
<file path=[Content_Types].xml><?xml version="1.0" encoding="utf-8"?>
<Types xmlns="http://schemas.openxmlformats.org/package/2006/content-types">
  <Default Extension="vml" ContentType="application/vnd.openxmlformats-officedocument.vmlDrawing"/>
  <Default Extension="bin" ContentType="application/vnd.openxmlformats-officedocument.oleObject"/>
  <Default Extension="png" ContentType="image/png"/>
  <Default Extension="wmf" ContentType="image/x-wmf"/>
  <Default Extension="jpeg" ContentType="image/jpeg"/>
  <Default Extension="wdp" ContentType="image/vnd.ms-photo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  <p:sldMasterId id="2147483674" r:id="rId3"/>
  </p:sldMasterIdLst>
  <p:notesMasterIdLst>
    <p:notesMasterId r:id="rId16"/>
  </p:notesMasterIdLst>
  <p:sldIdLst>
    <p:sldId id="609" r:id="rId4"/>
    <p:sldId id="587" r:id="rId5"/>
    <p:sldId id="590" r:id="rId6"/>
    <p:sldId id="591" r:id="rId7"/>
    <p:sldId id="592" r:id="rId8"/>
    <p:sldId id="595" r:id="rId9"/>
    <p:sldId id="598" r:id="rId10"/>
    <p:sldId id="600" r:id="rId11"/>
    <p:sldId id="596" r:id="rId12"/>
    <p:sldId id="597" r:id="rId13"/>
    <p:sldId id="603" r:id="rId14"/>
    <p:sldId id="602" r:id="rId15"/>
    <p:sldId id="604" r:id="rId17"/>
    <p:sldId id="606" r:id="rId18"/>
    <p:sldId id="607" r:id="rId19"/>
    <p:sldId id="608" r:id="rId20"/>
    <p:sldId id="507" r:id="rId21"/>
    <p:sldId id="610" r:id="rId22"/>
  </p:sldIdLst>
  <p:sldSz cx="9144000" cy="5143500" type="screen16x9"/>
  <p:notesSz cx="6858000" cy="9144000"/>
  <p:embeddedFontLst>
    <p:embeddedFont>
      <p:font typeface="黑体" panose="02010609060101010101" pitchFamily="49" charset="-122"/>
      <p:regular r:id="rId26"/>
    </p:embeddedFont>
    <p:embeddedFont>
      <p:font typeface="楷体" panose="02010609060101010101" pitchFamily="49" charset="-122"/>
      <p:regular r:id="rId27"/>
    </p:embeddedFont>
    <p:embeddedFont>
      <p:font typeface="幼圆" panose="02010509060101010101" pitchFamily="49" charset="-122"/>
      <p:regular r:id="rId28"/>
    </p:embeddedFont>
    <p:embeddedFont>
      <p:font typeface="Calibri" panose="020F0502020204030204" pitchFamily="34" charset="0"/>
      <p:regular r:id="rId29"/>
      <p:bold r:id="rId30"/>
      <p:italic r:id="rId31"/>
      <p:boldItalic r:id="rId32"/>
    </p:embeddedFont>
  </p:embeddedFont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B9E00"/>
    <a:srgbClr val="0000FF"/>
    <a:srgbClr val="EE0076"/>
    <a:srgbClr val="886594"/>
    <a:srgbClr val="00ABBB"/>
    <a:srgbClr val="F37543"/>
    <a:srgbClr val="C0E9F6"/>
    <a:srgbClr val="065A78"/>
    <a:srgbClr val="FF9933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245" autoAdjust="0"/>
    <p:restoredTop sz="99556" autoAdjust="0"/>
  </p:normalViewPr>
  <p:slideViewPr>
    <p:cSldViewPr>
      <p:cViewPr>
        <p:scale>
          <a:sx n="70" d="100"/>
          <a:sy n="70" d="100"/>
        </p:scale>
        <p:origin x="-667" y="-77"/>
      </p:cViewPr>
      <p:guideLst>
        <p:guide orient="horz" pos="2436"/>
        <p:guide orient="horz" pos="2300"/>
        <p:guide pos="3833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288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2" Type="http://schemas.openxmlformats.org/officeDocument/2006/relationships/font" Target="fonts/font7.fntdata"/><Relationship Id="rId31" Type="http://schemas.openxmlformats.org/officeDocument/2006/relationships/font" Target="fonts/font6.fntdata"/><Relationship Id="rId30" Type="http://schemas.openxmlformats.org/officeDocument/2006/relationships/font" Target="fonts/font5.fntdata"/><Relationship Id="rId3" Type="http://schemas.openxmlformats.org/officeDocument/2006/relationships/slideMaster" Target="slideMasters/slideMaster2.xml"/><Relationship Id="rId29" Type="http://schemas.openxmlformats.org/officeDocument/2006/relationships/font" Target="fonts/font4.fntdata"/><Relationship Id="rId28" Type="http://schemas.openxmlformats.org/officeDocument/2006/relationships/font" Target="fonts/font3.fntdata"/><Relationship Id="rId27" Type="http://schemas.openxmlformats.org/officeDocument/2006/relationships/font" Target="fonts/font2.fntdata"/><Relationship Id="rId26" Type="http://schemas.openxmlformats.org/officeDocument/2006/relationships/font" Target="fonts/font1.fntdata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notesMaster" Target="notesMasters/notesMaster1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4" Type="http://schemas.openxmlformats.org/officeDocument/2006/relationships/image" Target="../media/image12.wmf"/><Relationship Id="rId3" Type="http://schemas.openxmlformats.org/officeDocument/2006/relationships/image" Target="../media/image11.wmf"/><Relationship Id="rId2" Type="http://schemas.openxmlformats.org/officeDocument/2006/relationships/image" Target="../media/image10.wmf"/><Relationship Id="rId1" Type="http://schemas.openxmlformats.org/officeDocument/2006/relationships/image" Target="../media/image9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98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198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fld id="{9BB2F801-6E36-468D-85E2-6DC5FB138BC0}" type="slidenum">
              <a:rPr lang="zh-CN" altLang="en-US" smtClean="0">
                <a:solidFill>
                  <a:srgbClr val="000000"/>
                </a:solidFill>
              </a:rPr>
            </a:fld>
            <a:endParaRPr lang="zh-CN" altLang="en-US" smtClean="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781" y="2914650"/>
            <a:ext cx="6400443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806" y="3305176"/>
            <a:ext cx="7772221" cy="1021556"/>
          </a:xfrm>
          <a:prstGeom prst="rect">
            <a:avLst/>
          </a:prstGeo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806" y="2180035"/>
            <a:ext cx="7772221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60" y="1200151"/>
            <a:ext cx="4056988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8562" y="1200151"/>
            <a:ext cx="4058178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61" y="1151335"/>
            <a:ext cx="4040317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61" y="1631156"/>
            <a:ext cx="4040317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236" y="1151335"/>
            <a:ext cx="4041507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236" y="1631156"/>
            <a:ext cx="4041507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0" y="204787"/>
            <a:ext cx="3007910" cy="871538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4724" y="204789"/>
            <a:ext cx="5112019" cy="438983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60" y="1076327"/>
            <a:ext cx="3007910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124" y="3600451"/>
            <a:ext cx="5487114" cy="425054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124" y="459581"/>
            <a:ext cx="5487114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124" y="4025504"/>
            <a:ext cx="5487114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30266" y="205980"/>
            <a:ext cx="2056477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61" y="205980"/>
            <a:ext cx="6058689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8" Type="http://schemas.openxmlformats.org/officeDocument/2006/relationships/theme" Target="../theme/theme1.xml"/><Relationship Id="rId27" Type="http://schemas.openxmlformats.org/officeDocument/2006/relationships/image" Target="../media/image2.png"/><Relationship Id="rId26" Type="http://schemas.openxmlformats.org/officeDocument/2006/relationships/image" Target="../media/image1.png"/><Relationship Id="rId25" Type="http://schemas.openxmlformats.org/officeDocument/2006/relationships/slideLayout" Target="../slideLayouts/slideLayout25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4.xml"/><Relationship Id="rId8" Type="http://schemas.openxmlformats.org/officeDocument/2006/relationships/slideLayout" Target="../slideLayouts/slideLayout33.xml"/><Relationship Id="rId7" Type="http://schemas.openxmlformats.org/officeDocument/2006/relationships/slideLayout" Target="../slideLayouts/slideLayout32.xml"/><Relationship Id="rId6" Type="http://schemas.openxmlformats.org/officeDocument/2006/relationships/slideLayout" Target="../slideLayouts/slideLayout31.xml"/><Relationship Id="rId5" Type="http://schemas.openxmlformats.org/officeDocument/2006/relationships/slideLayout" Target="../slideLayouts/slideLayout30.xml"/><Relationship Id="rId4" Type="http://schemas.openxmlformats.org/officeDocument/2006/relationships/slideLayout" Target="../slideLayouts/slideLayout29.xml"/><Relationship Id="rId3" Type="http://schemas.openxmlformats.org/officeDocument/2006/relationships/slideLayout" Target="../slideLayouts/slideLayout28.xml"/><Relationship Id="rId28" Type="http://schemas.openxmlformats.org/officeDocument/2006/relationships/theme" Target="../theme/theme2.xml"/><Relationship Id="rId27" Type="http://schemas.openxmlformats.org/officeDocument/2006/relationships/image" Target="../media/image2.png"/><Relationship Id="rId26" Type="http://schemas.openxmlformats.org/officeDocument/2006/relationships/image" Target="../media/image1.png"/><Relationship Id="rId25" Type="http://schemas.openxmlformats.org/officeDocument/2006/relationships/slideLayout" Target="../slideLayouts/slideLayout50.xml"/><Relationship Id="rId24" Type="http://schemas.openxmlformats.org/officeDocument/2006/relationships/slideLayout" Target="../slideLayouts/slideLayout49.xml"/><Relationship Id="rId23" Type="http://schemas.openxmlformats.org/officeDocument/2006/relationships/slideLayout" Target="../slideLayouts/slideLayout48.xml"/><Relationship Id="rId22" Type="http://schemas.openxmlformats.org/officeDocument/2006/relationships/slideLayout" Target="../slideLayouts/slideLayout47.xml"/><Relationship Id="rId21" Type="http://schemas.openxmlformats.org/officeDocument/2006/relationships/slideLayout" Target="../slideLayouts/slideLayout46.xml"/><Relationship Id="rId20" Type="http://schemas.openxmlformats.org/officeDocument/2006/relationships/slideLayout" Target="../slideLayouts/slideLayout45.xml"/><Relationship Id="rId2" Type="http://schemas.openxmlformats.org/officeDocument/2006/relationships/slideLayout" Target="../slideLayouts/slideLayout27.xml"/><Relationship Id="rId19" Type="http://schemas.openxmlformats.org/officeDocument/2006/relationships/slideLayout" Target="../slideLayouts/slideLayout44.xml"/><Relationship Id="rId18" Type="http://schemas.openxmlformats.org/officeDocument/2006/relationships/slideLayout" Target="../slideLayouts/slideLayout43.xml"/><Relationship Id="rId17" Type="http://schemas.openxmlformats.org/officeDocument/2006/relationships/slideLayout" Target="../slideLayouts/slideLayout42.xml"/><Relationship Id="rId16" Type="http://schemas.openxmlformats.org/officeDocument/2006/relationships/slideLayout" Target="../slideLayouts/slideLayout41.xml"/><Relationship Id="rId15" Type="http://schemas.openxmlformats.org/officeDocument/2006/relationships/slideLayout" Target="../slideLayouts/slideLayout40.xml"/><Relationship Id="rId14" Type="http://schemas.openxmlformats.org/officeDocument/2006/relationships/slideLayout" Target="../slideLayouts/slideLayout39.xml"/><Relationship Id="rId13" Type="http://schemas.openxmlformats.org/officeDocument/2006/relationships/slideLayout" Target="../slideLayouts/slideLayout38.xml"/><Relationship Id="rId12" Type="http://schemas.openxmlformats.org/officeDocument/2006/relationships/slideLayout" Target="../slideLayouts/slideLayout37.xml"/><Relationship Id="rId11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35.xml"/><Relationship Id="rId1" Type="http://schemas.openxmlformats.org/officeDocument/2006/relationships/slideLayout" Target="../slideLayouts/slideLayout2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92978"/>
            <a:ext cx="5652120" cy="2465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TextBox 9"/>
          <p:cNvSpPr txBox="1"/>
          <p:nvPr userDrawn="1"/>
        </p:nvSpPr>
        <p:spPr>
          <a:xfrm>
            <a:off x="179512" y="92978"/>
            <a:ext cx="410445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异分母分数加减法 分数和小数的互化</a:t>
            </a:r>
            <a:endParaRPr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13" name="矩形 12"/>
          <p:cNvSpPr/>
          <p:nvPr userDrawn="1"/>
        </p:nvSpPr>
        <p:spPr>
          <a:xfrm flipH="1">
            <a:off x="0" y="123478"/>
            <a:ext cx="277180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</a:endParaRPr>
          </a:p>
        </p:txBody>
      </p:sp>
      <p:sp>
        <p:nvSpPr>
          <p:cNvPr id="17" name="文本框 16"/>
          <p:cNvSpPr txBox="1"/>
          <p:nvPr userDrawn="1"/>
        </p:nvSpPr>
        <p:spPr>
          <a:xfrm>
            <a:off x="193237" y="92978"/>
            <a:ext cx="149271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12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百分数（二） 折扣</a:t>
            </a:r>
            <a:endParaRPr kumimoji="1" lang="zh-CN" altLang="en-US" sz="12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  <p:sldLayoutId id="2147483686" r:id="rId12"/>
    <p:sldLayoutId id="2147483687" r:id="rId13"/>
    <p:sldLayoutId id="2147483688" r:id="rId14"/>
    <p:sldLayoutId id="2147483689" r:id="rId15"/>
    <p:sldLayoutId id="2147483690" r:id="rId16"/>
    <p:sldLayoutId id="2147483691" r:id="rId17"/>
    <p:sldLayoutId id="2147483692" r:id="rId18"/>
    <p:sldLayoutId id="2147483693" r:id="rId19"/>
    <p:sldLayoutId id="2147483694" r:id="rId20"/>
    <p:sldLayoutId id="2147483695" r:id="rId21"/>
    <p:sldLayoutId id="2147483696" r:id="rId22"/>
    <p:sldLayoutId id="2147483697" r:id="rId23"/>
    <p:sldLayoutId id="2147483698" r:id="rId24"/>
    <p:sldLayoutId id="2147483699" r:id="rId25"/>
  </p:sldLayoutIdLst>
  <p:timing>
    <p:tnLst>
      <p:par>
        <p:cTn id="1" dur="indefinite" restart="never" nodeType="tmRoot"/>
      </p:par>
    </p:tnLst>
  </p:timing>
  <p:txStyles>
    <p:titleStyle>
      <a:lvl1pPr algn="ctr" defTabSz="685165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6895" indent="-213995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4.png"/><Relationship Id="rId6" Type="http://schemas.openxmlformats.org/officeDocument/2006/relationships/slide" Target="slide11.xml"/><Relationship Id="rId5" Type="http://schemas.openxmlformats.org/officeDocument/2006/relationships/slide" Target="slide18.xml"/><Relationship Id="rId4" Type="http://schemas.openxmlformats.org/officeDocument/2006/relationships/slide" Target="slide17.xml"/><Relationship Id="rId3" Type="http://schemas.openxmlformats.org/officeDocument/2006/relationships/slide" Target="slide4.xml"/><Relationship Id="rId2" Type="http://schemas.openxmlformats.org/officeDocument/2006/relationships/slide" Target="slide2.xml"/><Relationship Id="rId1" Type="http://schemas.openxmlformats.org/officeDocument/2006/relationships/image" Target="../media/image3.emf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slide" Target="slide1.xml"/><Relationship Id="rId2" Type="http://schemas.openxmlformats.org/officeDocument/2006/relationships/image" Target="../media/image6.png"/><Relationship Id="rId1" Type="http://schemas.openxmlformats.org/officeDocument/2006/relationships/slide" Target="slide15.xml"/></Relationships>
</file>

<file path=ppt/slides/_rels/slide1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slide" Target="slide1.xml"/><Relationship Id="rId5" Type="http://schemas.openxmlformats.org/officeDocument/2006/relationships/image" Target="../media/image6.png"/><Relationship Id="rId4" Type="http://schemas.openxmlformats.org/officeDocument/2006/relationships/slide" Target="slide15.xml"/><Relationship Id="rId3" Type="http://schemas.openxmlformats.org/officeDocument/2006/relationships/image" Target="../media/image23.png"/><Relationship Id="rId2" Type="http://schemas.microsoft.com/office/2007/relationships/hdphoto" Target="../media/image22.wdp"/><Relationship Id="rId1" Type="http://schemas.openxmlformats.org/officeDocument/2006/relationships/image" Target="../media/image21.pn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7.xml"/><Relationship Id="rId3" Type="http://schemas.openxmlformats.org/officeDocument/2006/relationships/slide" Target="slide1.xml"/><Relationship Id="rId2" Type="http://schemas.openxmlformats.org/officeDocument/2006/relationships/image" Target="../media/image6.png"/><Relationship Id="rId1" Type="http://schemas.openxmlformats.org/officeDocument/2006/relationships/slide" Target="slide15.xml"/></Relationships>
</file>

<file path=ppt/slides/_rels/slide1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slide" Target="slide1.xml"/><Relationship Id="rId4" Type="http://schemas.openxmlformats.org/officeDocument/2006/relationships/image" Target="../media/image6.png"/><Relationship Id="rId3" Type="http://schemas.openxmlformats.org/officeDocument/2006/relationships/slide" Target="slide15.xml"/><Relationship Id="rId2" Type="http://schemas.microsoft.com/office/2007/relationships/hdphoto" Target="../media/image25.wdp"/><Relationship Id="rId1" Type="http://schemas.openxmlformats.org/officeDocument/2006/relationships/image" Target="../media/image24.jpeg"/></Relationships>
</file>

<file path=ppt/slides/_rels/slide1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slide" Target="slide1.xml"/><Relationship Id="rId4" Type="http://schemas.openxmlformats.org/officeDocument/2006/relationships/image" Target="../media/image6.png"/><Relationship Id="rId3" Type="http://schemas.openxmlformats.org/officeDocument/2006/relationships/slide" Target="slide15.xml"/><Relationship Id="rId2" Type="http://schemas.microsoft.com/office/2007/relationships/hdphoto" Target="../media/image27.wdp"/><Relationship Id="rId1" Type="http://schemas.openxmlformats.org/officeDocument/2006/relationships/image" Target="../media/image26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slide" Target="slide1.xml"/><Relationship Id="rId2" Type="http://schemas.openxmlformats.org/officeDocument/2006/relationships/image" Target="../media/image6.png"/><Relationship Id="rId1" Type="http://schemas.openxmlformats.org/officeDocument/2006/relationships/slide" Target="slide15.xml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slide" Target="slide1.xml"/><Relationship Id="rId2" Type="http://schemas.openxmlformats.org/officeDocument/2006/relationships/image" Target="../media/image6.png"/><Relationship Id="rId1" Type="http://schemas.openxmlformats.org/officeDocument/2006/relationships/slide" Target="slide15.xml"/></Relationships>
</file>

<file path=ppt/slides/_rels/slide1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3.xml"/><Relationship Id="rId5" Type="http://schemas.openxmlformats.org/officeDocument/2006/relationships/slide" Target="slide1.xml"/><Relationship Id="rId4" Type="http://schemas.openxmlformats.org/officeDocument/2006/relationships/image" Target="../media/image6.png"/><Relationship Id="rId3" Type="http://schemas.openxmlformats.org/officeDocument/2006/relationships/slide" Target="slide15.xml"/><Relationship Id="rId2" Type="http://schemas.openxmlformats.org/officeDocument/2006/relationships/image" Target="../media/image29.png"/><Relationship Id="rId1" Type="http://schemas.openxmlformats.org/officeDocument/2006/relationships/image" Target="../media/image28.emf"/></Relationships>
</file>

<file path=ppt/slides/_rels/slide1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slide" Target="slide1.xml"/><Relationship Id="rId4" Type="http://schemas.openxmlformats.org/officeDocument/2006/relationships/image" Target="../media/image6.png"/><Relationship Id="rId3" Type="http://schemas.openxmlformats.org/officeDocument/2006/relationships/slide" Target="slide15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2.xml"/><Relationship Id="rId4" Type="http://schemas.openxmlformats.org/officeDocument/2006/relationships/slide" Target="slide1.xml"/><Relationship Id="rId3" Type="http://schemas.openxmlformats.org/officeDocument/2006/relationships/image" Target="../media/image6.png"/><Relationship Id="rId2" Type="http://schemas.openxmlformats.org/officeDocument/2006/relationships/slide" Target="slide15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4.bin"/><Relationship Id="rId8" Type="http://schemas.openxmlformats.org/officeDocument/2006/relationships/image" Target="../media/image11.wmf"/><Relationship Id="rId7" Type="http://schemas.openxmlformats.org/officeDocument/2006/relationships/oleObject" Target="../embeddings/oleObject3.bin"/><Relationship Id="rId6" Type="http://schemas.openxmlformats.org/officeDocument/2006/relationships/image" Target="../media/image10.w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9.wmf"/><Relationship Id="rId3" Type="http://schemas.openxmlformats.org/officeDocument/2006/relationships/oleObject" Target="../embeddings/oleObject1.bin"/><Relationship Id="rId2" Type="http://schemas.microsoft.com/office/2007/relationships/hdphoto" Target="../media/image8.wdp"/><Relationship Id="rId15" Type="http://schemas.openxmlformats.org/officeDocument/2006/relationships/vmlDrawing" Target="../drawings/vmlDrawing1.vml"/><Relationship Id="rId14" Type="http://schemas.openxmlformats.org/officeDocument/2006/relationships/slideLayout" Target="../slideLayouts/slideLayout12.xml"/><Relationship Id="rId13" Type="http://schemas.openxmlformats.org/officeDocument/2006/relationships/slide" Target="slide1.xml"/><Relationship Id="rId12" Type="http://schemas.openxmlformats.org/officeDocument/2006/relationships/image" Target="../media/image6.png"/><Relationship Id="rId11" Type="http://schemas.openxmlformats.org/officeDocument/2006/relationships/slide" Target="slide15.xml"/><Relationship Id="rId10" Type="http://schemas.openxmlformats.org/officeDocument/2006/relationships/image" Target="../media/image12.wmf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9" Type="http://schemas.microsoft.com/office/2007/relationships/hdphoto" Target="../media/image18.wdp"/><Relationship Id="rId8" Type="http://schemas.openxmlformats.org/officeDocument/2006/relationships/image" Target="../media/image17.png"/><Relationship Id="rId7" Type="http://schemas.openxmlformats.org/officeDocument/2006/relationships/image" Target="../media/image16.png"/><Relationship Id="rId6" Type="http://schemas.openxmlformats.org/officeDocument/2006/relationships/slide" Target="slide1.xml"/><Relationship Id="rId5" Type="http://schemas.openxmlformats.org/officeDocument/2006/relationships/image" Target="../media/image6.png"/><Relationship Id="rId4" Type="http://schemas.openxmlformats.org/officeDocument/2006/relationships/slide" Target="slide15.xml"/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0" Type="http://schemas.openxmlformats.org/officeDocument/2006/relationships/slideLayout" Target="../slideLayouts/slideLayout7.xml"/><Relationship Id="rId1" Type="http://schemas.openxmlformats.org/officeDocument/2006/relationships/image" Target="../media/image13.jpeg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slide" Target="slide1.xml"/><Relationship Id="rId8" Type="http://schemas.openxmlformats.org/officeDocument/2006/relationships/image" Target="../media/image6.png"/><Relationship Id="rId7" Type="http://schemas.openxmlformats.org/officeDocument/2006/relationships/slide" Target="slide15.xml"/><Relationship Id="rId6" Type="http://schemas.openxmlformats.org/officeDocument/2006/relationships/tags" Target="../tags/tag4.xml"/><Relationship Id="rId5" Type="http://schemas.openxmlformats.org/officeDocument/2006/relationships/tags" Target="../tags/tag3.xml"/><Relationship Id="rId4" Type="http://schemas.openxmlformats.org/officeDocument/2006/relationships/tags" Target="../tags/tag2.xml"/><Relationship Id="rId3" Type="http://schemas.openxmlformats.org/officeDocument/2006/relationships/tags" Target="../tags/tag1.xml"/><Relationship Id="rId2" Type="http://schemas.openxmlformats.org/officeDocument/2006/relationships/image" Target="../media/image14.jpeg"/><Relationship Id="rId10" Type="http://schemas.openxmlformats.org/officeDocument/2006/relationships/slideLayout" Target="../slideLayouts/slideLayout7.xml"/><Relationship Id="rId1" Type="http://schemas.openxmlformats.org/officeDocument/2006/relationships/image" Target="../media/image13.jpeg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.xml"/><Relationship Id="rId8" Type="http://schemas.openxmlformats.org/officeDocument/2006/relationships/image" Target="../media/image14.jpeg"/><Relationship Id="rId7" Type="http://schemas.openxmlformats.org/officeDocument/2006/relationships/image" Target="../media/image13.jpeg"/><Relationship Id="rId6" Type="http://schemas.openxmlformats.org/officeDocument/2006/relationships/slide" Target="slide1.xml"/><Relationship Id="rId5" Type="http://schemas.openxmlformats.org/officeDocument/2006/relationships/image" Target="../media/image6.png"/><Relationship Id="rId4" Type="http://schemas.openxmlformats.org/officeDocument/2006/relationships/slide" Target="slide15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tags" Target="../tags/tag5.xml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microsoft.com/office/2007/relationships/hdphoto" Target="../media/image20.wdp"/><Relationship Id="rId4" Type="http://schemas.openxmlformats.org/officeDocument/2006/relationships/image" Target="../media/image19.png"/><Relationship Id="rId3" Type="http://schemas.openxmlformats.org/officeDocument/2006/relationships/slide" Target="slide1.xml"/><Relationship Id="rId2" Type="http://schemas.openxmlformats.org/officeDocument/2006/relationships/image" Target="../media/image6.png"/><Relationship Id="rId1" Type="http://schemas.openxmlformats.org/officeDocument/2006/relationships/slide" Target="slide15.xml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microsoft.com/office/2007/relationships/hdphoto" Target="../media/image20.wdp"/><Relationship Id="rId4" Type="http://schemas.openxmlformats.org/officeDocument/2006/relationships/image" Target="../media/image19.png"/><Relationship Id="rId3" Type="http://schemas.openxmlformats.org/officeDocument/2006/relationships/slide" Target="slide1.xml"/><Relationship Id="rId2" Type="http://schemas.openxmlformats.org/officeDocument/2006/relationships/image" Target="../media/image6.png"/><Relationship Id="rId1" Type="http://schemas.openxmlformats.org/officeDocument/2006/relationships/slide" Target="slide15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7" Type="http://schemas.openxmlformats.org/officeDocument/2006/relationships/slide" Target="slide1.xml"/><Relationship Id="rId6" Type="http://schemas.openxmlformats.org/officeDocument/2006/relationships/image" Target="../media/image6.png"/><Relationship Id="rId5" Type="http://schemas.openxmlformats.org/officeDocument/2006/relationships/slide" Target="slide15.xml"/><Relationship Id="rId4" Type="http://schemas.openxmlformats.org/officeDocument/2006/relationships/tags" Target="../tags/tag11.xml"/><Relationship Id="rId3" Type="http://schemas.openxmlformats.org/officeDocument/2006/relationships/tags" Target="../tags/tag10.xml"/><Relationship Id="rId2" Type="http://schemas.openxmlformats.org/officeDocument/2006/relationships/tags" Target="../tags/tag9.xml"/><Relationship Id="rId1" Type="http://schemas.openxmlformats.org/officeDocument/2006/relationships/tags" Target="../tags/tag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3491880" cy="424168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2185214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冀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教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版  数学  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五年级  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下册</a:t>
                </a:r>
                <a:endParaRPr kumimoji="1" lang="zh-CN" altLang="en-US" sz="12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/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单圆角矩形 9"/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1" name="单圆角矩形 10"/>
          <p:cNvSpPr/>
          <p:nvPr/>
        </p:nvSpPr>
        <p:spPr>
          <a:xfrm>
            <a:off x="5940152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单圆角矩形 11"/>
          <p:cNvSpPr/>
          <p:nvPr/>
        </p:nvSpPr>
        <p:spPr>
          <a:xfrm>
            <a:off x="3564328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3" name="单圆角矩形 12"/>
          <p:cNvSpPr/>
          <p:nvPr/>
        </p:nvSpPr>
        <p:spPr>
          <a:xfrm>
            <a:off x="1187624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999140" y="1435155"/>
            <a:ext cx="6935232" cy="1084912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pPr algn="ctr"/>
            <a:r>
              <a:rPr lang="zh-CN" altLang="en-US" sz="66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分数和小数的互化</a:t>
            </a:r>
            <a:endParaRPr lang="zh-CN" altLang="en-US" sz="66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1" cstate="print"/>
          <a:srcRect l="35500" r="32250" b="80044"/>
          <a:stretch>
            <a:fillRect/>
          </a:stretch>
        </p:blipFill>
        <p:spPr bwMode="auto">
          <a:xfrm flipH="1">
            <a:off x="1613654" y="445727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圆角矩形 15">
            <a:hlinkClick r:id="rId2" action="ppaction://hlinksldjump"/>
          </p:cNvPr>
          <p:cNvSpPr/>
          <p:nvPr/>
        </p:nvSpPr>
        <p:spPr>
          <a:xfrm>
            <a:off x="1209945" y="2952109"/>
            <a:ext cx="1669378" cy="578448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情境导入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7" name="圆角矩形 16">
            <a:hlinkClick r:id="rId3" action="ppaction://hlinksldjump"/>
          </p:cNvPr>
          <p:cNvSpPr/>
          <p:nvPr/>
        </p:nvSpPr>
        <p:spPr>
          <a:xfrm>
            <a:off x="3624893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探究新知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18" name="圆角矩形 17">
            <a:hlinkClick r:id="rId4" action="ppaction://hlinksldjump"/>
          </p:cNvPr>
          <p:cNvSpPr/>
          <p:nvPr/>
        </p:nvSpPr>
        <p:spPr>
          <a:xfrm>
            <a:off x="2247861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课堂小结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19" name="圆角矩形 18">
            <a:hlinkClick r:id="rId5" action="ppaction://hlinksldjump"/>
          </p:cNvPr>
          <p:cNvSpPr/>
          <p:nvPr/>
        </p:nvSpPr>
        <p:spPr>
          <a:xfrm>
            <a:off x="5073757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课后作业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912693" y="519703"/>
            <a:ext cx="4255011" cy="68480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4000" b="1" dirty="0">
                <a:solidFill>
                  <a:srgbClr val="0050AA"/>
                </a:solidFill>
                <a:latin typeface="+mj-ea"/>
                <a:ea typeface="+mj-ea"/>
              </a:rPr>
              <a:t>异</a:t>
            </a:r>
            <a:r>
              <a:rPr lang="zh-CN" altLang="en-US" sz="4000" b="1" dirty="0" smtClean="0">
                <a:solidFill>
                  <a:srgbClr val="0050AA"/>
                </a:solidFill>
                <a:latin typeface="+mj-ea"/>
                <a:ea typeface="+mj-ea"/>
              </a:rPr>
              <a:t>分母分数加减法</a:t>
            </a:r>
            <a:endParaRPr lang="zh-CN" altLang="en-US" sz="4000" b="1" dirty="0">
              <a:solidFill>
                <a:srgbClr val="0050AA"/>
              </a:solidFill>
              <a:latin typeface="+mj-ea"/>
              <a:ea typeface="+mj-ea"/>
            </a:endParaRPr>
          </a:p>
        </p:txBody>
      </p:sp>
      <p:sp>
        <p:nvSpPr>
          <p:cNvPr id="21" name="圆角矩形 20">
            <a:hlinkClick r:id="rId6" action="ppaction://hlinksldjump"/>
          </p:cNvPr>
          <p:cNvSpPr/>
          <p:nvPr/>
        </p:nvSpPr>
        <p:spPr>
          <a:xfrm>
            <a:off x="6048388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课堂练习</a:t>
            </a:r>
            <a:endParaRPr lang="zh-CN" altLang="en-US" sz="2800" b="1" dirty="0">
              <a:latin typeface="+mj-ea"/>
              <a:ea typeface="+mj-ea"/>
            </a:endParaRPr>
          </a:p>
        </p:txBody>
      </p:sp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1" cstate="print"/>
          <a:srcRect l="35500" r="32250" b="80044"/>
          <a:stretch>
            <a:fillRect/>
          </a:stretch>
        </p:blipFill>
        <p:spPr bwMode="auto">
          <a:xfrm>
            <a:off x="6780547" y="4413687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3" name="组合 22"/>
          <p:cNvGrpSpPr/>
          <p:nvPr/>
        </p:nvGrpSpPr>
        <p:grpSpPr>
          <a:xfrm>
            <a:off x="231783" y="500648"/>
            <a:ext cx="654821" cy="702878"/>
            <a:chOff x="1306635" y="1385539"/>
            <a:chExt cx="654821" cy="702878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25" name="文本框 10"/>
            <p:cNvSpPr txBox="1"/>
            <p:nvPr/>
          </p:nvSpPr>
          <p:spPr>
            <a:xfrm>
              <a:off x="1435768" y="1385539"/>
              <a:ext cx="41069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3500" b="1" dirty="0">
                  <a:solidFill>
                    <a:srgbClr val="0050AA"/>
                  </a:solidFill>
                  <a:latin typeface="+mj-ea"/>
                  <a:ea typeface="+mj-ea"/>
                </a:rPr>
                <a:t>2</a:t>
              </a:r>
              <a:endParaRPr kumimoji="1" lang="zh-CN" altLang="en-US" sz="3500" b="1" dirty="0">
                <a:solidFill>
                  <a:srgbClr val="0050AA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3396520" y="66537"/>
            <a:ext cx="1967567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3"/>
          <p:cNvGrpSpPr/>
          <p:nvPr/>
        </p:nvGrpSpPr>
        <p:grpSpPr bwMode="auto">
          <a:xfrm>
            <a:off x="1879555" y="987574"/>
            <a:ext cx="639762" cy="822480"/>
            <a:chOff x="899592" y="960903"/>
            <a:chExt cx="639781" cy="823201"/>
          </a:xfrm>
        </p:grpSpPr>
        <p:sp>
          <p:nvSpPr>
            <p:cNvPr id="4" name="TextBox 8"/>
            <p:cNvSpPr txBox="1">
              <a:spLocks noChangeArrowheads="1"/>
            </p:cNvSpPr>
            <p:nvPr/>
          </p:nvSpPr>
          <p:spPr bwMode="auto">
            <a:xfrm>
              <a:off x="899592" y="960903"/>
              <a:ext cx="639781" cy="4620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400" b="1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15</a:t>
              </a:r>
              <a:endParaRPr lang="zh-CN" altLang="en-US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5" name="TextBox 8"/>
            <p:cNvSpPr txBox="1">
              <a:spLocks noChangeArrowheads="1"/>
            </p:cNvSpPr>
            <p:nvPr/>
          </p:nvSpPr>
          <p:spPr bwMode="auto">
            <a:xfrm>
              <a:off x="1005585" y="1322034"/>
              <a:ext cx="531753" cy="4620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400" b="1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8</a:t>
              </a:r>
              <a:endParaRPr lang="zh-CN" altLang="en-US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cxnSp>
          <p:nvCxnSpPr>
            <p:cNvPr id="6" name="直接连接符 5"/>
            <p:cNvCxnSpPr/>
            <p:nvPr/>
          </p:nvCxnSpPr>
          <p:spPr bwMode="auto">
            <a:xfrm>
              <a:off x="903491" y="1363325"/>
              <a:ext cx="482614" cy="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" name="组合 7"/>
          <p:cNvGrpSpPr/>
          <p:nvPr/>
        </p:nvGrpSpPr>
        <p:grpSpPr bwMode="auto">
          <a:xfrm>
            <a:off x="3368768" y="1000274"/>
            <a:ext cx="958713" cy="822480"/>
            <a:chOff x="1741846" y="960903"/>
            <a:chExt cx="957946" cy="823201"/>
          </a:xfrm>
        </p:grpSpPr>
        <p:grpSp>
          <p:nvGrpSpPr>
            <p:cNvPr id="8" name="组合 2"/>
            <p:cNvGrpSpPr/>
            <p:nvPr/>
          </p:nvGrpSpPr>
          <p:grpSpPr bwMode="auto">
            <a:xfrm>
              <a:off x="1983548" y="960903"/>
              <a:ext cx="716244" cy="823201"/>
              <a:chOff x="1983548" y="960903"/>
              <a:chExt cx="716244" cy="823201"/>
            </a:xfrm>
          </p:grpSpPr>
          <p:sp>
            <p:nvSpPr>
              <p:cNvPr id="10" name="TextBox 8"/>
              <p:cNvSpPr txBox="1">
                <a:spLocks noChangeArrowheads="1"/>
              </p:cNvSpPr>
              <p:nvPr/>
            </p:nvSpPr>
            <p:spPr bwMode="auto">
              <a:xfrm>
                <a:off x="2060011" y="960903"/>
                <a:ext cx="639781" cy="46207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2400" b="1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2</a:t>
                </a:r>
                <a:endParaRPr lang="zh-CN" altLang="en-US" sz="2400" b="1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1" name="TextBox 8"/>
              <p:cNvSpPr txBox="1">
                <a:spLocks noChangeArrowheads="1"/>
              </p:cNvSpPr>
              <p:nvPr/>
            </p:nvSpPr>
            <p:spPr bwMode="auto">
              <a:xfrm>
                <a:off x="2074922" y="1322034"/>
                <a:ext cx="531753" cy="46207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2400" b="1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5</a:t>
                </a:r>
                <a:endParaRPr lang="zh-CN" altLang="en-US" sz="2400" b="1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12" name="直接连接符 11"/>
              <p:cNvCxnSpPr/>
              <p:nvPr/>
            </p:nvCxnSpPr>
            <p:spPr bwMode="auto">
              <a:xfrm>
                <a:off x="1983548" y="1375616"/>
                <a:ext cx="483801" cy="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9" name="TextBox 8"/>
            <p:cNvSpPr txBox="1">
              <a:spLocks noChangeArrowheads="1"/>
            </p:cNvSpPr>
            <p:nvPr/>
          </p:nvSpPr>
          <p:spPr bwMode="auto">
            <a:xfrm>
              <a:off x="1741846" y="1170771"/>
              <a:ext cx="531753" cy="4620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400" b="1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</a:t>
              </a:r>
              <a:endParaRPr lang="zh-CN" altLang="en-US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13" name="TextBox 8"/>
          <p:cNvSpPr txBox="1">
            <a:spLocks noChangeArrowheads="1"/>
          </p:cNvSpPr>
          <p:nvPr/>
        </p:nvSpPr>
        <p:spPr bwMode="auto">
          <a:xfrm>
            <a:off x="4931445" y="1136799"/>
            <a:ext cx="8858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2.6</a:t>
            </a:r>
            <a:endParaRPr lang="zh-CN" altLang="en-US" sz="24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4" name="TextBox 8"/>
          <p:cNvSpPr txBox="1">
            <a:spLocks noChangeArrowheads="1"/>
          </p:cNvSpPr>
          <p:nvPr/>
        </p:nvSpPr>
        <p:spPr bwMode="auto">
          <a:xfrm>
            <a:off x="6443613" y="1122511"/>
            <a:ext cx="172878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3.08</a:t>
            </a:r>
            <a:endParaRPr lang="zh-CN" altLang="en-US" sz="24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52" name="组合 51"/>
          <p:cNvGrpSpPr/>
          <p:nvPr/>
        </p:nvGrpSpPr>
        <p:grpSpPr>
          <a:xfrm>
            <a:off x="1043608" y="1961940"/>
            <a:ext cx="3850312" cy="936041"/>
            <a:chOff x="1263104" y="2049058"/>
            <a:chExt cx="3850312" cy="936041"/>
          </a:xfrm>
        </p:grpSpPr>
        <p:grpSp>
          <p:nvGrpSpPr>
            <p:cNvPr id="15" name="组合 55"/>
            <p:cNvGrpSpPr/>
            <p:nvPr/>
          </p:nvGrpSpPr>
          <p:grpSpPr bwMode="auto">
            <a:xfrm>
              <a:off x="1369665" y="2141902"/>
              <a:ext cx="3743751" cy="843197"/>
              <a:chOff x="1149049" y="1870067"/>
              <a:chExt cx="3322111" cy="842424"/>
            </a:xfrm>
          </p:grpSpPr>
          <p:grpSp>
            <p:nvGrpSpPr>
              <p:cNvPr id="16" name="组合 21"/>
              <p:cNvGrpSpPr/>
              <p:nvPr/>
            </p:nvGrpSpPr>
            <p:grpSpPr bwMode="auto">
              <a:xfrm>
                <a:off x="1149049" y="1870067"/>
                <a:ext cx="669137" cy="842424"/>
                <a:chOff x="965424" y="940852"/>
                <a:chExt cx="669137" cy="842424"/>
              </a:xfrm>
            </p:grpSpPr>
            <p:sp>
              <p:nvSpPr>
                <p:cNvPr id="18" name="TextBox 8"/>
                <p:cNvSpPr txBox="1">
                  <a:spLocks noChangeArrowheads="1"/>
                </p:cNvSpPr>
                <p:nvPr/>
              </p:nvSpPr>
              <p:spPr bwMode="auto">
                <a:xfrm>
                  <a:off x="994780" y="940852"/>
                  <a:ext cx="639781" cy="46124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r>
                    <a:rPr lang="en-US" altLang="zh-CN" sz="2400" b="1">
                      <a:solidFill>
                        <a:srgbClr val="00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15</a:t>
                  </a:r>
                  <a:endParaRPr lang="zh-CN" altLang="en-US" sz="2400" b="1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9" name="TextBox 8"/>
                <p:cNvSpPr txBox="1">
                  <a:spLocks noChangeArrowheads="1"/>
                </p:cNvSpPr>
                <p:nvPr/>
              </p:nvSpPr>
              <p:spPr bwMode="auto">
                <a:xfrm>
                  <a:off x="1071417" y="1322034"/>
                  <a:ext cx="531753" cy="46124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r>
                    <a:rPr lang="en-US" altLang="zh-CN" sz="2400" b="1">
                      <a:solidFill>
                        <a:srgbClr val="00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8</a:t>
                  </a:r>
                  <a:endParaRPr lang="zh-CN" altLang="en-US" sz="2400" b="1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cxnSp>
              <p:nvCxnSpPr>
                <p:cNvPr id="20" name="直接连接符 19"/>
                <p:cNvCxnSpPr/>
                <p:nvPr/>
              </p:nvCxnSpPr>
              <p:spPr bwMode="auto">
                <a:xfrm>
                  <a:off x="965424" y="1360646"/>
                  <a:ext cx="484596" cy="0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17" name="TextBox 8"/>
              <p:cNvSpPr txBox="1">
                <a:spLocks noChangeArrowheads="1"/>
              </p:cNvSpPr>
              <p:nvPr/>
            </p:nvSpPr>
            <p:spPr bwMode="auto">
              <a:xfrm>
                <a:off x="1275250" y="2060848"/>
                <a:ext cx="3195910" cy="46124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2400" b="1" dirty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  </a:t>
                </a:r>
                <a:r>
                  <a:rPr lang="zh-CN" altLang="en-US" sz="2400" b="1" dirty="0" smtClean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＝</a:t>
                </a:r>
                <a:r>
                  <a:rPr lang="en-US" altLang="zh-CN" sz="2400" b="1" dirty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15÷8</a:t>
                </a:r>
                <a:r>
                  <a:rPr lang="zh-CN" altLang="en-US" sz="2400" b="1" dirty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＝</a:t>
                </a:r>
                <a:r>
                  <a:rPr lang="en-US" altLang="zh-CN" sz="2400" b="1" dirty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1.875</a:t>
                </a:r>
                <a:endParaRPr lang="zh-CN" altLang="en-US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48" name="KSO_Shape"/>
            <p:cNvSpPr/>
            <p:nvPr/>
          </p:nvSpPr>
          <p:spPr>
            <a:xfrm>
              <a:off x="1263104" y="2049058"/>
              <a:ext cx="2844000" cy="900000"/>
            </a:xfrm>
            <a:prstGeom prst="snip2DiagRect">
              <a:avLst>
                <a:gd name="adj1" fmla="val 0"/>
                <a:gd name="adj2" fmla="val 23229"/>
              </a:avLst>
            </a:prstGeom>
            <a:noFill/>
            <a:ln>
              <a:solidFill>
                <a:srgbClr val="EE0076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b="1">
                <a:solidFill>
                  <a:srgbClr val="FFFF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4977501" y="1923678"/>
            <a:ext cx="3721015" cy="915998"/>
            <a:chOff x="5196997" y="2010796"/>
            <a:chExt cx="4034688" cy="915998"/>
          </a:xfrm>
        </p:grpSpPr>
        <p:grpSp>
          <p:nvGrpSpPr>
            <p:cNvPr id="29" name="组合 14"/>
            <p:cNvGrpSpPr/>
            <p:nvPr/>
          </p:nvGrpSpPr>
          <p:grpSpPr bwMode="auto">
            <a:xfrm>
              <a:off x="5220073" y="2110084"/>
              <a:ext cx="4011612" cy="805108"/>
              <a:chOff x="773500" y="3638975"/>
              <a:chExt cx="3555711" cy="804370"/>
            </a:xfrm>
          </p:grpSpPr>
          <p:sp>
            <p:nvSpPr>
              <p:cNvPr id="30" name="TextBox 8"/>
              <p:cNvSpPr txBox="1">
                <a:spLocks noChangeArrowheads="1"/>
              </p:cNvSpPr>
              <p:nvPr/>
            </p:nvSpPr>
            <p:spPr bwMode="auto">
              <a:xfrm>
                <a:off x="773500" y="3834626"/>
                <a:ext cx="3555711" cy="46124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2400" b="1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2.6</a:t>
                </a:r>
                <a:r>
                  <a:rPr lang="zh-CN" altLang="en-US" sz="2400" b="1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＝</a:t>
                </a:r>
                <a:r>
                  <a:rPr lang="en-US" altLang="zh-CN" sz="2400" b="1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26÷10</a:t>
                </a:r>
                <a:r>
                  <a:rPr lang="zh-CN" altLang="en-US" sz="2400" b="1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＝</a:t>
                </a:r>
                <a:r>
                  <a:rPr lang="en-US" altLang="zh-CN" sz="2400" b="1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            </a:t>
                </a:r>
                <a:endParaRPr lang="zh-CN" altLang="en-US" sz="2400" b="1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grpSp>
            <p:nvGrpSpPr>
              <p:cNvPr id="31" name="组合 34"/>
              <p:cNvGrpSpPr/>
              <p:nvPr/>
            </p:nvGrpSpPr>
            <p:grpSpPr bwMode="auto">
              <a:xfrm>
                <a:off x="2834433" y="3638975"/>
                <a:ext cx="639781" cy="804370"/>
                <a:chOff x="763193" y="946148"/>
                <a:chExt cx="639781" cy="804370"/>
              </a:xfrm>
            </p:grpSpPr>
            <p:sp>
              <p:nvSpPr>
                <p:cNvPr id="32" name="TextBox 8"/>
                <p:cNvSpPr txBox="1">
                  <a:spLocks noChangeArrowheads="1"/>
                </p:cNvSpPr>
                <p:nvPr/>
              </p:nvSpPr>
              <p:spPr bwMode="auto">
                <a:xfrm>
                  <a:off x="763193" y="946148"/>
                  <a:ext cx="639781" cy="46124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r>
                    <a:rPr lang="en-US" altLang="zh-CN" sz="2400" b="1" dirty="0">
                      <a:solidFill>
                        <a:srgbClr val="00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13</a:t>
                  </a:r>
                  <a:endParaRPr lang="zh-CN" altLang="en-US" sz="2400" b="1" dirty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33" name="TextBox 8"/>
                <p:cNvSpPr txBox="1">
                  <a:spLocks noChangeArrowheads="1"/>
                </p:cNvSpPr>
                <p:nvPr/>
              </p:nvSpPr>
              <p:spPr bwMode="auto">
                <a:xfrm>
                  <a:off x="871221" y="1289277"/>
                  <a:ext cx="531753" cy="46124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r>
                    <a:rPr lang="en-US" altLang="zh-CN" sz="2400" b="1" dirty="0">
                      <a:solidFill>
                        <a:srgbClr val="00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5</a:t>
                  </a:r>
                  <a:endParaRPr lang="zh-CN" altLang="en-US" sz="2400" b="1" dirty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cxnSp>
              <p:nvCxnSpPr>
                <p:cNvPr id="34" name="直接连接符 33"/>
                <p:cNvCxnSpPr/>
                <p:nvPr/>
              </p:nvCxnSpPr>
              <p:spPr bwMode="auto">
                <a:xfrm>
                  <a:off x="781933" y="1407391"/>
                  <a:ext cx="482631" cy="0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49" name="KSO_Shape"/>
            <p:cNvSpPr/>
            <p:nvPr/>
          </p:nvSpPr>
          <p:spPr>
            <a:xfrm>
              <a:off x="5196997" y="2010796"/>
              <a:ext cx="3226223" cy="915998"/>
            </a:xfrm>
            <a:prstGeom prst="snip2DiagRect">
              <a:avLst>
                <a:gd name="adj1" fmla="val 0"/>
                <a:gd name="adj2" fmla="val 23229"/>
              </a:avLst>
            </a:prstGeom>
            <a:noFill/>
            <a:ln>
              <a:solidFill>
                <a:srgbClr val="EE0076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b="1">
                <a:solidFill>
                  <a:srgbClr val="FFFF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4784553" y="2959072"/>
            <a:ext cx="3888431" cy="943816"/>
            <a:chOff x="5288585" y="3046190"/>
            <a:chExt cx="3669409" cy="943816"/>
          </a:xfrm>
        </p:grpSpPr>
        <p:grpSp>
          <p:nvGrpSpPr>
            <p:cNvPr id="35" name="组合 11"/>
            <p:cNvGrpSpPr/>
            <p:nvPr/>
          </p:nvGrpSpPr>
          <p:grpSpPr bwMode="auto">
            <a:xfrm>
              <a:off x="5288585" y="3046190"/>
              <a:ext cx="3669409" cy="811250"/>
              <a:chOff x="330580" y="4512625"/>
              <a:chExt cx="3453434" cy="809900"/>
            </a:xfrm>
          </p:grpSpPr>
          <p:sp>
            <p:nvSpPr>
              <p:cNvPr id="36" name="TextBox 8"/>
              <p:cNvSpPr txBox="1">
                <a:spLocks noChangeArrowheads="1"/>
              </p:cNvSpPr>
              <p:nvPr/>
            </p:nvSpPr>
            <p:spPr bwMode="auto">
              <a:xfrm>
                <a:off x="330580" y="4714639"/>
                <a:ext cx="3453434" cy="4608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2400" b="1" dirty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3.08</a:t>
                </a:r>
                <a:r>
                  <a:rPr lang="zh-CN" altLang="en-US" sz="2400" b="1" dirty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＝</a:t>
                </a:r>
                <a:r>
                  <a:rPr lang="en-US" altLang="zh-CN" sz="2400" b="1" dirty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308÷100</a:t>
                </a:r>
                <a:r>
                  <a:rPr lang="zh-CN" altLang="en-US" sz="2400" b="1" dirty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＝</a:t>
                </a:r>
                <a:r>
                  <a:rPr lang="en-US" altLang="zh-CN" sz="2400" b="1" dirty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          </a:t>
                </a:r>
                <a:endParaRPr lang="zh-CN" altLang="en-US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grpSp>
            <p:nvGrpSpPr>
              <p:cNvPr id="37" name="组合 45"/>
              <p:cNvGrpSpPr/>
              <p:nvPr/>
            </p:nvGrpSpPr>
            <p:grpSpPr bwMode="auto">
              <a:xfrm>
                <a:off x="2597953" y="4512625"/>
                <a:ext cx="674441" cy="809900"/>
                <a:chOff x="526713" y="939785"/>
                <a:chExt cx="674441" cy="809900"/>
              </a:xfrm>
            </p:grpSpPr>
            <p:sp>
              <p:nvSpPr>
                <p:cNvPr id="38" name="TextBox 8"/>
                <p:cNvSpPr txBox="1">
                  <a:spLocks noChangeArrowheads="1"/>
                </p:cNvSpPr>
                <p:nvPr/>
              </p:nvSpPr>
              <p:spPr bwMode="auto">
                <a:xfrm>
                  <a:off x="561373" y="939785"/>
                  <a:ext cx="639781" cy="46089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r>
                    <a:rPr lang="en-US" altLang="zh-CN" sz="2400" b="1" dirty="0">
                      <a:solidFill>
                        <a:srgbClr val="00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77</a:t>
                  </a:r>
                  <a:endParaRPr lang="zh-CN" altLang="en-US" sz="2400" b="1" dirty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39" name="TextBox 8"/>
                <p:cNvSpPr txBox="1">
                  <a:spLocks noChangeArrowheads="1"/>
                </p:cNvSpPr>
                <p:nvPr/>
              </p:nvSpPr>
              <p:spPr bwMode="auto">
                <a:xfrm>
                  <a:off x="563408" y="1288788"/>
                  <a:ext cx="637746" cy="46089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r>
                    <a:rPr lang="en-US" altLang="zh-CN" sz="2400" b="1" dirty="0">
                      <a:solidFill>
                        <a:srgbClr val="00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25</a:t>
                  </a:r>
                  <a:endParaRPr lang="zh-CN" altLang="en-US" sz="2400" b="1" dirty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cxnSp>
              <p:nvCxnSpPr>
                <p:cNvPr id="40" name="直接连接符 39"/>
                <p:cNvCxnSpPr/>
                <p:nvPr/>
              </p:nvCxnSpPr>
              <p:spPr bwMode="auto">
                <a:xfrm>
                  <a:off x="526713" y="1400682"/>
                  <a:ext cx="482583" cy="0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50" name="KSO_Shape"/>
            <p:cNvSpPr/>
            <p:nvPr/>
          </p:nvSpPr>
          <p:spPr>
            <a:xfrm>
              <a:off x="5356536" y="3074008"/>
              <a:ext cx="3193746" cy="915998"/>
            </a:xfrm>
            <a:prstGeom prst="snip2DiagRect">
              <a:avLst>
                <a:gd name="adj1" fmla="val 0"/>
                <a:gd name="adj2" fmla="val 23229"/>
              </a:avLst>
            </a:prstGeom>
            <a:noFill/>
            <a:ln>
              <a:solidFill>
                <a:srgbClr val="EE0076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b="1">
                <a:solidFill>
                  <a:srgbClr val="FFFF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1058953" y="2986667"/>
            <a:ext cx="3113530" cy="927964"/>
            <a:chOff x="1278449" y="3073785"/>
            <a:chExt cx="3113530" cy="927964"/>
          </a:xfrm>
        </p:grpSpPr>
        <p:grpSp>
          <p:nvGrpSpPr>
            <p:cNvPr id="21" name="组合 56"/>
            <p:cNvGrpSpPr/>
            <p:nvPr/>
          </p:nvGrpSpPr>
          <p:grpSpPr bwMode="auto">
            <a:xfrm>
              <a:off x="1369664" y="3073785"/>
              <a:ext cx="3022315" cy="855665"/>
              <a:chOff x="968397" y="2396411"/>
              <a:chExt cx="3021273" cy="854879"/>
            </a:xfrm>
          </p:grpSpPr>
          <p:grpSp>
            <p:nvGrpSpPr>
              <p:cNvPr id="22" name="组合 26"/>
              <p:cNvGrpSpPr/>
              <p:nvPr/>
            </p:nvGrpSpPr>
            <p:grpSpPr bwMode="auto">
              <a:xfrm>
                <a:off x="1083517" y="2396411"/>
                <a:ext cx="998601" cy="854879"/>
                <a:chOff x="1919916" y="1080442"/>
                <a:chExt cx="998601" cy="854879"/>
              </a:xfrm>
            </p:grpSpPr>
            <p:grpSp>
              <p:nvGrpSpPr>
                <p:cNvPr id="24" name="组合 27"/>
                <p:cNvGrpSpPr/>
                <p:nvPr/>
              </p:nvGrpSpPr>
              <p:grpSpPr bwMode="auto">
                <a:xfrm>
                  <a:off x="2183182" y="1080442"/>
                  <a:ext cx="735335" cy="854879"/>
                  <a:chOff x="2183182" y="1080442"/>
                  <a:chExt cx="735335" cy="854879"/>
                </a:xfrm>
              </p:grpSpPr>
              <p:sp>
                <p:nvSpPr>
                  <p:cNvPr id="26" name="TextBox 29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2278736" y="1080442"/>
                    <a:ext cx="639781" cy="461241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>
                    <a:spAutoFit/>
                  </a:bodyPr>
                  <a:lstStyle>
                    <a:lvl1pPr>
                      <a:spcBef>
                        <a:spcPct val="20000"/>
                      </a:spcBef>
                      <a:buFont typeface="Arial" panose="020B0604020202020204" pitchFamily="34" charset="0"/>
                      <a:buChar char="•"/>
                      <a:defRPr sz="32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1pPr>
                    <a:lvl2pPr marL="742950" indent="-285750">
                      <a:spcBef>
                        <a:spcPct val="20000"/>
                      </a:spcBef>
                      <a:buFont typeface="Arial" panose="020B0604020202020204" pitchFamily="34" charset="0"/>
                      <a:buChar char="–"/>
                      <a:defRPr sz="28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2pPr>
                    <a:lvl3pPr marL="1143000" indent="-228600">
                      <a:spcBef>
                        <a:spcPct val="20000"/>
                      </a:spcBef>
                      <a:buFont typeface="Arial" panose="020B0604020202020204" pitchFamily="34" charset="0"/>
                      <a:buChar char="•"/>
                      <a:defRPr sz="24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3pPr>
                    <a:lvl4pPr marL="1600200" indent="-228600">
                      <a:spcBef>
                        <a:spcPct val="20000"/>
                      </a:spcBef>
                      <a:buFont typeface="Arial" panose="020B0604020202020204" pitchFamily="34" charset="0"/>
                      <a:buChar char="–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4pPr>
                    <a:lvl5pPr marL="2057400" indent="-228600">
                      <a:spcBef>
                        <a:spcPct val="20000"/>
                      </a:spcBef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eaLnBrk="1" hangingPunct="1">
                      <a:spcBef>
                        <a:spcPct val="0"/>
                      </a:spcBef>
                      <a:buFontTx/>
                      <a:buNone/>
                    </a:pPr>
                    <a:r>
                      <a:rPr lang="en-US" altLang="zh-CN" sz="2400" b="1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rPr>
                      <a:t>2</a:t>
                    </a:r>
                    <a:endParaRPr lang="zh-CN" altLang="en-US" sz="2400" b="1">
                      <a:solidFill>
                        <a:srgbClr val="00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27" name="TextBox 8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2278736" y="1474080"/>
                    <a:ext cx="531753" cy="461241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>
                    <a:spAutoFit/>
                  </a:bodyPr>
                  <a:lstStyle>
                    <a:lvl1pPr>
                      <a:spcBef>
                        <a:spcPct val="20000"/>
                      </a:spcBef>
                      <a:buFont typeface="Arial" panose="020B0604020202020204" pitchFamily="34" charset="0"/>
                      <a:buChar char="•"/>
                      <a:defRPr sz="32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1pPr>
                    <a:lvl2pPr marL="742950" indent="-285750">
                      <a:spcBef>
                        <a:spcPct val="20000"/>
                      </a:spcBef>
                      <a:buFont typeface="Arial" panose="020B0604020202020204" pitchFamily="34" charset="0"/>
                      <a:buChar char="–"/>
                      <a:defRPr sz="28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2pPr>
                    <a:lvl3pPr marL="1143000" indent="-228600">
                      <a:spcBef>
                        <a:spcPct val="20000"/>
                      </a:spcBef>
                      <a:buFont typeface="Arial" panose="020B0604020202020204" pitchFamily="34" charset="0"/>
                      <a:buChar char="•"/>
                      <a:defRPr sz="24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3pPr>
                    <a:lvl4pPr marL="1600200" indent="-228600">
                      <a:spcBef>
                        <a:spcPct val="20000"/>
                      </a:spcBef>
                      <a:buFont typeface="Arial" panose="020B0604020202020204" pitchFamily="34" charset="0"/>
                      <a:buChar char="–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4pPr>
                    <a:lvl5pPr marL="2057400" indent="-228600">
                      <a:spcBef>
                        <a:spcPct val="20000"/>
                      </a:spcBef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eaLnBrk="1" hangingPunct="1">
                      <a:spcBef>
                        <a:spcPct val="0"/>
                      </a:spcBef>
                      <a:buFontTx/>
                      <a:buNone/>
                    </a:pPr>
                    <a:r>
                      <a:rPr lang="en-US" altLang="zh-CN" sz="2400" b="1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rPr>
                      <a:t>5</a:t>
                    </a:r>
                    <a:endParaRPr lang="zh-CN" altLang="en-US" sz="2400" b="1">
                      <a:solidFill>
                        <a:srgbClr val="00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endParaRPr>
                  </a:p>
                </p:txBody>
              </p:sp>
              <p:cxnSp>
                <p:nvCxnSpPr>
                  <p:cNvPr id="28" name="直接连接符 27"/>
                  <p:cNvCxnSpPr/>
                  <p:nvPr/>
                </p:nvCxnSpPr>
                <p:spPr bwMode="auto">
                  <a:xfrm>
                    <a:off x="2183182" y="1481508"/>
                    <a:ext cx="484021" cy="0"/>
                  </a:xfrm>
                  <a:prstGeom prst="line">
                    <a:avLst/>
                  </a:prstGeom>
                  <a:ln w="254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25" name="TextBox 8"/>
                <p:cNvSpPr txBox="1">
                  <a:spLocks noChangeArrowheads="1"/>
                </p:cNvSpPr>
                <p:nvPr/>
              </p:nvSpPr>
              <p:spPr bwMode="auto">
                <a:xfrm>
                  <a:off x="1919916" y="1274209"/>
                  <a:ext cx="531753" cy="46124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r>
                    <a:rPr lang="en-US" altLang="zh-CN" sz="2400" b="1">
                      <a:solidFill>
                        <a:srgbClr val="00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1</a:t>
                  </a:r>
                  <a:endParaRPr lang="zh-CN" altLang="en-US" sz="2400" b="1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</p:grpSp>
          <p:sp>
            <p:nvSpPr>
              <p:cNvPr id="23" name="TextBox 8"/>
              <p:cNvSpPr txBox="1">
                <a:spLocks noChangeArrowheads="1"/>
              </p:cNvSpPr>
              <p:nvPr/>
            </p:nvSpPr>
            <p:spPr bwMode="auto">
              <a:xfrm>
                <a:off x="968397" y="2590178"/>
                <a:ext cx="3021273" cy="46124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2400" b="1" dirty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     </a:t>
                </a:r>
                <a:r>
                  <a:rPr lang="zh-CN" altLang="en-US" sz="2400" b="1" dirty="0" smtClean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＝</a:t>
                </a:r>
                <a:r>
                  <a:rPr lang="en-US" altLang="zh-CN" sz="2400" b="1" dirty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7÷5</a:t>
                </a:r>
                <a:r>
                  <a:rPr lang="zh-CN" altLang="en-US" sz="2400" b="1" dirty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＝</a:t>
                </a:r>
                <a:r>
                  <a:rPr lang="en-US" altLang="zh-CN" sz="2400" b="1" dirty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1.4</a:t>
                </a:r>
                <a:endParaRPr lang="zh-CN" altLang="en-US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51" name="KSO_Shape"/>
            <p:cNvSpPr/>
            <p:nvPr/>
          </p:nvSpPr>
          <p:spPr>
            <a:xfrm>
              <a:off x="1278449" y="3085751"/>
              <a:ext cx="2782454" cy="915998"/>
            </a:xfrm>
            <a:prstGeom prst="snip2DiagRect">
              <a:avLst>
                <a:gd name="adj1" fmla="val 0"/>
                <a:gd name="adj2" fmla="val 23229"/>
              </a:avLst>
            </a:prstGeom>
            <a:noFill/>
            <a:ln>
              <a:solidFill>
                <a:srgbClr val="EE0076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b="1">
                <a:solidFill>
                  <a:srgbClr val="FFFF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58" name="图片 57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59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56" name="TextBox 8"/>
          <p:cNvSpPr txBox="1">
            <a:spLocks noChangeArrowheads="1"/>
          </p:cNvSpPr>
          <p:nvPr/>
        </p:nvSpPr>
        <p:spPr bwMode="auto">
          <a:xfrm>
            <a:off x="204799" y="267494"/>
            <a:ext cx="8374362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zh-CN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把</a:t>
            </a:r>
            <a:r>
              <a:rPr lang="zh-CN" altLang="zh-CN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下面的分数化成小数，小数化成带分数和假分数。</a:t>
            </a:r>
            <a:endParaRPr lang="zh-CN" altLang="en-US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Box 5"/>
          <p:cNvSpPr txBox="1">
            <a:spLocks noChangeArrowheads="1"/>
          </p:cNvSpPr>
          <p:nvPr/>
        </p:nvSpPr>
        <p:spPr bwMode="auto">
          <a:xfrm>
            <a:off x="827584" y="411510"/>
            <a:ext cx="7632848" cy="107721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把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下面的分数化成小数。（除不尽的保留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两位小数。）                        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0" name="Text Box 5"/>
          <p:cNvSpPr txBox="1">
            <a:spLocks noChangeArrowheads="1"/>
          </p:cNvSpPr>
          <p:nvPr/>
        </p:nvSpPr>
        <p:spPr bwMode="auto">
          <a:xfrm>
            <a:off x="3794936" y="2112086"/>
            <a:ext cx="2001200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=12÷8=1.5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4" name="Text Box 5"/>
          <p:cNvSpPr txBox="1">
            <a:spLocks noChangeArrowheads="1"/>
          </p:cNvSpPr>
          <p:nvPr/>
        </p:nvSpPr>
        <p:spPr bwMode="auto">
          <a:xfrm>
            <a:off x="6289224" y="2112086"/>
            <a:ext cx="2531248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=15÷11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≈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1.36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6" name="Text Box 5"/>
          <p:cNvSpPr txBox="1">
            <a:spLocks noChangeArrowheads="1"/>
          </p:cNvSpPr>
          <p:nvPr/>
        </p:nvSpPr>
        <p:spPr bwMode="auto">
          <a:xfrm>
            <a:off x="1154609" y="2153417"/>
            <a:ext cx="2001200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=4÷7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≈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0.57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2262198" y="1306233"/>
            <a:ext cx="381000" cy="761461"/>
            <a:chOff x="3050439" y="1017961"/>
            <a:chExt cx="381000" cy="761461"/>
          </a:xfrm>
        </p:grpSpPr>
        <p:sp>
          <p:nvSpPr>
            <p:cNvPr id="36" name="Text Box 13"/>
            <p:cNvSpPr txBox="1">
              <a:spLocks noChangeArrowheads="1"/>
            </p:cNvSpPr>
            <p:nvPr/>
          </p:nvSpPr>
          <p:spPr bwMode="auto">
            <a:xfrm>
              <a:off x="3058521" y="1017961"/>
              <a:ext cx="338554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2400" b="1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4</a:t>
              </a:r>
              <a:endPara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37" name="Text Box 15"/>
            <p:cNvSpPr txBox="1">
              <a:spLocks noChangeArrowheads="1"/>
            </p:cNvSpPr>
            <p:nvPr/>
          </p:nvSpPr>
          <p:spPr bwMode="auto">
            <a:xfrm>
              <a:off x="3071698" y="1317757"/>
              <a:ext cx="338554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2400" b="1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7</a:t>
              </a:r>
              <a:endPara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38" name="Line 14"/>
            <p:cNvSpPr>
              <a:spLocks noChangeShapeType="1"/>
            </p:cNvSpPr>
            <p:nvPr/>
          </p:nvSpPr>
          <p:spPr bwMode="auto">
            <a:xfrm>
              <a:off x="3050439" y="1389948"/>
              <a:ext cx="381000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pPr eaLnBrk="1" hangingPunct="1">
                <a:defRPr/>
              </a:pPr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3144463" y="1258435"/>
            <a:ext cx="492443" cy="782916"/>
            <a:chOff x="3007943" y="996506"/>
            <a:chExt cx="492443" cy="782916"/>
          </a:xfrm>
        </p:grpSpPr>
        <p:sp>
          <p:nvSpPr>
            <p:cNvPr id="40" name="Text Box 13"/>
            <p:cNvSpPr txBox="1">
              <a:spLocks noChangeArrowheads="1"/>
            </p:cNvSpPr>
            <p:nvPr/>
          </p:nvSpPr>
          <p:spPr bwMode="auto">
            <a:xfrm>
              <a:off x="3007943" y="996506"/>
              <a:ext cx="492443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2400" b="1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12</a:t>
              </a:r>
              <a:endPara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41" name="Text Box 15"/>
            <p:cNvSpPr txBox="1">
              <a:spLocks noChangeArrowheads="1"/>
            </p:cNvSpPr>
            <p:nvPr/>
          </p:nvSpPr>
          <p:spPr bwMode="auto">
            <a:xfrm>
              <a:off x="3071698" y="1317757"/>
              <a:ext cx="338554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2400" b="1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8</a:t>
              </a:r>
              <a:endPara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42" name="Line 14"/>
            <p:cNvSpPr>
              <a:spLocks noChangeShapeType="1"/>
            </p:cNvSpPr>
            <p:nvPr/>
          </p:nvSpPr>
          <p:spPr bwMode="auto">
            <a:xfrm>
              <a:off x="3050439" y="1389948"/>
              <a:ext cx="381000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pPr eaLnBrk="1" hangingPunct="1">
                <a:defRPr/>
              </a:pPr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4036380" y="1256310"/>
            <a:ext cx="507626" cy="771125"/>
            <a:chOff x="3016417" y="1008145"/>
            <a:chExt cx="507626" cy="771125"/>
          </a:xfrm>
        </p:grpSpPr>
        <p:sp>
          <p:nvSpPr>
            <p:cNvPr id="44" name="Text Box 13"/>
            <p:cNvSpPr txBox="1">
              <a:spLocks noChangeArrowheads="1"/>
            </p:cNvSpPr>
            <p:nvPr/>
          </p:nvSpPr>
          <p:spPr bwMode="auto">
            <a:xfrm>
              <a:off x="3016417" y="1008145"/>
              <a:ext cx="492443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2400" b="1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15</a:t>
              </a:r>
              <a:endPara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45" name="Text Box 15"/>
            <p:cNvSpPr txBox="1">
              <a:spLocks noChangeArrowheads="1"/>
            </p:cNvSpPr>
            <p:nvPr/>
          </p:nvSpPr>
          <p:spPr bwMode="auto">
            <a:xfrm>
              <a:off x="3031600" y="1317605"/>
              <a:ext cx="492443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2400" b="1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11</a:t>
              </a:r>
              <a:endPara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46" name="Line 14"/>
            <p:cNvSpPr>
              <a:spLocks noChangeShapeType="1"/>
            </p:cNvSpPr>
            <p:nvPr/>
          </p:nvSpPr>
          <p:spPr bwMode="auto">
            <a:xfrm>
              <a:off x="3050439" y="1389948"/>
              <a:ext cx="381000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pPr eaLnBrk="1" hangingPunct="1">
                <a:defRPr/>
              </a:pPr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4745546" y="2715766"/>
            <a:ext cx="656745" cy="761461"/>
            <a:chOff x="4519156" y="2992925"/>
            <a:chExt cx="656745" cy="761461"/>
          </a:xfrm>
        </p:grpSpPr>
        <p:sp>
          <p:nvSpPr>
            <p:cNvPr id="97" name="Freeform 4853"/>
            <p:cNvSpPr>
              <a:spLocks noEditPoints="1"/>
            </p:cNvSpPr>
            <p:nvPr/>
          </p:nvSpPr>
          <p:spPr bwMode="auto">
            <a:xfrm>
              <a:off x="4521851" y="3043797"/>
              <a:ext cx="654050" cy="606425"/>
            </a:xfrm>
            <a:custGeom>
              <a:avLst/>
              <a:gdLst>
                <a:gd name="T0" fmla="*/ 459 w 463"/>
                <a:gd name="T1" fmla="*/ 215 h 430"/>
                <a:gd name="T2" fmla="*/ 439 w 463"/>
                <a:gd name="T3" fmla="*/ 152 h 430"/>
                <a:gd name="T4" fmla="*/ 409 w 463"/>
                <a:gd name="T5" fmla="*/ 100 h 430"/>
                <a:gd name="T6" fmla="*/ 377 w 463"/>
                <a:gd name="T7" fmla="*/ 67 h 430"/>
                <a:gd name="T8" fmla="*/ 336 w 463"/>
                <a:gd name="T9" fmla="*/ 33 h 430"/>
                <a:gd name="T10" fmla="*/ 228 w 463"/>
                <a:gd name="T11" fmla="*/ 3 h 430"/>
                <a:gd name="T12" fmla="*/ 51 w 463"/>
                <a:gd name="T13" fmla="*/ 76 h 430"/>
                <a:gd name="T14" fmla="*/ 11 w 463"/>
                <a:gd name="T15" fmla="*/ 153 h 430"/>
                <a:gd name="T16" fmla="*/ 39 w 463"/>
                <a:gd name="T17" fmla="*/ 113 h 430"/>
                <a:gd name="T18" fmla="*/ 52 w 463"/>
                <a:gd name="T19" fmla="*/ 126 h 430"/>
                <a:gd name="T20" fmla="*/ 32 w 463"/>
                <a:gd name="T21" fmla="*/ 195 h 430"/>
                <a:gd name="T22" fmla="*/ 18 w 463"/>
                <a:gd name="T23" fmla="*/ 230 h 430"/>
                <a:gd name="T24" fmla="*/ 23 w 463"/>
                <a:gd name="T25" fmla="*/ 279 h 430"/>
                <a:gd name="T26" fmla="*/ 40 w 463"/>
                <a:gd name="T27" fmla="*/ 314 h 430"/>
                <a:gd name="T28" fmla="*/ 65 w 463"/>
                <a:gd name="T29" fmla="*/ 334 h 430"/>
                <a:gd name="T30" fmla="*/ 92 w 463"/>
                <a:gd name="T31" fmla="*/ 365 h 430"/>
                <a:gd name="T32" fmla="*/ 112 w 463"/>
                <a:gd name="T33" fmla="*/ 382 h 430"/>
                <a:gd name="T34" fmla="*/ 130 w 463"/>
                <a:gd name="T35" fmla="*/ 405 h 430"/>
                <a:gd name="T36" fmla="*/ 167 w 463"/>
                <a:gd name="T37" fmla="*/ 411 h 430"/>
                <a:gd name="T38" fmla="*/ 212 w 463"/>
                <a:gd name="T39" fmla="*/ 420 h 430"/>
                <a:gd name="T40" fmla="*/ 249 w 463"/>
                <a:gd name="T41" fmla="*/ 426 h 430"/>
                <a:gd name="T42" fmla="*/ 288 w 463"/>
                <a:gd name="T43" fmla="*/ 423 h 430"/>
                <a:gd name="T44" fmla="*/ 328 w 463"/>
                <a:gd name="T45" fmla="*/ 412 h 430"/>
                <a:gd name="T46" fmla="*/ 365 w 463"/>
                <a:gd name="T47" fmla="*/ 383 h 430"/>
                <a:gd name="T48" fmla="*/ 379 w 463"/>
                <a:gd name="T49" fmla="*/ 365 h 430"/>
                <a:gd name="T50" fmla="*/ 414 w 463"/>
                <a:gd name="T51" fmla="*/ 330 h 430"/>
                <a:gd name="T52" fmla="*/ 445 w 463"/>
                <a:gd name="T53" fmla="*/ 294 h 430"/>
                <a:gd name="T54" fmla="*/ 56 w 463"/>
                <a:gd name="T55" fmla="*/ 79 h 430"/>
                <a:gd name="T56" fmla="*/ 46 w 463"/>
                <a:gd name="T57" fmla="*/ 314 h 430"/>
                <a:gd name="T58" fmla="*/ 23 w 463"/>
                <a:gd name="T59" fmla="*/ 187 h 430"/>
                <a:gd name="T60" fmla="*/ 13 w 463"/>
                <a:gd name="T61" fmla="*/ 217 h 430"/>
                <a:gd name="T62" fmla="*/ 27 w 463"/>
                <a:gd name="T63" fmla="*/ 224 h 430"/>
                <a:gd name="T64" fmla="*/ 37 w 463"/>
                <a:gd name="T65" fmla="*/ 278 h 430"/>
                <a:gd name="T66" fmla="*/ 49 w 463"/>
                <a:gd name="T67" fmla="*/ 302 h 430"/>
                <a:gd name="T68" fmla="*/ 69 w 463"/>
                <a:gd name="T69" fmla="*/ 69 h 430"/>
                <a:gd name="T70" fmla="*/ 69 w 463"/>
                <a:gd name="T71" fmla="*/ 333 h 430"/>
                <a:gd name="T72" fmla="*/ 82 w 463"/>
                <a:gd name="T73" fmla="*/ 352 h 430"/>
                <a:gd name="T74" fmla="*/ 94 w 463"/>
                <a:gd name="T75" fmla="*/ 367 h 430"/>
                <a:gd name="T76" fmla="*/ 100 w 463"/>
                <a:gd name="T77" fmla="*/ 358 h 430"/>
                <a:gd name="T78" fmla="*/ 141 w 463"/>
                <a:gd name="T79" fmla="*/ 395 h 430"/>
                <a:gd name="T80" fmla="*/ 173 w 463"/>
                <a:gd name="T81" fmla="*/ 408 h 430"/>
                <a:gd name="T82" fmla="*/ 242 w 463"/>
                <a:gd name="T83" fmla="*/ 2 h 430"/>
                <a:gd name="T84" fmla="*/ 262 w 463"/>
                <a:gd name="T85" fmla="*/ 412 h 430"/>
                <a:gd name="T86" fmla="*/ 293 w 463"/>
                <a:gd name="T87" fmla="*/ 423 h 430"/>
                <a:gd name="T88" fmla="*/ 318 w 463"/>
                <a:gd name="T89" fmla="*/ 403 h 430"/>
                <a:gd name="T90" fmla="*/ 345 w 463"/>
                <a:gd name="T91" fmla="*/ 308 h 430"/>
                <a:gd name="T92" fmla="*/ 350 w 463"/>
                <a:gd name="T93" fmla="*/ 369 h 430"/>
                <a:gd name="T94" fmla="*/ 339 w 463"/>
                <a:gd name="T95" fmla="*/ 330 h 430"/>
                <a:gd name="T96" fmla="*/ 350 w 463"/>
                <a:gd name="T97" fmla="*/ 390 h 430"/>
                <a:gd name="T98" fmla="*/ 438 w 463"/>
                <a:gd name="T99" fmla="*/ 195 h 430"/>
                <a:gd name="T100" fmla="*/ 426 w 463"/>
                <a:gd name="T101" fmla="*/ 198 h 430"/>
                <a:gd name="T102" fmla="*/ 416 w 463"/>
                <a:gd name="T103" fmla="*/ 186 h 430"/>
                <a:gd name="T104" fmla="*/ 398 w 463"/>
                <a:gd name="T105" fmla="*/ 320 h 430"/>
                <a:gd name="T106" fmla="*/ 386 w 463"/>
                <a:gd name="T107" fmla="*/ 305 h 430"/>
                <a:gd name="T108" fmla="*/ 373 w 463"/>
                <a:gd name="T109" fmla="*/ 286 h 430"/>
                <a:gd name="T110" fmla="*/ 381 w 463"/>
                <a:gd name="T111" fmla="*/ 355 h 430"/>
                <a:gd name="T112" fmla="*/ 394 w 463"/>
                <a:gd name="T113" fmla="*/ 331 h 430"/>
                <a:gd name="T114" fmla="*/ 418 w 463"/>
                <a:gd name="T115" fmla="*/ 314 h 430"/>
                <a:gd name="T116" fmla="*/ 404 w 463"/>
                <a:gd name="T117" fmla="*/ 289 h 430"/>
                <a:gd name="T118" fmla="*/ 424 w 463"/>
                <a:gd name="T119" fmla="*/ 253 h 430"/>
                <a:gd name="T120" fmla="*/ 409 w 463"/>
                <a:gd name="T121" fmla="*/ 245 h 430"/>
                <a:gd name="T122" fmla="*/ 437 w 463"/>
                <a:gd name="T123" fmla="*/ 191 h 4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63" h="430">
                  <a:moveTo>
                    <a:pt x="460" y="259"/>
                  </a:moveTo>
                  <a:cubicBezTo>
                    <a:pt x="458" y="259"/>
                    <a:pt x="459" y="257"/>
                    <a:pt x="459" y="256"/>
                  </a:cubicBezTo>
                  <a:cubicBezTo>
                    <a:pt x="456" y="256"/>
                    <a:pt x="458" y="254"/>
                    <a:pt x="457" y="253"/>
                  </a:cubicBezTo>
                  <a:cubicBezTo>
                    <a:pt x="457" y="252"/>
                    <a:pt x="459" y="255"/>
                    <a:pt x="458" y="253"/>
                  </a:cubicBezTo>
                  <a:cubicBezTo>
                    <a:pt x="459" y="251"/>
                    <a:pt x="456" y="252"/>
                    <a:pt x="455" y="251"/>
                  </a:cubicBezTo>
                  <a:cubicBezTo>
                    <a:pt x="456" y="250"/>
                    <a:pt x="456" y="250"/>
                    <a:pt x="457" y="250"/>
                  </a:cubicBezTo>
                  <a:cubicBezTo>
                    <a:pt x="457" y="248"/>
                    <a:pt x="457" y="248"/>
                    <a:pt x="457" y="248"/>
                  </a:cubicBezTo>
                  <a:cubicBezTo>
                    <a:pt x="458" y="248"/>
                    <a:pt x="458" y="249"/>
                    <a:pt x="459" y="249"/>
                  </a:cubicBezTo>
                  <a:cubicBezTo>
                    <a:pt x="458" y="248"/>
                    <a:pt x="458" y="248"/>
                    <a:pt x="458" y="248"/>
                  </a:cubicBezTo>
                  <a:cubicBezTo>
                    <a:pt x="458" y="247"/>
                    <a:pt x="458" y="247"/>
                    <a:pt x="459" y="246"/>
                  </a:cubicBezTo>
                  <a:cubicBezTo>
                    <a:pt x="455" y="246"/>
                    <a:pt x="455" y="246"/>
                    <a:pt x="455" y="246"/>
                  </a:cubicBezTo>
                  <a:cubicBezTo>
                    <a:pt x="456" y="244"/>
                    <a:pt x="456" y="244"/>
                    <a:pt x="456" y="244"/>
                  </a:cubicBezTo>
                  <a:cubicBezTo>
                    <a:pt x="458" y="242"/>
                    <a:pt x="459" y="245"/>
                    <a:pt x="461" y="245"/>
                  </a:cubicBezTo>
                  <a:cubicBezTo>
                    <a:pt x="462" y="242"/>
                    <a:pt x="459" y="243"/>
                    <a:pt x="458" y="242"/>
                  </a:cubicBezTo>
                  <a:cubicBezTo>
                    <a:pt x="460" y="242"/>
                    <a:pt x="460" y="242"/>
                    <a:pt x="460" y="242"/>
                  </a:cubicBezTo>
                  <a:cubicBezTo>
                    <a:pt x="456" y="241"/>
                    <a:pt x="458" y="239"/>
                    <a:pt x="458" y="237"/>
                  </a:cubicBezTo>
                  <a:cubicBezTo>
                    <a:pt x="457" y="237"/>
                    <a:pt x="457" y="237"/>
                    <a:pt x="457" y="237"/>
                  </a:cubicBezTo>
                  <a:cubicBezTo>
                    <a:pt x="456" y="235"/>
                    <a:pt x="458" y="236"/>
                    <a:pt x="459" y="234"/>
                  </a:cubicBezTo>
                  <a:cubicBezTo>
                    <a:pt x="456" y="234"/>
                    <a:pt x="456" y="234"/>
                    <a:pt x="456" y="234"/>
                  </a:cubicBezTo>
                  <a:cubicBezTo>
                    <a:pt x="458" y="232"/>
                    <a:pt x="458" y="232"/>
                    <a:pt x="458" y="232"/>
                  </a:cubicBezTo>
                  <a:cubicBezTo>
                    <a:pt x="455" y="230"/>
                    <a:pt x="455" y="230"/>
                    <a:pt x="455" y="230"/>
                  </a:cubicBezTo>
                  <a:cubicBezTo>
                    <a:pt x="455" y="229"/>
                    <a:pt x="456" y="228"/>
                    <a:pt x="457" y="228"/>
                  </a:cubicBezTo>
                  <a:cubicBezTo>
                    <a:pt x="458" y="228"/>
                    <a:pt x="458" y="228"/>
                    <a:pt x="458" y="228"/>
                  </a:cubicBezTo>
                  <a:cubicBezTo>
                    <a:pt x="458" y="228"/>
                    <a:pt x="458" y="228"/>
                    <a:pt x="458" y="228"/>
                  </a:cubicBezTo>
                  <a:cubicBezTo>
                    <a:pt x="457" y="228"/>
                    <a:pt x="457" y="228"/>
                    <a:pt x="457" y="228"/>
                  </a:cubicBezTo>
                  <a:cubicBezTo>
                    <a:pt x="456" y="227"/>
                    <a:pt x="455" y="227"/>
                    <a:pt x="454" y="227"/>
                  </a:cubicBezTo>
                  <a:cubicBezTo>
                    <a:pt x="454" y="226"/>
                    <a:pt x="454" y="226"/>
                    <a:pt x="455" y="226"/>
                  </a:cubicBezTo>
                  <a:cubicBezTo>
                    <a:pt x="455" y="224"/>
                    <a:pt x="455" y="224"/>
                    <a:pt x="455" y="224"/>
                  </a:cubicBezTo>
                  <a:cubicBezTo>
                    <a:pt x="456" y="225"/>
                    <a:pt x="456" y="225"/>
                    <a:pt x="456" y="225"/>
                  </a:cubicBezTo>
                  <a:cubicBezTo>
                    <a:pt x="456" y="224"/>
                    <a:pt x="455" y="223"/>
                    <a:pt x="455" y="223"/>
                  </a:cubicBezTo>
                  <a:cubicBezTo>
                    <a:pt x="459" y="222"/>
                    <a:pt x="459" y="222"/>
                    <a:pt x="459" y="222"/>
                  </a:cubicBezTo>
                  <a:cubicBezTo>
                    <a:pt x="458" y="222"/>
                    <a:pt x="457" y="221"/>
                    <a:pt x="455" y="221"/>
                  </a:cubicBezTo>
                  <a:cubicBezTo>
                    <a:pt x="455" y="220"/>
                    <a:pt x="455" y="220"/>
                    <a:pt x="456" y="219"/>
                  </a:cubicBezTo>
                  <a:cubicBezTo>
                    <a:pt x="456" y="220"/>
                    <a:pt x="457" y="219"/>
                    <a:pt x="458" y="219"/>
                  </a:cubicBezTo>
                  <a:cubicBezTo>
                    <a:pt x="455" y="218"/>
                    <a:pt x="455" y="218"/>
                    <a:pt x="455" y="218"/>
                  </a:cubicBezTo>
                  <a:cubicBezTo>
                    <a:pt x="455" y="215"/>
                    <a:pt x="458" y="216"/>
                    <a:pt x="459" y="215"/>
                  </a:cubicBezTo>
                  <a:cubicBezTo>
                    <a:pt x="458" y="214"/>
                    <a:pt x="458" y="214"/>
                    <a:pt x="458" y="214"/>
                  </a:cubicBezTo>
                  <a:cubicBezTo>
                    <a:pt x="457" y="215"/>
                    <a:pt x="457" y="215"/>
                    <a:pt x="457" y="215"/>
                  </a:cubicBezTo>
                  <a:cubicBezTo>
                    <a:pt x="455" y="213"/>
                    <a:pt x="456" y="211"/>
                    <a:pt x="455" y="209"/>
                  </a:cubicBezTo>
                  <a:cubicBezTo>
                    <a:pt x="459" y="207"/>
                    <a:pt x="453" y="205"/>
                    <a:pt x="456" y="203"/>
                  </a:cubicBezTo>
                  <a:cubicBezTo>
                    <a:pt x="457" y="203"/>
                    <a:pt x="457" y="203"/>
                    <a:pt x="457" y="203"/>
                  </a:cubicBezTo>
                  <a:cubicBezTo>
                    <a:pt x="457" y="194"/>
                    <a:pt x="457" y="194"/>
                    <a:pt x="457" y="194"/>
                  </a:cubicBezTo>
                  <a:cubicBezTo>
                    <a:pt x="461" y="192"/>
                    <a:pt x="453" y="189"/>
                    <a:pt x="457" y="186"/>
                  </a:cubicBezTo>
                  <a:cubicBezTo>
                    <a:pt x="454" y="186"/>
                    <a:pt x="454" y="186"/>
                    <a:pt x="454" y="186"/>
                  </a:cubicBezTo>
                  <a:cubicBezTo>
                    <a:pt x="454" y="185"/>
                    <a:pt x="455" y="185"/>
                    <a:pt x="456" y="185"/>
                  </a:cubicBezTo>
                  <a:cubicBezTo>
                    <a:pt x="456" y="182"/>
                    <a:pt x="451" y="180"/>
                    <a:pt x="452" y="177"/>
                  </a:cubicBezTo>
                  <a:cubicBezTo>
                    <a:pt x="453" y="177"/>
                    <a:pt x="453" y="177"/>
                    <a:pt x="453" y="177"/>
                  </a:cubicBezTo>
                  <a:cubicBezTo>
                    <a:pt x="452" y="174"/>
                    <a:pt x="452" y="173"/>
                    <a:pt x="453" y="170"/>
                  </a:cubicBezTo>
                  <a:cubicBezTo>
                    <a:pt x="452" y="171"/>
                    <a:pt x="451" y="171"/>
                    <a:pt x="451" y="171"/>
                  </a:cubicBezTo>
                  <a:cubicBezTo>
                    <a:pt x="451" y="173"/>
                    <a:pt x="451" y="173"/>
                    <a:pt x="451" y="173"/>
                  </a:cubicBezTo>
                  <a:cubicBezTo>
                    <a:pt x="449" y="175"/>
                    <a:pt x="447" y="170"/>
                    <a:pt x="444" y="170"/>
                  </a:cubicBezTo>
                  <a:cubicBezTo>
                    <a:pt x="445" y="167"/>
                    <a:pt x="448" y="173"/>
                    <a:pt x="450" y="170"/>
                  </a:cubicBezTo>
                  <a:cubicBezTo>
                    <a:pt x="450" y="167"/>
                    <a:pt x="446" y="169"/>
                    <a:pt x="444" y="168"/>
                  </a:cubicBezTo>
                  <a:cubicBezTo>
                    <a:pt x="444" y="169"/>
                    <a:pt x="444" y="169"/>
                    <a:pt x="444" y="169"/>
                  </a:cubicBezTo>
                  <a:cubicBezTo>
                    <a:pt x="444" y="169"/>
                    <a:pt x="444" y="170"/>
                    <a:pt x="443" y="170"/>
                  </a:cubicBezTo>
                  <a:cubicBezTo>
                    <a:pt x="442" y="169"/>
                    <a:pt x="443" y="168"/>
                    <a:pt x="442" y="168"/>
                  </a:cubicBezTo>
                  <a:cubicBezTo>
                    <a:pt x="443" y="166"/>
                    <a:pt x="445" y="167"/>
                    <a:pt x="446" y="167"/>
                  </a:cubicBezTo>
                  <a:cubicBezTo>
                    <a:pt x="448" y="167"/>
                    <a:pt x="445" y="165"/>
                    <a:pt x="447" y="165"/>
                  </a:cubicBezTo>
                  <a:cubicBezTo>
                    <a:pt x="448" y="164"/>
                    <a:pt x="446" y="162"/>
                    <a:pt x="445" y="162"/>
                  </a:cubicBezTo>
                  <a:cubicBezTo>
                    <a:pt x="446" y="163"/>
                    <a:pt x="446" y="163"/>
                    <a:pt x="446" y="163"/>
                  </a:cubicBezTo>
                  <a:cubicBezTo>
                    <a:pt x="445" y="164"/>
                    <a:pt x="444" y="164"/>
                    <a:pt x="443" y="164"/>
                  </a:cubicBezTo>
                  <a:cubicBezTo>
                    <a:pt x="444" y="162"/>
                    <a:pt x="444" y="162"/>
                    <a:pt x="444" y="162"/>
                  </a:cubicBezTo>
                  <a:cubicBezTo>
                    <a:pt x="444" y="161"/>
                    <a:pt x="444" y="161"/>
                    <a:pt x="444" y="161"/>
                  </a:cubicBezTo>
                  <a:cubicBezTo>
                    <a:pt x="442" y="162"/>
                    <a:pt x="442" y="160"/>
                    <a:pt x="442" y="160"/>
                  </a:cubicBezTo>
                  <a:cubicBezTo>
                    <a:pt x="440" y="159"/>
                    <a:pt x="437" y="160"/>
                    <a:pt x="435" y="160"/>
                  </a:cubicBezTo>
                  <a:cubicBezTo>
                    <a:pt x="435" y="158"/>
                    <a:pt x="435" y="158"/>
                    <a:pt x="435" y="158"/>
                  </a:cubicBezTo>
                  <a:cubicBezTo>
                    <a:pt x="436" y="159"/>
                    <a:pt x="436" y="158"/>
                    <a:pt x="437" y="159"/>
                  </a:cubicBezTo>
                  <a:cubicBezTo>
                    <a:pt x="438" y="158"/>
                    <a:pt x="438" y="158"/>
                    <a:pt x="438" y="158"/>
                  </a:cubicBezTo>
                  <a:cubicBezTo>
                    <a:pt x="441" y="159"/>
                    <a:pt x="442" y="154"/>
                    <a:pt x="444" y="155"/>
                  </a:cubicBezTo>
                  <a:cubicBezTo>
                    <a:pt x="443" y="151"/>
                    <a:pt x="442" y="157"/>
                    <a:pt x="441" y="154"/>
                  </a:cubicBezTo>
                  <a:cubicBezTo>
                    <a:pt x="441" y="153"/>
                    <a:pt x="441" y="153"/>
                    <a:pt x="441" y="153"/>
                  </a:cubicBezTo>
                  <a:cubicBezTo>
                    <a:pt x="439" y="152"/>
                    <a:pt x="439" y="152"/>
                    <a:pt x="439" y="152"/>
                  </a:cubicBezTo>
                  <a:cubicBezTo>
                    <a:pt x="440" y="151"/>
                    <a:pt x="441" y="151"/>
                    <a:pt x="440" y="150"/>
                  </a:cubicBezTo>
                  <a:cubicBezTo>
                    <a:pt x="439" y="152"/>
                    <a:pt x="439" y="152"/>
                    <a:pt x="439" y="152"/>
                  </a:cubicBezTo>
                  <a:cubicBezTo>
                    <a:pt x="437" y="149"/>
                    <a:pt x="437" y="149"/>
                    <a:pt x="437" y="149"/>
                  </a:cubicBezTo>
                  <a:cubicBezTo>
                    <a:pt x="439" y="146"/>
                    <a:pt x="434" y="144"/>
                    <a:pt x="432" y="141"/>
                  </a:cubicBezTo>
                  <a:cubicBezTo>
                    <a:pt x="433" y="141"/>
                    <a:pt x="433" y="141"/>
                    <a:pt x="433" y="141"/>
                  </a:cubicBezTo>
                  <a:cubicBezTo>
                    <a:pt x="432" y="141"/>
                    <a:pt x="432" y="141"/>
                    <a:pt x="432" y="141"/>
                  </a:cubicBezTo>
                  <a:cubicBezTo>
                    <a:pt x="432" y="141"/>
                    <a:pt x="431" y="140"/>
                    <a:pt x="431" y="140"/>
                  </a:cubicBezTo>
                  <a:cubicBezTo>
                    <a:pt x="432" y="140"/>
                    <a:pt x="433" y="139"/>
                    <a:pt x="433" y="139"/>
                  </a:cubicBezTo>
                  <a:cubicBezTo>
                    <a:pt x="433" y="138"/>
                    <a:pt x="433" y="138"/>
                    <a:pt x="433" y="138"/>
                  </a:cubicBezTo>
                  <a:cubicBezTo>
                    <a:pt x="432" y="139"/>
                    <a:pt x="432" y="139"/>
                    <a:pt x="432" y="139"/>
                  </a:cubicBezTo>
                  <a:cubicBezTo>
                    <a:pt x="432" y="137"/>
                    <a:pt x="428" y="136"/>
                    <a:pt x="429" y="134"/>
                  </a:cubicBezTo>
                  <a:cubicBezTo>
                    <a:pt x="431" y="134"/>
                    <a:pt x="431" y="134"/>
                    <a:pt x="431" y="134"/>
                  </a:cubicBezTo>
                  <a:cubicBezTo>
                    <a:pt x="430" y="132"/>
                    <a:pt x="433" y="132"/>
                    <a:pt x="433" y="132"/>
                  </a:cubicBezTo>
                  <a:cubicBezTo>
                    <a:pt x="432" y="132"/>
                    <a:pt x="432" y="131"/>
                    <a:pt x="431" y="132"/>
                  </a:cubicBezTo>
                  <a:cubicBezTo>
                    <a:pt x="431" y="132"/>
                    <a:pt x="430" y="131"/>
                    <a:pt x="430" y="130"/>
                  </a:cubicBezTo>
                  <a:cubicBezTo>
                    <a:pt x="430" y="130"/>
                    <a:pt x="429" y="130"/>
                    <a:pt x="429" y="130"/>
                  </a:cubicBezTo>
                  <a:cubicBezTo>
                    <a:pt x="430" y="128"/>
                    <a:pt x="431" y="129"/>
                    <a:pt x="432" y="128"/>
                  </a:cubicBezTo>
                  <a:cubicBezTo>
                    <a:pt x="431" y="128"/>
                    <a:pt x="431" y="126"/>
                    <a:pt x="429" y="126"/>
                  </a:cubicBezTo>
                  <a:cubicBezTo>
                    <a:pt x="431" y="124"/>
                    <a:pt x="425" y="124"/>
                    <a:pt x="428" y="121"/>
                  </a:cubicBezTo>
                  <a:cubicBezTo>
                    <a:pt x="427" y="119"/>
                    <a:pt x="426" y="116"/>
                    <a:pt x="423" y="115"/>
                  </a:cubicBezTo>
                  <a:cubicBezTo>
                    <a:pt x="423" y="115"/>
                    <a:pt x="424" y="114"/>
                    <a:pt x="424" y="114"/>
                  </a:cubicBezTo>
                  <a:cubicBezTo>
                    <a:pt x="424" y="114"/>
                    <a:pt x="424" y="113"/>
                    <a:pt x="424" y="113"/>
                  </a:cubicBezTo>
                  <a:cubicBezTo>
                    <a:pt x="423" y="113"/>
                    <a:pt x="423" y="114"/>
                    <a:pt x="423" y="113"/>
                  </a:cubicBezTo>
                  <a:cubicBezTo>
                    <a:pt x="422" y="113"/>
                    <a:pt x="422" y="112"/>
                    <a:pt x="422" y="112"/>
                  </a:cubicBezTo>
                  <a:cubicBezTo>
                    <a:pt x="421" y="112"/>
                    <a:pt x="421" y="113"/>
                    <a:pt x="421" y="112"/>
                  </a:cubicBezTo>
                  <a:cubicBezTo>
                    <a:pt x="420" y="112"/>
                    <a:pt x="419" y="111"/>
                    <a:pt x="420" y="110"/>
                  </a:cubicBezTo>
                  <a:cubicBezTo>
                    <a:pt x="419" y="110"/>
                    <a:pt x="419" y="110"/>
                    <a:pt x="418" y="110"/>
                  </a:cubicBezTo>
                  <a:cubicBezTo>
                    <a:pt x="418" y="109"/>
                    <a:pt x="416" y="107"/>
                    <a:pt x="418" y="106"/>
                  </a:cubicBezTo>
                  <a:cubicBezTo>
                    <a:pt x="417" y="106"/>
                    <a:pt x="415" y="108"/>
                    <a:pt x="414" y="106"/>
                  </a:cubicBezTo>
                  <a:cubicBezTo>
                    <a:pt x="414" y="105"/>
                    <a:pt x="415" y="105"/>
                    <a:pt x="415" y="105"/>
                  </a:cubicBezTo>
                  <a:cubicBezTo>
                    <a:pt x="414" y="104"/>
                    <a:pt x="414" y="104"/>
                    <a:pt x="414" y="104"/>
                  </a:cubicBezTo>
                  <a:cubicBezTo>
                    <a:pt x="415" y="103"/>
                    <a:pt x="415" y="103"/>
                    <a:pt x="415" y="103"/>
                  </a:cubicBezTo>
                  <a:cubicBezTo>
                    <a:pt x="413" y="103"/>
                    <a:pt x="413" y="103"/>
                    <a:pt x="413" y="103"/>
                  </a:cubicBezTo>
                  <a:cubicBezTo>
                    <a:pt x="413" y="102"/>
                    <a:pt x="413" y="102"/>
                    <a:pt x="413" y="102"/>
                  </a:cubicBezTo>
                  <a:cubicBezTo>
                    <a:pt x="412" y="102"/>
                    <a:pt x="410" y="103"/>
                    <a:pt x="409" y="101"/>
                  </a:cubicBezTo>
                  <a:cubicBezTo>
                    <a:pt x="409" y="100"/>
                    <a:pt x="409" y="100"/>
                    <a:pt x="409" y="100"/>
                  </a:cubicBezTo>
                  <a:cubicBezTo>
                    <a:pt x="409" y="100"/>
                    <a:pt x="409" y="100"/>
                    <a:pt x="409" y="100"/>
                  </a:cubicBezTo>
                  <a:cubicBezTo>
                    <a:pt x="408" y="101"/>
                    <a:pt x="408" y="100"/>
                    <a:pt x="408" y="100"/>
                  </a:cubicBezTo>
                  <a:cubicBezTo>
                    <a:pt x="409" y="98"/>
                    <a:pt x="409" y="98"/>
                    <a:pt x="409" y="98"/>
                  </a:cubicBezTo>
                  <a:cubicBezTo>
                    <a:pt x="408" y="96"/>
                    <a:pt x="407" y="98"/>
                    <a:pt x="405" y="97"/>
                  </a:cubicBezTo>
                  <a:cubicBezTo>
                    <a:pt x="404" y="96"/>
                    <a:pt x="405" y="93"/>
                    <a:pt x="406" y="92"/>
                  </a:cubicBezTo>
                  <a:cubicBezTo>
                    <a:pt x="406" y="93"/>
                    <a:pt x="408" y="92"/>
                    <a:pt x="409" y="92"/>
                  </a:cubicBezTo>
                  <a:cubicBezTo>
                    <a:pt x="408" y="91"/>
                    <a:pt x="408" y="91"/>
                    <a:pt x="408" y="91"/>
                  </a:cubicBezTo>
                  <a:cubicBezTo>
                    <a:pt x="406" y="91"/>
                    <a:pt x="404" y="92"/>
                    <a:pt x="403" y="94"/>
                  </a:cubicBezTo>
                  <a:cubicBezTo>
                    <a:pt x="402" y="93"/>
                    <a:pt x="402" y="93"/>
                    <a:pt x="402" y="93"/>
                  </a:cubicBezTo>
                  <a:cubicBezTo>
                    <a:pt x="403" y="92"/>
                    <a:pt x="403" y="92"/>
                    <a:pt x="403" y="92"/>
                  </a:cubicBezTo>
                  <a:cubicBezTo>
                    <a:pt x="403" y="91"/>
                    <a:pt x="403" y="91"/>
                    <a:pt x="403" y="91"/>
                  </a:cubicBezTo>
                  <a:cubicBezTo>
                    <a:pt x="402" y="95"/>
                    <a:pt x="401" y="90"/>
                    <a:pt x="399" y="93"/>
                  </a:cubicBezTo>
                  <a:cubicBezTo>
                    <a:pt x="399" y="89"/>
                    <a:pt x="393" y="90"/>
                    <a:pt x="395" y="86"/>
                  </a:cubicBezTo>
                  <a:cubicBezTo>
                    <a:pt x="389" y="86"/>
                    <a:pt x="396" y="82"/>
                    <a:pt x="391" y="83"/>
                  </a:cubicBezTo>
                  <a:cubicBezTo>
                    <a:pt x="390" y="82"/>
                    <a:pt x="389" y="82"/>
                    <a:pt x="389" y="81"/>
                  </a:cubicBezTo>
                  <a:cubicBezTo>
                    <a:pt x="390" y="80"/>
                    <a:pt x="390" y="79"/>
                    <a:pt x="391" y="80"/>
                  </a:cubicBezTo>
                  <a:cubicBezTo>
                    <a:pt x="391" y="78"/>
                    <a:pt x="388" y="81"/>
                    <a:pt x="388" y="79"/>
                  </a:cubicBezTo>
                  <a:cubicBezTo>
                    <a:pt x="388" y="78"/>
                    <a:pt x="388" y="78"/>
                    <a:pt x="388" y="78"/>
                  </a:cubicBezTo>
                  <a:cubicBezTo>
                    <a:pt x="386" y="78"/>
                    <a:pt x="386" y="78"/>
                    <a:pt x="386" y="78"/>
                  </a:cubicBezTo>
                  <a:cubicBezTo>
                    <a:pt x="386" y="78"/>
                    <a:pt x="385" y="77"/>
                    <a:pt x="385" y="76"/>
                  </a:cubicBezTo>
                  <a:cubicBezTo>
                    <a:pt x="385" y="76"/>
                    <a:pt x="384" y="76"/>
                    <a:pt x="384" y="77"/>
                  </a:cubicBezTo>
                  <a:cubicBezTo>
                    <a:pt x="381" y="74"/>
                    <a:pt x="381" y="74"/>
                    <a:pt x="381" y="74"/>
                  </a:cubicBezTo>
                  <a:cubicBezTo>
                    <a:pt x="382" y="74"/>
                    <a:pt x="382" y="74"/>
                    <a:pt x="382" y="74"/>
                  </a:cubicBezTo>
                  <a:cubicBezTo>
                    <a:pt x="384" y="76"/>
                    <a:pt x="387" y="74"/>
                    <a:pt x="388" y="74"/>
                  </a:cubicBezTo>
                  <a:cubicBezTo>
                    <a:pt x="388" y="72"/>
                    <a:pt x="387" y="74"/>
                    <a:pt x="386" y="73"/>
                  </a:cubicBezTo>
                  <a:cubicBezTo>
                    <a:pt x="386" y="72"/>
                    <a:pt x="388" y="72"/>
                    <a:pt x="386" y="71"/>
                  </a:cubicBezTo>
                  <a:cubicBezTo>
                    <a:pt x="387" y="71"/>
                    <a:pt x="387" y="71"/>
                    <a:pt x="387" y="71"/>
                  </a:cubicBezTo>
                  <a:cubicBezTo>
                    <a:pt x="386" y="72"/>
                    <a:pt x="386" y="72"/>
                    <a:pt x="385" y="72"/>
                  </a:cubicBezTo>
                  <a:cubicBezTo>
                    <a:pt x="384" y="71"/>
                    <a:pt x="382" y="71"/>
                    <a:pt x="383" y="69"/>
                  </a:cubicBezTo>
                  <a:cubicBezTo>
                    <a:pt x="384" y="67"/>
                    <a:pt x="386" y="69"/>
                    <a:pt x="387" y="68"/>
                  </a:cubicBezTo>
                  <a:cubicBezTo>
                    <a:pt x="385" y="65"/>
                    <a:pt x="382" y="68"/>
                    <a:pt x="380" y="65"/>
                  </a:cubicBezTo>
                  <a:cubicBezTo>
                    <a:pt x="381" y="66"/>
                    <a:pt x="380" y="67"/>
                    <a:pt x="379" y="67"/>
                  </a:cubicBezTo>
                  <a:cubicBezTo>
                    <a:pt x="379" y="67"/>
                    <a:pt x="379" y="67"/>
                    <a:pt x="379" y="67"/>
                  </a:cubicBezTo>
                  <a:cubicBezTo>
                    <a:pt x="378" y="69"/>
                    <a:pt x="378" y="69"/>
                    <a:pt x="378" y="69"/>
                  </a:cubicBezTo>
                  <a:cubicBezTo>
                    <a:pt x="377" y="69"/>
                    <a:pt x="376" y="69"/>
                    <a:pt x="375" y="68"/>
                  </a:cubicBezTo>
                  <a:cubicBezTo>
                    <a:pt x="377" y="67"/>
                    <a:pt x="377" y="67"/>
                    <a:pt x="377" y="67"/>
                  </a:cubicBezTo>
                  <a:cubicBezTo>
                    <a:pt x="374" y="68"/>
                    <a:pt x="375" y="64"/>
                    <a:pt x="373" y="62"/>
                  </a:cubicBezTo>
                  <a:cubicBezTo>
                    <a:pt x="373" y="61"/>
                    <a:pt x="368" y="62"/>
                    <a:pt x="368" y="59"/>
                  </a:cubicBezTo>
                  <a:cubicBezTo>
                    <a:pt x="370" y="58"/>
                    <a:pt x="371" y="59"/>
                    <a:pt x="372" y="59"/>
                  </a:cubicBezTo>
                  <a:cubicBezTo>
                    <a:pt x="371" y="59"/>
                    <a:pt x="371" y="59"/>
                    <a:pt x="371" y="59"/>
                  </a:cubicBezTo>
                  <a:cubicBezTo>
                    <a:pt x="371" y="58"/>
                    <a:pt x="370" y="58"/>
                    <a:pt x="370" y="58"/>
                  </a:cubicBezTo>
                  <a:cubicBezTo>
                    <a:pt x="371" y="57"/>
                    <a:pt x="371" y="57"/>
                    <a:pt x="372" y="57"/>
                  </a:cubicBezTo>
                  <a:cubicBezTo>
                    <a:pt x="372" y="56"/>
                    <a:pt x="372" y="56"/>
                    <a:pt x="372" y="56"/>
                  </a:cubicBezTo>
                  <a:cubicBezTo>
                    <a:pt x="371" y="55"/>
                    <a:pt x="370" y="58"/>
                    <a:pt x="369" y="56"/>
                  </a:cubicBezTo>
                  <a:cubicBezTo>
                    <a:pt x="369" y="56"/>
                    <a:pt x="369" y="56"/>
                    <a:pt x="369" y="56"/>
                  </a:cubicBezTo>
                  <a:cubicBezTo>
                    <a:pt x="368" y="56"/>
                    <a:pt x="368" y="56"/>
                    <a:pt x="368" y="56"/>
                  </a:cubicBezTo>
                  <a:cubicBezTo>
                    <a:pt x="368" y="54"/>
                    <a:pt x="365" y="55"/>
                    <a:pt x="365" y="53"/>
                  </a:cubicBezTo>
                  <a:cubicBezTo>
                    <a:pt x="367" y="52"/>
                    <a:pt x="367" y="52"/>
                    <a:pt x="367" y="52"/>
                  </a:cubicBezTo>
                  <a:cubicBezTo>
                    <a:pt x="366" y="51"/>
                    <a:pt x="366" y="51"/>
                    <a:pt x="366" y="51"/>
                  </a:cubicBezTo>
                  <a:cubicBezTo>
                    <a:pt x="365" y="51"/>
                    <a:pt x="365" y="51"/>
                    <a:pt x="365" y="51"/>
                  </a:cubicBezTo>
                  <a:cubicBezTo>
                    <a:pt x="364" y="50"/>
                    <a:pt x="364" y="50"/>
                    <a:pt x="364" y="50"/>
                  </a:cubicBezTo>
                  <a:cubicBezTo>
                    <a:pt x="366" y="50"/>
                    <a:pt x="367" y="46"/>
                    <a:pt x="368" y="49"/>
                  </a:cubicBezTo>
                  <a:cubicBezTo>
                    <a:pt x="368" y="49"/>
                    <a:pt x="369" y="46"/>
                    <a:pt x="369" y="45"/>
                  </a:cubicBezTo>
                  <a:cubicBezTo>
                    <a:pt x="367" y="44"/>
                    <a:pt x="365" y="45"/>
                    <a:pt x="365" y="47"/>
                  </a:cubicBezTo>
                  <a:cubicBezTo>
                    <a:pt x="364" y="46"/>
                    <a:pt x="364" y="46"/>
                    <a:pt x="364" y="46"/>
                  </a:cubicBezTo>
                  <a:cubicBezTo>
                    <a:pt x="364" y="45"/>
                    <a:pt x="364" y="45"/>
                    <a:pt x="364" y="45"/>
                  </a:cubicBezTo>
                  <a:cubicBezTo>
                    <a:pt x="364" y="44"/>
                    <a:pt x="363" y="47"/>
                    <a:pt x="362" y="48"/>
                  </a:cubicBezTo>
                  <a:cubicBezTo>
                    <a:pt x="361" y="48"/>
                    <a:pt x="359" y="48"/>
                    <a:pt x="359" y="47"/>
                  </a:cubicBezTo>
                  <a:cubicBezTo>
                    <a:pt x="357" y="47"/>
                    <a:pt x="354" y="47"/>
                    <a:pt x="353" y="48"/>
                  </a:cubicBezTo>
                  <a:cubicBezTo>
                    <a:pt x="355" y="45"/>
                    <a:pt x="355" y="45"/>
                    <a:pt x="355" y="45"/>
                  </a:cubicBezTo>
                  <a:cubicBezTo>
                    <a:pt x="353" y="43"/>
                    <a:pt x="346" y="45"/>
                    <a:pt x="348" y="40"/>
                  </a:cubicBezTo>
                  <a:cubicBezTo>
                    <a:pt x="350" y="40"/>
                    <a:pt x="351" y="41"/>
                    <a:pt x="352" y="42"/>
                  </a:cubicBezTo>
                  <a:cubicBezTo>
                    <a:pt x="352" y="41"/>
                    <a:pt x="352" y="41"/>
                    <a:pt x="352" y="41"/>
                  </a:cubicBezTo>
                  <a:cubicBezTo>
                    <a:pt x="351" y="39"/>
                    <a:pt x="349" y="40"/>
                    <a:pt x="347" y="40"/>
                  </a:cubicBezTo>
                  <a:cubicBezTo>
                    <a:pt x="345" y="38"/>
                    <a:pt x="344" y="41"/>
                    <a:pt x="342" y="38"/>
                  </a:cubicBezTo>
                  <a:cubicBezTo>
                    <a:pt x="342" y="38"/>
                    <a:pt x="342" y="38"/>
                    <a:pt x="342" y="38"/>
                  </a:cubicBezTo>
                  <a:cubicBezTo>
                    <a:pt x="341" y="37"/>
                    <a:pt x="337" y="37"/>
                    <a:pt x="336" y="34"/>
                  </a:cubicBezTo>
                  <a:cubicBezTo>
                    <a:pt x="339" y="34"/>
                    <a:pt x="339" y="34"/>
                    <a:pt x="339" y="34"/>
                  </a:cubicBezTo>
                  <a:cubicBezTo>
                    <a:pt x="338" y="33"/>
                    <a:pt x="338" y="33"/>
                    <a:pt x="338" y="33"/>
                  </a:cubicBezTo>
                  <a:cubicBezTo>
                    <a:pt x="337" y="33"/>
                    <a:pt x="336" y="36"/>
                    <a:pt x="335" y="33"/>
                  </a:cubicBezTo>
                  <a:cubicBezTo>
                    <a:pt x="335" y="33"/>
                    <a:pt x="335" y="33"/>
                    <a:pt x="335" y="33"/>
                  </a:cubicBezTo>
                  <a:cubicBezTo>
                    <a:pt x="336" y="33"/>
                    <a:pt x="336" y="33"/>
                    <a:pt x="336" y="33"/>
                  </a:cubicBezTo>
                  <a:cubicBezTo>
                    <a:pt x="334" y="32"/>
                    <a:pt x="334" y="32"/>
                    <a:pt x="334" y="32"/>
                  </a:cubicBezTo>
                  <a:cubicBezTo>
                    <a:pt x="335" y="31"/>
                    <a:pt x="335" y="31"/>
                    <a:pt x="335" y="31"/>
                  </a:cubicBezTo>
                  <a:cubicBezTo>
                    <a:pt x="334" y="31"/>
                    <a:pt x="334" y="31"/>
                    <a:pt x="334" y="31"/>
                  </a:cubicBezTo>
                  <a:cubicBezTo>
                    <a:pt x="334" y="31"/>
                    <a:pt x="334" y="31"/>
                    <a:pt x="334" y="31"/>
                  </a:cubicBezTo>
                  <a:cubicBezTo>
                    <a:pt x="331" y="32"/>
                    <a:pt x="328" y="33"/>
                    <a:pt x="325" y="31"/>
                  </a:cubicBezTo>
                  <a:cubicBezTo>
                    <a:pt x="326" y="30"/>
                    <a:pt x="326" y="30"/>
                    <a:pt x="326" y="30"/>
                  </a:cubicBezTo>
                  <a:cubicBezTo>
                    <a:pt x="324" y="30"/>
                    <a:pt x="323" y="30"/>
                    <a:pt x="322" y="29"/>
                  </a:cubicBezTo>
                  <a:cubicBezTo>
                    <a:pt x="324" y="28"/>
                    <a:pt x="324" y="28"/>
                    <a:pt x="326" y="27"/>
                  </a:cubicBezTo>
                  <a:cubicBezTo>
                    <a:pt x="325" y="27"/>
                    <a:pt x="323" y="25"/>
                    <a:pt x="322" y="27"/>
                  </a:cubicBezTo>
                  <a:cubicBezTo>
                    <a:pt x="322" y="29"/>
                    <a:pt x="318" y="28"/>
                    <a:pt x="316" y="26"/>
                  </a:cubicBezTo>
                  <a:cubicBezTo>
                    <a:pt x="320" y="26"/>
                    <a:pt x="320" y="26"/>
                    <a:pt x="320" y="26"/>
                  </a:cubicBezTo>
                  <a:cubicBezTo>
                    <a:pt x="319" y="24"/>
                    <a:pt x="317" y="26"/>
                    <a:pt x="316" y="25"/>
                  </a:cubicBezTo>
                  <a:cubicBezTo>
                    <a:pt x="314" y="20"/>
                    <a:pt x="309" y="28"/>
                    <a:pt x="308" y="22"/>
                  </a:cubicBezTo>
                  <a:cubicBezTo>
                    <a:pt x="310" y="21"/>
                    <a:pt x="311" y="23"/>
                    <a:pt x="312" y="21"/>
                  </a:cubicBezTo>
                  <a:cubicBezTo>
                    <a:pt x="311" y="22"/>
                    <a:pt x="308" y="20"/>
                    <a:pt x="307" y="22"/>
                  </a:cubicBezTo>
                  <a:cubicBezTo>
                    <a:pt x="307" y="21"/>
                    <a:pt x="307" y="21"/>
                    <a:pt x="307" y="21"/>
                  </a:cubicBezTo>
                  <a:cubicBezTo>
                    <a:pt x="303" y="21"/>
                    <a:pt x="299" y="21"/>
                    <a:pt x="296" y="18"/>
                  </a:cubicBezTo>
                  <a:cubicBezTo>
                    <a:pt x="297" y="17"/>
                    <a:pt x="297" y="17"/>
                    <a:pt x="297" y="17"/>
                  </a:cubicBezTo>
                  <a:cubicBezTo>
                    <a:pt x="296" y="17"/>
                    <a:pt x="295" y="18"/>
                    <a:pt x="294" y="18"/>
                  </a:cubicBezTo>
                  <a:cubicBezTo>
                    <a:pt x="291" y="16"/>
                    <a:pt x="294" y="15"/>
                    <a:pt x="294" y="13"/>
                  </a:cubicBezTo>
                  <a:cubicBezTo>
                    <a:pt x="293" y="13"/>
                    <a:pt x="293" y="13"/>
                    <a:pt x="293" y="13"/>
                  </a:cubicBezTo>
                  <a:cubicBezTo>
                    <a:pt x="292" y="13"/>
                    <a:pt x="289" y="13"/>
                    <a:pt x="289" y="11"/>
                  </a:cubicBezTo>
                  <a:cubicBezTo>
                    <a:pt x="286" y="13"/>
                    <a:pt x="284" y="9"/>
                    <a:pt x="282" y="11"/>
                  </a:cubicBezTo>
                  <a:cubicBezTo>
                    <a:pt x="279" y="8"/>
                    <a:pt x="279" y="8"/>
                    <a:pt x="279" y="8"/>
                  </a:cubicBezTo>
                  <a:cubicBezTo>
                    <a:pt x="276" y="8"/>
                    <a:pt x="272" y="4"/>
                    <a:pt x="270" y="5"/>
                  </a:cubicBezTo>
                  <a:cubicBezTo>
                    <a:pt x="268" y="4"/>
                    <a:pt x="263" y="7"/>
                    <a:pt x="263" y="4"/>
                  </a:cubicBezTo>
                  <a:cubicBezTo>
                    <a:pt x="263" y="5"/>
                    <a:pt x="263" y="5"/>
                    <a:pt x="263" y="5"/>
                  </a:cubicBezTo>
                  <a:cubicBezTo>
                    <a:pt x="263" y="5"/>
                    <a:pt x="262" y="5"/>
                    <a:pt x="262" y="5"/>
                  </a:cubicBezTo>
                  <a:cubicBezTo>
                    <a:pt x="261" y="5"/>
                    <a:pt x="262" y="4"/>
                    <a:pt x="261" y="3"/>
                  </a:cubicBezTo>
                  <a:cubicBezTo>
                    <a:pt x="257" y="3"/>
                    <a:pt x="257" y="3"/>
                    <a:pt x="257" y="3"/>
                  </a:cubicBezTo>
                  <a:cubicBezTo>
                    <a:pt x="256" y="3"/>
                    <a:pt x="257" y="5"/>
                    <a:pt x="256" y="5"/>
                  </a:cubicBezTo>
                  <a:cubicBezTo>
                    <a:pt x="255" y="5"/>
                    <a:pt x="255" y="4"/>
                    <a:pt x="255" y="3"/>
                  </a:cubicBezTo>
                  <a:cubicBezTo>
                    <a:pt x="253" y="4"/>
                    <a:pt x="252" y="0"/>
                    <a:pt x="250" y="3"/>
                  </a:cubicBezTo>
                  <a:cubicBezTo>
                    <a:pt x="248" y="1"/>
                    <a:pt x="244" y="4"/>
                    <a:pt x="242" y="1"/>
                  </a:cubicBezTo>
                  <a:cubicBezTo>
                    <a:pt x="240" y="5"/>
                    <a:pt x="236" y="2"/>
                    <a:pt x="232" y="3"/>
                  </a:cubicBezTo>
                  <a:cubicBezTo>
                    <a:pt x="230" y="4"/>
                    <a:pt x="230" y="0"/>
                    <a:pt x="228" y="3"/>
                  </a:cubicBezTo>
                  <a:cubicBezTo>
                    <a:pt x="226" y="2"/>
                    <a:pt x="224" y="6"/>
                    <a:pt x="222" y="3"/>
                  </a:cubicBezTo>
                  <a:cubicBezTo>
                    <a:pt x="221" y="4"/>
                    <a:pt x="221" y="4"/>
                    <a:pt x="221" y="4"/>
                  </a:cubicBezTo>
                  <a:cubicBezTo>
                    <a:pt x="219" y="4"/>
                    <a:pt x="218" y="3"/>
                    <a:pt x="216" y="2"/>
                  </a:cubicBezTo>
                  <a:cubicBezTo>
                    <a:pt x="215" y="3"/>
                    <a:pt x="213" y="1"/>
                    <a:pt x="211" y="2"/>
                  </a:cubicBezTo>
                  <a:cubicBezTo>
                    <a:pt x="209" y="1"/>
                    <a:pt x="204" y="4"/>
                    <a:pt x="202" y="1"/>
                  </a:cubicBezTo>
                  <a:cubicBezTo>
                    <a:pt x="202" y="2"/>
                    <a:pt x="202" y="2"/>
                    <a:pt x="201" y="2"/>
                  </a:cubicBezTo>
                  <a:cubicBezTo>
                    <a:pt x="199" y="1"/>
                    <a:pt x="195" y="2"/>
                    <a:pt x="193" y="3"/>
                  </a:cubicBezTo>
                  <a:cubicBezTo>
                    <a:pt x="192" y="2"/>
                    <a:pt x="190" y="4"/>
                    <a:pt x="188" y="2"/>
                  </a:cubicBezTo>
                  <a:cubicBezTo>
                    <a:pt x="187" y="7"/>
                    <a:pt x="182" y="1"/>
                    <a:pt x="182" y="6"/>
                  </a:cubicBezTo>
                  <a:cubicBezTo>
                    <a:pt x="178" y="4"/>
                    <a:pt x="175" y="10"/>
                    <a:pt x="172" y="7"/>
                  </a:cubicBezTo>
                  <a:cubicBezTo>
                    <a:pt x="172" y="6"/>
                    <a:pt x="171" y="6"/>
                    <a:pt x="171" y="7"/>
                  </a:cubicBezTo>
                  <a:cubicBezTo>
                    <a:pt x="173" y="8"/>
                    <a:pt x="173" y="8"/>
                    <a:pt x="173" y="8"/>
                  </a:cubicBezTo>
                  <a:cubicBezTo>
                    <a:pt x="173" y="9"/>
                    <a:pt x="171" y="9"/>
                    <a:pt x="170" y="9"/>
                  </a:cubicBezTo>
                  <a:cubicBezTo>
                    <a:pt x="166" y="9"/>
                    <a:pt x="162" y="14"/>
                    <a:pt x="157" y="13"/>
                  </a:cubicBezTo>
                  <a:cubicBezTo>
                    <a:pt x="156" y="15"/>
                    <a:pt x="151" y="14"/>
                    <a:pt x="150" y="17"/>
                  </a:cubicBezTo>
                  <a:cubicBezTo>
                    <a:pt x="147" y="20"/>
                    <a:pt x="139" y="18"/>
                    <a:pt x="134" y="20"/>
                  </a:cubicBezTo>
                  <a:cubicBezTo>
                    <a:pt x="133" y="22"/>
                    <a:pt x="129" y="19"/>
                    <a:pt x="128" y="22"/>
                  </a:cubicBezTo>
                  <a:cubicBezTo>
                    <a:pt x="126" y="22"/>
                    <a:pt x="125" y="23"/>
                    <a:pt x="122" y="24"/>
                  </a:cubicBezTo>
                  <a:cubicBezTo>
                    <a:pt x="123" y="24"/>
                    <a:pt x="123" y="24"/>
                    <a:pt x="123" y="24"/>
                  </a:cubicBezTo>
                  <a:cubicBezTo>
                    <a:pt x="122" y="26"/>
                    <a:pt x="120" y="25"/>
                    <a:pt x="119" y="26"/>
                  </a:cubicBezTo>
                  <a:cubicBezTo>
                    <a:pt x="120" y="29"/>
                    <a:pt x="115" y="31"/>
                    <a:pt x="113" y="32"/>
                  </a:cubicBezTo>
                  <a:cubicBezTo>
                    <a:pt x="112" y="31"/>
                    <a:pt x="112" y="31"/>
                    <a:pt x="112" y="31"/>
                  </a:cubicBezTo>
                  <a:cubicBezTo>
                    <a:pt x="111" y="36"/>
                    <a:pt x="105" y="35"/>
                    <a:pt x="102" y="40"/>
                  </a:cubicBezTo>
                  <a:cubicBezTo>
                    <a:pt x="98" y="39"/>
                    <a:pt x="95" y="45"/>
                    <a:pt x="92" y="45"/>
                  </a:cubicBezTo>
                  <a:cubicBezTo>
                    <a:pt x="93" y="46"/>
                    <a:pt x="93" y="46"/>
                    <a:pt x="93" y="46"/>
                  </a:cubicBezTo>
                  <a:cubicBezTo>
                    <a:pt x="94" y="46"/>
                    <a:pt x="93" y="47"/>
                    <a:pt x="92" y="47"/>
                  </a:cubicBezTo>
                  <a:cubicBezTo>
                    <a:pt x="91" y="46"/>
                    <a:pt x="91" y="48"/>
                    <a:pt x="90" y="48"/>
                  </a:cubicBezTo>
                  <a:cubicBezTo>
                    <a:pt x="87" y="45"/>
                    <a:pt x="87" y="51"/>
                    <a:pt x="85" y="51"/>
                  </a:cubicBezTo>
                  <a:cubicBezTo>
                    <a:pt x="84" y="50"/>
                    <a:pt x="82" y="50"/>
                    <a:pt x="81" y="52"/>
                  </a:cubicBezTo>
                  <a:cubicBezTo>
                    <a:pt x="75" y="50"/>
                    <a:pt x="77" y="59"/>
                    <a:pt x="72" y="58"/>
                  </a:cubicBezTo>
                  <a:cubicBezTo>
                    <a:pt x="70" y="63"/>
                    <a:pt x="62" y="63"/>
                    <a:pt x="62" y="67"/>
                  </a:cubicBezTo>
                  <a:cubicBezTo>
                    <a:pt x="62" y="67"/>
                    <a:pt x="62" y="67"/>
                    <a:pt x="62" y="67"/>
                  </a:cubicBezTo>
                  <a:cubicBezTo>
                    <a:pt x="61" y="66"/>
                    <a:pt x="58" y="67"/>
                    <a:pt x="57" y="68"/>
                  </a:cubicBezTo>
                  <a:cubicBezTo>
                    <a:pt x="61" y="71"/>
                    <a:pt x="54" y="73"/>
                    <a:pt x="56" y="73"/>
                  </a:cubicBezTo>
                  <a:cubicBezTo>
                    <a:pt x="56" y="74"/>
                    <a:pt x="56" y="74"/>
                    <a:pt x="56" y="74"/>
                  </a:cubicBezTo>
                  <a:cubicBezTo>
                    <a:pt x="57" y="78"/>
                    <a:pt x="52" y="75"/>
                    <a:pt x="51" y="76"/>
                  </a:cubicBezTo>
                  <a:cubicBezTo>
                    <a:pt x="53" y="78"/>
                    <a:pt x="53" y="78"/>
                    <a:pt x="53" y="78"/>
                  </a:cubicBezTo>
                  <a:cubicBezTo>
                    <a:pt x="52" y="79"/>
                    <a:pt x="51" y="77"/>
                    <a:pt x="49" y="78"/>
                  </a:cubicBezTo>
                  <a:cubicBezTo>
                    <a:pt x="51" y="79"/>
                    <a:pt x="51" y="79"/>
                    <a:pt x="51" y="79"/>
                  </a:cubicBezTo>
                  <a:cubicBezTo>
                    <a:pt x="49" y="81"/>
                    <a:pt x="49" y="81"/>
                    <a:pt x="49" y="81"/>
                  </a:cubicBezTo>
                  <a:cubicBezTo>
                    <a:pt x="50" y="81"/>
                    <a:pt x="51" y="80"/>
                    <a:pt x="51" y="81"/>
                  </a:cubicBezTo>
                  <a:cubicBezTo>
                    <a:pt x="51" y="81"/>
                    <a:pt x="50" y="82"/>
                    <a:pt x="50" y="82"/>
                  </a:cubicBezTo>
                  <a:cubicBezTo>
                    <a:pt x="48" y="82"/>
                    <a:pt x="46" y="84"/>
                    <a:pt x="47" y="86"/>
                  </a:cubicBezTo>
                  <a:cubicBezTo>
                    <a:pt x="42" y="85"/>
                    <a:pt x="45" y="90"/>
                    <a:pt x="41" y="90"/>
                  </a:cubicBezTo>
                  <a:cubicBezTo>
                    <a:pt x="43" y="93"/>
                    <a:pt x="38" y="93"/>
                    <a:pt x="39" y="96"/>
                  </a:cubicBezTo>
                  <a:cubicBezTo>
                    <a:pt x="39" y="96"/>
                    <a:pt x="40" y="96"/>
                    <a:pt x="40" y="96"/>
                  </a:cubicBezTo>
                  <a:cubicBezTo>
                    <a:pt x="41" y="97"/>
                    <a:pt x="41" y="97"/>
                    <a:pt x="41" y="97"/>
                  </a:cubicBezTo>
                  <a:cubicBezTo>
                    <a:pt x="40" y="99"/>
                    <a:pt x="38" y="97"/>
                    <a:pt x="37" y="97"/>
                  </a:cubicBezTo>
                  <a:cubicBezTo>
                    <a:pt x="36" y="98"/>
                    <a:pt x="37" y="98"/>
                    <a:pt x="37" y="98"/>
                  </a:cubicBezTo>
                  <a:cubicBezTo>
                    <a:pt x="35" y="99"/>
                    <a:pt x="35" y="99"/>
                    <a:pt x="35" y="99"/>
                  </a:cubicBezTo>
                  <a:cubicBezTo>
                    <a:pt x="35" y="99"/>
                    <a:pt x="36" y="99"/>
                    <a:pt x="37" y="99"/>
                  </a:cubicBezTo>
                  <a:cubicBezTo>
                    <a:pt x="32" y="104"/>
                    <a:pt x="32" y="104"/>
                    <a:pt x="32" y="104"/>
                  </a:cubicBezTo>
                  <a:cubicBezTo>
                    <a:pt x="30" y="105"/>
                    <a:pt x="33" y="106"/>
                    <a:pt x="31" y="107"/>
                  </a:cubicBezTo>
                  <a:cubicBezTo>
                    <a:pt x="30" y="107"/>
                    <a:pt x="30" y="107"/>
                    <a:pt x="30" y="107"/>
                  </a:cubicBezTo>
                  <a:cubicBezTo>
                    <a:pt x="31" y="110"/>
                    <a:pt x="27" y="108"/>
                    <a:pt x="27" y="110"/>
                  </a:cubicBezTo>
                  <a:cubicBezTo>
                    <a:pt x="24" y="111"/>
                    <a:pt x="24" y="115"/>
                    <a:pt x="23" y="115"/>
                  </a:cubicBezTo>
                  <a:cubicBezTo>
                    <a:pt x="23" y="116"/>
                    <a:pt x="23" y="116"/>
                    <a:pt x="23" y="116"/>
                  </a:cubicBezTo>
                  <a:cubicBezTo>
                    <a:pt x="21" y="117"/>
                    <a:pt x="21" y="117"/>
                    <a:pt x="21" y="117"/>
                  </a:cubicBezTo>
                  <a:cubicBezTo>
                    <a:pt x="21" y="117"/>
                    <a:pt x="22" y="117"/>
                    <a:pt x="22" y="118"/>
                  </a:cubicBezTo>
                  <a:cubicBezTo>
                    <a:pt x="21" y="119"/>
                    <a:pt x="21" y="119"/>
                    <a:pt x="21" y="119"/>
                  </a:cubicBezTo>
                  <a:cubicBezTo>
                    <a:pt x="21" y="119"/>
                    <a:pt x="21" y="118"/>
                    <a:pt x="20" y="118"/>
                  </a:cubicBezTo>
                  <a:cubicBezTo>
                    <a:pt x="18" y="121"/>
                    <a:pt x="16" y="123"/>
                    <a:pt x="15" y="127"/>
                  </a:cubicBezTo>
                  <a:cubicBezTo>
                    <a:pt x="18" y="131"/>
                    <a:pt x="13" y="127"/>
                    <a:pt x="13" y="130"/>
                  </a:cubicBezTo>
                  <a:cubicBezTo>
                    <a:pt x="13" y="131"/>
                    <a:pt x="15" y="131"/>
                    <a:pt x="14" y="133"/>
                  </a:cubicBezTo>
                  <a:cubicBezTo>
                    <a:pt x="13" y="134"/>
                    <a:pt x="13" y="132"/>
                    <a:pt x="12" y="133"/>
                  </a:cubicBezTo>
                  <a:cubicBezTo>
                    <a:pt x="14" y="134"/>
                    <a:pt x="14" y="134"/>
                    <a:pt x="14" y="134"/>
                  </a:cubicBezTo>
                  <a:cubicBezTo>
                    <a:pt x="11" y="137"/>
                    <a:pt x="11" y="137"/>
                    <a:pt x="11" y="137"/>
                  </a:cubicBezTo>
                  <a:cubicBezTo>
                    <a:pt x="12" y="138"/>
                    <a:pt x="12" y="138"/>
                    <a:pt x="12" y="138"/>
                  </a:cubicBezTo>
                  <a:cubicBezTo>
                    <a:pt x="11" y="138"/>
                    <a:pt x="10" y="141"/>
                    <a:pt x="12" y="141"/>
                  </a:cubicBezTo>
                  <a:cubicBezTo>
                    <a:pt x="11" y="142"/>
                    <a:pt x="11" y="142"/>
                    <a:pt x="10" y="142"/>
                  </a:cubicBezTo>
                  <a:cubicBezTo>
                    <a:pt x="12" y="145"/>
                    <a:pt x="6" y="150"/>
                    <a:pt x="12" y="151"/>
                  </a:cubicBezTo>
                  <a:cubicBezTo>
                    <a:pt x="12" y="152"/>
                    <a:pt x="12" y="153"/>
                    <a:pt x="11" y="153"/>
                  </a:cubicBezTo>
                  <a:cubicBezTo>
                    <a:pt x="6" y="149"/>
                    <a:pt x="9" y="157"/>
                    <a:pt x="8" y="157"/>
                  </a:cubicBezTo>
                  <a:cubicBezTo>
                    <a:pt x="12" y="156"/>
                    <a:pt x="13" y="161"/>
                    <a:pt x="14" y="162"/>
                  </a:cubicBezTo>
                  <a:cubicBezTo>
                    <a:pt x="14" y="163"/>
                    <a:pt x="13" y="164"/>
                    <a:pt x="13" y="164"/>
                  </a:cubicBezTo>
                  <a:cubicBezTo>
                    <a:pt x="13" y="164"/>
                    <a:pt x="14" y="164"/>
                    <a:pt x="15" y="164"/>
                  </a:cubicBezTo>
                  <a:cubicBezTo>
                    <a:pt x="14" y="165"/>
                    <a:pt x="13" y="166"/>
                    <a:pt x="13" y="165"/>
                  </a:cubicBezTo>
                  <a:cubicBezTo>
                    <a:pt x="13" y="166"/>
                    <a:pt x="16" y="169"/>
                    <a:pt x="14" y="171"/>
                  </a:cubicBezTo>
                  <a:cubicBezTo>
                    <a:pt x="15" y="171"/>
                    <a:pt x="16" y="171"/>
                    <a:pt x="16" y="170"/>
                  </a:cubicBezTo>
                  <a:cubicBezTo>
                    <a:pt x="15" y="169"/>
                    <a:pt x="15" y="169"/>
                    <a:pt x="15" y="169"/>
                  </a:cubicBezTo>
                  <a:cubicBezTo>
                    <a:pt x="16" y="169"/>
                    <a:pt x="15" y="168"/>
                    <a:pt x="16" y="168"/>
                  </a:cubicBezTo>
                  <a:cubicBezTo>
                    <a:pt x="17" y="167"/>
                    <a:pt x="17" y="168"/>
                    <a:pt x="17" y="169"/>
                  </a:cubicBezTo>
                  <a:cubicBezTo>
                    <a:pt x="17" y="166"/>
                    <a:pt x="17" y="166"/>
                    <a:pt x="17" y="166"/>
                  </a:cubicBezTo>
                  <a:cubicBezTo>
                    <a:pt x="18" y="166"/>
                    <a:pt x="18" y="166"/>
                    <a:pt x="18" y="166"/>
                  </a:cubicBezTo>
                  <a:cubicBezTo>
                    <a:pt x="16" y="161"/>
                    <a:pt x="16" y="161"/>
                    <a:pt x="16" y="161"/>
                  </a:cubicBezTo>
                  <a:cubicBezTo>
                    <a:pt x="18" y="161"/>
                    <a:pt x="16" y="161"/>
                    <a:pt x="17" y="159"/>
                  </a:cubicBezTo>
                  <a:cubicBezTo>
                    <a:pt x="16" y="161"/>
                    <a:pt x="16" y="161"/>
                    <a:pt x="16" y="161"/>
                  </a:cubicBezTo>
                  <a:cubicBezTo>
                    <a:pt x="14" y="160"/>
                    <a:pt x="15" y="158"/>
                    <a:pt x="15" y="158"/>
                  </a:cubicBezTo>
                  <a:cubicBezTo>
                    <a:pt x="15" y="158"/>
                    <a:pt x="15" y="158"/>
                    <a:pt x="15" y="158"/>
                  </a:cubicBezTo>
                  <a:cubicBezTo>
                    <a:pt x="14" y="155"/>
                    <a:pt x="17" y="154"/>
                    <a:pt x="18" y="154"/>
                  </a:cubicBezTo>
                  <a:cubicBezTo>
                    <a:pt x="17" y="154"/>
                    <a:pt x="17" y="154"/>
                    <a:pt x="16" y="153"/>
                  </a:cubicBezTo>
                  <a:cubicBezTo>
                    <a:pt x="23" y="153"/>
                    <a:pt x="23" y="153"/>
                    <a:pt x="23" y="153"/>
                  </a:cubicBezTo>
                  <a:cubicBezTo>
                    <a:pt x="22" y="152"/>
                    <a:pt x="22" y="150"/>
                    <a:pt x="20" y="149"/>
                  </a:cubicBezTo>
                  <a:cubicBezTo>
                    <a:pt x="17" y="144"/>
                    <a:pt x="23" y="144"/>
                    <a:pt x="22" y="140"/>
                  </a:cubicBezTo>
                  <a:cubicBezTo>
                    <a:pt x="21" y="140"/>
                    <a:pt x="21" y="140"/>
                    <a:pt x="21" y="140"/>
                  </a:cubicBezTo>
                  <a:cubicBezTo>
                    <a:pt x="21" y="138"/>
                    <a:pt x="20" y="136"/>
                    <a:pt x="21" y="134"/>
                  </a:cubicBezTo>
                  <a:cubicBezTo>
                    <a:pt x="23" y="133"/>
                    <a:pt x="24" y="135"/>
                    <a:pt x="25" y="135"/>
                  </a:cubicBezTo>
                  <a:cubicBezTo>
                    <a:pt x="24" y="134"/>
                    <a:pt x="24" y="132"/>
                    <a:pt x="25" y="130"/>
                  </a:cubicBezTo>
                  <a:cubicBezTo>
                    <a:pt x="24" y="131"/>
                    <a:pt x="24" y="131"/>
                    <a:pt x="24" y="131"/>
                  </a:cubicBezTo>
                  <a:cubicBezTo>
                    <a:pt x="20" y="127"/>
                    <a:pt x="29" y="129"/>
                    <a:pt x="26" y="125"/>
                  </a:cubicBezTo>
                  <a:cubicBezTo>
                    <a:pt x="27" y="125"/>
                    <a:pt x="27" y="125"/>
                    <a:pt x="27" y="125"/>
                  </a:cubicBezTo>
                  <a:cubicBezTo>
                    <a:pt x="26" y="124"/>
                    <a:pt x="28" y="123"/>
                    <a:pt x="28" y="122"/>
                  </a:cubicBezTo>
                  <a:cubicBezTo>
                    <a:pt x="28" y="122"/>
                    <a:pt x="28" y="123"/>
                    <a:pt x="29" y="122"/>
                  </a:cubicBezTo>
                  <a:cubicBezTo>
                    <a:pt x="29" y="121"/>
                    <a:pt x="29" y="121"/>
                    <a:pt x="29" y="121"/>
                  </a:cubicBezTo>
                  <a:cubicBezTo>
                    <a:pt x="31" y="121"/>
                    <a:pt x="34" y="121"/>
                    <a:pt x="35" y="123"/>
                  </a:cubicBezTo>
                  <a:cubicBezTo>
                    <a:pt x="36" y="123"/>
                    <a:pt x="37" y="123"/>
                    <a:pt x="38" y="122"/>
                  </a:cubicBezTo>
                  <a:cubicBezTo>
                    <a:pt x="38" y="122"/>
                    <a:pt x="37" y="122"/>
                    <a:pt x="38" y="122"/>
                  </a:cubicBezTo>
                  <a:cubicBezTo>
                    <a:pt x="44" y="120"/>
                    <a:pt x="34" y="115"/>
                    <a:pt x="39" y="113"/>
                  </a:cubicBezTo>
                  <a:cubicBezTo>
                    <a:pt x="35" y="108"/>
                    <a:pt x="44" y="111"/>
                    <a:pt x="44" y="108"/>
                  </a:cubicBezTo>
                  <a:cubicBezTo>
                    <a:pt x="43" y="108"/>
                    <a:pt x="43" y="108"/>
                    <a:pt x="43" y="108"/>
                  </a:cubicBezTo>
                  <a:cubicBezTo>
                    <a:pt x="42" y="105"/>
                    <a:pt x="46" y="106"/>
                    <a:pt x="47" y="104"/>
                  </a:cubicBezTo>
                  <a:cubicBezTo>
                    <a:pt x="47" y="104"/>
                    <a:pt x="46" y="103"/>
                    <a:pt x="46" y="103"/>
                  </a:cubicBezTo>
                  <a:cubicBezTo>
                    <a:pt x="45" y="101"/>
                    <a:pt x="42" y="97"/>
                    <a:pt x="45" y="98"/>
                  </a:cubicBezTo>
                  <a:cubicBezTo>
                    <a:pt x="44" y="97"/>
                    <a:pt x="44" y="97"/>
                    <a:pt x="44" y="97"/>
                  </a:cubicBezTo>
                  <a:cubicBezTo>
                    <a:pt x="44" y="97"/>
                    <a:pt x="44" y="96"/>
                    <a:pt x="45" y="96"/>
                  </a:cubicBezTo>
                  <a:cubicBezTo>
                    <a:pt x="48" y="97"/>
                    <a:pt x="50" y="94"/>
                    <a:pt x="54" y="93"/>
                  </a:cubicBezTo>
                  <a:cubicBezTo>
                    <a:pt x="53" y="91"/>
                    <a:pt x="53" y="91"/>
                    <a:pt x="53" y="91"/>
                  </a:cubicBezTo>
                  <a:cubicBezTo>
                    <a:pt x="54" y="89"/>
                    <a:pt x="56" y="89"/>
                    <a:pt x="59" y="88"/>
                  </a:cubicBezTo>
                  <a:cubicBezTo>
                    <a:pt x="59" y="88"/>
                    <a:pt x="60" y="89"/>
                    <a:pt x="60" y="89"/>
                  </a:cubicBezTo>
                  <a:cubicBezTo>
                    <a:pt x="61" y="90"/>
                    <a:pt x="63" y="89"/>
                    <a:pt x="63" y="87"/>
                  </a:cubicBezTo>
                  <a:cubicBezTo>
                    <a:pt x="65" y="87"/>
                    <a:pt x="64" y="89"/>
                    <a:pt x="65" y="90"/>
                  </a:cubicBezTo>
                  <a:cubicBezTo>
                    <a:pt x="67" y="89"/>
                    <a:pt x="67" y="89"/>
                    <a:pt x="67" y="89"/>
                  </a:cubicBezTo>
                  <a:cubicBezTo>
                    <a:pt x="67" y="90"/>
                    <a:pt x="68" y="92"/>
                    <a:pt x="68" y="92"/>
                  </a:cubicBezTo>
                  <a:cubicBezTo>
                    <a:pt x="68" y="92"/>
                    <a:pt x="69" y="92"/>
                    <a:pt x="69" y="93"/>
                  </a:cubicBezTo>
                  <a:cubicBezTo>
                    <a:pt x="69" y="94"/>
                    <a:pt x="69" y="94"/>
                    <a:pt x="68" y="95"/>
                  </a:cubicBezTo>
                  <a:cubicBezTo>
                    <a:pt x="68" y="94"/>
                    <a:pt x="68" y="94"/>
                    <a:pt x="68" y="94"/>
                  </a:cubicBezTo>
                  <a:cubicBezTo>
                    <a:pt x="67" y="93"/>
                    <a:pt x="64" y="96"/>
                    <a:pt x="65" y="95"/>
                  </a:cubicBezTo>
                  <a:cubicBezTo>
                    <a:pt x="66" y="95"/>
                    <a:pt x="68" y="95"/>
                    <a:pt x="68" y="96"/>
                  </a:cubicBezTo>
                  <a:cubicBezTo>
                    <a:pt x="68" y="96"/>
                    <a:pt x="68" y="97"/>
                    <a:pt x="68" y="97"/>
                  </a:cubicBezTo>
                  <a:cubicBezTo>
                    <a:pt x="64" y="98"/>
                    <a:pt x="64" y="98"/>
                    <a:pt x="64" y="98"/>
                  </a:cubicBezTo>
                  <a:cubicBezTo>
                    <a:pt x="64" y="99"/>
                    <a:pt x="65" y="98"/>
                    <a:pt x="65" y="99"/>
                  </a:cubicBezTo>
                  <a:cubicBezTo>
                    <a:pt x="66" y="101"/>
                    <a:pt x="63" y="101"/>
                    <a:pt x="64" y="103"/>
                  </a:cubicBezTo>
                  <a:cubicBezTo>
                    <a:pt x="63" y="103"/>
                    <a:pt x="62" y="104"/>
                    <a:pt x="61" y="103"/>
                  </a:cubicBezTo>
                  <a:cubicBezTo>
                    <a:pt x="58" y="106"/>
                    <a:pt x="63" y="107"/>
                    <a:pt x="59" y="110"/>
                  </a:cubicBezTo>
                  <a:cubicBezTo>
                    <a:pt x="59" y="110"/>
                    <a:pt x="59" y="110"/>
                    <a:pt x="59" y="110"/>
                  </a:cubicBezTo>
                  <a:cubicBezTo>
                    <a:pt x="61" y="112"/>
                    <a:pt x="61" y="112"/>
                    <a:pt x="61" y="112"/>
                  </a:cubicBezTo>
                  <a:cubicBezTo>
                    <a:pt x="59" y="113"/>
                    <a:pt x="58" y="115"/>
                    <a:pt x="56" y="113"/>
                  </a:cubicBezTo>
                  <a:cubicBezTo>
                    <a:pt x="58" y="115"/>
                    <a:pt x="58" y="115"/>
                    <a:pt x="58" y="115"/>
                  </a:cubicBezTo>
                  <a:cubicBezTo>
                    <a:pt x="58" y="116"/>
                    <a:pt x="58" y="116"/>
                    <a:pt x="58" y="116"/>
                  </a:cubicBezTo>
                  <a:cubicBezTo>
                    <a:pt x="56" y="116"/>
                    <a:pt x="56" y="115"/>
                    <a:pt x="55" y="114"/>
                  </a:cubicBezTo>
                  <a:cubicBezTo>
                    <a:pt x="54" y="116"/>
                    <a:pt x="57" y="117"/>
                    <a:pt x="54" y="119"/>
                  </a:cubicBezTo>
                  <a:cubicBezTo>
                    <a:pt x="52" y="118"/>
                    <a:pt x="52" y="121"/>
                    <a:pt x="52" y="122"/>
                  </a:cubicBezTo>
                  <a:cubicBezTo>
                    <a:pt x="54" y="125"/>
                    <a:pt x="54" y="125"/>
                    <a:pt x="54" y="125"/>
                  </a:cubicBezTo>
                  <a:cubicBezTo>
                    <a:pt x="52" y="126"/>
                    <a:pt x="52" y="126"/>
                    <a:pt x="52" y="126"/>
                  </a:cubicBezTo>
                  <a:cubicBezTo>
                    <a:pt x="53" y="126"/>
                    <a:pt x="53" y="126"/>
                    <a:pt x="53" y="126"/>
                  </a:cubicBezTo>
                  <a:cubicBezTo>
                    <a:pt x="54" y="126"/>
                    <a:pt x="55" y="127"/>
                    <a:pt x="54" y="127"/>
                  </a:cubicBezTo>
                  <a:cubicBezTo>
                    <a:pt x="53" y="128"/>
                    <a:pt x="51" y="128"/>
                    <a:pt x="50" y="127"/>
                  </a:cubicBezTo>
                  <a:cubicBezTo>
                    <a:pt x="51" y="129"/>
                    <a:pt x="51" y="129"/>
                    <a:pt x="51" y="129"/>
                  </a:cubicBezTo>
                  <a:cubicBezTo>
                    <a:pt x="48" y="130"/>
                    <a:pt x="48" y="130"/>
                    <a:pt x="48" y="130"/>
                  </a:cubicBezTo>
                  <a:cubicBezTo>
                    <a:pt x="47" y="132"/>
                    <a:pt x="45" y="132"/>
                    <a:pt x="46" y="134"/>
                  </a:cubicBezTo>
                  <a:cubicBezTo>
                    <a:pt x="43" y="135"/>
                    <a:pt x="48" y="138"/>
                    <a:pt x="46" y="138"/>
                  </a:cubicBezTo>
                  <a:cubicBezTo>
                    <a:pt x="47" y="141"/>
                    <a:pt x="40" y="142"/>
                    <a:pt x="44" y="144"/>
                  </a:cubicBezTo>
                  <a:cubicBezTo>
                    <a:pt x="43" y="144"/>
                    <a:pt x="43" y="144"/>
                    <a:pt x="43" y="144"/>
                  </a:cubicBezTo>
                  <a:cubicBezTo>
                    <a:pt x="43" y="148"/>
                    <a:pt x="43" y="148"/>
                    <a:pt x="43" y="148"/>
                  </a:cubicBezTo>
                  <a:cubicBezTo>
                    <a:pt x="42" y="149"/>
                    <a:pt x="38" y="147"/>
                    <a:pt x="36" y="150"/>
                  </a:cubicBezTo>
                  <a:cubicBezTo>
                    <a:pt x="39" y="149"/>
                    <a:pt x="39" y="149"/>
                    <a:pt x="39" y="149"/>
                  </a:cubicBezTo>
                  <a:cubicBezTo>
                    <a:pt x="41" y="151"/>
                    <a:pt x="36" y="152"/>
                    <a:pt x="39" y="154"/>
                  </a:cubicBezTo>
                  <a:cubicBezTo>
                    <a:pt x="36" y="155"/>
                    <a:pt x="39" y="160"/>
                    <a:pt x="34" y="160"/>
                  </a:cubicBezTo>
                  <a:cubicBezTo>
                    <a:pt x="36" y="161"/>
                    <a:pt x="35" y="163"/>
                    <a:pt x="35" y="165"/>
                  </a:cubicBezTo>
                  <a:cubicBezTo>
                    <a:pt x="33" y="167"/>
                    <a:pt x="32" y="163"/>
                    <a:pt x="31" y="164"/>
                  </a:cubicBezTo>
                  <a:cubicBezTo>
                    <a:pt x="32" y="165"/>
                    <a:pt x="32" y="165"/>
                    <a:pt x="32" y="165"/>
                  </a:cubicBezTo>
                  <a:cubicBezTo>
                    <a:pt x="32" y="165"/>
                    <a:pt x="33" y="166"/>
                    <a:pt x="33" y="166"/>
                  </a:cubicBezTo>
                  <a:cubicBezTo>
                    <a:pt x="32" y="168"/>
                    <a:pt x="31" y="168"/>
                    <a:pt x="32" y="170"/>
                  </a:cubicBezTo>
                  <a:cubicBezTo>
                    <a:pt x="32" y="170"/>
                    <a:pt x="32" y="170"/>
                    <a:pt x="32" y="170"/>
                  </a:cubicBezTo>
                  <a:cubicBezTo>
                    <a:pt x="31" y="172"/>
                    <a:pt x="33" y="173"/>
                    <a:pt x="31" y="175"/>
                  </a:cubicBezTo>
                  <a:cubicBezTo>
                    <a:pt x="32" y="175"/>
                    <a:pt x="32" y="175"/>
                    <a:pt x="33" y="176"/>
                  </a:cubicBezTo>
                  <a:cubicBezTo>
                    <a:pt x="33" y="178"/>
                    <a:pt x="34" y="179"/>
                    <a:pt x="32" y="181"/>
                  </a:cubicBezTo>
                  <a:cubicBezTo>
                    <a:pt x="32" y="180"/>
                    <a:pt x="31" y="180"/>
                    <a:pt x="30" y="180"/>
                  </a:cubicBezTo>
                  <a:cubicBezTo>
                    <a:pt x="32" y="182"/>
                    <a:pt x="32" y="182"/>
                    <a:pt x="32" y="182"/>
                  </a:cubicBezTo>
                  <a:cubicBezTo>
                    <a:pt x="32" y="182"/>
                    <a:pt x="32" y="182"/>
                    <a:pt x="32" y="182"/>
                  </a:cubicBezTo>
                  <a:cubicBezTo>
                    <a:pt x="34" y="183"/>
                    <a:pt x="34" y="183"/>
                    <a:pt x="34" y="183"/>
                  </a:cubicBezTo>
                  <a:cubicBezTo>
                    <a:pt x="34" y="184"/>
                    <a:pt x="33" y="184"/>
                    <a:pt x="33" y="184"/>
                  </a:cubicBezTo>
                  <a:cubicBezTo>
                    <a:pt x="33" y="185"/>
                    <a:pt x="33" y="185"/>
                    <a:pt x="33" y="185"/>
                  </a:cubicBezTo>
                  <a:cubicBezTo>
                    <a:pt x="35" y="185"/>
                    <a:pt x="35" y="187"/>
                    <a:pt x="37" y="187"/>
                  </a:cubicBezTo>
                  <a:cubicBezTo>
                    <a:pt x="36" y="187"/>
                    <a:pt x="36" y="187"/>
                    <a:pt x="36" y="187"/>
                  </a:cubicBezTo>
                  <a:cubicBezTo>
                    <a:pt x="33" y="188"/>
                    <a:pt x="36" y="190"/>
                    <a:pt x="36" y="191"/>
                  </a:cubicBezTo>
                  <a:cubicBezTo>
                    <a:pt x="36" y="192"/>
                    <a:pt x="37" y="193"/>
                    <a:pt x="35" y="194"/>
                  </a:cubicBezTo>
                  <a:cubicBezTo>
                    <a:pt x="37" y="195"/>
                    <a:pt x="37" y="195"/>
                    <a:pt x="37" y="195"/>
                  </a:cubicBezTo>
                  <a:cubicBezTo>
                    <a:pt x="36" y="196"/>
                    <a:pt x="36" y="197"/>
                    <a:pt x="35" y="198"/>
                  </a:cubicBezTo>
                  <a:cubicBezTo>
                    <a:pt x="32" y="195"/>
                    <a:pt x="32" y="195"/>
                    <a:pt x="32" y="195"/>
                  </a:cubicBezTo>
                  <a:cubicBezTo>
                    <a:pt x="32" y="195"/>
                    <a:pt x="32" y="195"/>
                    <a:pt x="32" y="195"/>
                  </a:cubicBezTo>
                  <a:cubicBezTo>
                    <a:pt x="33" y="195"/>
                    <a:pt x="34" y="195"/>
                    <a:pt x="34" y="196"/>
                  </a:cubicBezTo>
                  <a:cubicBezTo>
                    <a:pt x="33" y="194"/>
                    <a:pt x="33" y="194"/>
                    <a:pt x="33" y="194"/>
                  </a:cubicBezTo>
                  <a:cubicBezTo>
                    <a:pt x="30" y="194"/>
                    <a:pt x="28" y="190"/>
                    <a:pt x="25" y="188"/>
                  </a:cubicBezTo>
                  <a:cubicBezTo>
                    <a:pt x="22" y="187"/>
                    <a:pt x="23" y="183"/>
                    <a:pt x="20" y="182"/>
                  </a:cubicBezTo>
                  <a:cubicBezTo>
                    <a:pt x="20" y="181"/>
                    <a:pt x="20" y="180"/>
                    <a:pt x="21" y="179"/>
                  </a:cubicBezTo>
                  <a:cubicBezTo>
                    <a:pt x="19" y="179"/>
                    <a:pt x="18" y="177"/>
                    <a:pt x="16" y="175"/>
                  </a:cubicBezTo>
                  <a:cubicBezTo>
                    <a:pt x="15" y="177"/>
                    <a:pt x="13" y="173"/>
                    <a:pt x="12" y="175"/>
                  </a:cubicBezTo>
                  <a:cubicBezTo>
                    <a:pt x="12" y="177"/>
                    <a:pt x="14" y="178"/>
                    <a:pt x="15" y="179"/>
                  </a:cubicBezTo>
                  <a:cubicBezTo>
                    <a:pt x="16" y="180"/>
                    <a:pt x="19" y="183"/>
                    <a:pt x="18" y="185"/>
                  </a:cubicBezTo>
                  <a:cubicBezTo>
                    <a:pt x="19" y="185"/>
                    <a:pt x="19" y="186"/>
                    <a:pt x="19" y="186"/>
                  </a:cubicBezTo>
                  <a:cubicBezTo>
                    <a:pt x="16" y="191"/>
                    <a:pt x="15" y="185"/>
                    <a:pt x="12" y="184"/>
                  </a:cubicBezTo>
                  <a:cubicBezTo>
                    <a:pt x="13" y="183"/>
                    <a:pt x="11" y="180"/>
                    <a:pt x="13" y="180"/>
                  </a:cubicBezTo>
                  <a:cubicBezTo>
                    <a:pt x="10" y="181"/>
                    <a:pt x="7" y="180"/>
                    <a:pt x="3" y="179"/>
                  </a:cubicBezTo>
                  <a:cubicBezTo>
                    <a:pt x="5" y="180"/>
                    <a:pt x="5" y="180"/>
                    <a:pt x="5" y="180"/>
                  </a:cubicBezTo>
                  <a:cubicBezTo>
                    <a:pt x="4" y="181"/>
                    <a:pt x="4" y="181"/>
                    <a:pt x="4" y="181"/>
                  </a:cubicBezTo>
                  <a:cubicBezTo>
                    <a:pt x="5" y="183"/>
                    <a:pt x="5" y="183"/>
                    <a:pt x="5" y="183"/>
                  </a:cubicBezTo>
                  <a:cubicBezTo>
                    <a:pt x="4" y="184"/>
                    <a:pt x="4" y="187"/>
                    <a:pt x="2" y="186"/>
                  </a:cubicBezTo>
                  <a:cubicBezTo>
                    <a:pt x="3" y="187"/>
                    <a:pt x="3" y="187"/>
                    <a:pt x="3" y="187"/>
                  </a:cubicBezTo>
                  <a:cubicBezTo>
                    <a:pt x="4" y="188"/>
                    <a:pt x="3" y="189"/>
                    <a:pt x="3" y="190"/>
                  </a:cubicBezTo>
                  <a:cubicBezTo>
                    <a:pt x="5" y="191"/>
                    <a:pt x="2" y="192"/>
                    <a:pt x="1" y="193"/>
                  </a:cubicBezTo>
                  <a:cubicBezTo>
                    <a:pt x="3" y="192"/>
                    <a:pt x="4" y="193"/>
                    <a:pt x="5" y="194"/>
                  </a:cubicBezTo>
                  <a:cubicBezTo>
                    <a:pt x="2" y="198"/>
                    <a:pt x="2" y="198"/>
                    <a:pt x="2" y="198"/>
                  </a:cubicBezTo>
                  <a:cubicBezTo>
                    <a:pt x="2" y="199"/>
                    <a:pt x="0" y="201"/>
                    <a:pt x="2" y="203"/>
                  </a:cubicBezTo>
                  <a:cubicBezTo>
                    <a:pt x="2" y="203"/>
                    <a:pt x="1" y="204"/>
                    <a:pt x="1" y="204"/>
                  </a:cubicBezTo>
                  <a:cubicBezTo>
                    <a:pt x="4" y="204"/>
                    <a:pt x="4" y="204"/>
                    <a:pt x="4" y="204"/>
                  </a:cubicBezTo>
                  <a:cubicBezTo>
                    <a:pt x="1" y="206"/>
                    <a:pt x="1" y="206"/>
                    <a:pt x="1" y="206"/>
                  </a:cubicBezTo>
                  <a:cubicBezTo>
                    <a:pt x="4" y="208"/>
                    <a:pt x="4" y="205"/>
                    <a:pt x="6" y="205"/>
                  </a:cubicBezTo>
                  <a:cubicBezTo>
                    <a:pt x="7" y="206"/>
                    <a:pt x="10" y="207"/>
                    <a:pt x="9" y="209"/>
                  </a:cubicBezTo>
                  <a:cubicBezTo>
                    <a:pt x="9" y="210"/>
                    <a:pt x="9" y="211"/>
                    <a:pt x="9" y="211"/>
                  </a:cubicBezTo>
                  <a:cubicBezTo>
                    <a:pt x="12" y="211"/>
                    <a:pt x="12" y="214"/>
                    <a:pt x="13" y="216"/>
                  </a:cubicBezTo>
                  <a:cubicBezTo>
                    <a:pt x="12" y="218"/>
                    <a:pt x="11" y="215"/>
                    <a:pt x="11" y="216"/>
                  </a:cubicBezTo>
                  <a:cubicBezTo>
                    <a:pt x="12" y="216"/>
                    <a:pt x="12" y="217"/>
                    <a:pt x="13" y="217"/>
                  </a:cubicBezTo>
                  <a:cubicBezTo>
                    <a:pt x="12" y="217"/>
                    <a:pt x="12" y="218"/>
                    <a:pt x="11" y="218"/>
                  </a:cubicBezTo>
                  <a:cubicBezTo>
                    <a:pt x="10" y="220"/>
                    <a:pt x="12" y="221"/>
                    <a:pt x="13" y="222"/>
                  </a:cubicBezTo>
                  <a:cubicBezTo>
                    <a:pt x="15" y="224"/>
                    <a:pt x="17" y="228"/>
                    <a:pt x="18" y="230"/>
                  </a:cubicBezTo>
                  <a:cubicBezTo>
                    <a:pt x="18" y="231"/>
                    <a:pt x="17" y="232"/>
                    <a:pt x="16" y="232"/>
                  </a:cubicBezTo>
                  <a:cubicBezTo>
                    <a:pt x="17" y="234"/>
                    <a:pt x="17" y="234"/>
                    <a:pt x="17" y="234"/>
                  </a:cubicBezTo>
                  <a:cubicBezTo>
                    <a:pt x="17" y="235"/>
                    <a:pt x="15" y="234"/>
                    <a:pt x="16" y="235"/>
                  </a:cubicBezTo>
                  <a:cubicBezTo>
                    <a:pt x="19" y="236"/>
                    <a:pt x="19" y="236"/>
                    <a:pt x="19" y="236"/>
                  </a:cubicBezTo>
                  <a:cubicBezTo>
                    <a:pt x="19" y="236"/>
                    <a:pt x="19" y="237"/>
                    <a:pt x="18" y="237"/>
                  </a:cubicBezTo>
                  <a:cubicBezTo>
                    <a:pt x="18" y="237"/>
                    <a:pt x="17" y="236"/>
                    <a:pt x="16" y="236"/>
                  </a:cubicBezTo>
                  <a:cubicBezTo>
                    <a:pt x="19" y="239"/>
                    <a:pt x="19" y="239"/>
                    <a:pt x="19" y="239"/>
                  </a:cubicBezTo>
                  <a:cubicBezTo>
                    <a:pt x="19" y="238"/>
                    <a:pt x="19" y="238"/>
                    <a:pt x="19" y="238"/>
                  </a:cubicBezTo>
                  <a:cubicBezTo>
                    <a:pt x="20" y="239"/>
                    <a:pt x="20" y="239"/>
                    <a:pt x="20" y="239"/>
                  </a:cubicBezTo>
                  <a:cubicBezTo>
                    <a:pt x="19" y="240"/>
                    <a:pt x="21" y="241"/>
                    <a:pt x="19" y="241"/>
                  </a:cubicBezTo>
                  <a:cubicBezTo>
                    <a:pt x="20" y="242"/>
                    <a:pt x="22" y="242"/>
                    <a:pt x="22" y="243"/>
                  </a:cubicBezTo>
                  <a:cubicBezTo>
                    <a:pt x="19" y="244"/>
                    <a:pt x="19" y="244"/>
                    <a:pt x="19" y="244"/>
                  </a:cubicBezTo>
                  <a:cubicBezTo>
                    <a:pt x="19" y="244"/>
                    <a:pt x="19" y="244"/>
                    <a:pt x="19" y="244"/>
                  </a:cubicBezTo>
                  <a:cubicBezTo>
                    <a:pt x="19" y="245"/>
                    <a:pt x="20" y="244"/>
                    <a:pt x="21" y="245"/>
                  </a:cubicBezTo>
                  <a:cubicBezTo>
                    <a:pt x="19" y="246"/>
                    <a:pt x="19" y="246"/>
                    <a:pt x="19" y="246"/>
                  </a:cubicBezTo>
                  <a:cubicBezTo>
                    <a:pt x="20" y="247"/>
                    <a:pt x="20" y="247"/>
                    <a:pt x="20" y="247"/>
                  </a:cubicBezTo>
                  <a:cubicBezTo>
                    <a:pt x="20" y="248"/>
                    <a:pt x="19" y="248"/>
                    <a:pt x="18" y="249"/>
                  </a:cubicBezTo>
                  <a:cubicBezTo>
                    <a:pt x="20" y="252"/>
                    <a:pt x="20" y="252"/>
                    <a:pt x="20" y="252"/>
                  </a:cubicBezTo>
                  <a:cubicBezTo>
                    <a:pt x="21" y="252"/>
                    <a:pt x="21" y="251"/>
                    <a:pt x="21" y="252"/>
                  </a:cubicBezTo>
                  <a:cubicBezTo>
                    <a:pt x="22" y="252"/>
                    <a:pt x="22" y="252"/>
                    <a:pt x="22" y="253"/>
                  </a:cubicBezTo>
                  <a:cubicBezTo>
                    <a:pt x="22" y="253"/>
                    <a:pt x="22" y="254"/>
                    <a:pt x="21" y="254"/>
                  </a:cubicBezTo>
                  <a:cubicBezTo>
                    <a:pt x="26" y="256"/>
                    <a:pt x="26" y="256"/>
                    <a:pt x="26" y="256"/>
                  </a:cubicBezTo>
                  <a:cubicBezTo>
                    <a:pt x="25" y="257"/>
                    <a:pt x="25" y="257"/>
                    <a:pt x="25" y="257"/>
                  </a:cubicBezTo>
                  <a:cubicBezTo>
                    <a:pt x="26" y="257"/>
                    <a:pt x="26" y="257"/>
                    <a:pt x="26" y="257"/>
                  </a:cubicBezTo>
                  <a:cubicBezTo>
                    <a:pt x="28" y="258"/>
                    <a:pt x="26" y="259"/>
                    <a:pt x="26" y="260"/>
                  </a:cubicBezTo>
                  <a:cubicBezTo>
                    <a:pt x="26" y="260"/>
                    <a:pt x="26" y="260"/>
                    <a:pt x="26" y="260"/>
                  </a:cubicBezTo>
                  <a:cubicBezTo>
                    <a:pt x="26" y="260"/>
                    <a:pt x="25" y="261"/>
                    <a:pt x="25" y="261"/>
                  </a:cubicBezTo>
                  <a:cubicBezTo>
                    <a:pt x="25" y="262"/>
                    <a:pt x="25" y="263"/>
                    <a:pt x="24" y="263"/>
                  </a:cubicBezTo>
                  <a:cubicBezTo>
                    <a:pt x="21" y="260"/>
                    <a:pt x="21" y="266"/>
                    <a:pt x="21" y="266"/>
                  </a:cubicBezTo>
                  <a:cubicBezTo>
                    <a:pt x="20" y="268"/>
                    <a:pt x="22" y="270"/>
                    <a:pt x="23" y="272"/>
                  </a:cubicBezTo>
                  <a:cubicBezTo>
                    <a:pt x="22" y="273"/>
                    <a:pt x="21" y="273"/>
                    <a:pt x="20" y="274"/>
                  </a:cubicBezTo>
                  <a:cubicBezTo>
                    <a:pt x="22" y="275"/>
                    <a:pt x="22" y="275"/>
                    <a:pt x="22" y="275"/>
                  </a:cubicBezTo>
                  <a:cubicBezTo>
                    <a:pt x="22" y="275"/>
                    <a:pt x="22" y="275"/>
                    <a:pt x="21" y="275"/>
                  </a:cubicBezTo>
                  <a:cubicBezTo>
                    <a:pt x="23" y="278"/>
                    <a:pt x="18" y="279"/>
                    <a:pt x="19" y="280"/>
                  </a:cubicBezTo>
                  <a:cubicBezTo>
                    <a:pt x="19" y="282"/>
                    <a:pt x="19" y="282"/>
                    <a:pt x="19" y="282"/>
                  </a:cubicBezTo>
                  <a:cubicBezTo>
                    <a:pt x="21" y="283"/>
                    <a:pt x="22" y="281"/>
                    <a:pt x="23" y="279"/>
                  </a:cubicBezTo>
                  <a:cubicBezTo>
                    <a:pt x="28" y="279"/>
                    <a:pt x="28" y="282"/>
                    <a:pt x="32" y="283"/>
                  </a:cubicBezTo>
                  <a:cubicBezTo>
                    <a:pt x="30" y="285"/>
                    <a:pt x="29" y="285"/>
                    <a:pt x="27" y="283"/>
                  </a:cubicBezTo>
                  <a:cubicBezTo>
                    <a:pt x="24" y="284"/>
                    <a:pt x="27" y="286"/>
                    <a:pt x="26" y="287"/>
                  </a:cubicBezTo>
                  <a:cubicBezTo>
                    <a:pt x="32" y="287"/>
                    <a:pt x="32" y="287"/>
                    <a:pt x="32" y="287"/>
                  </a:cubicBezTo>
                  <a:cubicBezTo>
                    <a:pt x="32" y="288"/>
                    <a:pt x="31" y="289"/>
                    <a:pt x="30" y="289"/>
                  </a:cubicBezTo>
                  <a:cubicBezTo>
                    <a:pt x="31" y="290"/>
                    <a:pt x="31" y="290"/>
                    <a:pt x="31" y="290"/>
                  </a:cubicBezTo>
                  <a:cubicBezTo>
                    <a:pt x="30" y="291"/>
                    <a:pt x="30" y="291"/>
                    <a:pt x="30" y="291"/>
                  </a:cubicBezTo>
                  <a:cubicBezTo>
                    <a:pt x="32" y="292"/>
                    <a:pt x="32" y="292"/>
                    <a:pt x="32" y="292"/>
                  </a:cubicBezTo>
                  <a:cubicBezTo>
                    <a:pt x="32" y="293"/>
                    <a:pt x="32" y="293"/>
                    <a:pt x="32" y="293"/>
                  </a:cubicBezTo>
                  <a:cubicBezTo>
                    <a:pt x="31" y="293"/>
                    <a:pt x="31" y="293"/>
                    <a:pt x="31" y="292"/>
                  </a:cubicBezTo>
                  <a:cubicBezTo>
                    <a:pt x="31" y="293"/>
                    <a:pt x="31" y="294"/>
                    <a:pt x="30" y="294"/>
                  </a:cubicBezTo>
                  <a:cubicBezTo>
                    <a:pt x="31" y="294"/>
                    <a:pt x="31" y="294"/>
                    <a:pt x="31" y="294"/>
                  </a:cubicBezTo>
                  <a:cubicBezTo>
                    <a:pt x="30" y="297"/>
                    <a:pt x="30" y="297"/>
                    <a:pt x="30" y="297"/>
                  </a:cubicBezTo>
                  <a:cubicBezTo>
                    <a:pt x="35" y="299"/>
                    <a:pt x="35" y="299"/>
                    <a:pt x="35" y="299"/>
                  </a:cubicBezTo>
                  <a:cubicBezTo>
                    <a:pt x="34" y="300"/>
                    <a:pt x="34" y="300"/>
                    <a:pt x="34" y="300"/>
                  </a:cubicBezTo>
                  <a:cubicBezTo>
                    <a:pt x="36" y="301"/>
                    <a:pt x="38" y="301"/>
                    <a:pt x="39" y="303"/>
                  </a:cubicBezTo>
                  <a:cubicBezTo>
                    <a:pt x="38" y="303"/>
                    <a:pt x="35" y="302"/>
                    <a:pt x="36" y="303"/>
                  </a:cubicBezTo>
                  <a:cubicBezTo>
                    <a:pt x="36" y="304"/>
                    <a:pt x="35" y="304"/>
                    <a:pt x="35" y="304"/>
                  </a:cubicBezTo>
                  <a:cubicBezTo>
                    <a:pt x="38" y="306"/>
                    <a:pt x="38" y="306"/>
                    <a:pt x="38" y="306"/>
                  </a:cubicBezTo>
                  <a:cubicBezTo>
                    <a:pt x="37" y="307"/>
                    <a:pt x="36" y="307"/>
                    <a:pt x="36" y="308"/>
                  </a:cubicBezTo>
                  <a:cubicBezTo>
                    <a:pt x="35" y="306"/>
                    <a:pt x="35" y="306"/>
                    <a:pt x="35" y="306"/>
                  </a:cubicBezTo>
                  <a:cubicBezTo>
                    <a:pt x="33" y="309"/>
                    <a:pt x="37" y="308"/>
                    <a:pt x="38" y="310"/>
                  </a:cubicBezTo>
                  <a:cubicBezTo>
                    <a:pt x="37" y="308"/>
                    <a:pt x="42" y="307"/>
                    <a:pt x="40" y="304"/>
                  </a:cubicBezTo>
                  <a:cubicBezTo>
                    <a:pt x="40" y="304"/>
                    <a:pt x="39" y="305"/>
                    <a:pt x="39" y="305"/>
                  </a:cubicBezTo>
                  <a:cubicBezTo>
                    <a:pt x="38" y="304"/>
                    <a:pt x="38" y="304"/>
                    <a:pt x="38" y="304"/>
                  </a:cubicBezTo>
                  <a:cubicBezTo>
                    <a:pt x="39" y="303"/>
                    <a:pt x="39" y="303"/>
                    <a:pt x="39" y="303"/>
                  </a:cubicBezTo>
                  <a:cubicBezTo>
                    <a:pt x="40" y="303"/>
                    <a:pt x="42" y="301"/>
                    <a:pt x="43" y="303"/>
                  </a:cubicBezTo>
                  <a:cubicBezTo>
                    <a:pt x="43" y="305"/>
                    <a:pt x="43" y="306"/>
                    <a:pt x="41" y="308"/>
                  </a:cubicBezTo>
                  <a:cubicBezTo>
                    <a:pt x="45" y="308"/>
                    <a:pt x="45" y="308"/>
                    <a:pt x="45" y="308"/>
                  </a:cubicBezTo>
                  <a:cubicBezTo>
                    <a:pt x="45" y="313"/>
                    <a:pt x="49" y="307"/>
                    <a:pt x="51" y="311"/>
                  </a:cubicBezTo>
                  <a:cubicBezTo>
                    <a:pt x="51" y="311"/>
                    <a:pt x="50" y="312"/>
                    <a:pt x="50" y="312"/>
                  </a:cubicBezTo>
                  <a:cubicBezTo>
                    <a:pt x="47" y="315"/>
                    <a:pt x="46" y="310"/>
                    <a:pt x="44" y="311"/>
                  </a:cubicBezTo>
                  <a:cubicBezTo>
                    <a:pt x="44" y="313"/>
                    <a:pt x="44" y="313"/>
                    <a:pt x="44" y="313"/>
                  </a:cubicBezTo>
                  <a:cubicBezTo>
                    <a:pt x="43" y="312"/>
                    <a:pt x="39" y="311"/>
                    <a:pt x="39" y="312"/>
                  </a:cubicBezTo>
                  <a:cubicBezTo>
                    <a:pt x="40" y="313"/>
                    <a:pt x="40" y="313"/>
                    <a:pt x="40" y="313"/>
                  </a:cubicBezTo>
                  <a:cubicBezTo>
                    <a:pt x="40" y="314"/>
                    <a:pt x="40" y="314"/>
                    <a:pt x="40" y="314"/>
                  </a:cubicBezTo>
                  <a:cubicBezTo>
                    <a:pt x="42" y="313"/>
                    <a:pt x="43" y="313"/>
                    <a:pt x="44" y="314"/>
                  </a:cubicBezTo>
                  <a:cubicBezTo>
                    <a:pt x="44" y="316"/>
                    <a:pt x="44" y="316"/>
                    <a:pt x="44" y="316"/>
                  </a:cubicBezTo>
                  <a:cubicBezTo>
                    <a:pt x="45" y="315"/>
                    <a:pt x="45" y="315"/>
                    <a:pt x="45" y="315"/>
                  </a:cubicBezTo>
                  <a:cubicBezTo>
                    <a:pt x="47" y="316"/>
                    <a:pt x="46" y="318"/>
                    <a:pt x="47" y="319"/>
                  </a:cubicBezTo>
                  <a:cubicBezTo>
                    <a:pt x="47" y="320"/>
                    <a:pt x="46" y="320"/>
                    <a:pt x="45" y="320"/>
                  </a:cubicBezTo>
                  <a:cubicBezTo>
                    <a:pt x="45" y="321"/>
                    <a:pt x="45" y="321"/>
                    <a:pt x="45" y="321"/>
                  </a:cubicBezTo>
                  <a:cubicBezTo>
                    <a:pt x="40" y="322"/>
                    <a:pt x="40" y="322"/>
                    <a:pt x="40" y="322"/>
                  </a:cubicBezTo>
                  <a:cubicBezTo>
                    <a:pt x="41" y="323"/>
                    <a:pt x="42" y="323"/>
                    <a:pt x="43" y="324"/>
                  </a:cubicBezTo>
                  <a:cubicBezTo>
                    <a:pt x="43" y="324"/>
                    <a:pt x="42" y="324"/>
                    <a:pt x="42" y="325"/>
                  </a:cubicBezTo>
                  <a:cubicBezTo>
                    <a:pt x="46" y="323"/>
                    <a:pt x="43" y="321"/>
                    <a:pt x="47" y="320"/>
                  </a:cubicBezTo>
                  <a:cubicBezTo>
                    <a:pt x="47" y="322"/>
                    <a:pt x="47" y="322"/>
                    <a:pt x="47" y="322"/>
                  </a:cubicBezTo>
                  <a:cubicBezTo>
                    <a:pt x="48" y="321"/>
                    <a:pt x="48" y="321"/>
                    <a:pt x="48" y="321"/>
                  </a:cubicBezTo>
                  <a:cubicBezTo>
                    <a:pt x="49" y="324"/>
                    <a:pt x="52" y="321"/>
                    <a:pt x="53" y="321"/>
                  </a:cubicBezTo>
                  <a:cubicBezTo>
                    <a:pt x="52" y="323"/>
                    <a:pt x="51" y="324"/>
                    <a:pt x="48" y="324"/>
                  </a:cubicBezTo>
                  <a:cubicBezTo>
                    <a:pt x="47" y="326"/>
                    <a:pt x="47" y="326"/>
                    <a:pt x="47" y="326"/>
                  </a:cubicBezTo>
                  <a:cubicBezTo>
                    <a:pt x="47" y="325"/>
                    <a:pt x="49" y="325"/>
                    <a:pt x="50" y="325"/>
                  </a:cubicBezTo>
                  <a:cubicBezTo>
                    <a:pt x="51" y="322"/>
                    <a:pt x="56" y="324"/>
                    <a:pt x="57" y="321"/>
                  </a:cubicBezTo>
                  <a:cubicBezTo>
                    <a:pt x="59" y="320"/>
                    <a:pt x="63" y="321"/>
                    <a:pt x="64" y="323"/>
                  </a:cubicBezTo>
                  <a:cubicBezTo>
                    <a:pt x="63" y="324"/>
                    <a:pt x="61" y="326"/>
                    <a:pt x="58" y="325"/>
                  </a:cubicBezTo>
                  <a:cubicBezTo>
                    <a:pt x="58" y="324"/>
                    <a:pt x="59" y="323"/>
                    <a:pt x="60" y="323"/>
                  </a:cubicBezTo>
                  <a:cubicBezTo>
                    <a:pt x="58" y="322"/>
                    <a:pt x="58" y="322"/>
                    <a:pt x="58" y="322"/>
                  </a:cubicBezTo>
                  <a:cubicBezTo>
                    <a:pt x="58" y="323"/>
                    <a:pt x="58" y="323"/>
                    <a:pt x="59" y="324"/>
                  </a:cubicBezTo>
                  <a:cubicBezTo>
                    <a:pt x="57" y="325"/>
                    <a:pt x="57" y="325"/>
                    <a:pt x="57" y="325"/>
                  </a:cubicBezTo>
                  <a:cubicBezTo>
                    <a:pt x="57" y="325"/>
                    <a:pt x="57" y="325"/>
                    <a:pt x="57" y="325"/>
                  </a:cubicBezTo>
                  <a:cubicBezTo>
                    <a:pt x="56" y="323"/>
                    <a:pt x="55" y="324"/>
                    <a:pt x="54" y="325"/>
                  </a:cubicBezTo>
                  <a:cubicBezTo>
                    <a:pt x="55" y="326"/>
                    <a:pt x="56" y="323"/>
                    <a:pt x="57" y="326"/>
                  </a:cubicBezTo>
                  <a:cubicBezTo>
                    <a:pt x="57" y="326"/>
                    <a:pt x="56" y="326"/>
                    <a:pt x="55" y="326"/>
                  </a:cubicBezTo>
                  <a:cubicBezTo>
                    <a:pt x="57" y="328"/>
                    <a:pt x="57" y="328"/>
                    <a:pt x="57" y="328"/>
                  </a:cubicBezTo>
                  <a:cubicBezTo>
                    <a:pt x="55" y="330"/>
                    <a:pt x="55" y="330"/>
                    <a:pt x="55" y="330"/>
                  </a:cubicBezTo>
                  <a:cubicBezTo>
                    <a:pt x="56" y="330"/>
                    <a:pt x="57" y="330"/>
                    <a:pt x="57" y="331"/>
                  </a:cubicBezTo>
                  <a:cubicBezTo>
                    <a:pt x="57" y="331"/>
                    <a:pt x="57" y="332"/>
                    <a:pt x="57" y="332"/>
                  </a:cubicBezTo>
                  <a:cubicBezTo>
                    <a:pt x="57" y="332"/>
                    <a:pt x="58" y="332"/>
                    <a:pt x="58" y="332"/>
                  </a:cubicBezTo>
                  <a:cubicBezTo>
                    <a:pt x="59" y="332"/>
                    <a:pt x="59" y="333"/>
                    <a:pt x="59" y="334"/>
                  </a:cubicBezTo>
                  <a:cubicBezTo>
                    <a:pt x="61" y="334"/>
                    <a:pt x="61" y="334"/>
                    <a:pt x="61" y="334"/>
                  </a:cubicBezTo>
                  <a:cubicBezTo>
                    <a:pt x="64" y="335"/>
                    <a:pt x="62" y="338"/>
                    <a:pt x="63" y="340"/>
                  </a:cubicBezTo>
                  <a:cubicBezTo>
                    <a:pt x="65" y="339"/>
                    <a:pt x="63" y="336"/>
                    <a:pt x="65" y="334"/>
                  </a:cubicBezTo>
                  <a:cubicBezTo>
                    <a:pt x="66" y="334"/>
                    <a:pt x="67" y="333"/>
                    <a:pt x="68" y="335"/>
                  </a:cubicBezTo>
                  <a:cubicBezTo>
                    <a:pt x="69" y="337"/>
                    <a:pt x="66" y="336"/>
                    <a:pt x="66" y="338"/>
                  </a:cubicBezTo>
                  <a:cubicBezTo>
                    <a:pt x="67" y="337"/>
                    <a:pt x="68" y="337"/>
                    <a:pt x="68" y="338"/>
                  </a:cubicBezTo>
                  <a:cubicBezTo>
                    <a:pt x="68" y="339"/>
                    <a:pt x="67" y="339"/>
                    <a:pt x="66" y="339"/>
                  </a:cubicBezTo>
                  <a:cubicBezTo>
                    <a:pt x="68" y="341"/>
                    <a:pt x="68" y="341"/>
                    <a:pt x="68" y="341"/>
                  </a:cubicBezTo>
                  <a:cubicBezTo>
                    <a:pt x="67" y="343"/>
                    <a:pt x="65" y="341"/>
                    <a:pt x="63" y="342"/>
                  </a:cubicBezTo>
                  <a:cubicBezTo>
                    <a:pt x="63" y="341"/>
                    <a:pt x="63" y="341"/>
                    <a:pt x="63" y="341"/>
                  </a:cubicBezTo>
                  <a:cubicBezTo>
                    <a:pt x="63" y="341"/>
                    <a:pt x="63" y="342"/>
                    <a:pt x="63" y="341"/>
                  </a:cubicBezTo>
                  <a:cubicBezTo>
                    <a:pt x="62" y="343"/>
                    <a:pt x="63" y="343"/>
                    <a:pt x="64" y="344"/>
                  </a:cubicBezTo>
                  <a:cubicBezTo>
                    <a:pt x="67" y="343"/>
                    <a:pt x="66" y="346"/>
                    <a:pt x="69" y="345"/>
                  </a:cubicBezTo>
                  <a:cubicBezTo>
                    <a:pt x="67" y="343"/>
                    <a:pt x="67" y="343"/>
                    <a:pt x="67" y="343"/>
                  </a:cubicBezTo>
                  <a:cubicBezTo>
                    <a:pt x="67" y="343"/>
                    <a:pt x="67" y="343"/>
                    <a:pt x="67" y="343"/>
                  </a:cubicBezTo>
                  <a:cubicBezTo>
                    <a:pt x="70" y="342"/>
                    <a:pt x="70" y="345"/>
                    <a:pt x="71" y="345"/>
                  </a:cubicBezTo>
                  <a:cubicBezTo>
                    <a:pt x="73" y="343"/>
                    <a:pt x="69" y="343"/>
                    <a:pt x="68" y="342"/>
                  </a:cubicBezTo>
                  <a:cubicBezTo>
                    <a:pt x="71" y="340"/>
                    <a:pt x="72" y="344"/>
                    <a:pt x="74" y="344"/>
                  </a:cubicBezTo>
                  <a:cubicBezTo>
                    <a:pt x="74" y="344"/>
                    <a:pt x="74" y="344"/>
                    <a:pt x="74" y="344"/>
                  </a:cubicBezTo>
                  <a:cubicBezTo>
                    <a:pt x="75" y="344"/>
                    <a:pt x="75" y="344"/>
                    <a:pt x="75" y="344"/>
                  </a:cubicBezTo>
                  <a:cubicBezTo>
                    <a:pt x="75" y="347"/>
                    <a:pt x="75" y="347"/>
                    <a:pt x="75" y="347"/>
                  </a:cubicBezTo>
                  <a:cubicBezTo>
                    <a:pt x="77" y="348"/>
                    <a:pt x="78" y="346"/>
                    <a:pt x="79" y="348"/>
                  </a:cubicBezTo>
                  <a:cubicBezTo>
                    <a:pt x="79" y="348"/>
                    <a:pt x="79" y="349"/>
                    <a:pt x="79" y="349"/>
                  </a:cubicBezTo>
                  <a:cubicBezTo>
                    <a:pt x="77" y="349"/>
                    <a:pt x="76" y="351"/>
                    <a:pt x="75" y="349"/>
                  </a:cubicBezTo>
                  <a:cubicBezTo>
                    <a:pt x="74" y="349"/>
                    <a:pt x="74" y="349"/>
                    <a:pt x="74" y="349"/>
                  </a:cubicBezTo>
                  <a:cubicBezTo>
                    <a:pt x="76" y="352"/>
                    <a:pt x="71" y="349"/>
                    <a:pt x="70" y="352"/>
                  </a:cubicBezTo>
                  <a:cubicBezTo>
                    <a:pt x="73" y="352"/>
                    <a:pt x="70" y="352"/>
                    <a:pt x="74" y="351"/>
                  </a:cubicBezTo>
                  <a:cubicBezTo>
                    <a:pt x="74" y="351"/>
                    <a:pt x="75" y="352"/>
                    <a:pt x="75" y="353"/>
                  </a:cubicBezTo>
                  <a:cubicBezTo>
                    <a:pt x="75" y="353"/>
                    <a:pt x="76" y="353"/>
                    <a:pt x="76" y="352"/>
                  </a:cubicBezTo>
                  <a:cubicBezTo>
                    <a:pt x="77" y="353"/>
                    <a:pt x="77" y="353"/>
                    <a:pt x="77" y="353"/>
                  </a:cubicBezTo>
                  <a:cubicBezTo>
                    <a:pt x="78" y="351"/>
                    <a:pt x="78" y="351"/>
                    <a:pt x="78" y="351"/>
                  </a:cubicBezTo>
                  <a:cubicBezTo>
                    <a:pt x="78" y="353"/>
                    <a:pt x="80" y="351"/>
                    <a:pt x="81" y="353"/>
                  </a:cubicBezTo>
                  <a:cubicBezTo>
                    <a:pt x="80" y="354"/>
                    <a:pt x="80" y="354"/>
                    <a:pt x="80" y="354"/>
                  </a:cubicBezTo>
                  <a:cubicBezTo>
                    <a:pt x="79" y="355"/>
                    <a:pt x="79" y="354"/>
                    <a:pt x="78" y="353"/>
                  </a:cubicBezTo>
                  <a:cubicBezTo>
                    <a:pt x="76" y="355"/>
                    <a:pt x="78" y="356"/>
                    <a:pt x="77" y="358"/>
                  </a:cubicBezTo>
                  <a:cubicBezTo>
                    <a:pt x="78" y="358"/>
                    <a:pt x="77" y="358"/>
                    <a:pt x="78" y="357"/>
                  </a:cubicBezTo>
                  <a:cubicBezTo>
                    <a:pt x="82" y="360"/>
                    <a:pt x="82" y="360"/>
                    <a:pt x="82" y="360"/>
                  </a:cubicBezTo>
                  <a:cubicBezTo>
                    <a:pt x="84" y="358"/>
                    <a:pt x="86" y="362"/>
                    <a:pt x="87" y="360"/>
                  </a:cubicBezTo>
                  <a:cubicBezTo>
                    <a:pt x="88" y="362"/>
                    <a:pt x="95" y="361"/>
                    <a:pt x="92" y="365"/>
                  </a:cubicBezTo>
                  <a:cubicBezTo>
                    <a:pt x="90" y="363"/>
                    <a:pt x="89" y="361"/>
                    <a:pt x="85" y="362"/>
                  </a:cubicBezTo>
                  <a:cubicBezTo>
                    <a:pt x="83" y="363"/>
                    <a:pt x="86" y="365"/>
                    <a:pt x="87" y="364"/>
                  </a:cubicBezTo>
                  <a:cubicBezTo>
                    <a:pt x="87" y="365"/>
                    <a:pt x="87" y="365"/>
                    <a:pt x="86" y="366"/>
                  </a:cubicBezTo>
                  <a:cubicBezTo>
                    <a:pt x="88" y="365"/>
                    <a:pt x="90" y="364"/>
                    <a:pt x="92" y="366"/>
                  </a:cubicBezTo>
                  <a:cubicBezTo>
                    <a:pt x="91" y="367"/>
                    <a:pt x="91" y="367"/>
                    <a:pt x="91" y="367"/>
                  </a:cubicBezTo>
                  <a:cubicBezTo>
                    <a:pt x="92" y="368"/>
                    <a:pt x="92" y="368"/>
                    <a:pt x="92" y="368"/>
                  </a:cubicBezTo>
                  <a:cubicBezTo>
                    <a:pt x="90" y="369"/>
                    <a:pt x="90" y="369"/>
                    <a:pt x="90" y="369"/>
                  </a:cubicBezTo>
                  <a:cubicBezTo>
                    <a:pt x="90" y="369"/>
                    <a:pt x="89" y="369"/>
                    <a:pt x="90" y="368"/>
                  </a:cubicBezTo>
                  <a:cubicBezTo>
                    <a:pt x="88" y="371"/>
                    <a:pt x="88" y="371"/>
                    <a:pt x="88" y="371"/>
                  </a:cubicBezTo>
                  <a:cubicBezTo>
                    <a:pt x="87" y="368"/>
                    <a:pt x="87" y="368"/>
                    <a:pt x="87" y="368"/>
                  </a:cubicBezTo>
                  <a:cubicBezTo>
                    <a:pt x="85" y="369"/>
                    <a:pt x="89" y="370"/>
                    <a:pt x="87" y="371"/>
                  </a:cubicBezTo>
                  <a:cubicBezTo>
                    <a:pt x="87" y="371"/>
                    <a:pt x="87" y="371"/>
                    <a:pt x="87" y="371"/>
                  </a:cubicBezTo>
                  <a:cubicBezTo>
                    <a:pt x="87" y="373"/>
                    <a:pt x="90" y="374"/>
                    <a:pt x="88" y="375"/>
                  </a:cubicBezTo>
                  <a:cubicBezTo>
                    <a:pt x="92" y="374"/>
                    <a:pt x="92" y="374"/>
                    <a:pt x="92" y="374"/>
                  </a:cubicBezTo>
                  <a:cubicBezTo>
                    <a:pt x="97" y="372"/>
                    <a:pt x="96" y="380"/>
                    <a:pt x="101" y="377"/>
                  </a:cubicBezTo>
                  <a:cubicBezTo>
                    <a:pt x="103" y="374"/>
                    <a:pt x="103" y="374"/>
                    <a:pt x="103" y="374"/>
                  </a:cubicBezTo>
                  <a:cubicBezTo>
                    <a:pt x="101" y="377"/>
                    <a:pt x="100" y="371"/>
                    <a:pt x="99" y="371"/>
                  </a:cubicBezTo>
                  <a:cubicBezTo>
                    <a:pt x="103" y="371"/>
                    <a:pt x="103" y="371"/>
                    <a:pt x="103" y="371"/>
                  </a:cubicBezTo>
                  <a:cubicBezTo>
                    <a:pt x="103" y="373"/>
                    <a:pt x="103" y="373"/>
                    <a:pt x="103" y="373"/>
                  </a:cubicBezTo>
                  <a:cubicBezTo>
                    <a:pt x="104" y="371"/>
                    <a:pt x="104" y="371"/>
                    <a:pt x="104" y="371"/>
                  </a:cubicBezTo>
                  <a:cubicBezTo>
                    <a:pt x="104" y="371"/>
                    <a:pt x="105" y="371"/>
                    <a:pt x="105" y="372"/>
                  </a:cubicBezTo>
                  <a:cubicBezTo>
                    <a:pt x="105" y="372"/>
                    <a:pt x="104" y="373"/>
                    <a:pt x="104" y="374"/>
                  </a:cubicBezTo>
                  <a:cubicBezTo>
                    <a:pt x="106" y="373"/>
                    <a:pt x="106" y="373"/>
                    <a:pt x="106" y="373"/>
                  </a:cubicBezTo>
                  <a:cubicBezTo>
                    <a:pt x="108" y="374"/>
                    <a:pt x="107" y="376"/>
                    <a:pt x="107" y="377"/>
                  </a:cubicBezTo>
                  <a:cubicBezTo>
                    <a:pt x="112" y="378"/>
                    <a:pt x="107" y="381"/>
                    <a:pt x="108" y="383"/>
                  </a:cubicBezTo>
                  <a:cubicBezTo>
                    <a:pt x="110" y="383"/>
                    <a:pt x="110" y="383"/>
                    <a:pt x="110" y="383"/>
                  </a:cubicBezTo>
                  <a:cubicBezTo>
                    <a:pt x="109" y="382"/>
                    <a:pt x="109" y="382"/>
                    <a:pt x="109" y="382"/>
                  </a:cubicBezTo>
                  <a:cubicBezTo>
                    <a:pt x="109" y="381"/>
                    <a:pt x="110" y="380"/>
                    <a:pt x="110" y="380"/>
                  </a:cubicBezTo>
                  <a:cubicBezTo>
                    <a:pt x="113" y="376"/>
                    <a:pt x="108" y="376"/>
                    <a:pt x="108" y="373"/>
                  </a:cubicBezTo>
                  <a:cubicBezTo>
                    <a:pt x="110" y="374"/>
                    <a:pt x="110" y="374"/>
                    <a:pt x="110" y="374"/>
                  </a:cubicBezTo>
                  <a:cubicBezTo>
                    <a:pt x="109" y="373"/>
                    <a:pt x="109" y="373"/>
                    <a:pt x="109" y="373"/>
                  </a:cubicBezTo>
                  <a:cubicBezTo>
                    <a:pt x="110" y="372"/>
                    <a:pt x="110" y="372"/>
                    <a:pt x="111" y="372"/>
                  </a:cubicBezTo>
                  <a:cubicBezTo>
                    <a:pt x="110" y="376"/>
                    <a:pt x="113" y="374"/>
                    <a:pt x="112" y="377"/>
                  </a:cubicBezTo>
                  <a:cubicBezTo>
                    <a:pt x="114" y="376"/>
                    <a:pt x="111" y="374"/>
                    <a:pt x="114" y="374"/>
                  </a:cubicBezTo>
                  <a:cubicBezTo>
                    <a:pt x="117" y="378"/>
                    <a:pt x="112" y="378"/>
                    <a:pt x="112" y="381"/>
                  </a:cubicBezTo>
                  <a:cubicBezTo>
                    <a:pt x="116" y="380"/>
                    <a:pt x="113" y="382"/>
                    <a:pt x="112" y="382"/>
                  </a:cubicBezTo>
                  <a:cubicBezTo>
                    <a:pt x="113" y="383"/>
                    <a:pt x="113" y="383"/>
                    <a:pt x="113" y="383"/>
                  </a:cubicBezTo>
                  <a:cubicBezTo>
                    <a:pt x="112" y="384"/>
                    <a:pt x="112" y="386"/>
                    <a:pt x="111" y="386"/>
                  </a:cubicBezTo>
                  <a:cubicBezTo>
                    <a:pt x="113" y="388"/>
                    <a:pt x="113" y="383"/>
                    <a:pt x="115" y="383"/>
                  </a:cubicBezTo>
                  <a:cubicBezTo>
                    <a:pt x="114" y="384"/>
                    <a:pt x="117" y="383"/>
                    <a:pt x="116" y="385"/>
                  </a:cubicBezTo>
                  <a:cubicBezTo>
                    <a:pt x="115" y="385"/>
                    <a:pt x="115" y="385"/>
                    <a:pt x="115" y="385"/>
                  </a:cubicBezTo>
                  <a:cubicBezTo>
                    <a:pt x="119" y="385"/>
                    <a:pt x="119" y="385"/>
                    <a:pt x="119" y="385"/>
                  </a:cubicBezTo>
                  <a:cubicBezTo>
                    <a:pt x="117" y="389"/>
                    <a:pt x="122" y="386"/>
                    <a:pt x="122" y="387"/>
                  </a:cubicBezTo>
                  <a:cubicBezTo>
                    <a:pt x="121" y="388"/>
                    <a:pt x="121" y="388"/>
                    <a:pt x="121" y="388"/>
                  </a:cubicBezTo>
                  <a:cubicBezTo>
                    <a:pt x="123" y="388"/>
                    <a:pt x="123" y="388"/>
                    <a:pt x="123" y="388"/>
                  </a:cubicBezTo>
                  <a:cubicBezTo>
                    <a:pt x="124" y="389"/>
                    <a:pt x="121" y="389"/>
                    <a:pt x="122" y="390"/>
                  </a:cubicBezTo>
                  <a:cubicBezTo>
                    <a:pt x="123" y="389"/>
                    <a:pt x="124" y="390"/>
                    <a:pt x="125" y="390"/>
                  </a:cubicBezTo>
                  <a:cubicBezTo>
                    <a:pt x="123" y="392"/>
                    <a:pt x="121" y="394"/>
                    <a:pt x="119" y="395"/>
                  </a:cubicBezTo>
                  <a:cubicBezTo>
                    <a:pt x="119" y="395"/>
                    <a:pt x="118" y="394"/>
                    <a:pt x="118" y="393"/>
                  </a:cubicBezTo>
                  <a:cubicBezTo>
                    <a:pt x="118" y="393"/>
                    <a:pt x="118" y="393"/>
                    <a:pt x="118" y="393"/>
                  </a:cubicBezTo>
                  <a:cubicBezTo>
                    <a:pt x="119" y="397"/>
                    <a:pt x="119" y="397"/>
                    <a:pt x="119" y="397"/>
                  </a:cubicBezTo>
                  <a:cubicBezTo>
                    <a:pt x="120" y="396"/>
                    <a:pt x="122" y="396"/>
                    <a:pt x="123" y="394"/>
                  </a:cubicBezTo>
                  <a:cubicBezTo>
                    <a:pt x="123" y="394"/>
                    <a:pt x="122" y="394"/>
                    <a:pt x="122" y="394"/>
                  </a:cubicBezTo>
                  <a:cubicBezTo>
                    <a:pt x="123" y="392"/>
                    <a:pt x="125" y="392"/>
                    <a:pt x="127" y="391"/>
                  </a:cubicBezTo>
                  <a:cubicBezTo>
                    <a:pt x="127" y="392"/>
                    <a:pt x="127" y="392"/>
                    <a:pt x="127" y="392"/>
                  </a:cubicBezTo>
                  <a:cubicBezTo>
                    <a:pt x="127" y="393"/>
                    <a:pt x="125" y="393"/>
                    <a:pt x="126" y="393"/>
                  </a:cubicBezTo>
                  <a:cubicBezTo>
                    <a:pt x="127" y="393"/>
                    <a:pt x="127" y="393"/>
                    <a:pt x="127" y="393"/>
                  </a:cubicBezTo>
                  <a:cubicBezTo>
                    <a:pt x="125" y="394"/>
                    <a:pt x="124" y="396"/>
                    <a:pt x="126" y="398"/>
                  </a:cubicBezTo>
                  <a:cubicBezTo>
                    <a:pt x="128" y="396"/>
                    <a:pt x="128" y="396"/>
                    <a:pt x="128" y="396"/>
                  </a:cubicBezTo>
                  <a:cubicBezTo>
                    <a:pt x="127" y="395"/>
                    <a:pt x="127" y="395"/>
                    <a:pt x="127" y="395"/>
                  </a:cubicBezTo>
                  <a:cubicBezTo>
                    <a:pt x="129" y="394"/>
                    <a:pt x="129" y="392"/>
                    <a:pt x="128" y="391"/>
                  </a:cubicBezTo>
                  <a:cubicBezTo>
                    <a:pt x="129" y="392"/>
                    <a:pt x="131" y="390"/>
                    <a:pt x="132" y="392"/>
                  </a:cubicBezTo>
                  <a:cubicBezTo>
                    <a:pt x="132" y="393"/>
                    <a:pt x="132" y="393"/>
                    <a:pt x="131" y="394"/>
                  </a:cubicBezTo>
                  <a:cubicBezTo>
                    <a:pt x="134" y="395"/>
                    <a:pt x="133" y="394"/>
                    <a:pt x="136" y="394"/>
                  </a:cubicBezTo>
                  <a:cubicBezTo>
                    <a:pt x="136" y="396"/>
                    <a:pt x="136" y="398"/>
                    <a:pt x="140" y="399"/>
                  </a:cubicBezTo>
                  <a:cubicBezTo>
                    <a:pt x="137" y="401"/>
                    <a:pt x="135" y="398"/>
                    <a:pt x="132" y="398"/>
                  </a:cubicBezTo>
                  <a:cubicBezTo>
                    <a:pt x="131" y="398"/>
                    <a:pt x="130" y="397"/>
                    <a:pt x="129" y="398"/>
                  </a:cubicBezTo>
                  <a:cubicBezTo>
                    <a:pt x="129" y="397"/>
                    <a:pt x="128" y="398"/>
                    <a:pt x="128" y="398"/>
                  </a:cubicBezTo>
                  <a:cubicBezTo>
                    <a:pt x="129" y="398"/>
                    <a:pt x="130" y="399"/>
                    <a:pt x="130" y="398"/>
                  </a:cubicBezTo>
                  <a:cubicBezTo>
                    <a:pt x="131" y="399"/>
                    <a:pt x="131" y="399"/>
                    <a:pt x="131" y="399"/>
                  </a:cubicBezTo>
                  <a:cubicBezTo>
                    <a:pt x="133" y="401"/>
                    <a:pt x="131" y="403"/>
                    <a:pt x="129" y="403"/>
                  </a:cubicBezTo>
                  <a:cubicBezTo>
                    <a:pt x="130" y="404"/>
                    <a:pt x="130" y="404"/>
                    <a:pt x="130" y="405"/>
                  </a:cubicBezTo>
                  <a:cubicBezTo>
                    <a:pt x="131" y="402"/>
                    <a:pt x="133" y="406"/>
                    <a:pt x="135" y="405"/>
                  </a:cubicBezTo>
                  <a:cubicBezTo>
                    <a:pt x="135" y="406"/>
                    <a:pt x="134" y="407"/>
                    <a:pt x="134" y="408"/>
                  </a:cubicBezTo>
                  <a:cubicBezTo>
                    <a:pt x="134" y="408"/>
                    <a:pt x="135" y="408"/>
                    <a:pt x="135" y="407"/>
                  </a:cubicBezTo>
                  <a:cubicBezTo>
                    <a:pt x="135" y="407"/>
                    <a:pt x="135" y="407"/>
                    <a:pt x="135" y="407"/>
                  </a:cubicBezTo>
                  <a:cubicBezTo>
                    <a:pt x="135" y="406"/>
                    <a:pt x="135" y="406"/>
                    <a:pt x="136" y="405"/>
                  </a:cubicBezTo>
                  <a:cubicBezTo>
                    <a:pt x="137" y="405"/>
                    <a:pt x="137" y="405"/>
                    <a:pt x="138" y="406"/>
                  </a:cubicBezTo>
                  <a:cubicBezTo>
                    <a:pt x="138" y="406"/>
                    <a:pt x="138" y="407"/>
                    <a:pt x="137" y="407"/>
                  </a:cubicBezTo>
                  <a:cubicBezTo>
                    <a:pt x="139" y="407"/>
                    <a:pt x="139" y="407"/>
                    <a:pt x="139" y="407"/>
                  </a:cubicBezTo>
                  <a:cubicBezTo>
                    <a:pt x="137" y="408"/>
                    <a:pt x="140" y="410"/>
                    <a:pt x="141" y="410"/>
                  </a:cubicBezTo>
                  <a:cubicBezTo>
                    <a:pt x="141" y="412"/>
                    <a:pt x="140" y="411"/>
                    <a:pt x="139" y="411"/>
                  </a:cubicBezTo>
                  <a:cubicBezTo>
                    <a:pt x="138" y="413"/>
                    <a:pt x="138" y="413"/>
                    <a:pt x="138" y="413"/>
                  </a:cubicBezTo>
                  <a:cubicBezTo>
                    <a:pt x="139" y="412"/>
                    <a:pt x="142" y="414"/>
                    <a:pt x="141" y="414"/>
                  </a:cubicBezTo>
                  <a:cubicBezTo>
                    <a:pt x="141" y="414"/>
                    <a:pt x="141" y="414"/>
                    <a:pt x="142" y="414"/>
                  </a:cubicBezTo>
                  <a:cubicBezTo>
                    <a:pt x="140" y="413"/>
                    <a:pt x="140" y="413"/>
                    <a:pt x="140" y="413"/>
                  </a:cubicBezTo>
                  <a:cubicBezTo>
                    <a:pt x="141" y="412"/>
                    <a:pt x="144" y="413"/>
                    <a:pt x="144" y="411"/>
                  </a:cubicBezTo>
                  <a:cubicBezTo>
                    <a:pt x="145" y="412"/>
                    <a:pt x="147" y="410"/>
                    <a:pt x="149" y="410"/>
                  </a:cubicBezTo>
                  <a:cubicBezTo>
                    <a:pt x="147" y="409"/>
                    <a:pt x="147" y="409"/>
                    <a:pt x="147" y="409"/>
                  </a:cubicBezTo>
                  <a:cubicBezTo>
                    <a:pt x="147" y="408"/>
                    <a:pt x="147" y="407"/>
                    <a:pt x="147" y="407"/>
                  </a:cubicBezTo>
                  <a:cubicBezTo>
                    <a:pt x="147" y="407"/>
                    <a:pt x="147" y="407"/>
                    <a:pt x="147" y="407"/>
                  </a:cubicBezTo>
                  <a:cubicBezTo>
                    <a:pt x="146" y="408"/>
                    <a:pt x="144" y="407"/>
                    <a:pt x="143" y="406"/>
                  </a:cubicBezTo>
                  <a:cubicBezTo>
                    <a:pt x="145" y="405"/>
                    <a:pt x="146" y="405"/>
                    <a:pt x="148" y="405"/>
                  </a:cubicBezTo>
                  <a:cubicBezTo>
                    <a:pt x="147" y="404"/>
                    <a:pt x="147" y="401"/>
                    <a:pt x="144" y="403"/>
                  </a:cubicBezTo>
                  <a:cubicBezTo>
                    <a:pt x="145" y="397"/>
                    <a:pt x="149" y="404"/>
                    <a:pt x="151" y="399"/>
                  </a:cubicBezTo>
                  <a:cubicBezTo>
                    <a:pt x="152" y="400"/>
                    <a:pt x="153" y="402"/>
                    <a:pt x="152" y="402"/>
                  </a:cubicBezTo>
                  <a:cubicBezTo>
                    <a:pt x="152" y="402"/>
                    <a:pt x="151" y="402"/>
                    <a:pt x="150" y="402"/>
                  </a:cubicBezTo>
                  <a:cubicBezTo>
                    <a:pt x="149" y="404"/>
                    <a:pt x="150" y="406"/>
                    <a:pt x="149" y="407"/>
                  </a:cubicBezTo>
                  <a:cubicBezTo>
                    <a:pt x="152" y="407"/>
                    <a:pt x="152" y="407"/>
                    <a:pt x="152" y="407"/>
                  </a:cubicBezTo>
                  <a:cubicBezTo>
                    <a:pt x="152" y="407"/>
                    <a:pt x="151" y="407"/>
                    <a:pt x="151" y="407"/>
                  </a:cubicBezTo>
                  <a:cubicBezTo>
                    <a:pt x="151" y="406"/>
                    <a:pt x="151" y="406"/>
                    <a:pt x="152" y="405"/>
                  </a:cubicBezTo>
                  <a:cubicBezTo>
                    <a:pt x="151" y="404"/>
                    <a:pt x="151" y="404"/>
                    <a:pt x="151" y="404"/>
                  </a:cubicBezTo>
                  <a:cubicBezTo>
                    <a:pt x="151" y="403"/>
                    <a:pt x="152" y="403"/>
                    <a:pt x="153" y="403"/>
                  </a:cubicBezTo>
                  <a:cubicBezTo>
                    <a:pt x="155" y="404"/>
                    <a:pt x="153" y="406"/>
                    <a:pt x="154" y="407"/>
                  </a:cubicBezTo>
                  <a:cubicBezTo>
                    <a:pt x="158" y="404"/>
                    <a:pt x="161" y="408"/>
                    <a:pt x="165" y="409"/>
                  </a:cubicBezTo>
                  <a:cubicBezTo>
                    <a:pt x="165" y="409"/>
                    <a:pt x="165" y="409"/>
                    <a:pt x="165" y="409"/>
                  </a:cubicBezTo>
                  <a:cubicBezTo>
                    <a:pt x="165" y="409"/>
                    <a:pt x="165" y="409"/>
                    <a:pt x="165" y="409"/>
                  </a:cubicBezTo>
                  <a:cubicBezTo>
                    <a:pt x="166" y="409"/>
                    <a:pt x="166" y="411"/>
                    <a:pt x="167" y="411"/>
                  </a:cubicBezTo>
                  <a:cubicBezTo>
                    <a:pt x="168" y="409"/>
                    <a:pt x="168" y="409"/>
                    <a:pt x="168" y="409"/>
                  </a:cubicBezTo>
                  <a:cubicBezTo>
                    <a:pt x="170" y="408"/>
                    <a:pt x="171" y="409"/>
                    <a:pt x="173" y="410"/>
                  </a:cubicBezTo>
                  <a:cubicBezTo>
                    <a:pt x="170" y="413"/>
                    <a:pt x="170" y="413"/>
                    <a:pt x="170" y="413"/>
                  </a:cubicBezTo>
                  <a:cubicBezTo>
                    <a:pt x="172" y="415"/>
                    <a:pt x="173" y="412"/>
                    <a:pt x="173" y="410"/>
                  </a:cubicBezTo>
                  <a:cubicBezTo>
                    <a:pt x="175" y="411"/>
                    <a:pt x="175" y="411"/>
                    <a:pt x="175" y="411"/>
                  </a:cubicBezTo>
                  <a:cubicBezTo>
                    <a:pt x="174" y="410"/>
                    <a:pt x="174" y="410"/>
                    <a:pt x="174" y="410"/>
                  </a:cubicBezTo>
                  <a:cubicBezTo>
                    <a:pt x="176" y="408"/>
                    <a:pt x="176" y="408"/>
                    <a:pt x="176" y="405"/>
                  </a:cubicBezTo>
                  <a:cubicBezTo>
                    <a:pt x="178" y="406"/>
                    <a:pt x="179" y="406"/>
                    <a:pt x="181" y="407"/>
                  </a:cubicBezTo>
                  <a:cubicBezTo>
                    <a:pt x="179" y="408"/>
                    <a:pt x="179" y="408"/>
                    <a:pt x="179" y="408"/>
                  </a:cubicBezTo>
                  <a:cubicBezTo>
                    <a:pt x="180" y="407"/>
                    <a:pt x="182" y="409"/>
                    <a:pt x="182" y="407"/>
                  </a:cubicBezTo>
                  <a:cubicBezTo>
                    <a:pt x="184" y="409"/>
                    <a:pt x="184" y="409"/>
                    <a:pt x="184" y="409"/>
                  </a:cubicBezTo>
                  <a:cubicBezTo>
                    <a:pt x="183" y="409"/>
                    <a:pt x="181" y="410"/>
                    <a:pt x="180" y="410"/>
                  </a:cubicBezTo>
                  <a:cubicBezTo>
                    <a:pt x="181" y="411"/>
                    <a:pt x="181" y="411"/>
                    <a:pt x="181" y="411"/>
                  </a:cubicBezTo>
                  <a:cubicBezTo>
                    <a:pt x="185" y="405"/>
                    <a:pt x="187" y="417"/>
                    <a:pt x="190" y="410"/>
                  </a:cubicBezTo>
                  <a:cubicBezTo>
                    <a:pt x="191" y="410"/>
                    <a:pt x="191" y="411"/>
                    <a:pt x="191" y="411"/>
                  </a:cubicBezTo>
                  <a:cubicBezTo>
                    <a:pt x="191" y="412"/>
                    <a:pt x="190" y="411"/>
                    <a:pt x="189" y="411"/>
                  </a:cubicBezTo>
                  <a:cubicBezTo>
                    <a:pt x="190" y="413"/>
                    <a:pt x="190" y="413"/>
                    <a:pt x="190" y="413"/>
                  </a:cubicBezTo>
                  <a:cubicBezTo>
                    <a:pt x="192" y="413"/>
                    <a:pt x="191" y="412"/>
                    <a:pt x="192" y="410"/>
                  </a:cubicBezTo>
                  <a:cubicBezTo>
                    <a:pt x="195" y="412"/>
                    <a:pt x="195" y="412"/>
                    <a:pt x="195" y="412"/>
                  </a:cubicBezTo>
                  <a:cubicBezTo>
                    <a:pt x="195" y="410"/>
                    <a:pt x="195" y="410"/>
                    <a:pt x="196" y="409"/>
                  </a:cubicBezTo>
                  <a:cubicBezTo>
                    <a:pt x="196" y="410"/>
                    <a:pt x="198" y="412"/>
                    <a:pt x="197" y="413"/>
                  </a:cubicBezTo>
                  <a:cubicBezTo>
                    <a:pt x="198" y="413"/>
                    <a:pt x="199" y="413"/>
                    <a:pt x="200" y="413"/>
                  </a:cubicBezTo>
                  <a:cubicBezTo>
                    <a:pt x="201" y="414"/>
                    <a:pt x="199" y="414"/>
                    <a:pt x="200" y="414"/>
                  </a:cubicBezTo>
                  <a:cubicBezTo>
                    <a:pt x="201" y="415"/>
                    <a:pt x="203" y="414"/>
                    <a:pt x="202" y="414"/>
                  </a:cubicBezTo>
                  <a:cubicBezTo>
                    <a:pt x="201" y="413"/>
                    <a:pt x="201" y="413"/>
                    <a:pt x="201" y="413"/>
                  </a:cubicBezTo>
                  <a:cubicBezTo>
                    <a:pt x="203" y="412"/>
                    <a:pt x="204" y="410"/>
                    <a:pt x="206" y="412"/>
                  </a:cubicBezTo>
                  <a:cubicBezTo>
                    <a:pt x="205" y="413"/>
                    <a:pt x="205" y="414"/>
                    <a:pt x="204" y="413"/>
                  </a:cubicBezTo>
                  <a:cubicBezTo>
                    <a:pt x="206" y="414"/>
                    <a:pt x="205" y="417"/>
                    <a:pt x="207" y="417"/>
                  </a:cubicBezTo>
                  <a:cubicBezTo>
                    <a:pt x="206" y="415"/>
                    <a:pt x="206" y="415"/>
                    <a:pt x="206" y="415"/>
                  </a:cubicBezTo>
                  <a:cubicBezTo>
                    <a:pt x="206" y="414"/>
                    <a:pt x="206" y="414"/>
                    <a:pt x="206" y="414"/>
                  </a:cubicBezTo>
                  <a:cubicBezTo>
                    <a:pt x="207" y="414"/>
                    <a:pt x="208" y="415"/>
                    <a:pt x="209" y="415"/>
                  </a:cubicBezTo>
                  <a:cubicBezTo>
                    <a:pt x="209" y="416"/>
                    <a:pt x="208" y="416"/>
                    <a:pt x="209" y="416"/>
                  </a:cubicBezTo>
                  <a:cubicBezTo>
                    <a:pt x="211" y="415"/>
                    <a:pt x="211" y="415"/>
                    <a:pt x="211" y="415"/>
                  </a:cubicBezTo>
                  <a:cubicBezTo>
                    <a:pt x="211" y="415"/>
                    <a:pt x="211" y="415"/>
                    <a:pt x="211" y="415"/>
                  </a:cubicBezTo>
                  <a:cubicBezTo>
                    <a:pt x="211" y="416"/>
                    <a:pt x="211" y="416"/>
                    <a:pt x="211" y="416"/>
                  </a:cubicBezTo>
                  <a:cubicBezTo>
                    <a:pt x="212" y="417"/>
                    <a:pt x="212" y="419"/>
                    <a:pt x="212" y="420"/>
                  </a:cubicBezTo>
                  <a:cubicBezTo>
                    <a:pt x="209" y="419"/>
                    <a:pt x="207" y="417"/>
                    <a:pt x="205" y="418"/>
                  </a:cubicBezTo>
                  <a:cubicBezTo>
                    <a:pt x="206" y="418"/>
                    <a:pt x="207" y="418"/>
                    <a:pt x="208" y="419"/>
                  </a:cubicBezTo>
                  <a:cubicBezTo>
                    <a:pt x="206" y="420"/>
                    <a:pt x="206" y="420"/>
                    <a:pt x="206" y="420"/>
                  </a:cubicBezTo>
                  <a:cubicBezTo>
                    <a:pt x="208" y="420"/>
                    <a:pt x="208" y="420"/>
                    <a:pt x="209" y="419"/>
                  </a:cubicBezTo>
                  <a:cubicBezTo>
                    <a:pt x="210" y="419"/>
                    <a:pt x="209" y="420"/>
                    <a:pt x="210" y="421"/>
                  </a:cubicBezTo>
                  <a:cubicBezTo>
                    <a:pt x="211" y="418"/>
                    <a:pt x="214" y="423"/>
                    <a:pt x="215" y="419"/>
                  </a:cubicBezTo>
                  <a:cubicBezTo>
                    <a:pt x="216" y="420"/>
                    <a:pt x="217" y="420"/>
                    <a:pt x="217" y="421"/>
                  </a:cubicBezTo>
                  <a:cubicBezTo>
                    <a:pt x="216" y="422"/>
                    <a:pt x="216" y="422"/>
                    <a:pt x="216" y="422"/>
                  </a:cubicBezTo>
                  <a:cubicBezTo>
                    <a:pt x="217" y="421"/>
                    <a:pt x="219" y="420"/>
                    <a:pt x="220" y="422"/>
                  </a:cubicBezTo>
                  <a:cubicBezTo>
                    <a:pt x="220" y="421"/>
                    <a:pt x="220" y="421"/>
                    <a:pt x="220" y="421"/>
                  </a:cubicBezTo>
                  <a:cubicBezTo>
                    <a:pt x="224" y="421"/>
                    <a:pt x="224" y="421"/>
                    <a:pt x="224" y="421"/>
                  </a:cubicBezTo>
                  <a:cubicBezTo>
                    <a:pt x="224" y="422"/>
                    <a:pt x="224" y="422"/>
                    <a:pt x="224" y="422"/>
                  </a:cubicBezTo>
                  <a:cubicBezTo>
                    <a:pt x="225" y="422"/>
                    <a:pt x="225" y="422"/>
                    <a:pt x="225" y="422"/>
                  </a:cubicBezTo>
                  <a:cubicBezTo>
                    <a:pt x="224" y="421"/>
                    <a:pt x="224" y="421"/>
                    <a:pt x="224" y="421"/>
                  </a:cubicBezTo>
                  <a:cubicBezTo>
                    <a:pt x="224" y="419"/>
                    <a:pt x="224" y="419"/>
                    <a:pt x="224" y="419"/>
                  </a:cubicBezTo>
                  <a:cubicBezTo>
                    <a:pt x="228" y="421"/>
                    <a:pt x="228" y="421"/>
                    <a:pt x="228" y="421"/>
                  </a:cubicBezTo>
                  <a:cubicBezTo>
                    <a:pt x="227" y="421"/>
                    <a:pt x="227" y="421"/>
                    <a:pt x="227" y="421"/>
                  </a:cubicBezTo>
                  <a:cubicBezTo>
                    <a:pt x="228" y="422"/>
                    <a:pt x="228" y="422"/>
                    <a:pt x="228" y="422"/>
                  </a:cubicBezTo>
                  <a:cubicBezTo>
                    <a:pt x="229" y="421"/>
                    <a:pt x="229" y="421"/>
                    <a:pt x="229" y="421"/>
                  </a:cubicBezTo>
                  <a:cubicBezTo>
                    <a:pt x="231" y="420"/>
                    <a:pt x="233" y="419"/>
                    <a:pt x="235" y="421"/>
                  </a:cubicBezTo>
                  <a:cubicBezTo>
                    <a:pt x="234" y="421"/>
                    <a:pt x="234" y="421"/>
                    <a:pt x="233" y="421"/>
                  </a:cubicBezTo>
                  <a:cubicBezTo>
                    <a:pt x="233" y="422"/>
                    <a:pt x="233" y="422"/>
                    <a:pt x="233" y="422"/>
                  </a:cubicBezTo>
                  <a:cubicBezTo>
                    <a:pt x="236" y="422"/>
                    <a:pt x="236" y="422"/>
                    <a:pt x="236" y="422"/>
                  </a:cubicBezTo>
                  <a:cubicBezTo>
                    <a:pt x="236" y="422"/>
                    <a:pt x="236" y="422"/>
                    <a:pt x="236" y="422"/>
                  </a:cubicBezTo>
                  <a:cubicBezTo>
                    <a:pt x="236" y="423"/>
                    <a:pt x="237" y="422"/>
                    <a:pt x="239" y="423"/>
                  </a:cubicBezTo>
                  <a:cubicBezTo>
                    <a:pt x="239" y="424"/>
                    <a:pt x="238" y="424"/>
                    <a:pt x="238" y="424"/>
                  </a:cubicBezTo>
                  <a:cubicBezTo>
                    <a:pt x="240" y="426"/>
                    <a:pt x="241" y="425"/>
                    <a:pt x="242" y="425"/>
                  </a:cubicBezTo>
                  <a:cubicBezTo>
                    <a:pt x="239" y="425"/>
                    <a:pt x="239" y="425"/>
                    <a:pt x="239" y="425"/>
                  </a:cubicBezTo>
                  <a:cubicBezTo>
                    <a:pt x="239" y="423"/>
                    <a:pt x="239" y="423"/>
                    <a:pt x="239" y="423"/>
                  </a:cubicBezTo>
                  <a:cubicBezTo>
                    <a:pt x="240" y="422"/>
                    <a:pt x="241" y="422"/>
                    <a:pt x="242" y="422"/>
                  </a:cubicBezTo>
                  <a:cubicBezTo>
                    <a:pt x="242" y="423"/>
                    <a:pt x="242" y="423"/>
                    <a:pt x="242" y="423"/>
                  </a:cubicBezTo>
                  <a:cubicBezTo>
                    <a:pt x="243" y="423"/>
                    <a:pt x="243" y="423"/>
                    <a:pt x="243" y="423"/>
                  </a:cubicBezTo>
                  <a:cubicBezTo>
                    <a:pt x="244" y="422"/>
                    <a:pt x="247" y="424"/>
                    <a:pt x="249" y="424"/>
                  </a:cubicBezTo>
                  <a:cubicBezTo>
                    <a:pt x="248" y="423"/>
                    <a:pt x="248" y="423"/>
                    <a:pt x="248" y="423"/>
                  </a:cubicBezTo>
                  <a:cubicBezTo>
                    <a:pt x="249" y="423"/>
                    <a:pt x="251" y="421"/>
                    <a:pt x="252" y="423"/>
                  </a:cubicBezTo>
                  <a:cubicBezTo>
                    <a:pt x="250" y="424"/>
                    <a:pt x="250" y="425"/>
                    <a:pt x="249" y="426"/>
                  </a:cubicBezTo>
                  <a:cubicBezTo>
                    <a:pt x="250" y="426"/>
                    <a:pt x="250" y="427"/>
                    <a:pt x="250" y="427"/>
                  </a:cubicBezTo>
                  <a:cubicBezTo>
                    <a:pt x="251" y="426"/>
                    <a:pt x="251" y="426"/>
                    <a:pt x="251" y="426"/>
                  </a:cubicBezTo>
                  <a:cubicBezTo>
                    <a:pt x="249" y="424"/>
                    <a:pt x="254" y="425"/>
                    <a:pt x="253" y="422"/>
                  </a:cubicBezTo>
                  <a:cubicBezTo>
                    <a:pt x="255" y="422"/>
                    <a:pt x="257" y="421"/>
                    <a:pt x="258" y="423"/>
                  </a:cubicBezTo>
                  <a:cubicBezTo>
                    <a:pt x="255" y="424"/>
                    <a:pt x="255" y="424"/>
                    <a:pt x="255" y="424"/>
                  </a:cubicBezTo>
                  <a:cubicBezTo>
                    <a:pt x="256" y="425"/>
                    <a:pt x="256" y="425"/>
                    <a:pt x="256" y="425"/>
                  </a:cubicBezTo>
                  <a:cubicBezTo>
                    <a:pt x="256" y="425"/>
                    <a:pt x="255" y="426"/>
                    <a:pt x="255" y="426"/>
                  </a:cubicBezTo>
                  <a:cubicBezTo>
                    <a:pt x="256" y="426"/>
                    <a:pt x="259" y="427"/>
                    <a:pt x="260" y="427"/>
                  </a:cubicBezTo>
                  <a:cubicBezTo>
                    <a:pt x="262" y="424"/>
                    <a:pt x="265" y="422"/>
                    <a:pt x="263" y="419"/>
                  </a:cubicBezTo>
                  <a:cubicBezTo>
                    <a:pt x="265" y="418"/>
                    <a:pt x="265" y="421"/>
                    <a:pt x="266" y="422"/>
                  </a:cubicBezTo>
                  <a:cubicBezTo>
                    <a:pt x="265" y="422"/>
                    <a:pt x="265" y="422"/>
                    <a:pt x="264" y="422"/>
                  </a:cubicBezTo>
                  <a:cubicBezTo>
                    <a:pt x="268" y="422"/>
                    <a:pt x="268" y="422"/>
                    <a:pt x="268" y="422"/>
                  </a:cubicBezTo>
                  <a:cubicBezTo>
                    <a:pt x="266" y="423"/>
                    <a:pt x="267" y="427"/>
                    <a:pt x="267" y="427"/>
                  </a:cubicBezTo>
                  <a:cubicBezTo>
                    <a:pt x="266" y="427"/>
                    <a:pt x="266" y="427"/>
                    <a:pt x="266" y="427"/>
                  </a:cubicBezTo>
                  <a:cubicBezTo>
                    <a:pt x="266" y="426"/>
                    <a:pt x="264" y="425"/>
                    <a:pt x="266" y="424"/>
                  </a:cubicBezTo>
                  <a:cubicBezTo>
                    <a:pt x="265" y="424"/>
                    <a:pt x="265" y="425"/>
                    <a:pt x="265" y="424"/>
                  </a:cubicBezTo>
                  <a:cubicBezTo>
                    <a:pt x="265" y="426"/>
                    <a:pt x="267" y="428"/>
                    <a:pt x="265" y="429"/>
                  </a:cubicBezTo>
                  <a:cubicBezTo>
                    <a:pt x="266" y="427"/>
                    <a:pt x="269" y="429"/>
                    <a:pt x="270" y="429"/>
                  </a:cubicBezTo>
                  <a:cubicBezTo>
                    <a:pt x="268" y="427"/>
                    <a:pt x="267" y="426"/>
                    <a:pt x="268" y="424"/>
                  </a:cubicBezTo>
                  <a:cubicBezTo>
                    <a:pt x="270" y="422"/>
                    <a:pt x="271" y="426"/>
                    <a:pt x="273" y="425"/>
                  </a:cubicBezTo>
                  <a:cubicBezTo>
                    <a:pt x="274" y="427"/>
                    <a:pt x="271" y="425"/>
                    <a:pt x="271" y="427"/>
                  </a:cubicBezTo>
                  <a:cubicBezTo>
                    <a:pt x="272" y="429"/>
                    <a:pt x="274" y="427"/>
                    <a:pt x="276" y="427"/>
                  </a:cubicBezTo>
                  <a:cubicBezTo>
                    <a:pt x="274" y="425"/>
                    <a:pt x="277" y="424"/>
                    <a:pt x="275" y="422"/>
                  </a:cubicBezTo>
                  <a:cubicBezTo>
                    <a:pt x="276" y="423"/>
                    <a:pt x="278" y="423"/>
                    <a:pt x="278" y="424"/>
                  </a:cubicBezTo>
                  <a:cubicBezTo>
                    <a:pt x="280" y="426"/>
                    <a:pt x="283" y="424"/>
                    <a:pt x="282" y="427"/>
                  </a:cubicBezTo>
                  <a:cubicBezTo>
                    <a:pt x="283" y="426"/>
                    <a:pt x="284" y="428"/>
                    <a:pt x="284" y="428"/>
                  </a:cubicBezTo>
                  <a:cubicBezTo>
                    <a:pt x="284" y="429"/>
                    <a:pt x="284" y="429"/>
                    <a:pt x="284" y="429"/>
                  </a:cubicBezTo>
                  <a:cubicBezTo>
                    <a:pt x="285" y="429"/>
                    <a:pt x="286" y="430"/>
                    <a:pt x="286" y="430"/>
                  </a:cubicBezTo>
                  <a:cubicBezTo>
                    <a:pt x="286" y="430"/>
                    <a:pt x="286" y="430"/>
                    <a:pt x="286" y="429"/>
                  </a:cubicBezTo>
                  <a:cubicBezTo>
                    <a:pt x="287" y="429"/>
                    <a:pt x="288" y="428"/>
                    <a:pt x="288" y="429"/>
                  </a:cubicBezTo>
                  <a:cubicBezTo>
                    <a:pt x="289" y="428"/>
                    <a:pt x="291" y="428"/>
                    <a:pt x="290" y="428"/>
                  </a:cubicBezTo>
                  <a:cubicBezTo>
                    <a:pt x="287" y="427"/>
                    <a:pt x="287" y="427"/>
                    <a:pt x="287" y="427"/>
                  </a:cubicBezTo>
                  <a:cubicBezTo>
                    <a:pt x="287" y="428"/>
                    <a:pt x="287" y="428"/>
                    <a:pt x="287" y="428"/>
                  </a:cubicBezTo>
                  <a:cubicBezTo>
                    <a:pt x="285" y="429"/>
                    <a:pt x="285" y="427"/>
                    <a:pt x="284" y="426"/>
                  </a:cubicBezTo>
                  <a:cubicBezTo>
                    <a:pt x="287" y="422"/>
                    <a:pt x="287" y="422"/>
                    <a:pt x="287" y="422"/>
                  </a:cubicBezTo>
                  <a:cubicBezTo>
                    <a:pt x="288" y="423"/>
                    <a:pt x="288" y="423"/>
                    <a:pt x="288" y="423"/>
                  </a:cubicBezTo>
                  <a:cubicBezTo>
                    <a:pt x="289" y="422"/>
                    <a:pt x="289" y="422"/>
                    <a:pt x="289" y="422"/>
                  </a:cubicBezTo>
                  <a:cubicBezTo>
                    <a:pt x="287" y="422"/>
                    <a:pt x="287" y="422"/>
                    <a:pt x="287" y="422"/>
                  </a:cubicBezTo>
                  <a:cubicBezTo>
                    <a:pt x="289" y="421"/>
                    <a:pt x="293" y="420"/>
                    <a:pt x="294" y="421"/>
                  </a:cubicBezTo>
                  <a:cubicBezTo>
                    <a:pt x="294" y="420"/>
                    <a:pt x="294" y="420"/>
                    <a:pt x="294" y="420"/>
                  </a:cubicBezTo>
                  <a:cubicBezTo>
                    <a:pt x="293" y="420"/>
                    <a:pt x="292" y="420"/>
                    <a:pt x="292" y="420"/>
                  </a:cubicBezTo>
                  <a:cubicBezTo>
                    <a:pt x="293" y="419"/>
                    <a:pt x="293" y="418"/>
                    <a:pt x="294" y="417"/>
                  </a:cubicBezTo>
                  <a:cubicBezTo>
                    <a:pt x="294" y="418"/>
                    <a:pt x="294" y="418"/>
                    <a:pt x="294" y="419"/>
                  </a:cubicBezTo>
                  <a:cubicBezTo>
                    <a:pt x="295" y="419"/>
                    <a:pt x="295" y="419"/>
                    <a:pt x="295" y="419"/>
                  </a:cubicBezTo>
                  <a:cubicBezTo>
                    <a:pt x="297" y="419"/>
                    <a:pt x="297" y="422"/>
                    <a:pt x="296" y="423"/>
                  </a:cubicBezTo>
                  <a:cubicBezTo>
                    <a:pt x="295" y="422"/>
                    <a:pt x="295" y="422"/>
                    <a:pt x="295" y="422"/>
                  </a:cubicBezTo>
                  <a:cubicBezTo>
                    <a:pt x="293" y="421"/>
                    <a:pt x="292" y="423"/>
                    <a:pt x="292" y="424"/>
                  </a:cubicBezTo>
                  <a:cubicBezTo>
                    <a:pt x="291" y="422"/>
                    <a:pt x="291" y="422"/>
                    <a:pt x="291" y="422"/>
                  </a:cubicBezTo>
                  <a:cubicBezTo>
                    <a:pt x="291" y="422"/>
                    <a:pt x="291" y="422"/>
                    <a:pt x="291" y="422"/>
                  </a:cubicBezTo>
                  <a:cubicBezTo>
                    <a:pt x="292" y="423"/>
                    <a:pt x="290" y="424"/>
                    <a:pt x="290" y="424"/>
                  </a:cubicBezTo>
                  <a:cubicBezTo>
                    <a:pt x="292" y="424"/>
                    <a:pt x="293" y="426"/>
                    <a:pt x="295" y="425"/>
                  </a:cubicBezTo>
                  <a:cubicBezTo>
                    <a:pt x="295" y="423"/>
                    <a:pt x="298" y="423"/>
                    <a:pt x="299" y="423"/>
                  </a:cubicBezTo>
                  <a:cubicBezTo>
                    <a:pt x="298" y="422"/>
                    <a:pt x="298" y="422"/>
                    <a:pt x="298" y="422"/>
                  </a:cubicBezTo>
                  <a:cubicBezTo>
                    <a:pt x="301" y="420"/>
                    <a:pt x="301" y="420"/>
                    <a:pt x="301" y="420"/>
                  </a:cubicBezTo>
                  <a:cubicBezTo>
                    <a:pt x="301" y="421"/>
                    <a:pt x="303" y="422"/>
                    <a:pt x="301" y="423"/>
                  </a:cubicBezTo>
                  <a:cubicBezTo>
                    <a:pt x="303" y="422"/>
                    <a:pt x="303" y="420"/>
                    <a:pt x="303" y="420"/>
                  </a:cubicBezTo>
                  <a:cubicBezTo>
                    <a:pt x="304" y="420"/>
                    <a:pt x="305" y="421"/>
                    <a:pt x="306" y="420"/>
                  </a:cubicBezTo>
                  <a:cubicBezTo>
                    <a:pt x="304" y="420"/>
                    <a:pt x="304" y="420"/>
                    <a:pt x="304" y="420"/>
                  </a:cubicBezTo>
                  <a:cubicBezTo>
                    <a:pt x="305" y="418"/>
                    <a:pt x="309" y="419"/>
                    <a:pt x="311" y="419"/>
                  </a:cubicBezTo>
                  <a:cubicBezTo>
                    <a:pt x="309" y="417"/>
                    <a:pt x="309" y="417"/>
                    <a:pt x="309" y="417"/>
                  </a:cubicBezTo>
                  <a:cubicBezTo>
                    <a:pt x="310" y="417"/>
                    <a:pt x="311" y="416"/>
                    <a:pt x="312" y="415"/>
                  </a:cubicBezTo>
                  <a:cubicBezTo>
                    <a:pt x="314" y="414"/>
                    <a:pt x="316" y="413"/>
                    <a:pt x="317" y="415"/>
                  </a:cubicBezTo>
                  <a:cubicBezTo>
                    <a:pt x="317" y="415"/>
                    <a:pt x="317" y="415"/>
                    <a:pt x="317" y="415"/>
                  </a:cubicBezTo>
                  <a:cubicBezTo>
                    <a:pt x="318" y="415"/>
                    <a:pt x="321" y="416"/>
                    <a:pt x="321" y="416"/>
                  </a:cubicBezTo>
                  <a:cubicBezTo>
                    <a:pt x="321" y="414"/>
                    <a:pt x="317" y="416"/>
                    <a:pt x="317" y="413"/>
                  </a:cubicBezTo>
                  <a:cubicBezTo>
                    <a:pt x="317" y="413"/>
                    <a:pt x="318" y="413"/>
                    <a:pt x="319" y="413"/>
                  </a:cubicBezTo>
                  <a:cubicBezTo>
                    <a:pt x="319" y="411"/>
                    <a:pt x="319" y="411"/>
                    <a:pt x="319" y="411"/>
                  </a:cubicBezTo>
                  <a:cubicBezTo>
                    <a:pt x="321" y="411"/>
                    <a:pt x="321" y="411"/>
                    <a:pt x="321" y="411"/>
                  </a:cubicBezTo>
                  <a:cubicBezTo>
                    <a:pt x="322" y="411"/>
                    <a:pt x="322" y="412"/>
                    <a:pt x="322" y="413"/>
                  </a:cubicBezTo>
                  <a:cubicBezTo>
                    <a:pt x="325" y="413"/>
                    <a:pt x="325" y="413"/>
                    <a:pt x="325" y="413"/>
                  </a:cubicBezTo>
                  <a:cubicBezTo>
                    <a:pt x="325" y="409"/>
                    <a:pt x="327" y="414"/>
                    <a:pt x="328" y="412"/>
                  </a:cubicBezTo>
                  <a:cubicBezTo>
                    <a:pt x="328" y="412"/>
                    <a:pt x="328" y="412"/>
                    <a:pt x="328" y="412"/>
                  </a:cubicBezTo>
                  <a:cubicBezTo>
                    <a:pt x="329" y="411"/>
                    <a:pt x="330" y="412"/>
                    <a:pt x="331" y="411"/>
                  </a:cubicBezTo>
                  <a:cubicBezTo>
                    <a:pt x="328" y="410"/>
                    <a:pt x="328" y="410"/>
                    <a:pt x="328" y="410"/>
                  </a:cubicBezTo>
                  <a:cubicBezTo>
                    <a:pt x="330" y="408"/>
                    <a:pt x="331" y="409"/>
                    <a:pt x="332" y="407"/>
                  </a:cubicBezTo>
                  <a:cubicBezTo>
                    <a:pt x="329" y="406"/>
                    <a:pt x="329" y="406"/>
                    <a:pt x="329" y="406"/>
                  </a:cubicBezTo>
                  <a:cubicBezTo>
                    <a:pt x="329" y="406"/>
                    <a:pt x="329" y="406"/>
                    <a:pt x="329" y="406"/>
                  </a:cubicBezTo>
                  <a:cubicBezTo>
                    <a:pt x="329" y="405"/>
                    <a:pt x="329" y="405"/>
                    <a:pt x="330" y="405"/>
                  </a:cubicBezTo>
                  <a:cubicBezTo>
                    <a:pt x="332" y="404"/>
                    <a:pt x="335" y="406"/>
                    <a:pt x="335" y="405"/>
                  </a:cubicBezTo>
                  <a:cubicBezTo>
                    <a:pt x="335" y="405"/>
                    <a:pt x="335" y="405"/>
                    <a:pt x="335" y="405"/>
                  </a:cubicBezTo>
                  <a:cubicBezTo>
                    <a:pt x="338" y="403"/>
                    <a:pt x="337" y="401"/>
                    <a:pt x="341" y="401"/>
                  </a:cubicBezTo>
                  <a:cubicBezTo>
                    <a:pt x="341" y="401"/>
                    <a:pt x="342" y="402"/>
                    <a:pt x="342" y="403"/>
                  </a:cubicBezTo>
                  <a:cubicBezTo>
                    <a:pt x="342" y="403"/>
                    <a:pt x="342" y="402"/>
                    <a:pt x="343" y="402"/>
                  </a:cubicBezTo>
                  <a:cubicBezTo>
                    <a:pt x="341" y="400"/>
                    <a:pt x="341" y="400"/>
                    <a:pt x="341" y="400"/>
                  </a:cubicBezTo>
                  <a:cubicBezTo>
                    <a:pt x="344" y="398"/>
                    <a:pt x="347" y="398"/>
                    <a:pt x="349" y="397"/>
                  </a:cubicBezTo>
                  <a:cubicBezTo>
                    <a:pt x="353" y="399"/>
                    <a:pt x="353" y="399"/>
                    <a:pt x="353" y="399"/>
                  </a:cubicBezTo>
                  <a:cubicBezTo>
                    <a:pt x="354" y="399"/>
                    <a:pt x="350" y="398"/>
                    <a:pt x="352" y="397"/>
                  </a:cubicBezTo>
                  <a:cubicBezTo>
                    <a:pt x="346" y="396"/>
                    <a:pt x="346" y="396"/>
                    <a:pt x="346" y="396"/>
                  </a:cubicBezTo>
                  <a:cubicBezTo>
                    <a:pt x="348" y="394"/>
                    <a:pt x="351" y="396"/>
                    <a:pt x="351" y="393"/>
                  </a:cubicBezTo>
                  <a:cubicBezTo>
                    <a:pt x="350" y="393"/>
                    <a:pt x="350" y="392"/>
                    <a:pt x="349" y="392"/>
                  </a:cubicBezTo>
                  <a:cubicBezTo>
                    <a:pt x="350" y="391"/>
                    <a:pt x="350" y="391"/>
                    <a:pt x="351" y="391"/>
                  </a:cubicBezTo>
                  <a:cubicBezTo>
                    <a:pt x="353" y="391"/>
                    <a:pt x="353" y="393"/>
                    <a:pt x="353" y="395"/>
                  </a:cubicBezTo>
                  <a:cubicBezTo>
                    <a:pt x="354" y="395"/>
                    <a:pt x="354" y="391"/>
                    <a:pt x="355" y="392"/>
                  </a:cubicBezTo>
                  <a:cubicBezTo>
                    <a:pt x="353" y="392"/>
                    <a:pt x="351" y="390"/>
                    <a:pt x="352" y="389"/>
                  </a:cubicBezTo>
                  <a:cubicBezTo>
                    <a:pt x="352" y="388"/>
                    <a:pt x="353" y="388"/>
                    <a:pt x="355" y="388"/>
                  </a:cubicBezTo>
                  <a:cubicBezTo>
                    <a:pt x="355" y="388"/>
                    <a:pt x="356" y="389"/>
                    <a:pt x="355" y="389"/>
                  </a:cubicBezTo>
                  <a:cubicBezTo>
                    <a:pt x="355" y="390"/>
                    <a:pt x="354" y="390"/>
                    <a:pt x="354" y="390"/>
                  </a:cubicBezTo>
                  <a:cubicBezTo>
                    <a:pt x="355" y="391"/>
                    <a:pt x="356" y="390"/>
                    <a:pt x="356" y="390"/>
                  </a:cubicBezTo>
                  <a:cubicBezTo>
                    <a:pt x="355" y="388"/>
                    <a:pt x="355" y="388"/>
                    <a:pt x="355" y="388"/>
                  </a:cubicBezTo>
                  <a:cubicBezTo>
                    <a:pt x="356" y="388"/>
                    <a:pt x="357" y="388"/>
                    <a:pt x="358" y="387"/>
                  </a:cubicBezTo>
                  <a:cubicBezTo>
                    <a:pt x="358" y="389"/>
                    <a:pt x="358" y="389"/>
                    <a:pt x="358" y="389"/>
                  </a:cubicBezTo>
                  <a:cubicBezTo>
                    <a:pt x="363" y="387"/>
                    <a:pt x="363" y="387"/>
                    <a:pt x="363" y="387"/>
                  </a:cubicBezTo>
                  <a:cubicBezTo>
                    <a:pt x="360" y="388"/>
                    <a:pt x="358" y="387"/>
                    <a:pt x="356" y="386"/>
                  </a:cubicBezTo>
                  <a:cubicBezTo>
                    <a:pt x="359" y="384"/>
                    <a:pt x="362" y="387"/>
                    <a:pt x="364" y="384"/>
                  </a:cubicBezTo>
                  <a:cubicBezTo>
                    <a:pt x="365" y="386"/>
                    <a:pt x="365" y="386"/>
                    <a:pt x="365" y="386"/>
                  </a:cubicBezTo>
                  <a:cubicBezTo>
                    <a:pt x="365" y="385"/>
                    <a:pt x="365" y="385"/>
                    <a:pt x="365" y="385"/>
                  </a:cubicBezTo>
                  <a:cubicBezTo>
                    <a:pt x="364" y="384"/>
                    <a:pt x="364" y="384"/>
                    <a:pt x="364" y="384"/>
                  </a:cubicBezTo>
                  <a:cubicBezTo>
                    <a:pt x="364" y="384"/>
                    <a:pt x="364" y="383"/>
                    <a:pt x="365" y="383"/>
                  </a:cubicBezTo>
                  <a:cubicBezTo>
                    <a:pt x="365" y="385"/>
                    <a:pt x="368" y="385"/>
                    <a:pt x="370" y="385"/>
                  </a:cubicBezTo>
                  <a:cubicBezTo>
                    <a:pt x="369" y="385"/>
                    <a:pt x="369" y="385"/>
                    <a:pt x="369" y="385"/>
                  </a:cubicBezTo>
                  <a:cubicBezTo>
                    <a:pt x="370" y="384"/>
                    <a:pt x="370" y="384"/>
                    <a:pt x="370" y="384"/>
                  </a:cubicBezTo>
                  <a:cubicBezTo>
                    <a:pt x="369" y="383"/>
                    <a:pt x="369" y="383"/>
                    <a:pt x="369" y="383"/>
                  </a:cubicBezTo>
                  <a:cubicBezTo>
                    <a:pt x="368" y="384"/>
                    <a:pt x="368" y="384"/>
                    <a:pt x="368" y="384"/>
                  </a:cubicBezTo>
                  <a:cubicBezTo>
                    <a:pt x="367" y="384"/>
                    <a:pt x="367" y="383"/>
                    <a:pt x="366" y="383"/>
                  </a:cubicBezTo>
                  <a:cubicBezTo>
                    <a:pt x="367" y="382"/>
                    <a:pt x="367" y="382"/>
                    <a:pt x="367" y="382"/>
                  </a:cubicBezTo>
                  <a:cubicBezTo>
                    <a:pt x="367" y="382"/>
                    <a:pt x="367" y="382"/>
                    <a:pt x="367" y="382"/>
                  </a:cubicBezTo>
                  <a:cubicBezTo>
                    <a:pt x="365" y="381"/>
                    <a:pt x="365" y="380"/>
                    <a:pt x="366" y="378"/>
                  </a:cubicBezTo>
                  <a:cubicBezTo>
                    <a:pt x="369" y="378"/>
                    <a:pt x="370" y="383"/>
                    <a:pt x="372" y="384"/>
                  </a:cubicBezTo>
                  <a:cubicBezTo>
                    <a:pt x="374" y="384"/>
                    <a:pt x="378" y="387"/>
                    <a:pt x="378" y="383"/>
                  </a:cubicBezTo>
                  <a:cubicBezTo>
                    <a:pt x="376" y="382"/>
                    <a:pt x="374" y="381"/>
                    <a:pt x="372" y="383"/>
                  </a:cubicBezTo>
                  <a:cubicBezTo>
                    <a:pt x="372" y="382"/>
                    <a:pt x="371" y="381"/>
                    <a:pt x="372" y="380"/>
                  </a:cubicBezTo>
                  <a:cubicBezTo>
                    <a:pt x="378" y="380"/>
                    <a:pt x="378" y="380"/>
                    <a:pt x="378" y="380"/>
                  </a:cubicBezTo>
                  <a:cubicBezTo>
                    <a:pt x="379" y="382"/>
                    <a:pt x="381" y="381"/>
                    <a:pt x="382" y="382"/>
                  </a:cubicBezTo>
                  <a:cubicBezTo>
                    <a:pt x="380" y="384"/>
                    <a:pt x="380" y="384"/>
                    <a:pt x="380" y="384"/>
                  </a:cubicBezTo>
                  <a:cubicBezTo>
                    <a:pt x="385" y="382"/>
                    <a:pt x="385" y="382"/>
                    <a:pt x="385" y="382"/>
                  </a:cubicBezTo>
                  <a:cubicBezTo>
                    <a:pt x="382" y="381"/>
                    <a:pt x="382" y="381"/>
                    <a:pt x="382" y="381"/>
                  </a:cubicBezTo>
                  <a:cubicBezTo>
                    <a:pt x="382" y="380"/>
                    <a:pt x="382" y="380"/>
                    <a:pt x="382" y="380"/>
                  </a:cubicBezTo>
                  <a:cubicBezTo>
                    <a:pt x="382" y="379"/>
                    <a:pt x="383" y="380"/>
                    <a:pt x="384" y="380"/>
                  </a:cubicBezTo>
                  <a:cubicBezTo>
                    <a:pt x="382" y="380"/>
                    <a:pt x="381" y="379"/>
                    <a:pt x="379" y="381"/>
                  </a:cubicBezTo>
                  <a:cubicBezTo>
                    <a:pt x="379" y="380"/>
                    <a:pt x="379" y="380"/>
                    <a:pt x="379" y="379"/>
                  </a:cubicBezTo>
                  <a:cubicBezTo>
                    <a:pt x="378" y="381"/>
                    <a:pt x="377" y="378"/>
                    <a:pt x="377" y="376"/>
                  </a:cubicBezTo>
                  <a:cubicBezTo>
                    <a:pt x="378" y="376"/>
                    <a:pt x="380" y="375"/>
                    <a:pt x="380" y="377"/>
                  </a:cubicBezTo>
                  <a:cubicBezTo>
                    <a:pt x="381" y="377"/>
                    <a:pt x="380" y="378"/>
                    <a:pt x="380" y="378"/>
                  </a:cubicBezTo>
                  <a:cubicBezTo>
                    <a:pt x="380" y="378"/>
                    <a:pt x="379" y="377"/>
                    <a:pt x="379" y="377"/>
                  </a:cubicBezTo>
                  <a:cubicBezTo>
                    <a:pt x="381" y="378"/>
                    <a:pt x="381" y="378"/>
                    <a:pt x="381" y="378"/>
                  </a:cubicBezTo>
                  <a:cubicBezTo>
                    <a:pt x="381" y="375"/>
                    <a:pt x="378" y="375"/>
                    <a:pt x="376" y="374"/>
                  </a:cubicBezTo>
                  <a:cubicBezTo>
                    <a:pt x="377" y="374"/>
                    <a:pt x="377" y="374"/>
                    <a:pt x="377" y="374"/>
                  </a:cubicBezTo>
                  <a:cubicBezTo>
                    <a:pt x="375" y="371"/>
                    <a:pt x="370" y="370"/>
                    <a:pt x="373" y="367"/>
                  </a:cubicBezTo>
                  <a:cubicBezTo>
                    <a:pt x="371" y="368"/>
                    <a:pt x="369" y="369"/>
                    <a:pt x="368" y="367"/>
                  </a:cubicBezTo>
                  <a:cubicBezTo>
                    <a:pt x="370" y="366"/>
                    <a:pt x="370" y="366"/>
                    <a:pt x="370" y="366"/>
                  </a:cubicBezTo>
                  <a:cubicBezTo>
                    <a:pt x="372" y="366"/>
                    <a:pt x="377" y="364"/>
                    <a:pt x="377" y="365"/>
                  </a:cubicBezTo>
                  <a:cubicBezTo>
                    <a:pt x="377" y="365"/>
                    <a:pt x="377" y="365"/>
                    <a:pt x="377" y="365"/>
                  </a:cubicBezTo>
                  <a:cubicBezTo>
                    <a:pt x="378" y="363"/>
                    <a:pt x="378" y="363"/>
                    <a:pt x="378" y="363"/>
                  </a:cubicBezTo>
                  <a:cubicBezTo>
                    <a:pt x="379" y="365"/>
                    <a:pt x="379" y="365"/>
                    <a:pt x="379" y="365"/>
                  </a:cubicBezTo>
                  <a:cubicBezTo>
                    <a:pt x="380" y="366"/>
                    <a:pt x="378" y="367"/>
                    <a:pt x="379" y="368"/>
                  </a:cubicBezTo>
                  <a:cubicBezTo>
                    <a:pt x="381" y="365"/>
                    <a:pt x="381" y="365"/>
                    <a:pt x="381" y="365"/>
                  </a:cubicBezTo>
                  <a:cubicBezTo>
                    <a:pt x="380" y="364"/>
                    <a:pt x="377" y="363"/>
                    <a:pt x="378" y="362"/>
                  </a:cubicBezTo>
                  <a:cubicBezTo>
                    <a:pt x="378" y="362"/>
                    <a:pt x="379" y="361"/>
                    <a:pt x="379" y="361"/>
                  </a:cubicBezTo>
                  <a:cubicBezTo>
                    <a:pt x="380" y="362"/>
                    <a:pt x="380" y="362"/>
                    <a:pt x="380" y="362"/>
                  </a:cubicBezTo>
                  <a:cubicBezTo>
                    <a:pt x="382" y="362"/>
                    <a:pt x="383" y="361"/>
                    <a:pt x="383" y="360"/>
                  </a:cubicBezTo>
                  <a:cubicBezTo>
                    <a:pt x="380" y="361"/>
                    <a:pt x="380" y="361"/>
                    <a:pt x="380" y="361"/>
                  </a:cubicBezTo>
                  <a:cubicBezTo>
                    <a:pt x="378" y="362"/>
                    <a:pt x="380" y="358"/>
                    <a:pt x="379" y="358"/>
                  </a:cubicBezTo>
                  <a:cubicBezTo>
                    <a:pt x="380" y="356"/>
                    <a:pt x="380" y="356"/>
                    <a:pt x="380" y="356"/>
                  </a:cubicBezTo>
                  <a:cubicBezTo>
                    <a:pt x="383" y="356"/>
                    <a:pt x="383" y="359"/>
                    <a:pt x="385" y="359"/>
                  </a:cubicBezTo>
                  <a:cubicBezTo>
                    <a:pt x="386" y="358"/>
                    <a:pt x="384" y="353"/>
                    <a:pt x="387" y="353"/>
                  </a:cubicBezTo>
                  <a:cubicBezTo>
                    <a:pt x="386" y="353"/>
                    <a:pt x="386" y="352"/>
                    <a:pt x="385" y="353"/>
                  </a:cubicBezTo>
                  <a:cubicBezTo>
                    <a:pt x="382" y="352"/>
                    <a:pt x="386" y="352"/>
                    <a:pt x="385" y="350"/>
                  </a:cubicBezTo>
                  <a:cubicBezTo>
                    <a:pt x="387" y="351"/>
                    <a:pt x="389" y="352"/>
                    <a:pt x="390" y="350"/>
                  </a:cubicBezTo>
                  <a:cubicBezTo>
                    <a:pt x="390" y="350"/>
                    <a:pt x="389" y="351"/>
                    <a:pt x="389" y="350"/>
                  </a:cubicBezTo>
                  <a:cubicBezTo>
                    <a:pt x="389" y="349"/>
                    <a:pt x="391" y="349"/>
                    <a:pt x="391" y="349"/>
                  </a:cubicBezTo>
                  <a:cubicBezTo>
                    <a:pt x="391" y="350"/>
                    <a:pt x="391" y="350"/>
                    <a:pt x="391" y="350"/>
                  </a:cubicBezTo>
                  <a:cubicBezTo>
                    <a:pt x="392" y="350"/>
                    <a:pt x="392" y="350"/>
                    <a:pt x="392" y="350"/>
                  </a:cubicBezTo>
                  <a:cubicBezTo>
                    <a:pt x="392" y="349"/>
                    <a:pt x="392" y="349"/>
                    <a:pt x="392" y="349"/>
                  </a:cubicBezTo>
                  <a:cubicBezTo>
                    <a:pt x="392" y="349"/>
                    <a:pt x="391" y="348"/>
                    <a:pt x="391" y="348"/>
                  </a:cubicBezTo>
                  <a:cubicBezTo>
                    <a:pt x="392" y="347"/>
                    <a:pt x="393" y="346"/>
                    <a:pt x="393" y="348"/>
                  </a:cubicBezTo>
                  <a:cubicBezTo>
                    <a:pt x="394" y="347"/>
                    <a:pt x="394" y="347"/>
                    <a:pt x="394" y="347"/>
                  </a:cubicBezTo>
                  <a:cubicBezTo>
                    <a:pt x="395" y="346"/>
                    <a:pt x="396" y="347"/>
                    <a:pt x="397" y="348"/>
                  </a:cubicBezTo>
                  <a:cubicBezTo>
                    <a:pt x="396" y="345"/>
                    <a:pt x="399" y="344"/>
                    <a:pt x="400" y="343"/>
                  </a:cubicBezTo>
                  <a:cubicBezTo>
                    <a:pt x="400" y="342"/>
                    <a:pt x="400" y="341"/>
                    <a:pt x="401" y="341"/>
                  </a:cubicBezTo>
                  <a:cubicBezTo>
                    <a:pt x="403" y="342"/>
                    <a:pt x="406" y="340"/>
                    <a:pt x="407" y="339"/>
                  </a:cubicBezTo>
                  <a:cubicBezTo>
                    <a:pt x="407" y="340"/>
                    <a:pt x="406" y="339"/>
                    <a:pt x="406" y="338"/>
                  </a:cubicBezTo>
                  <a:cubicBezTo>
                    <a:pt x="406" y="338"/>
                    <a:pt x="407" y="337"/>
                    <a:pt x="408" y="338"/>
                  </a:cubicBezTo>
                  <a:cubicBezTo>
                    <a:pt x="409" y="336"/>
                    <a:pt x="411" y="338"/>
                    <a:pt x="411" y="339"/>
                  </a:cubicBezTo>
                  <a:cubicBezTo>
                    <a:pt x="410" y="335"/>
                    <a:pt x="410" y="335"/>
                    <a:pt x="410" y="335"/>
                  </a:cubicBezTo>
                  <a:cubicBezTo>
                    <a:pt x="411" y="334"/>
                    <a:pt x="411" y="335"/>
                    <a:pt x="412" y="336"/>
                  </a:cubicBezTo>
                  <a:cubicBezTo>
                    <a:pt x="411" y="333"/>
                    <a:pt x="411" y="333"/>
                    <a:pt x="411" y="333"/>
                  </a:cubicBezTo>
                  <a:cubicBezTo>
                    <a:pt x="412" y="333"/>
                    <a:pt x="412" y="333"/>
                    <a:pt x="412" y="333"/>
                  </a:cubicBezTo>
                  <a:cubicBezTo>
                    <a:pt x="410" y="332"/>
                    <a:pt x="410" y="332"/>
                    <a:pt x="410" y="332"/>
                  </a:cubicBezTo>
                  <a:cubicBezTo>
                    <a:pt x="411" y="331"/>
                    <a:pt x="411" y="329"/>
                    <a:pt x="413" y="329"/>
                  </a:cubicBezTo>
                  <a:cubicBezTo>
                    <a:pt x="413" y="330"/>
                    <a:pt x="414" y="330"/>
                    <a:pt x="414" y="330"/>
                  </a:cubicBezTo>
                  <a:cubicBezTo>
                    <a:pt x="413" y="331"/>
                    <a:pt x="413" y="331"/>
                    <a:pt x="412" y="331"/>
                  </a:cubicBezTo>
                  <a:cubicBezTo>
                    <a:pt x="414" y="332"/>
                    <a:pt x="414" y="332"/>
                    <a:pt x="414" y="332"/>
                  </a:cubicBezTo>
                  <a:cubicBezTo>
                    <a:pt x="415" y="331"/>
                    <a:pt x="415" y="331"/>
                    <a:pt x="415" y="331"/>
                  </a:cubicBezTo>
                  <a:cubicBezTo>
                    <a:pt x="416" y="333"/>
                    <a:pt x="416" y="333"/>
                    <a:pt x="416" y="333"/>
                  </a:cubicBezTo>
                  <a:cubicBezTo>
                    <a:pt x="418" y="331"/>
                    <a:pt x="416" y="328"/>
                    <a:pt x="415" y="327"/>
                  </a:cubicBezTo>
                  <a:cubicBezTo>
                    <a:pt x="420" y="329"/>
                    <a:pt x="422" y="325"/>
                    <a:pt x="427" y="323"/>
                  </a:cubicBezTo>
                  <a:cubicBezTo>
                    <a:pt x="426" y="321"/>
                    <a:pt x="426" y="320"/>
                    <a:pt x="425" y="320"/>
                  </a:cubicBezTo>
                  <a:cubicBezTo>
                    <a:pt x="423" y="321"/>
                    <a:pt x="421" y="325"/>
                    <a:pt x="418" y="324"/>
                  </a:cubicBezTo>
                  <a:cubicBezTo>
                    <a:pt x="418" y="324"/>
                    <a:pt x="418" y="323"/>
                    <a:pt x="418" y="323"/>
                  </a:cubicBezTo>
                  <a:cubicBezTo>
                    <a:pt x="417" y="324"/>
                    <a:pt x="417" y="322"/>
                    <a:pt x="416" y="322"/>
                  </a:cubicBezTo>
                  <a:cubicBezTo>
                    <a:pt x="417" y="322"/>
                    <a:pt x="418" y="319"/>
                    <a:pt x="420" y="319"/>
                  </a:cubicBezTo>
                  <a:cubicBezTo>
                    <a:pt x="419" y="318"/>
                    <a:pt x="419" y="318"/>
                    <a:pt x="419" y="318"/>
                  </a:cubicBezTo>
                  <a:cubicBezTo>
                    <a:pt x="421" y="317"/>
                    <a:pt x="423" y="319"/>
                    <a:pt x="424" y="319"/>
                  </a:cubicBezTo>
                  <a:cubicBezTo>
                    <a:pt x="423" y="318"/>
                    <a:pt x="426" y="316"/>
                    <a:pt x="427" y="317"/>
                  </a:cubicBezTo>
                  <a:cubicBezTo>
                    <a:pt x="426" y="317"/>
                    <a:pt x="425" y="316"/>
                    <a:pt x="425" y="314"/>
                  </a:cubicBezTo>
                  <a:cubicBezTo>
                    <a:pt x="425" y="313"/>
                    <a:pt x="427" y="312"/>
                    <a:pt x="428" y="312"/>
                  </a:cubicBezTo>
                  <a:cubicBezTo>
                    <a:pt x="429" y="313"/>
                    <a:pt x="428" y="315"/>
                    <a:pt x="427" y="315"/>
                  </a:cubicBezTo>
                  <a:cubicBezTo>
                    <a:pt x="428" y="315"/>
                    <a:pt x="429" y="316"/>
                    <a:pt x="430" y="316"/>
                  </a:cubicBezTo>
                  <a:cubicBezTo>
                    <a:pt x="429" y="314"/>
                    <a:pt x="429" y="314"/>
                    <a:pt x="429" y="314"/>
                  </a:cubicBezTo>
                  <a:cubicBezTo>
                    <a:pt x="430" y="313"/>
                    <a:pt x="431" y="315"/>
                    <a:pt x="432" y="314"/>
                  </a:cubicBezTo>
                  <a:cubicBezTo>
                    <a:pt x="431" y="314"/>
                    <a:pt x="431" y="314"/>
                    <a:pt x="431" y="314"/>
                  </a:cubicBezTo>
                  <a:cubicBezTo>
                    <a:pt x="431" y="311"/>
                    <a:pt x="433" y="310"/>
                    <a:pt x="434" y="309"/>
                  </a:cubicBezTo>
                  <a:cubicBezTo>
                    <a:pt x="436" y="311"/>
                    <a:pt x="436" y="311"/>
                    <a:pt x="436" y="311"/>
                  </a:cubicBezTo>
                  <a:cubicBezTo>
                    <a:pt x="436" y="311"/>
                    <a:pt x="436" y="308"/>
                    <a:pt x="434" y="309"/>
                  </a:cubicBezTo>
                  <a:cubicBezTo>
                    <a:pt x="436" y="307"/>
                    <a:pt x="434" y="305"/>
                    <a:pt x="437" y="307"/>
                  </a:cubicBezTo>
                  <a:cubicBezTo>
                    <a:pt x="439" y="305"/>
                    <a:pt x="437" y="305"/>
                    <a:pt x="435" y="304"/>
                  </a:cubicBezTo>
                  <a:cubicBezTo>
                    <a:pt x="435" y="304"/>
                    <a:pt x="435" y="305"/>
                    <a:pt x="434" y="304"/>
                  </a:cubicBezTo>
                  <a:cubicBezTo>
                    <a:pt x="434" y="304"/>
                    <a:pt x="434" y="304"/>
                    <a:pt x="434" y="303"/>
                  </a:cubicBezTo>
                  <a:cubicBezTo>
                    <a:pt x="430" y="304"/>
                    <a:pt x="433" y="299"/>
                    <a:pt x="428" y="299"/>
                  </a:cubicBezTo>
                  <a:cubicBezTo>
                    <a:pt x="430" y="298"/>
                    <a:pt x="430" y="298"/>
                    <a:pt x="430" y="298"/>
                  </a:cubicBezTo>
                  <a:cubicBezTo>
                    <a:pt x="431" y="299"/>
                    <a:pt x="434" y="299"/>
                    <a:pt x="433" y="301"/>
                  </a:cubicBezTo>
                  <a:cubicBezTo>
                    <a:pt x="440" y="301"/>
                    <a:pt x="440" y="301"/>
                    <a:pt x="440" y="301"/>
                  </a:cubicBezTo>
                  <a:cubicBezTo>
                    <a:pt x="440" y="299"/>
                    <a:pt x="443" y="297"/>
                    <a:pt x="444" y="299"/>
                  </a:cubicBezTo>
                  <a:cubicBezTo>
                    <a:pt x="445" y="298"/>
                    <a:pt x="444" y="297"/>
                    <a:pt x="443" y="296"/>
                  </a:cubicBezTo>
                  <a:cubicBezTo>
                    <a:pt x="446" y="294"/>
                    <a:pt x="446" y="294"/>
                    <a:pt x="446" y="294"/>
                  </a:cubicBezTo>
                  <a:cubicBezTo>
                    <a:pt x="446" y="294"/>
                    <a:pt x="445" y="294"/>
                    <a:pt x="445" y="294"/>
                  </a:cubicBezTo>
                  <a:cubicBezTo>
                    <a:pt x="447" y="292"/>
                    <a:pt x="444" y="290"/>
                    <a:pt x="446" y="289"/>
                  </a:cubicBezTo>
                  <a:cubicBezTo>
                    <a:pt x="446" y="289"/>
                    <a:pt x="445" y="289"/>
                    <a:pt x="445" y="288"/>
                  </a:cubicBezTo>
                  <a:cubicBezTo>
                    <a:pt x="443" y="287"/>
                    <a:pt x="444" y="286"/>
                    <a:pt x="445" y="285"/>
                  </a:cubicBezTo>
                  <a:cubicBezTo>
                    <a:pt x="448" y="285"/>
                    <a:pt x="445" y="282"/>
                    <a:pt x="447" y="282"/>
                  </a:cubicBezTo>
                  <a:cubicBezTo>
                    <a:pt x="447" y="283"/>
                    <a:pt x="448" y="283"/>
                    <a:pt x="448" y="283"/>
                  </a:cubicBezTo>
                  <a:cubicBezTo>
                    <a:pt x="449" y="283"/>
                    <a:pt x="450" y="281"/>
                    <a:pt x="451" y="282"/>
                  </a:cubicBezTo>
                  <a:cubicBezTo>
                    <a:pt x="447" y="277"/>
                    <a:pt x="457" y="279"/>
                    <a:pt x="455" y="275"/>
                  </a:cubicBezTo>
                  <a:cubicBezTo>
                    <a:pt x="459" y="275"/>
                    <a:pt x="455" y="272"/>
                    <a:pt x="458" y="273"/>
                  </a:cubicBezTo>
                  <a:cubicBezTo>
                    <a:pt x="457" y="269"/>
                    <a:pt x="457" y="269"/>
                    <a:pt x="457" y="269"/>
                  </a:cubicBezTo>
                  <a:cubicBezTo>
                    <a:pt x="459" y="266"/>
                    <a:pt x="463" y="265"/>
                    <a:pt x="459" y="261"/>
                  </a:cubicBezTo>
                  <a:cubicBezTo>
                    <a:pt x="460" y="259"/>
                    <a:pt x="462" y="260"/>
                    <a:pt x="461" y="258"/>
                  </a:cubicBezTo>
                  <a:lnTo>
                    <a:pt x="460" y="259"/>
                  </a:lnTo>
                  <a:close/>
                  <a:moveTo>
                    <a:pt x="384" y="72"/>
                  </a:moveTo>
                  <a:cubicBezTo>
                    <a:pt x="385" y="73"/>
                    <a:pt x="385" y="73"/>
                    <a:pt x="385" y="73"/>
                  </a:cubicBezTo>
                  <a:cubicBezTo>
                    <a:pt x="383" y="74"/>
                    <a:pt x="383" y="74"/>
                    <a:pt x="383" y="74"/>
                  </a:cubicBezTo>
                  <a:lnTo>
                    <a:pt x="384" y="72"/>
                  </a:lnTo>
                  <a:close/>
                  <a:moveTo>
                    <a:pt x="12" y="156"/>
                  </a:moveTo>
                  <a:cubicBezTo>
                    <a:pt x="11" y="156"/>
                    <a:pt x="10" y="156"/>
                    <a:pt x="10" y="155"/>
                  </a:cubicBezTo>
                  <a:cubicBezTo>
                    <a:pt x="12" y="154"/>
                    <a:pt x="12" y="154"/>
                    <a:pt x="12" y="154"/>
                  </a:cubicBezTo>
                  <a:lnTo>
                    <a:pt x="12" y="156"/>
                  </a:lnTo>
                  <a:close/>
                  <a:moveTo>
                    <a:pt x="10" y="149"/>
                  </a:moveTo>
                  <a:cubicBezTo>
                    <a:pt x="12" y="149"/>
                    <a:pt x="12" y="149"/>
                    <a:pt x="12" y="149"/>
                  </a:cubicBezTo>
                  <a:cubicBezTo>
                    <a:pt x="12" y="150"/>
                    <a:pt x="12" y="150"/>
                    <a:pt x="12" y="150"/>
                  </a:cubicBezTo>
                  <a:lnTo>
                    <a:pt x="10" y="149"/>
                  </a:lnTo>
                  <a:close/>
                  <a:moveTo>
                    <a:pt x="11" y="146"/>
                  </a:moveTo>
                  <a:cubicBezTo>
                    <a:pt x="11" y="144"/>
                    <a:pt x="11" y="144"/>
                    <a:pt x="11" y="144"/>
                  </a:cubicBezTo>
                  <a:cubicBezTo>
                    <a:pt x="11" y="145"/>
                    <a:pt x="12" y="145"/>
                    <a:pt x="13" y="145"/>
                  </a:cubicBezTo>
                  <a:lnTo>
                    <a:pt x="11" y="146"/>
                  </a:lnTo>
                  <a:close/>
                  <a:moveTo>
                    <a:pt x="61" y="82"/>
                  </a:moveTo>
                  <a:cubicBezTo>
                    <a:pt x="61" y="82"/>
                    <a:pt x="61" y="82"/>
                    <a:pt x="61" y="82"/>
                  </a:cubicBezTo>
                  <a:cubicBezTo>
                    <a:pt x="60" y="81"/>
                    <a:pt x="60" y="81"/>
                    <a:pt x="60" y="81"/>
                  </a:cubicBezTo>
                  <a:lnTo>
                    <a:pt x="61" y="82"/>
                  </a:lnTo>
                  <a:close/>
                  <a:moveTo>
                    <a:pt x="56" y="78"/>
                  </a:moveTo>
                  <a:cubicBezTo>
                    <a:pt x="57" y="78"/>
                    <a:pt x="57" y="78"/>
                    <a:pt x="57" y="78"/>
                  </a:cubicBezTo>
                  <a:cubicBezTo>
                    <a:pt x="57" y="79"/>
                    <a:pt x="57" y="79"/>
                    <a:pt x="57" y="79"/>
                  </a:cubicBezTo>
                  <a:cubicBezTo>
                    <a:pt x="56" y="79"/>
                    <a:pt x="56" y="79"/>
                    <a:pt x="56" y="79"/>
                  </a:cubicBezTo>
                  <a:lnTo>
                    <a:pt x="56" y="78"/>
                  </a:lnTo>
                  <a:close/>
                  <a:moveTo>
                    <a:pt x="55" y="85"/>
                  </a:moveTo>
                  <a:cubicBezTo>
                    <a:pt x="56" y="85"/>
                    <a:pt x="56" y="84"/>
                    <a:pt x="56" y="84"/>
                  </a:cubicBezTo>
                  <a:cubicBezTo>
                    <a:pt x="56" y="82"/>
                    <a:pt x="55" y="82"/>
                    <a:pt x="54" y="83"/>
                  </a:cubicBezTo>
                  <a:cubicBezTo>
                    <a:pt x="54" y="83"/>
                    <a:pt x="54" y="83"/>
                    <a:pt x="54" y="83"/>
                  </a:cubicBezTo>
                  <a:cubicBezTo>
                    <a:pt x="53" y="83"/>
                    <a:pt x="53" y="83"/>
                    <a:pt x="53" y="83"/>
                  </a:cubicBezTo>
                  <a:cubicBezTo>
                    <a:pt x="54" y="83"/>
                    <a:pt x="54" y="83"/>
                    <a:pt x="54" y="83"/>
                  </a:cubicBezTo>
                  <a:cubicBezTo>
                    <a:pt x="54" y="82"/>
                    <a:pt x="54" y="82"/>
                    <a:pt x="55" y="81"/>
                  </a:cubicBezTo>
                  <a:cubicBezTo>
                    <a:pt x="54" y="81"/>
                    <a:pt x="56" y="83"/>
                    <a:pt x="57" y="84"/>
                  </a:cubicBezTo>
                  <a:cubicBezTo>
                    <a:pt x="58" y="84"/>
                    <a:pt x="58" y="84"/>
                    <a:pt x="58" y="84"/>
                  </a:cubicBezTo>
                  <a:cubicBezTo>
                    <a:pt x="57" y="84"/>
                    <a:pt x="57" y="84"/>
                    <a:pt x="57" y="84"/>
                  </a:cubicBezTo>
                  <a:cubicBezTo>
                    <a:pt x="56" y="83"/>
                    <a:pt x="56" y="85"/>
                    <a:pt x="55" y="85"/>
                  </a:cubicBezTo>
                  <a:close/>
                  <a:moveTo>
                    <a:pt x="56" y="87"/>
                  </a:moveTo>
                  <a:cubicBezTo>
                    <a:pt x="56" y="88"/>
                    <a:pt x="55" y="88"/>
                    <a:pt x="56" y="87"/>
                  </a:cubicBezTo>
                  <a:cubicBezTo>
                    <a:pt x="56" y="87"/>
                    <a:pt x="56" y="87"/>
                    <a:pt x="56" y="87"/>
                  </a:cubicBezTo>
                  <a:cubicBezTo>
                    <a:pt x="56" y="87"/>
                    <a:pt x="56" y="87"/>
                    <a:pt x="55" y="87"/>
                  </a:cubicBezTo>
                  <a:cubicBezTo>
                    <a:pt x="58" y="86"/>
                    <a:pt x="60" y="84"/>
                    <a:pt x="62" y="86"/>
                  </a:cubicBezTo>
                  <a:lnTo>
                    <a:pt x="56" y="87"/>
                  </a:lnTo>
                  <a:close/>
                  <a:moveTo>
                    <a:pt x="63" y="86"/>
                  </a:moveTo>
                  <a:cubicBezTo>
                    <a:pt x="64" y="86"/>
                    <a:pt x="64" y="86"/>
                    <a:pt x="64" y="86"/>
                  </a:cubicBezTo>
                  <a:cubicBezTo>
                    <a:pt x="63" y="84"/>
                    <a:pt x="63" y="84"/>
                    <a:pt x="63" y="84"/>
                  </a:cubicBezTo>
                  <a:cubicBezTo>
                    <a:pt x="65" y="84"/>
                    <a:pt x="65" y="84"/>
                    <a:pt x="65" y="84"/>
                  </a:cubicBezTo>
                  <a:cubicBezTo>
                    <a:pt x="64" y="84"/>
                    <a:pt x="65" y="85"/>
                    <a:pt x="65" y="86"/>
                  </a:cubicBezTo>
                  <a:lnTo>
                    <a:pt x="63" y="86"/>
                  </a:lnTo>
                  <a:close/>
                  <a:moveTo>
                    <a:pt x="4" y="192"/>
                  </a:moveTo>
                  <a:cubicBezTo>
                    <a:pt x="3" y="192"/>
                    <a:pt x="3" y="192"/>
                    <a:pt x="3" y="192"/>
                  </a:cubicBezTo>
                  <a:cubicBezTo>
                    <a:pt x="4" y="192"/>
                    <a:pt x="4" y="190"/>
                    <a:pt x="5" y="190"/>
                  </a:cubicBezTo>
                  <a:cubicBezTo>
                    <a:pt x="6" y="191"/>
                    <a:pt x="5" y="192"/>
                    <a:pt x="4" y="192"/>
                  </a:cubicBezTo>
                  <a:close/>
                  <a:moveTo>
                    <a:pt x="27" y="286"/>
                  </a:moveTo>
                  <a:cubicBezTo>
                    <a:pt x="27" y="285"/>
                    <a:pt x="27" y="285"/>
                    <a:pt x="27" y="285"/>
                  </a:cubicBezTo>
                  <a:cubicBezTo>
                    <a:pt x="28" y="286"/>
                    <a:pt x="28" y="286"/>
                    <a:pt x="28" y="286"/>
                  </a:cubicBezTo>
                  <a:lnTo>
                    <a:pt x="27" y="286"/>
                  </a:lnTo>
                  <a:close/>
                  <a:moveTo>
                    <a:pt x="46" y="314"/>
                  </a:moveTo>
                  <a:cubicBezTo>
                    <a:pt x="46" y="313"/>
                    <a:pt x="46" y="313"/>
                    <a:pt x="46" y="313"/>
                  </a:cubicBezTo>
                  <a:cubicBezTo>
                    <a:pt x="46" y="313"/>
                    <a:pt x="47" y="313"/>
                    <a:pt x="48" y="314"/>
                  </a:cubicBezTo>
                  <a:lnTo>
                    <a:pt x="46" y="314"/>
                  </a:lnTo>
                  <a:close/>
                  <a:moveTo>
                    <a:pt x="47" y="316"/>
                  </a:moveTo>
                  <a:cubicBezTo>
                    <a:pt x="49" y="314"/>
                    <a:pt x="49" y="314"/>
                    <a:pt x="49" y="314"/>
                  </a:cubicBezTo>
                  <a:cubicBezTo>
                    <a:pt x="51" y="315"/>
                    <a:pt x="51" y="315"/>
                    <a:pt x="51" y="315"/>
                  </a:cubicBezTo>
                  <a:cubicBezTo>
                    <a:pt x="49" y="315"/>
                    <a:pt x="48" y="318"/>
                    <a:pt x="47" y="316"/>
                  </a:cubicBezTo>
                  <a:close/>
                  <a:moveTo>
                    <a:pt x="60" y="313"/>
                  </a:moveTo>
                  <a:cubicBezTo>
                    <a:pt x="60" y="313"/>
                    <a:pt x="59" y="313"/>
                    <a:pt x="59" y="314"/>
                  </a:cubicBezTo>
                  <a:cubicBezTo>
                    <a:pt x="58" y="314"/>
                    <a:pt x="58" y="314"/>
                    <a:pt x="58" y="314"/>
                  </a:cubicBezTo>
                  <a:cubicBezTo>
                    <a:pt x="58" y="313"/>
                    <a:pt x="59" y="313"/>
                    <a:pt x="60" y="313"/>
                  </a:cubicBezTo>
                  <a:close/>
                  <a:moveTo>
                    <a:pt x="54" y="128"/>
                  </a:moveTo>
                  <a:cubicBezTo>
                    <a:pt x="55" y="129"/>
                    <a:pt x="54" y="129"/>
                    <a:pt x="53" y="130"/>
                  </a:cubicBezTo>
                  <a:cubicBezTo>
                    <a:pt x="53" y="130"/>
                    <a:pt x="53" y="129"/>
                    <a:pt x="52" y="129"/>
                  </a:cubicBezTo>
                  <a:cubicBezTo>
                    <a:pt x="53" y="129"/>
                    <a:pt x="53" y="128"/>
                    <a:pt x="54" y="128"/>
                  </a:cubicBezTo>
                  <a:close/>
                  <a:moveTo>
                    <a:pt x="41" y="288"/>
                  </a:moveTo>
                  <a:cubicBezTo>
                    <a:pt x="39" y="289"/>
                    <a:pt x="39" y="289"/>
                    <a:pt x="39" y="289"/>
                  </a:cubicBezTo>
                  <a:cubicBezTo>
                    <a:pt x="39" y="288"/>
                    <a:pt x="40" y="286"/>
                    <a:pt x="41" y="288"/>
                  </a:cubicBezTo>
                  <a:close/>
                  <a:moveTo>
                    <a:pt x="38" y="247"/>
                  </a:moveTo>
                  <a:cubicBezTo>
                    <a:pt x="35" y="248"/>
                    <a:pt x="35" y="248"/>
                    <a:pt x="35" y="248"/>
                  </a:cubicBezTo>
                  <a:cubicBezTo>
                    <a:pt x="37" y="247"/>
                    <a:pt x="37" y="247"/>
                    <a:pt x="37" y="247"/>
                  </a:cubicBezTo>
                  <a:lnTo>
                    <a:pt x="38" y="247"/>
                  </a:lnTo>
                  <a:close/>
                  <a:moveTo>
                    <a:pt x="32" y="240"/>
                  </a:moveTo>
                  <a:cubicBezTo>
                    <a:pt x="32" y="240"/>
                    <a:pt x="32" y="240"/>
                    <a:pt x="32" y="240"/>
                  </a:cubicBezTo>
                  <a:cubicBezTo>
                    <a:pt x="31" y="239"/>
                    <a:pt x="31" y="239"/>
                    <a:pt x="31" y="239"/>
                  </a:cubicBezTo>
                  <a:cubicBezTo>
                    <a:pt x="32" y="239"/>
                    <a:pt x="32" y="240"/>
                    <a:pt x="32" y="240"/>
                  </a:cubicBezTo>
                  <a:cubicBezTo>
                    <a:pt x="33" y="240"/>
                    <a:pt x="35" y="239"/>
                    <a:pt x="35" y="239"/>
                  </a:cubicBezTo>
                  <a:cubicBezTo>
                    <a:pt x="34" y="240"/>
                    <a:pt x="33" y="240"/>
                    <a:pt x="32" y="240"/>
                  </a:cubicBezTo>
                  <a:close/>
                  <a:moveTo>
                    <a:pt x="35" y="208"/>
                  </a:moveTo>
                  <a:cubicBezTo>
                    <a:pt x="36" y="208"/>
                    <a:pt x="36" y="208"/>
                    <a:pt x="36" y="208"/>
                  </a:cubicBezTo>
                  <a:cubicBezTo>
                    <a:pt x="35" y="208"/>
                    <a:pt x="35" y="208"/>
                    <a:pt x="35" y="208"/>
                  </a:cubicBezTo>
                  <a:cubicBezTo>
                    <a:pt x="35" y="207"/>
                    <a:pt x="33" y="206"/>
                    <a:pt x="33" y="205"/>
                  </a:cubicBezTo>
                  <a:lnTo>
                    <a:pt x="35" y="208"/>
                  </a:lnTo>
                  <a:close/>
                  <a:moveTo>
                    <a:pt x="34" y="230"/>
                  </a:moveTo>
                  <a:cubicBezTo>
                    <a:pt x="34" y="230"/>
                    <a:pt x="34" y="230"/>
                    <a:pt x="34" y="230"/>
                  </a:cubicBezTo>
                  <a:cubicBezTo>
                    <a:pt x="31" y="230"/>
                    <a:pt x="31" y="230"/>
                    <a:pt x="31" y="230"/>
                  </a:cubicBezTo>
                  <a:cubicBezTo>
                    <a:pt x="31" y="230"/>
                    <a:pt x="33" y="228"/>
                    <a:pt x="34" y="230"/>
                  </a:cubicBezTo>
                  <a:close/>
                  <a:moveTo>
                    <a:pt x="21" y="186"/>
                  </a:moveTo>
                  <a:cubicBezTo>
                    <a:pt x="23" y="187"/>
                    <a:pt x="23" y="187"/>
                    <a:pt x="23" y="187"/>
                  </a:cubicBezTo>
                  <a:cubicBezTo>
                    <a:pt x="23" y="188"/>
                    <a:pt x="20" y="186"/>
                    <a:pt x="20" y="188"/>
                  </a:cubicBezTo>
                  <a:cubicBezTo>
                    <a:pt x="20" y="189"/>
                    <a:pt x="20" y="189"/>
                    <a:pt x="20" y="189"/>
                  </a:cubicBezTo>
                  <a:cubicBezTo>
                    <a:pt x="18" y="189"/>
                    <a:pt x="20" y="187"/>
                    <a:pt x="21" y="186"/>
                  </a:cubicBezTo>
                  <a:close/>
                  <a:moveTo>
                    <a:pt x="10" y="181"/>
                  </a:moveTo>
                  <a:cubicBezTo>
                    <a:pt x="10" y="181"/>
                    <a:pt x="10" y="181"/>
                    <a:pt x="10" y="181"/>
                  </a:cubicBezTo>
                  <a:cubicBezTo>
                    <a:pt x="10" y="181"/>
                    <a:pt x="10" y="181"/>
                    <a:pt x="10" y="181"/>
                  </a:cubicBezTo>
                  <a:cubicBezTo>
                    <a:pt x="8" y="182"/>
                    <a:pt x="8" y="182"/>
                    <a:pt x="8" y="182"/>
                  </a:cubicBezTo>
                  <a:cubicBezTo>
                    <a:pt x="7" y="182"/>
                    <a:pt x="7" y="182"/>
                    <a:pt x="7" y="182"/>
                  </a:cubicBezTo>
                  <a:cubicBezTo>
                    <a:pt x="8" y="180"/>
                    <a:pt x="9" y="182"/>
                    <a:pt x="10" y="181"/>
                  </a:cubicBezTo>
                  <a:close/>
                  <a:moveTo>
                    <a:pt x="7" y="188"/>
                  </a:moveTo>
                  <a:cubicBezTo>
                    <a:pt x="7" y="185"/>
                    <a:pt x="7" y="185"/>
                    <a:pt x="7" y="185"/>
                  </a:cubicBezTo>
                  <a:cubicBezTo>
                    <a:pt x="9" y="188"/>
                    <a:pt x="10" y="188"/>
                    <a:pt x="13" y="187"/>
                  </a:cubicBezTo>
                  <a:cubicBezTo>
                    <a:pt x="13" y="189"/>
                    <a:pt x="10" y="189"/>
                    <a:pt x="11" y="192"/>
                  </a:cubicBezTo>
                  <a:cubicBezTo>
                    <a:pt x="8" y="192"/>
                    <a:pt x="8" y="192"/>
                    <a:pt x="8" y="192"/>
                  </a:cubicBezTo>
                  <a:cubicBezTo>
                    <a:pt x="8" y="194"/>
                    <a:pt x="8" y="194"/>
                    <a:pt x="8" y="194"/>
                  </a:cubicBezTo>
                  <a:cubicBezTo>
                    <a:pt x="7" y="192"/>
                    <a:pt x="8" y="189"/>
                    <a:pt x="6" y="188"/>
                  </a:cubicBezTo>
                  <a:lnTo>
                    <a:pt x="7" y="188"/>
                  </a:lnTo>
                  <a:close/>
                  <a:moveTo>
                    <a:pt x="6" y="196"/>
                  </a:moveTo>
                  <a:cubicBezTo>
                    <a:pt x="7" y="197"/>
                    <a:pt x="7" y="197"/>
                    <a:pt x="7" y="197"/>
                  </a:cubicBezTo>
                  <a:cubicBezTo>
                    <a:pt x="7" y="197"/>
                    <a:pt x="7" y="196"/>
                    <a:pt x="8" y="196"/>
                  </a:cubicBezTo>
                  <a:cubicBezTo>
                    <a:pt x="9" y="197"/>
                    <a:pt x="9" y="197"/>
                    <a:pt x="9" y="197"/>
                  </a:cubicBezTo>
                  <a:cubicBezTo>
                    <a:pt x="8" y="198"/>
                    <a:pt x="8" y="198"/>
                    <a:pt x="8" y="199"/>
                  </a:cubicBezTo>
                  <a:cubicBezTo>
                    <a:pt x="5" y="198"/>
                    <a:pt x="7" y="199"/>
                    <a:pt x="6" y="196"/>
                  </a:cubicBezTo>
                  <a:close/>
                  <a:moveTo>
                    <a:pt x="11" y="206"/>
                  </a:moveTo>
                  <a:cubicBezTo>
                    <a:pt x="10" y="206"/>
                    <a:pt x="10" y="205"/>
                    <a:pt x="10" y="204"/>
                  </a:cubicBezTo>
                  <a:cubicBezTo>
                    <a:pt x="8" y="202"/>
                    <a:pt x="5" y="201"/>
                    <a:pt x="9" y="200"/>
                  </a:cubicBezTo>
                  <a:cubicBezTo>
                    <a:pt x="9" y="201"/>
                    <a:pt x="9" y="201"/>
                    <a:pt x="9" y="201"/>
                  </a:cubicBezTo>
                  <a:cubicBezTo>
                    <a:pt x="9" y="200"/>
                    <a:pt x="9" y="200"/>
                    <a:pt x="9" y="200"/>
                  </a:cubicBezTo>
                  <a:cubicBezTo>
                    <a:pt x="9" y="202"/>
                    <a:pt x="9" y="203"/>
                    <a:pt x="10" y="204"/>
                  </a:cubicBezTo>
                  <a:cubicBezTo>
                    <a:pt x="10" y="205"/>
                    <a:pt x="11" y="205"/>
                    <a:pt x="11" y="206"/>
                  </a:cubicBezTo>
                  <a:close/>
                  <a:moveTo>
                    <a:pt x="11" y="195"/>
                  </a:moveTo>
                  <a:cubicBezTo>
                    <a:pt x="12" y="194"/>
                    <a:pt x="12" y="194"/>
                    <a:pt x="12" y="194"/>
                  </a:cubicBezTo>
                  <a:cubicBezTo>
                    <a:pt x="13" y="195"/>
                    <a:pt x="13" y="195"/>
                    <a:pt x="13" y="195"/>
                  </a:cubicBezTo>
                  <a:lnTo>
                    <a:pt x="11" y="195"/>
                  </a:lnTo>
                  <a:close/>
                  <a:moveTo>
                    <a:pt x="12" y="218"/>
                  </a:moveTo>
                  <a:cubicBezTo>
                    <a:pt x="13" y="217"/>
                    <a:pt x="13" y="217"/>
                    <a:pt x="13" y="217"/>
                  </a:cubicBezTo>
                  <a:cubicBezTo>
                    <a:pt x="14" y="219"/>
                    <a:pt x="17" y="220"/>
                    <a:pt x="18" y="223"/>
                  </a:cubicBezTo>
                  <a:cubicBezTo>
                    <a:pt x="15" y="223"/>
                    <a:pt x="16" y="218"/>
                    <a:pt x="12" y="218"/>
                  </a:cubicBezTo>
                  <a:close/>
                  <a:moveTo>
                    <a:pt x="21" y="232"/>
                  </a:moveTo>
                  <a:cubicBezTo>
                    <a:pt x="21" y="232"/>
                    <a:pt x="21" y="232"/>
                    <a:pt x="21" y="232"/>
                  </a:cubicBezTo>
                  <a:cubicBezTo>
                    <a:pt x="21" y="233"/>
                    <a:pt x="21" y="233"/>
                    <a:pt x="21" y="232"/>
                  </a:cubicBezTo>
                  <a:cubicBezTo>
                    <a:pt x="21" y="232"/>
                    <a:pt x="21" y="231"/>
                    <a:pt x="20" y="231"/>
                  </a:cubicBezTo>
                  <a:cubicBezTo>
                    <a:pt x="20" y="231"/>
                    <a:pt x="20" y="231"/>
                    <a:pt x="20" y="231"/>
                  </a:cubicBezTo>
                  <a:cubicBezTo>
                    <a:pt x="20" y="230"/>
                    <a:pt x="20" y="230"/>
                    <a:pt x="20" y="230"/>
                  </a:cubicBezTo>
                  <a:cubicBezTo>
                    <a:pt x="20" y="230"/>
                    <a:pt x="20" y="230"/>
                    <a:pt x="20" y="230"/>
                  </a:cubicBezTo>
                  <a:cubicBezTo>
                    <a:pt x="20" y="231"/>
                    <a:pt x="21" y="231"/>
                    <a:pt x="21" y="231"/>
                  </a:cubicBezTo>
                  <a:lnTo>
                    <a:pt x="21" y="232"/>
                  </a:lnTo>
                  <a:close/>
                  <a:moveTo>
                    <a:pt x="24" y="249"/>
                  </a:moveTo>
                  <a:cubicBezTo>
                    <a:pt x="23" y="248"/>
                    <a:pt x="23" y="248"/>
                    <a:pt x="23" y="248"/>
                  </a:cubicBezTo>
                  <a:cubicBezTo>
                    <a:pt x="24" y="248"/>
                    <a:pt x="24" y="248"/>
                    <a:pt x="24" y="248"/>
                  </a:cubicBezTo>
                  <a:cubicBezTo>
                    <a:pt x="24" y="249"/>
                    <a:pt x="24" y="249"/>
                    <a:pt x="24" y="249"/>
                  </a:cubicBezTo>
                  <a:close/>
                  <a:moveTo>
                    <a:pt x="22" y="230"/>
                  </a:moveTo>
                  <a:cubicBezTo>
                    <a:pt x="22" y="228"/>
                    <a:pt x="21" y="225"/>
                    <a:pt x="20" y="222"/>
                  </a:cubicBezTo>
                  <a:cubicBezTo>
                    <a:pt x="18" y="220"/>
                    <a:pt x="23" y="218"/>
                    <a:pt x="20" y="215"/>
                  </a:cubicBezTo>
                  <a:cubicBezTo>
                    <a:pt x="19" y="216"/>
                    <a:pt x="19" y="216"/>
                    <a:pt x="19" y="216"/>
                  </a:cubicBezTo>
                  <a:cubicBezTo>
                    <a:pt x="18" y="215"/>
                    <a:pt x="21" y="213"/>
                    <a:pt x="18" y="212"/>
                  </a:cubicBezTo>
                  <a:cubicBezTo>
                    <a:pt x="20" y="211"/>
                    <a:pt x="20" y="211"/>
                    <a:pt x="20" y="211"/>
                  </a:cubicBezTo>
                  <a:cubicBezTo>
                    <a:pt x="18" y="208"/>
                    <a:pt x="18" y="208"/>
                    <a:pt x="18" y="208"/>
                  </a:cubicBezTo>
                  <a:cubicBezTo>
                    <a:pt x="20" y="208"/>
                    <a:pt x="20" y="208"/>
                    <a:pt x="20" y="208"/>
                  </a:cubicBezTo>
                  <a:cubicBezTo>
                    <a:pt x="20" y="207"/>
                    <a:pt x="20" y="205"/>
                    <a:pt x="18" y="204"/>
                  </a:cubicBezTo>
                  <a:cubicBezTo>
                    <a:pt x="19" y="200"/>
                    <a:pt x="19" y="200"/>
                    <a:pt x="19" y="200"/>
                  </a:cubicBezTo>
                  <a:cubicBezTo>
                    <a:pt x="21" y="199"/>
                    <a:pt x="23" y="205"/>
                    <a:pt x="26" y="201"/>
                  </a:cubicBezTo>
                  <a:cubicBezTo>
                    <a:pt x="28" y="202"/>
                    <a:pt x="26" y="206"/>
                    <a:pt x="30" y="207"/>
                  </a:cubicBezTo>
                  <a:cubicBezTo>
                    <a:pt x="31" y="211"/>
                    <a:pt x="31" y="211"/>
                    <a:pt x="31" y="211"/>
                  </a:cubicBezTo>
                  <a:cubicBezTo>
                    <a:pt x="28" y="209"/>
                    <a:pt x="28" y="214"/>
                    <a:pt x="29" y="216"/>
                  </a:cubicBezTo>
                  <a:cubicBezTo>
                    <a:pt x="31" y="217"/>
                    <a:pt x="31" y="217"/>
                    <a:pt x="31" y="217"/>
                  </a:cubicBezTo>
                  <a:cubicBezTo>
                    <a:pt x="28" y="218"/>
                    <a:pt x="28" y="218"/>
                    <a:pt x="28" y="218"/>
                  </a:cubicBezTo>
                  <a:cubicBezTo>
                    <a:pt x="30" y="219"/>
                    <a:pt x="30" y="219"/>
                    <a:pt x="30" y="219"/>
                  </a:cubicBezTo>
                  <a:cubicBezTo>
                    <a:pt x="27" y="221"/>
                    <a:pt x="27" y="221"/>
                    <a:pt x="27" y="221"/>
                  </a:cubicBezTo>
                  <a:cubicBezTo>
                    <a:pt x="28" y="222"/>
                    <a:pt x="31" y="222"/>
                    <a:pt x="32" y="223"/>
                  </a:cubicBezTo>
                  <a:cubicBezTo>
                    <a:pt x="30" y="223"/>
                    <a:pt x="30" y="225"/>
                    <a:pt x="29" y="225"/>
                  </a:cubicBezTo>
                  <a:cubicBezTo>
                    <a:pt x="29" y="224"/>
                    <a:pt x="28" y="224"/>
                    <a:pt x="27" y="224"/>
                  </a:cubicBezTo>
                  <a:cubicBezTo>
                    <a:pt x="25" y="226"/>
                    <a:pt x="28" y="225"/>
                    <a:pt x="28" y="226"/>
                  </a:cubicBezTo>
                  <a:cubicBezTo>
                    <a:pt x="27" y="226"/>
                    <a:pt x="26" y="226"/>
                    <a:pt x="26" y="225"/>
                  </a:cubicBezTo>
                  <a:cubicBezTo>
                    <a:pt x="24" y="230"/>
                    <a:pt x="29" y="225"/>
                    <a:pt x="30" y="229"/>
                  </a:cubicBezTo>
                  <a:cubicBezTo>
                    <a:pt x="29" y="228"/>
                    <a:pt x="28" y="230"/>
                    <a:pt x="27" y="229"/>
                  </a:cubicBezTo>
                  <a:cubicBezTo>
                    <a:pt x="27" y="231"/>
                    <a:pt x="27" y="231"/>
                    <a:pt x="27" y="231"/>
                  </a:cubicBezTo>
                  <a:cubicBezTo>
                    <a:pt x="26" y="231"/>
                    <a:pt x="26" y="231"/>
                    <a:pt x="26" y="232"/>
                  </a:cubicBezTo>
                  <a:cubicBezTo>
                    <a:pt x="27" y="235"/>
                    <a:pt x="31" y="232"/>
                    <a:pt x="32" y="234"/>
                  </a:cubicBezTo>
                  <a:cubicBezTo>
                    <a:pt x="30" y="236"/>
                    <a:pt x="29" y="236"/>
                    <a:pt x="27" y="236"/>
                  </a:cubicBezTo>
                  <a:cubicBezTo>
                    <a:pt x="23" y="236"/>
                    <a:pt x="24" y="232"/>
                    <a:pt x="22" y="230"/>
                  </a:cubicBezTo>
                  <a:close/>
                  <a:moveTo>
                    <a:pt x="28" y="252"/>
                  </a:moveTo>
                  <a:cubicBezTo>
                    <a:pt x="27" y="252"/>
                    <a:pt x="27" y="252"/>
                    <a:pt x="27" y="252"/>
                  </a:cubicBezTo>
                  <a:cubicBezTo>
                    <a:pt x="27" y="251"/>
                    <a:pt x="27" y="251"/>
                    <a:pt x="27" y="251"/>
                  </a:cubicBezTo>
                  <a:cubicBezTo>
                    <a:pt x="29" y="251"/>
                    <a:pt x="29" y="251"/>
                    <a:pt x="29" y="251"/>
                  </a:cubicBezTo>
                  <a:cubicBezTo>
                    <a:pt x="29" y="251"/>
                    <a:pt x="28" y="251"/>
                    <a:pt x="28" y="252"/>
                  </a:cubicBezTo>
                  <a:close/>
                  <a:moveTo>
                    <a:pt x="28" y="246"/>
                  </a:moveTo>
                  <a:cubicBezTo>
                    <a:pt x="28" y="245"/>
                    <a:pt x="28" y="245"/>
                    <a:pt x="28" y="245"/>
                  </a:cubicBezTo>
                  <a:cubicBezTo>
                    <a:pt x="29" y="245"/>
                    <a:pt x="29" y="245"/>
                    <a:pt x="29" y="245"/>
                  </a:cubicBezTo>
                  <a:cubicBezTo>
                    <a:pt x="29" y="246"/>
                    <a:pt x="29" y="246"/>
                    <a:pt x="29" y="246"/>
                  </a:cubicBezTo>
                  <a:lnTo>
                    <a:pt x="28" y="246"/>
                  </a:lnTo>
                  <a:close/>
                  <a:moveTo>
                    <a:pt x="27" y="274"/>
                  </a:moveTo>
                  <a:cubicBezTo>
                    <a:pt x="26" y="273"/>
                    <a:pt x="26" y="273"/>
                    <a:pt x="26" y="273"/>
                  </a:cubicBezTo>
                  <a:cubicBezTo>
                    <a:pt x="27" y="274"/>
                    <a:pt x="27" y="274"/>
                    <a:pt x="27" y="274"/>
                  </a:cubicBezTo>
                  <a:close/>
                  <a:moveTo>
                    <a:pt x="30" y="279"/>
                  </a:moveTo>
                  <a:cubicBezTo>
                    <a:pt x="29" y="278"/>
                    <a:pt x="31" y="277"/>
                    <a:pt x="29" y="276"/>
                  </a:cubicBezTo>
                  <a:cubicBezTo>
                    <a:pt x="30" y="276"/>
                    <a:pt x="30" y="275"/>
                    <a:pt x="31" y="275"/>
                  </a:cubicBezTo>
                  <a:cubicBezTo>
                    <a:pt x="30" y="274"/>
                    <a:pt x="29" y="274"/>
                    <a:pt x="28" y="274"/>
                  </a:cubicBezTo>
                  <a:cubicBezTo>
                    <a:pt x="28" y="272"/>
                    <a:pt x="24" y="271"/>
                    <a:pt x="24" y="268"/>
                  </a:cubicBezTo>
                  <a:cubicBezTo>
                    <a:pt x="26" y="268"/>
                    <a:pt x="28" y="270"/>
                    <a:pt x="29" y="270"/>
                  </a:cubicBezTo>
                  <a:cubicBezTo>
                    <a:pt x="31" y="269"/>
                    <a:pt x="31" y="269"/>
                    <a:pt x="31" y="269"/>
                  </a:cubicBezTo>
                  <a:cubicBezTo>
                    <a:pt x="30" y="270"/>
                    <a:pt x="30" y="270"/>
                    <a:pt x="29" y="270"/>
                  </a:cubicBezTo>
                  <a:cubicBezTo>
                    <a:pt x="29" y="270"/>
                    <a:pt x="29" y="270"/>
                    <a:pt x="29" y="270"/>
                  </a:cubicBezTo>
                  <a:cubicBezTo>
                    <a:pt x="31" y="273"/>
                    <a:pt x="31" y="273"/>
                    <a:pt x="31" y="273"/>
                  </a:cubicBezTo>
                  <a:cubicBezTo>
                    <a:pt x="31" y="274"/>
                    <a:pt x="31" y="274"/>
                    <a:pt x="31" y="274"/>
                  </a:cubicBezTo>
                  <a:cubicBezTo>
                    <a:pt x="34" y="272"/>
                    <a:pt x="34" y="277"/>
                    <a:pt x="37" y="274"/>
                  </a:cubicBezTo>
                  <a:cubicBezTo>
                    <a:pt x="37" y="275"/>
                    <a:pt x="35" y="277"/>
                    <a:pt x="38" y="278"/>
                  </a:cubicBezTo>
                  <a:cubicBezTo>
                    <a:pt x="37" y="278"/>
                    <a:pt x="37" y="278"/>
                    <a:pt x="37" y="278"/>
                  </a:cubicBezTo>
                  <a:cubicBezTo>
                    <a:pt x="38" y="279"/>
                    <a:pt x="39" y="279"/>
                    <a:pt x="40" y="279"/>
                  </a:cubicBezTo>
                  <a:cubicBezTo>
                    <a:pt x="39" y="280"/>
                    <a:pt x="39" y="280"/>
                    <a:pt x="39" y="280"/>
                  </a:cubicBezTo>
                  <a:cubicBezTo>
                    <a:pt x="37" y="279"/>
                    <a:pt x="37" y="279"/>
                    <a:pt x="37" y="279"/>
                  </a:cubicBezTo>
                  <a:cubicBezTo>
                    <a:pt x="36" y="280"/>
                    <a:pt x="36" y="280"/>
                    <a:pt x="36" y="280"/>
                  </a:cubicBezTo>
                  <a:cubicBezTo>
                    <a:pt x="34" y="279"/>
                    <a:pt x="33" y="280"/>
                    <a:pt x="30" y="279"/>
                  </a:cubicBezTo>
                  <a:close/>
                  <a:moveTo>
                    <a:pt x="33" y="290"/>
                  </a:moveTo>
                  <a:cubicBezTo>
                    <a:pt x="33" y="288"/>
                    <a:pt x="33" y="288"/>
                    <a:pt x="33" y="288"/>
                  </a:cubicBezTo>
                  <a:cubicBezTo>
                    <a:pt x="33" y="288"/>
                    <a:pt x="34" y="288"/>
                    <a:pt x="34" y="288"/>
                  </a:cubicBezTo>
                  <a:cubicBezTo>
                    <a:pt x="34" y="289"/>
                    <a:pt x="34" y="290"/>
                    <a:pt x="33" y="290"/>
                  </a:cubicBezTo>
                  <a:close/>
                  <a:moveTo>
                    <a:pt x="35" y="282"/>
                  </a:moveTo>
                  <a:cubicBezTo>
                    <a:pt x="38" y="281"/>
                    <a:pt x="38" y="281"/>
                    <a:pt x="38" y="281"/>
                  </a:cubicBezTo>
                  <a:cubicBezTo>
                    <a:pt x="38" y="282"/>
                    <a:pt x="38" y="283"/>
                    <a:pt x="39" y="283"/>
                  </a:cubicBezTo>
                  <a:cubicBezTo>
                    <a:pt x="39" y="284"/>
                    <a:pt x="37" y="284"/>
                    <a:pt x="36" y="283"/>
                  </a:cubicBezTo>
                  <a:lnTo>
                    <a:pt x="35" y="282"/>
                  </a:lnTo>
                  <a:close/>
                  <a:moveTo>
                    <a:pt x="37" y="292"/>
                  </a:moveTo>
                  <a:cubicBezTo>
                    <a:pt x="38" y="292"/>
                    <a:pt x="38" y="291"/>
                    <a:pt x="39" y="291"/>
                  </a:cubicBezTo>
                  <a:cubicBezTo>
                    <a:pt x="37" y="293"/>
                    <a:pt x="37" y="293"/>
                    <a:pt x="37" y="293"/>
                  </a:cubicBezTo>
                  <a:cubicBezTo>
                    <a:pt x="36" y="291"/>
                    <a:pt x="36" y="291"/>
                    <a:pt x="36" y="291"/>
                  </a:cubicBezTo>
                  <a:lnTo>
                    <a:pt x="37" y="292"/>
                  </a:lnTo>
                  <a:close/>
                  <a:moveTo>
                    <a:pt x="37" y="299"/>
                  </a:moveTo>
                  <a:cubicBezTo>
                    <a:pt x="38" y="299"/>
                    <a:pt x="39" y="299"/>
                    <a:pt x="40" y="299"/>
                  </a:cubicBezTo>
                  <a:cubicBezTo>
                    <a:pt x="40" y="300"/>
                    <a:pt x="37" y="300"/>
                    <a:pt x="37" y="299"/>
                  </a:cubicBezTo>
                  <a:close/>
                  <a:moveTo>
                    <a:pt x="39" y="302"/>
                  </a:moveTo>
                  <a:cubicBezTo>
                    <a:pt x="39" y="302"/>
                    <a:pt x="39" y="302"/>
                    <a:pt x="39" y="302"/>
                  </a:cubicBezTo>
                  <a:cubicBezTo>
                    <a:pt x="38" y="301"/>
                    <a:pt x="41" y="299"/>
                    <a:pt x="42" y="301"/>
                  </a:cubicBezTo>
                  <a:cubicBezTo>
                    <a:pt x="41" y="301"/>
                    <a:pt x="40" y="300"/>
                    <a:pt x="39" y="302"/>
                  </a:cubicBezTo>
                  <a:close/>
                  <a:moveTo>
                    <a:pt x="42" y="295"/>
                  </a:moveTo>
                  <a:cubicBezTo>
                    <a:pt x="43" y="294"/>
                    <a:pt x="41" y="290"/>
                    <a:pt x="44" y="292"/>
                  </a:cubicBezTo>
                  <a:cubicBezTo>
                    <a:pt x="44" y="293"/>
                    <a:pt x="42" y="294"/>
                    <a:pt x="43" y="295"/>
                  </a:cubicBezTo>
                  <a:lnTo>
                    <a:pt x="42" y="295"/>
                  </a:lnTo>
                  <a:close/>
                  <a:moveTo>
                    <a:pt x="44" y="304"/>
                  </a:moveTo>
                  <a:cubicBezTo>
                    <a:pt x="45" y="304"/>
                    <a:pt x="47" y="306"/>
                    <a:pt x="48" y="306"/>
                  </a:cubicBezTo>
                  <a:cubicBezTo>
                    <a:pt x="46" y="307"/>
                    <a:pt x="44" y="306"/>
                    <a:pt x="44" y="304"/>
                  </a:cubicBezTo>
                  <a:close/>
                  <a:moveTo>
                    <a:pt x="43" y="302"/>
                  </a:moveTo>
                  <a:cubicBezTo>
                    <a:pt x="43" y="301"/>
                    <a:pt x="43" y="301"/>
                    <a:pt x="43" y="301"/>
                  </a:cubicBezTo>
                  <a:cubicBezTo>
                    <a:pt x="49" y="302"/>
                    <a:pt x="49" y="302"/>
                    <a:pt x="49" y="302"/>
                  </a:cubicBezTo>
                  <a:lnTo>
                    <a:pt x="43" y="302"/>
                  </a:lnTo>
                  <a:close/>
                  <a:moveTo>
                    <a:pt x="50" y="305"/>
                  </a:moveTo>
                  <a:cubicBezTo>
                    <a:pt x="50" y="305"/>
                    <a:pt x="51" y="305"/>
                    <a:pt x="51" y="306"/>
                  </a:cubicBezTo>
                  <a:cubicBezTo>
                    <a:pt x="50" y="307"/>
                    <a:pt x="50" y="306"/>
                    <a:pt x="50" y="305"/>
                  </a:cubicBezTo>
                  <a:close/>
                  <a:moveTo>
                    <a:pt x="52" y="309"/>
                  </a:moveTo>
                  <a:cubicBezTo>
                    <a:pt x="54" y="308"/>
                    <a:pt x="56" y="310"/>
                    <a:pt x="56" y="311"/>
                  </a:cubicBezTo>
                  <a:cubicBezTo>
                    <a:pt x="55" y="310"/>
                    <a:pt x="55" y="310"/>
                    <a:pt x="55" y="310"/>
                  </a:cubicBezTo>
                  <a:cubicBezTo>
                    <a:pt x="54" y="311"/>
                    <a:pt x="54" y="311"/>
                    <a:pt x="54" y="311"/>
                  </a:cubicBezTo>
                  <a:cubicBezTo>
                    <a:pt x="55" y="312"/>
                    <a:pt x="56" y="311"/>
                    <a:pt x="56" y="313"/>
                  </a:cubicBezTo>
                  <a:cubicBezTo>
                    <a:pt x="55" y="313"/>
                    <a:pt x="55" y="313"/>
                    <a:pt x="54" y="313"/>
                  </a:cubicBezTo>
                  <a:cubicBezTo>
                    <a:pt x="54" y="311"/>
                    <a:pt x="50" y="311"/>
                    <a:pt x="52" y="309"/>
                  </a:cubicBezTo>
                  <a:close/>
                  <a:moveTo>
                    <a:pt x="54" y="317"/>
                  </a:moveTo>
                  <a:cubicBezTo>
                    <a:pt x="54" y="315"/>
                    <a:pt x="53" y="317"/>
                    <a:pt x="52" y="316"/>
                  </a:cubicBezTo>
                  <a:cubicBezTo>
                    <a:pt x="53" y="315"/>
                    <a:pt x="53" y="315"/>
                    <a:pt x="54" y="315"/>
                  </a:cubicBezTo>
                  <a:cubicBezTo>
                    <a:pt x="54" y="315"/>
                    <a:pt x="54" y="315"/>
                    <a:pt x="55" y="315"/>
                  </a:cubicBezTo>
                  <a:cubicBezTo>
                    <a:pt x="55" y="315"/>
                    <a:pt x="55" y="315"/>
                    <a:pt x="56" y="314"/>
                  </a:cubicBezTo>
                  <a:cubicBezTo>
                    <a:pt x="56" y="316"/>
                    <a:pt x="55" y="315"/>
                    <a:pt x="55" y="315"/>
                  </a:cubicBezTo>
                  <a:cubicBezTo>
                    <a:pt x="54" y="315"/>
                    <a:pt x="54" y="315"/>
                    <a:pt x="54" y="315"/>
                  </a:cubicBezTo>
                  <a:cubicBezTo>
                    <a:pt x="53" y="315"/>
                    <a:pt x="53" y="315"/>
                    <a:pt x="53" y="315"/>
                  </a:cubicBezTo>
                  <a:cubicBezTo>
                    <a:pt x="54" y="316"/>
                    <a:pt x="57" y="318"/>
                    <a:pt x="57" y="315"/>
                  </a:cubicBezTo>
                  <a:cubicBezTo>
                    <a:pt x="57" y="317"/>
                    <a:pt x="56" y="319"/>
                    <a:pt x="54" y="317"/>
                  </a:cubicBezTo>
                  <a:close/>
                  <a:moveTo>
                    <a:pt x="62" y="320"/>
                  </a:moveTo>
                  <a:cubicBezTo>
                    <a:pt x="62" y="320"/>
                    <a:pt x="57" y="321"/>
                    <a:pt x="57" y="319"/>
                  </a:cubicBezTo>
                  <a:cubicBezTo>
                    <a:pt x="58" y="320"/>
                    <a:pt x="60" y="319"/>
                    <a:pt x="61" y="317"/>
                  </a:cubicBezTo>
                  <a:cubicBezTo>
                    <a:pt x="61" y="318"/>
                    <a:pt x="62" y="318"/>
                    <a:pt x="62" y="319"/>
                  </a:cubicBezTo>
                  <a:cubicBezTo>
                    <a:pt x="61" y="320"/>
                    <a:pt x="61" y="320"/>
                    <a:pt x="61" y="320"/>
                  </a:cubicBezTo>
                  <a:lnTo>
                    <a:pt x="62" y="320"/>
                  </a:lnTo>
                  <a:close/>
                  <a:moveTo>
                    <a:pt x="82" y="76"/>
                  </a:moveTo>
                  <a:cubicBezTo>
                    <a:pt x="83" y="77"/>
                    <a:pt x="83" y="77"/>
                    <a:pt x="83" y="77"/>
                  </a:cubicBezTo>
                  <a:cubicBezTo>
                    <a:pt x="81" y="77"/>
                    <a:pt x="81" y="77"/>
                    <a:pt x="81" y="77"/>
                  </a:cubicBezTo>
                  <a:lnTo>
                    <a:pt x="82" y="76"/>
                  </a:lnTo>
                  <a:close/>
                  <a:moveTo>
                    <a:pt x="81" y="82"/>
                  </a:moveTo>
                  <a:cubicBezTo>
                    <a:pt x="80" y="81"/>
                    <a:pt x="80" y="81"/>
                    <a:pt x="79" y="80"/>
                  </a:cubicBezTo>
                  <a:cubicBezTo>
                    <a:pt x="80" y="80"/>
                    <a:pt x="82" y="80"/>
                    <a:pt x="81" y="82"/>
                  </a:cubicBezTo>
                  <a:close/>
                  <a:moveTo>
                    <a:pt x="68" y="70"/>
                  </a:moveTo>
                  <a:cubicBezTo>
                    <a:pt x="69" y="69"/>
                    <a:pt x="69" y="69"/>
                    <a:pt x="69" y="69"/>
                  </a:cubicBezTo>
                  <a:cubicBezTo>
                    <a:pt x="69" y="70"/>
                    <a:pt x="69" y="70"/>
                    <a:pt x="69" y="70"/>
                  </a:cubicBezTo>
                  <a:cubicBezTo>
                    <a:pt x="70" y="70"/>
                    <a:pt x="72" y="70"/>
                    <a:pt x="73" y="69"/>
                  </a:cubicBezTo>
                  <a:cubicBezTo>
                    <a:pt x="73" y="69"/>
                    <a:pt x="73" y="69"/>
                    <a:pt x="73" y="69"/>
                  </a:cubicBezTo>
                  <a:cubicBezTo>
                    <a:pt x="71" y="70"/>
                    <a:pt x="70" y="73"/>
                    <a:pt x="68" y="70"/>
                  </a:cubicBezTo>
                  <a:close/>
                  <a:moveTo>
                    <a:pt x="63" y="325"/>
                  </a:moveTo>
                  <a:cubicBezTo>
                    <a:pt x="65" y="324"/>
                    <a:pt x="65" y="324"/>
                    <a:pt x="65" y="324"/>
                  </a:cubicBezTo>
                  <a:cubicBezTo>
                    <a:pt x="65" y="326"/>
                    <a:pt x="65" y="326"/>
                    <a:pt x="65" y="326"/>
                  </a:cubicBezTo>
                  <a:cubicBezTo>
                    <a:pt x="64" y="326"/>
                    <a:pt x="64" y="326"/>
                    <a:pt x="63" y="326"/>
                  </a:cubicBezTo>
                  <a:cubicBezTo>
                    <a:pt x="63" y="327"/>
                    <a:pt x="63" y="327"/>
                    <a:pt x="63" y="327"/>
                  </a:cubicBezTo>
                  <a:cubicBezTo>
                    <a:pt x="63" y="327"/>
                    <a:pt x="63" y="326"/>
                    <a:pt x="63" y="326"/>
                  </a:cubicBezTo>
                  <a:cubicBezTo>
                    <a:pt x="64" y="326"/>
                    <a:pt x="63" y="325"/>
                    <a:pt x="63" y="325"/>
                  </a:cubicBezTo>
                  <a:close/>
                  <a:moveTo>
                    <a:pt x="58" y="331"/>
                  </a:moveTo>
                  <a:cubicBezTo>
                    <a:pt x="58" y="330"/>
                    <a:pt x="59" y="330"/>
                    <a:pt x="59" y="330"/>
                  </a:cubicBezTo>
                  <a:cubicBezTo>
                    <a:pt x="59" y="329"/>
                    <a:pt x="58" y="327"/>
                    <a:pt x="57" y="326"/>
                  </a:cubicBezTo>
                  <a:cubicBezTo>
                    <a:pt x="58" y="326"/>
                    <a:pt x="59" y="326"/>
                    <a:pt x="60" y="327"/>
                  </a:cubicBezTo>
                  <a:cubicBezTo>
                    <a:pt x="59" y="328"/>
                    <a:pt x="59" y="328"/>
                    <a:pt x="59" y="328"/>
                  </a:cubicBezTo>
                  <a:cubicBezTo>
                    <a:pt x="60" y="330"/>
                    <a:pt x="62" y="328"/>
                    <a:pt x="63" y="328"/>
                  </a:cubicBezTo>
                  <a:cubicBezTo>
                    <a:pt x="63" y="330"/>
                    <a:pt x="64" y="329"/>
                    <a:pt x="65" y="330"/>
                  </a:cubicBezTo>
                  <a:cubicBezTo>
                    <a:pt x="63" y="332"/>
                    <a:pt x="61" y="328"/>
                    <a:pt x="59" y="330"/>
                  </a:cubicBezTo>
                  <a:cubicBezTo>
                    <a:pt x="59" y="330"/>
                    <a:pt x="59" y="331"/>
                    <a:pt x="58" y="331"/>
                  </a:cubicBezTo>
                  <a:close/>
                  <a:moveTo>
                    <a:pt x="60" y="332"/>
                  </a:moveTo>
                  <a:cubicBezTo>
                    <a:pt x="61" y="332"/>
                    <a:pt x="61" y="332"/>
                    <a:pt x="61" y="332"/>
                  </a:cubicBezTo>
                  <a:cubicBezTo>
                    <a:pt x="60" y="331"/>
                    <a:pt x="60" y="331"/>
                    <a:pt x="60" y="331"/>
                  </a:cubicBezTo>
                  <a:cubicBezTo>
                    <a:pt x="61" y="331"/>
                    <a:pt x="61" y="331"/>
                    <a:pt x="61" y="331"/>
                  </a:cubicBezTo>
                  <a:cubicBezTo>
                    <a:pt x="62" y="330"/>
                    <a:pt x="63" y="335"/>
                    <a:pt x="65" y="332"/>
                  </a:cubicBezTo>
                  <a:cubicBezTo>
                    <a:pt x="67" y="332"/>
                    <a:pt x="67" y="332"/>
                    <a:pt x="67" y="332"/>
                  </a:cubicBezTo>
                  <a:cubicBezTo>
                    <a:pt x="65" y="335"/>
                    <a:pt x="61" y="333"/>
                    <a:pt x="60" y="332"/>
                  </a:cubicBezTo>
                  <a:close/>
                  <a:moveTo>
                    <a:pt x="67" y="327"/>
                  </a:moveTo>
                  <a:cubicBezTo>
                    <a:pt x="68" y="326"/>
                    <a:pt x="68" y="326"/>
                    <a:pt x="68" y="326"/>
                  </a:cubicBezTo>
                  <a:cubicBezTo>
                    <a:pt x="68" y="326"/>
                    <a:pt x="69" y="326"/>
                    <a:pt x="69" y="326"/>
                  </a:cubicBezTo>
                  <a:cubicBezTo>
                    <a:pt x="69" y="327"/>
                    <a:pt x="68" y="327"/>
                    <a:pt x="67" y="327"/>
                  </a:cubicBezTo>
                  <a:close/>
                  <a:moveTo>
                    <a:pt x="71" y="336"/>
                  </a:moveTo>
                  <a:cubicBezTo>
                    <a:pt x="69" y="338"/>
                    <a:pt x="73" y="339"/>
                    <a:pt x="71" y="339"/>
                  </a:cubicBezTo>
                  <a:cubicBezTo>
                    <a:pt x="70" y="337"/>
                    <a:pt x="68" y="334"/>
                    <a:pt x="69" y="332"/>
                  </a:cubicBezTo>
                  <a:cubicBezTo>
                    <a:pt x="70" y="332"/>
                    <a:pt x="71" y="332"/>
                    <a:pt x="72" y="331"/>
                  </a:cubicBezTo>
                  <a:cubicBezTo>
                    <a:pt x="72" y="333"/>
                    <a:pt x="70" y="332"/>
                    <a:pt x="69" y="333"/>
                  </a:cubicBezTo>
                  <a:cubicBezTo>
                    <a:pt x="73" y="335"/>
                    <a:pt x="73" y="335"/>
                    <a:pt x="73" y="335"/>
                  </a:cubicBezTo>
                  <a:cubicBezTo>
                    <a:pt x="72" y="337"/>
                    <a:pt x="71" y="334"/>
                    <a:pt x="71" y="336"/>
                  </a:cubicBezTo>
                  <a:close/>
                  <a:moveTo>
                    <a:pt x="69" y="88"/>
                  </a:moveTo>
                  <a:cubicBezTo>
                    <a:pt x="70" y="88"/>
                    <a:pt x="70" y="89"/>
                    <a:pt x="71" y="88"/>
                  </a:cubicBezTo>
                  <a:cubicBezTo>
                    <a:pt x="69" y="85"/>
                    <a:pt x="69" y="85"/>
                    <a:pt x="69" y="85"/>
                  </a:cubicBezTo>
                  <a:cubicBezTo>
                    <a:pt x="70" y="85"/>
                    <a:pt x="70" y="85"/>
                    <a:pt x="71" y="86"/>
                  </a:cubicBezTo>
                  <a:cubicBezTo>
                    <a:pt x="71" y="85"/>
                    <a:pt x="72" y="85"/>
                    <a:pt x="72" y="84"/>
                  </a:cubicBezTo>
                  <a:cubicBezTo>
                    <a:pt x="71" y="82"/>
                    <a:pt x="69" y="85"/>
                    <a:pt x="70" y="82"/>
                  </a:cubicBezTo>
                  <a:cubicBezTo>
                    <a:pt x="71" y="84"/>
                    <a:pt x="73" y="81"/>
                    <a:pt x="74" y="84"/>
                  </a:cubicBezTo>
                  <a:cubicBezTo>
                    <a:pt x="74" y="84"/>
                    <a:pt x="74" y="83"/>
                    <a:pt x="75" y="84"/>
                  </a:cubicBezTo>
                  <a:cubicBezTo>
                    <a:pt x="75" y="84"/>
                    <a:pt x="75" y="85"/>
                    <a:pt x="75" y="85"/>
                  </a:cubicBezTo>
                  <a:cubicBezTo>
                    <a:pt x="75" y="85"/>
                    <a:pt x="74" y="84"/>
                    <a:pt x="74" y="85"/>
                  </a:cubicBezTo>
                  <a:cubicBezTo>
                    <a:pt x="73" y="86"/>
                    <a:pt x="73" y="86"/>
                    <a:pt x="73" y="86"/>
                  </a:cubicBezTo>
                  <a:cubicBezTo>
                    <a:pt x="76" y="86"/>
                    <a:pt x="74" y="88"/>
                    <a:pt x="75" y="89"/>
                  </a:cubicBezTo>
                  <a:cubicBezTo>
                    <a:pt x="74" y="90"/>
                    <a:pt x="71" y="89"/>
                    <a:pt x="69" y="88"/>
                  </a:cubicBezTo>
                  <a:close/>
                  <a:moveTo>
                    <a:pt x="77" y="92"/>
                  </a:moveTo>
                  <a:cubicBezTo>
                    <a:pt x="76" y="93"/>
                    <a:pt x="76" y="93"/>
                    <a:pt x="76" y="93"/>
                  </a:cubicBezTo>
                  <a:cubicBezTo>
                    <a:pt x="75" y="91"/>
                    <a:pt x="75" y="91"/>
                    <a:pt x="75" y="91"/>
                  </a:cubicBezTo>
                  <a:lnTo>
                    <a:pt x="77" y="92"/>
                  </a:lnTo>
                  <a:close/>
                  <a:moveTo>
                    <a:pt x="76" y="338"/>
                  </a:moveTo>
                  <a:cubicBezTo>
                    <a:pt x="78" y="338"/>
                    <a:pt x="78" y="338"/>
                    <a:pt x="78" y="338"/>
                  </a:cubicBezTo>
                  <a:cubicBezTo>
                    <a:pt x="78" y="338"/>
                    <a:pt x="77" y="340"/>
                    <a:pt x="76" y="338"/>
                  </a:cubicBezTo>
                  <a:close/>
                  <a:moveTo>
                    <a:pt x="79" y="107"/>
                  </a:moveTo>
                  <a:cubicBezTo>
                    <a:pt x="80" y="108"/>
                    <a:pt x="80" y="108"/>
                    <a:pt x="80" y="108"/>
                  </a:cubicBezTo>
                  <a:cubicBezTo>
                    <a:pt x="78" y="109"/>
                    <a:pt x="78" y="109"/>
                    <a:pt x="78" y="109"/>
                  </a:cubicBezTo>
                  <a:lnTo>
                    <a:pt x="79" y="107"/>
                  </a:lnTo>
                  <a:close/>
                  <a:moveTo>
                    <a:pt x="79" y="347"/>
                  </a:moveTo>
                  <a:cubicBezTo>
                    <a:pt x="79" y="347"/>
                    <a:pt x="79" y="347"/>
                    <a:pt x="79" y="347"/>
                  </a:cubicBezTo>
                  <a:cubicBezTo>
                    <a:pt x="81" y="348"/>
                    <a:pt x="81" y="348"/>
                    <a:pt x="81" y="348"/>
                  </a:cubicBezTo>
                  <a:lnTo>
                    <a:pt x="79" y="347"/>
                  </a:lnTo>
                  <a:close/>
                  <a:moveTo>
                    <a:pt x="82" y="358"/>
                  </a:moveTo>
                  <a:cubicBezTo>
                    <a:pt x="80" y="358"/>
                    <a:pt x="80" y="358"/>
                    <a:pt x="80" y="358"/>
                  </a:cubicBezTo>
                  <a:cubicBezTo>
                    <a:pt x="81" y="357"/>
                    <a:pt x="80" y="356"/>
                    <a:pt x="82" y="356"/>
                  </a:cubicBezTo>
                  <a:lnTo>
                    <a:pt x="82" y="358"/>
                  </a:lnTo>
                  <a:close/>
                  <a:moveTo>
                    <a:pt x="82" y="352"/>
                  </a:moveTo>
                  <a:cubicBezTo>
                    <a:pt x="82" y="352"/>
                    <a:pt x="82" y="352"/>
                    <a:pt x="82" y="352"/>
                  </a:cubicBezTo>
                  <a:cubicBezTo>
                    <a:pt x="81" y="352"/>
                    <a:pt x="81" y="352"/>
                    <a:pt x="81" y="352"/>
                  </a:cubicBezTo>
                  <a:cubicBezTo>
                    <a:pt x="81" y="352"/>
                    <a:pt x="81" y="352"/>
                    <a:pt x="81" y="352"/>
                  </a:cubicBezTo>
                  <a:cubicBezTo>
                    <a:pt x="82" y="352"/>
                    <a:pt x="82" y="352"/>
                    <a:pt x="82" y="352"/>
                  </a:cubicBezTo>
                  <a:cubicBezTo>
                    <a:pt x="82" y="352"/>
                    <a:pt x="82" y="352"/>
                    <a:pt x="82" y="352"/>
                  </a:cubicBezTo>
                  <a:cubicBezTo>
                    <a:pt x="83" y="351"/>
                    <a:pt x="83" y="351"/>
                    <a:pt x="85" y="352"/>
                  </a:cubicBezTo>
                  <a:cubicBezTo>
                    <a:pt x="85" y="353"/>
                    <a:pt x="85" y="353"/>
                    <a:pt x="85" y="353"/>
                  </a:cubicBezTo>
                  <a:cubicBezTo>
                    <a:pt x="84" y="352"/>
                    <a:pt x="83" y="351"/>
                    <a:pt x="82" y="352"/>
                  </a:cubicBezTo>
                  <a:close/>
                  <a:moveTo>
                    <a:pt x="85" y="358"/>
                  </a:moveTo>
                  <a:cubicBezTo>
                    <a:pt x="84" y="358"/>
                    <a:pt x="84" y="358"/>
                    <a:pt x="84" y="358"/>
                  </a:cubicBezTo>
                  <a:cubicBezTo>
                    <a:pt x="83" y="358"/>
                    <a:pt x="83" y="358"/>
                    <a:pt x="83" y="358"/>
                  </a:cubicBezTo>
                  <a:cubicBezTo>
                    <a:pt x="84" y="357"/>
                    <a:pt x="87" y="356"/>
                    <a:pt x="86" y="354"/>
                  </a:cubicBezTo>
                  <a:cubicBezTo>
                    <a:pt x="88" y="355"/>
                    <a:pt x="86" y="356"/>
                    <a:pt x="85" y="358"/>
                  </a:cubicBezTo>
                  <a:close/>
                  <a:moveTo>
                    <a:pt x="90" y="373"/>
                  </a:moveTo>
                  <a:cubicBezTo>
                    <a:pt x="89" y="373"/>
                    <a:pt x="88" y="373"/>
                    <a:pt x="88" y="372"/>
                  </a:cubicBezTo>
                  <a:cubicBezTo>
                    <a:pt x="91" y="372"/>
                    <a:pt x="91" y="372"/>
                    <a:pt x="91" y="372"/>
                  </a:cubicBezTo>
                  <a:cubicBezTo>
                    <a:pt x="91" y="372"/>
                    <a:pt x="90" y="373"/>
                    <a:pt x="90" y="373"/>
                  </a:cubicBezTo>
                  <a:close/>
                  <a:moveTo>
                    <a:pt x="98" y="356"/>
                  </a:moveTo>
                  <a:cubicBezTo>
                    <a:pt x="97" y="356"/>
                    <a:pt x="97" y="356"/>
                    <a:pt x="97" y="356"/>
                  </a:cubicBezTo>
                  <a:cubicBezTo>
                    <a:pt x="96" y="356"/>
                    <a:pt x="96" y="356"/>
                    <a:pt x="96" y="356"/>
                  </a:cubicBezTo>
                  <a:cubicBezTo>
                    <a:pt x="96" y="355"/>
                    <a:pt x="96" y="355"/>
                    <a:pt x="96" y="355"/>
                  </a:cubicBezTo>
                  <a:cubicBezTo>
                    <a:pt x="96" y="356"/>
                    <a:pt x="96" y="356"/>
                    <a:pt x="96" y="356"/>
                  </a:cubicBezTo>
                  <a:cubicBezTo>
                    <a:pt x="97" y="356"/>
                    <a:pt x="98" y="356"/>
                    <a:pt x="98" y="356"/>
                  </a:cubicBezTo>
                  <a:close/>
                  <a:moveTo>
                    <a:pt x="92" y="359"/>
                  </a:moveTo>
                  <a:cubicBezTo>
                    <a:pt x="91" y="359"/>
                    <a:pt x="91" y="357"/>
                    <a:pt x="90" y="357"/>
                  </a:cubicBezTo>
                  <a:cubicBezTo>
                    <a:pt x="89" y="357"/>
                    <a:pt x="89" y="357"/>
                    <a:pt x="89" y="357"/>
                  </a:cubicBezTo>
                  <a:cubicBezTo>
                    <a:pt x="90" y="357"/>
                    <a:pt x="90" y="357"/>
                    <a:pt x="90" y="357"/>
                  </a:cubicBezTo>
                  <a:cubicBezTo>
                    <a:pt x="92" y="357"/>
                    <a:pt x="92" y="357"/>
                    <a:pt x="92" y="357"/>
                  </a:cubicBezTo>
                  <a:cubicBezTo>
                    <a:pt x="91" y="358"/>
                    <a:pt x="92" y="358"/>
                    <a:pt x="92" y="359"/>
                  </a:cubicBezTo>
                  <a:close/>
                  <a:moveTo>
                    <a:pt x="92" y="92"/>
                  </a:moveTo>
                  <a:cubicBezTo>
                    <a:pt x="93" y="91"/>
                    <a:pt x="93" y="91"/>
                    <a:pt x="93" y="91"/>
                  </a:cubicBezTo>
                  <a:cubicBezTo>
                    <a:pt x="94" y="92"/>
                    <a:pt x="94" y="92"/>
                    <a:pt x="94" y="92"/>
                  </a:cubicBezTo>
                  <a:lnTo>
                    <a:pt x="92" y="92"/>
                  </a:lnTo>
                  <a:close/>
                  <a:moveTo>
                    <a:pt x="92" y="370"/>
                  </a:moveTo>
                  <a:cubicBezTo>
                    <a:pt x="94" y="369"/>
                    <a:pt x="94" y="369"/>
                    <a:pt x="94" y="369"/>
                  </a:cubicBezTo>
                  <a:cubicBezTo>
                    <a:pt x="92" y="367"/>
                    <a:pt x="92" y="367"/>
                    <a:pt x="92" y="367"/>
                  </a:cubicBezTo>
                  <a:cubicBezTo>
                    <a:pt x="94" y="367"/>
                    <a:pt x="94" y="367"/>
                    <a:pt x="94" y="367"/>
                  </a:cubicBezTo>
                  <a:cubicBezTo>
                    <a:pt x="94" y="368"/>
                    <a:pt x="94" y="369"/>
                    <a:pt x="94" y="369"/>
                  </a:cubicBezTo>
                  <a:cubicBezTo>
                    <a:pt x="95" y="370"/>
                    <a:pt x="95" y="371"/>
                    <a:pt x="96" y="371"/>
                  </a:cubicBezTo>
                  <a:cubicBezTo>
                    <a:pt x="96" y="369"/>
                    <a:pt x="96" y="369"/>
                    <a:pt x="96" y="369"/>
                  </a:cubicBezTo>
                  <a:cubicBezTo>
                    <a:pt x="97" y="370"/>
                    <a:pt x="99" y="370"/>
                    <a:pt x="97" y="372"/>
                  </a:cubicBezTo>
                  <a:lnTo>
                    <a:pt x="92" y="370"/>
                  </a:lnTo>
                  <a:close/>
                  <a:moveTo>
                    <a:pt x="100" y="375"/>
                  </a:moveTo>
                  <a:cubicBezTo>
                    <a:pt x="100" y="376"/>
                    <a:pt x="100" y="376"/>
                    <a:pt x="99" y="376"/>
                  </a:cubicBezTo>
                  <a:cubicBezTo>
                    <a:pt x="98" y="376"/>
                    <a:pt x="98" y="376"/>
                    <a:pt x="98" y="376"/>
                  </a:cubicBezTo>
                  <a:cubicBezTo>
                    <a:pt x="100" y="374"/>
                    <a:pt x="96" y="374"/>
                    <a:pt x="96" y="373"/>
                  </a:cubicBezTo>
                  <a:cubicBezTo>
                    <a:pt x="96" y="374"/>
                    <a:pt x="95" y="373"/>
                    <a:pt x="94" y="374"/>
                  </a:cubicBezTo>
                  <a:cubicBezTo>
                    <a:pt x="94" y="372"/>
                    <a:pt x="94" y="372"/>
                    <a:pt x="94" y="372"/>
                  </a:cubicBezTo>
                  <a:cubicBezTo>
                    <a:pt x="96" y="373"/>
                    <a:pt x="98" y="374"/>
                    <a:pt x="100" y="375"/>
                  </a:cubicBezTo>
                  <a:close/>
                  <a:moveTo>
                    <a:pt x="98" y="368"/>
                  </a:moveTo>
                  <a:cubicBezTo>
                    <a:pt x="97" y="367"/>
                    <a:pt x="100" y="365"/>
                    <a:pt x="98" y="363"/>
                  </a:cubicBezTo>
                  <a:cubicBezTo>
                    <a:pt x="97" y="364"/>
                    <a:pt x="96" y="363"/>
                    <a:pt x="96" y="364"/>
                  </a:cubicBezTo>
                  <a:cubicBezTo>
                    <a:pt x="96" y="364"/>
                    <a:pt x="96" y="364"/>
                    <a:pt x="96" y="364"/>
                  </a:cubicBezTo>
                  <a:cubicBezTo>
                    <a:pt x="96" y="364"/>
                    <a:pt x="96" y="364"/>
                    <a:pt x="96" y="364"/>
                  </a:cubicBezTo>
                  <a:cubicBezTo>
                    <a:pt x="96" y="364"/>
                    <a:pt x="96" y="364"/>
                    <a:pt x="96" y="364"/>
                  </a:cubicBezTo>
                  <a:cubicBezTo>
                    <a:pt x="95" y="365"/>
                    <a:pt x="95" y="365"/>
                    <a:pt x="95" y="365"/>
                  </a:cubicBezTo>
                  <a:cubicBezTo>
                    <a:pt x="93" y="365"/>
                    <a:pt x="94" y="362"/>
                    <a:pt x="94" y="362"/>
                  </a:cubicBezTo>
                  <a:cubicBezTo>
                    <a:pt x="94" y="362"/>
                    <a:pt x="94" y="363"/>
                    <a:pt x="94" y="363"/>
                  </a:cubicBezTo>
                  <a:cubicBezTo>
                    <a:pt x="95" y="364"/>
                    <a:pt x="95" y="363"/>
                    <a:pt x="96" y="362"/>
                  </a:cubicBezTo>
                  <a:cubicBezTo>
                    <a:pt x="96" y="361"/>
                    <a:pt x="95" y="360"/>
                    <a:pt x="95" y="359"/>
                  </a:cubicBezTo>
                  <a:cubicBezTo>
                    <a:pt x="94" y="358"/>
                    <a:pt x="94" y="359"/>
                    <a:pt x="94" y="359"/>
                  </a:cubicBezTo>
                  <a:cubicBezTo>
                    <a:pt x="93" y="358"/>
                    <a:pt x="93" y="358"/>
                    <a:pt x="93" y="358"/>
                  </a:cubicBezTo>
                  <a:cubicBezTo>
                    <a:pt x="95" y="358"/>
                    <a:pt x="97" y="359"/>
                    <a:pt x="99" y="358"/>
                  </a:cubicBezTo>
                  <a:cubicBezTo>
                    <a:pt x="98" y="359"/>
                    <a:pt x="94" y="359"/>
                    <a:pt x="96" y="362"/>
                  </a:cubicBezTo>
                  <a:cubicBezTo>
                    <a:pt x="96" y="364"/>
                    <a:pt x="98" y="362"/>
                    <a:pt x="99" y="363"/>
                  </a:cubicBezTo>
                  <a:cubicBezTo>
                    <a:pt x="99" y="363"/>
                    <a:pt x="99" y="363"/>
                    <a:pt x="99" y="363"/>
                  </a:cubicBezTo>
                  <a:cubicBezTo>
                    <a:pt x="99" y="363"/>
                    <a:pt x="99" y="363"/>
                    <a:pt x="99" y="363"/>
                  </a:cubicBezTo>
                  <a:cubicBezTo>
                    <a:pt x="99" y="363"/>
                    <a:pt x="99" y="363"/>
                    <a:pt x="99" y="363"/>
                  </a:cubicBezTo>
                  <a:cubicBezTo>
                    <a:pt x="99" y="364"/>
                    <a:pt x="100" y="367"/>
                    <a:pt x="98" y="368"/>
                  </a:cubicBezTo>
                  <a:close/>
                  <a:moveTo>
                    <a:pt x="100" y="358"/>
                  </a:moveTo>
                  <a:cubicBezTo>
                    <a:pt x="101" y="357"/>
                    <a:pt x="101" y="357"/>
                    <a:pt x="101" y="357"/>
                  </a:cubicBezTo>
                  <a:cubicBezTo>
                    <a:pt x="102" y="358"/>
                    <a:pt x="102" y="358"/>
                    <a:pt x="102" y="358"/>
                  </a:cubicBezTo>
                  <a:lnTo>
                    <a:pt x="100" y="358"/>
                  </a:lnTo>
                  <a:close/>
                  <a:moveTo>
                    <a:pt x="104" y="69"/>
                  </a:moveTo>
                  <a:cubicBezTo>
                    <a:pt x="105" y="69"/>
                    <a:pt x="106" y="69"/>
                    <a:pt x="106" y="70"/>
                  </a:cubicBezTo>
                  <a:cubicBezTo>
                    <a:pt x="104" y="70"/>
                    <a:pt x="104" y="70"/>
                    <a:pt x="104" y="70"/>
                  </a:cubicBezTo>
                  <a:lnTo>
                    <a:pt x="104" y="69"/>
                  </a:lnTo>
                  <a:close/>
                  <a:moveTo>
                    <a:pt x="108" y="372"/>
                  </a:moveTo>
                  <a:cubicBezTo>
                    <a:pt x="108" y="371"/>
                    <a:pt x="108" y="372"/>
                    <a:pt x="107" y="372"/>
                  </a:cubicBezTo>
                  <a:cubicBezTo>
                    <a:pt x="106" y="371"/>
                    <a:pt x="108" y="370"/>
                    <a:pt x="106" y="370"/>
                  </a:cubicBezTo>
                  <a:cubicBezTo>
                    <a:pt x="105" y="371"/>
                    <a:pt x="105" y="371"/>
                    <a:pt x="105" y="371"/>
                  </a:cubicBezTo>
                  <a:cubicBezTo>
                    <a:pt x="105" y="371"/>
                    <a:pt x="105" y="371"/>
                    <a:pt x="105" y="371"/>
                  </a:cubicBezTo>
                  <a:cubicBezTo>
                    <a:pt x="105" y="370"/>
                    <a:pt x="105" y="370"/>
                    <a:pt x="105" y="370"/>
                  </a:cubicBezTo>
                  <a:cubicBezTo>
                    <a:pt x="104" y="370"/>
                    <a:pt x="104" y="370"/>
                    <a:pt x="104" y="370"/>
                  </a:cubicBezTo>
                  <a:cubicBezTo>
                    <a:pt x="105" y="370"/>
                    <a:pt x="105" y="370"/>
                    <a:pt x="105" y="370"/>
                  </a:cubicBezTo>
                  <a:cubicBezTo>
                    <a:pt x="106" y="370"/>
                    <a:pt x="106" y="370"/>
                    <a:pt x="106" y="370"/>
                  </a:cubicBezTo>
                  <a:cubicBezTo>
                    <a:pt x="105" y="369"/>
                    <a:pt x="105" y="369"/>
                    <a:pt x="105" y="369"/>
                  </a:cubicBezTo>
                  <a:cubicBezTo>
                    <a:pt x="108" y="368"/>
                    <a:pt x="106" y="371"/>
                    <a:pt x="108" y="371"/>
                  </a:cubicBezTo>
                  <a:lnTo>
                    <a:pt x="108" y="372"/>
                  </a:lnTo>
                  <a:close/>
                  <a:moveTo>
                    <a:pt x="110" y="369"/>
                  </a:moveTo>
                  <a:cubicBezTo>
                    <a:pt x="109" y="369"/>
                    <a:pt x="109" y="369"/>
                    <a:pt x="109" y="369"/>
                  </a:cubicBezTo>
                  <a:cubicBezTo>
                    <a:pt x="111" y="368"/>
                    <a:pt x="111" y="368"/>
                    <a:pt x="111" y="368"/>
                  </a:cubicBezTo>
                  <a:cubicBezTo>
                    <a:pt x="110" y="368"/>
                    <a:pt x="111" y="370"/>
                    <a:pt x="110" y="369"/>
                  </a:cubicBezTo>
                  <a:close/>
                  <a:moveTo>
                    <a:pt x="119" y="376"/>
                  </a:moveTo>
                  <a:cubicBezTo>
                    <a:pt x="120" y="376"/>
                    <a:pt x="120" y="376"/>
                    <a:pt x="120" y="376"/>
                  </a:cubicBezTo>
                  <a:cubicBezTo>
                    <a:pt x="119" y="376"/>
                    <a:pt x="119" y="376"/>
                    <a:pt x="119" y="376"/>
                  </a:cubicBezTo>
                  <a:cubicBezTo>
                    <a:pt x="118" y="376"/>
                    <a:pt x="117" y="375"/>
                    <a:pt x="116" y="375"/>
                  </a:cubicBezTo>
                  <a:cubicBezTo>
                    <a:pt x="117" y="373"/>
                    <a:pt x="118" y="375"/>
                    <a:pt x="119" y="376"/>
                  </a:cubicBezTo>
                  <a:close/>
                  <a:moveTo>
                    <a:pt x="117" y="384"/>
                  </a:moveTo>
                  <a:cubicBezTo>
                    <a:pt x="117" y="383"/>
                    <a:pt x="116" y="383"/>
                    <a:pt x="116" y="382"/>
                  </a:cubicBezTo>
                  <a:cubicBezTo>
                    <a:pt x="116" y="382"/>
                    <a:pt x="115" y="382"/>
                    <a:pt x="115" y="383"/>
                  </a:cubicBezTo>
                  <a:cubicBezTo>
                    <a:pt x="115" y="382"/>
                    <a:pt x="115" y="382"/>
                    <a:pt x="115" y="382"/>
                  </a:cubicBezTo>
                  <a:cubicBezTo>
                    <a:pt x="116" y="382"/>
                    <a:pt x="117" y="381"/>
                    <a:pt x="116" y="380"/>
                  </a:cubicBezTo>
                  <a:cubicBezTo>
                    <a:pt x="117" y="381"/>
                    <a:pt x="117" y="381"/>
                    <a:pt x="117" y="381"/>
                  </a:cubicBezTo>
                  <a:cubicBezTo>
                    <a:pt x="117" y="382"/>
                    <a:pt x="117" y="382"/>
                    <a:pt x="117" y="383"/>
                  </a:cubicBezTo>
                  <a:cubicBezTo>
                    <a:pt x="120" y="384"/>
                    <a:pt x="120" y="384"/>
                    <a:pt x="120" y="384"/>
                  </a:cubicBezTo>
                  <a:lnTo>
                    <a:pt x="117" y="384"/>
                  </a:lnTo>
                  <a:close/>
                  <a:moveTo>
                    <a:pt x="137" y="395"/>
                  </a:moveTo>
                  <a:cubicBezTo>
                    <a:pt x="138" y="395"/>
                    <a:pt x="140" y="393"/>
                    <a:pt x="141" y="395"/>
                  </a:cubicBezTo>
                  <a:cubicBezTo>
                    <a:pt x="140" y="395"/>
                    <a:pt x="138" y="396"/>
                    <a:pt x="137" y="395"/>
                  </a:cubicBezTo>
                  <a:close/>
                  <a:moveTo>
                    <a:pt x="140" y="408"/>
                  </a:moveTo>
                  <a:cubicBezTo>
                    <a:pt x="139" y="406"/>
                    <a:pt x="139" y="406"/>
                    <a:pt x="139" y="406"/>
                  </a:cubicBezTo>
                  <a:cubicBezTo>
                    <a:pt x="140" y="406"/>
                    <a:pt x="141" y="405"/>
                    <a:pt x="142" y="406"/>
                  </a:cubicBezTo>
                  <a:cubicBezTo>
                    <a:pt x="143" y="408"/>
                    <a:pt x="141" y="407"/>
                    <a:pt x="140" y="408"/>
                  </a:cubicBezTo>
                  <a:close/>
                  <a:moveTo>
                    <a:pt x="144" y="408"/>
                  </a:moveTo>
                  <a:cubicBezTo>
                    <a:pt x="145" y="409"/>
                    <a:pt x="145" y="409"/>
                    <a:pt x="145" y="409"/>
                  </a:cubicBezTo>
                  <a:cubicBezTo>
                    <a:pt x="145" y="408"/>
                    <a:pt x="146" y="408"/>
                    <a:pt x="146" y="408"/>
                  </a:cubicBezTo>
                  <a:cubicBezTo>
                    <a:pt x="147" y="409"/>
                    <a:pt x="147" y="409"/>
                    <a:pt x="147" y="409"/>
                  </a:cubicBezTo>
                  <a:cubicBezTo>
                    <a:pt x="146" y="410"/>
                    <a:pt x="144" y="410"/>
                    <a:pt x="142" y="410"/>
                  </a:cubicBezTo>
                  <a:lnTo>
                    <a:pt x="144" y="408"/>
                  </a:lnTo>
                  <a:close/>
                  <a:moveTo>
                    <a:pt x="142" y="401"/>
                  </a:moveTo>
                  <a:cubicBezTo>
                    <a:pt x="144" y="401"/>
                    <a:pt x="143" y="400"/>
                    <a:pt x="143" y="398"/>
                  </a:cubicBezTo>
                  <a:cubicBezTo>
                    <a:pt x="143" y="399"/>
                    <a:pt x="144" y="400"/>
                    <a:pt x="144" y="401"/>
                  </a:cubicBezTo>
                  <a:lnTo>
                    <a:pt x="142" y="401"/>
                  </a:lnTo>
                  <a:close/>
                  <a:moveTo>
                    <a:pt x="152" y="399"/>
                  </a:moveTo>
                  <a:cubicBezTo>
                    <a:pt x="152" y="398"/>
                    <a:pt x="152" y="398"/>
                    <a:pt x="152" y="398"/>
                  </a:cubicBezTo>
                  <a:cubicBezTo>
                    <a:pt x="153" y="399"/>
                    <a:pt x="153" y="399"/>
                    <a:pt x="153" y="399"/>
                  </a:cubicBezTo>
                  <a:lnTo>
                    <a:pt x="152" y="399"/>
                  </a:lnTo>
                  <a:close/>
                  <a:moveTo>
                    <a:pt x="153" y="402"/>
                  </a:moveTo>
                  <a:cubicBezTo>
                    <a:pt x="153" y="401"/>
                    <a:pt x="153" y="401"/>
                    <a:pt x="153" y="401"/>
                  </a:cubicBezTo>
                  <a:cubicBezTo>
                    <a:pt x="156" y="402"/>
                    <a:pt x="156" y="402"/>
                    <a:pt x="156" y="402"/>
                  </a:cubicBezTo>
                  <a:lnTo>
                    <a:pt x="153" y="402"/>
                  </a:lnTo>
                  <a:close/>
                  <a:moveTo>
                    <a:pt x="158" y="404"/>
                  </a:moveTo>
                  <a:cubicBezTo>
                    <a:pt x="157" y="404"/>
                    <a:pt x="157" y="404"/>
                    <a:pt x="157" y="404"/>
                  </a:cubicBezTo>
                  <a:cubicBezTo>
                    <a:pt x="157" y="402"/>
                    <a:pt x="159" y="403"/>
                    <a:pt x="160" y="402"/>
                  </a:cubicBezTo>
                  <a:cubicBezTo>
                    <a:pt x="160" y="403"/>
                    <a:pt x="158" y="403"/>
                    <a:pt x="158" y="404"/>
                  </a:cubicBezTo>
                  <a:close/>
                  <a:moveTo>
                    <a:pt x="162" y="405"/>
                  </a:moveTo>
                  <a:cubicBezTo>
                    <a:pt x="163" y="405"/>
                    <a:pt x="163" y="405"/>
                    <a:pt x="163" y="405"/>
                  </a:cubicBezTo>
                  <a:cubicBezTo>
                    <a:pt x="160" y="404"/>
                    <a:pt x="160" y="404"/>
                    <a:pt x="160" y="404"/>
                  </a:cubicBezTo>
                  <a:cubicBezTo>
                    <a:pt x="161" y="403"/>
                    <a:pt x="165" y="404"/>
                    <a:pt x="165" y="407"/>
                  </a:cubicBezTo>
                  <a:lnTo>
                    <a:pt x="162" y="405"/>
                  </a:lnTo>
                  <a:close/>
                  <a:moveTo>
                    <a:pt x="173" y="408"/>
                  </a:moveTo>
                  <a:cubicBezTo>
                    <a:pt x="171" y="407"/>
                    <a:pt x="170" y="409"/>
                    <a:pt x="168" y="407"/>
                  </a:cubicBezTo>
                  <a:cubicBezTo>
                    <a:pt x="169" y="406"/>
                    <a:pt x="171" y="406"/>
                    <a:pt x="173" y="407"/>
                  </a:cubicBezTo>
                  <a:lnTo>
                    <a:pt x="173" y="408"/>
                  </a:lnTo>
                  <a:close/>
                  <a:moveTo>
                    <a:pt x="211" y="408"/>
                  </a:moveTo>
                  <a:cubicBezTo>
                    <a:pt x="211" y="407"/>
                    <a:pt x="211" y="407"/>
                    <a:pt x="211" y="407"/>
                  </a:cubicBezTo>
                  <a:cubicBezTo>
                    <a:pt x="211" y="407"/>
                    <a:pt x="211" y="407"/>
                    <a:pt x="211" y="407"/>
                  </a:cubicBezTo>
                  <a:cubicBezTo>
                    <a:pt x="211" y="408"/>
                    <a:pt x="211" y="408"/>
                    <a:pt x="211" y="408"/>
                  </a:cubicBezTo>
                  <a:close/>
                  <a:moveTo>
                    <a:pt x="212" y="414"/>
                  </a:moveTo>
                  <a:cubicBezTo>
                    <a:pt x="211" y="414"/>
                    <a:pt x="211" y="414"/>
                    <a:pt x="211" y="414"/>
                  </a:cubicBezTo>
                  <a:cubicBezTo>
                    <a:pt x="212" y="411"/>
                    <a:pt x="212" y="411"/>
                    <a:pt x="212" y="411"/>
                  </a:cubicBezTo>
                  <a:cubicBezTo>
                    <a:pt x="212" y="411"/>
                    <a:pt x="213" y="412"/>
                    <a:pt x="213" y="412"/>
                  </a:cubicBezTo>
                  <a:cubicBezTo>
                    <a:pt x="212" y="413"/>
                    <a:pt x="212" y="413"/>
                    <a:pt x="212" y="413"/>
                  </a:cubicBezTo>
                  <a:cubicBezTo>
                    <a:pt x="212" y="413"/>
                    <a:pt x="212" y="413"/>
                    <a:pt x="212" y="414"/>
                  </a:cubicBezTo>
                  <a:close/>
                  <a:moveTo>
                    <a:pt x="217" y="411"/>
                  </a:moveTo>
                  <a:cubicBezTo>
                    <a:pt x="216" y="411"/>
                    <a:pt x="216" y="411"/>
                    <a:pt x="216" y="411"/>
                  </a:cubicBezTo>
                  <a:cubicBezTo>
                    <a:pt x="216" y="412"/>
                    <a:pt x="216" y="412"/>
                    <a:pt x="216" y="412"/>
                  </a:cubicBezTo>
                  <a:cubicBezTo>
                    <a:pt x="216" y="413"/>
                    <a:pt x="216" y="413"/>
                    <a:pt x="216" y="413"/>
                  </a:cubicBezTo>
                  <a:cubicBezTo>
                    <a:pt x="216" y="414"/>
                    <a:pt x="216" y="414"/>
                    <a:pt x="216" y="414"/>
                  </a:cubicBezTo>
                  <a:cubicBezTo>
                    <a:pt x="214" y="413"/>
                    <a:pt x="214" y="413"/>
                    <a:pt x="214" y="413"/>
                  </a:cubicBezTo>
                  <a:cubicBezTo>
                    <a:pt x="215" y="413"/>
                    <a:pt x="216" y="413"/>
                    <a:pt x="216" y="413"/>
                  </a:cubicBezTo>
                  <a:cubicBezTo>
                    <a:pt x="216" y="412"/>
                    <a:pt x="216" y="412"/>
                    <a:pt x="216" y="412"/>
                  </a:cubicBezTo>
                  <a:cubicBezTo>
                    <a:pt x="215" y="411"/>
                    <a:pt x="215" y="411"/>
                    <a:pt x="215" y="411"/>
                  </a:cubicBezTo>
                  <a:cubicBezTo>
                    <a:pt x="214" y="411"/>
                    <a:pt x="214" y="411"/>
                    <a:pt x="214" y="411"/>
                  </a:cubicBezTo>
                  <a:cubicBezTo>
                    <a:pt x="214" y="408"/>
                    <a:pt x="214" y="408"/>
                    <a:pt x="214" y="408"/>
                  </a:cubicBezTo>
                  <a:cubicBezTo>
                    <a:pt x="214" y="408"/>
                    <a:pt x="215" y="408"/>
                    <a:pt x="216" y="408"/>
                  </a:cubicBezTo>
                  <a:cubicBezTo>
                    <a:pt x="216" y="407"/>
                    <a:pt x="216" y="407"/>
                    <a:pt x="216" y="407"/>
                  </a:cubicBezTo>
                  <a:cubicBezTo>
                    <a:pt x="216" y="407"/>
                    <a:pt x="216" y="407"/>
                    <a:pt x="216" y="408"/>
                  </a:cubicBezTo>
                  <a:cubicBezTo>
                    <a:pt x="216" y="409"/>
                    <a:pt x="218" y="409"/>
                    <a:pt x="217" y="411"/>
                  </a:cubicBezTo>
                  <a:close/>
                  <a:moveTo>
                    <a:pt x="224" y="419"/>
                  </a:moveTo>
                  <a:cubicBezTo>
                    <a:pt x="223" y="419"/>
                    <a:pt x="223" y="419"/>
                    <a:pt x="223" y="419"/>
                  </a:cubicBezTo>
                  <a:cubicBezTo>
                    <a:pt x="224" y="418"/>
                    <a:pt x="224" y="418"/>
                    <a:pt x="224" y="418"/>
                  </a:cubicBezTo>
                  <a:lnTo>
                    <a:pt x="224" y="419"/>
                  </a:lnTo>
                  <a:close/>
                  <a:moveTo>
                    <a:pt x="224" y="416"/>
                  </a:moveTo>
                  <a:cubicBezTo>
                    <a:pt x="224" y="416"/>
                    <a:pt x="225" y="415"/>
                    <a:pt x="225" y="415"/>
                  </a:cubicBezTo>
                  <a:cubicBezTo>
                    <a:pt x="225" y="415"/>
                    <a:pt x="224" y="416"/>
                    <a:pt x="224" y="416"/>
                  </a:cubicBezTo>
                  <a:close/>
                  <a:moveTo>
                    <a:pt x="242" y="2"/>
                  </a:moveTo>
                  <a:cubicBezTo>
                    <a:pt x="243" y="3"/>
                    <a:pt x="243" y="3"/>
                    <a:pt x="243" y="3"/>
                  </a:cubicBezTo>
                  <a:cubicBezTo>
                    <a:pt x="240" y="3"/>
                    <a:pt x="240" y="3"/>
                    <a:pt x="240" y="3"/>
                  </a:cubicBezTo>
                  <a:lnTo>
                    <a:pt x="242" y="2"/>
                  </a:lnTo>
                  <a:close/>
                  <a:moveTo>
                    <a:pt x="244" y="420"/>
                  </a:moveTo>
                  <a:cubicBezTo>
                    <a:pt x="242" y="421"/>
                    <a:pt x="242" y="418"/>
                    <a:pt x="241" y="418"/>
                  </a:cubicBezTo>
                  <a:cubicBezTo>
                    <a:pt x="242" y="418"/>
                    <a:pt x="242" y="418"/>
                    <a:pt x="242" y="417"/>
                  </a:cubicBezTo>
                  <a:cubicBezTo>
                    <a:pt x="239" y="418"/>
                    <a:pt x="239" y="416"/>
                    <a:pt x="237" y="415"/>
                  </a:cubicBezTo>
                  <a:cubicBezTo>
                    <a:pt x="237" y="414"/>
                    <a:pt x="237" y="414"/>
                    <a:pt x="237" y="414"/>
                  </a:cubicBezTo>
                  <a:cubicBezTo>
                    <a:pt x="236" y="416"/>
                    <a:pt x="236" y="416"/>
                    <a:pt x="236" y="416"/>
                  </a:cubicBezTo>
                  <a:cubicBezTo>
                    <a:pt x="236" y="415"/>
                    <a:pt x="237" y="415"/>
                    <a:pt x="236" y="414"/>
                  </a:cubicBezTo>
                  <a:cubicBezTo>
                    <a:pt x="237" y="414"/>
                    <a:pt x="237" y="414"/>
                    <a:pt x="237" y="414"/>
                  </a:cubicBezTo>
                  <a:cubicBezTo>
                    <a:pt x="237" y="414"/>
                    <a:pt x="237" y="414"/>
                    <a:pt x="237" y="414"/>
                  </a:cubicBezTo>
                  <a:cubicBezTo>
                    <a:pt x="237" y="415"/>
                    <a:pt x="237" y="415"/>
                    <a:pt x="237" y="415"/>
                  </a:cubicBezTo>
                  <a:cubicBezTo>
                    <a:pt x="239" y="415"/>
                    <a:pt x="240" y="416"/>
                    <a:pt x="241" y="414"/>
                  </a:cubicBezTo>
                  <a:cubicBezTo>
                    <a:pt x="240" y="412"/>
                    <a:pt x="240" y="412"/>
                    <a:pt x="240" y="412"/>
                  </a:cubicBezTo>
                  <a:cubicBezTo>
                    <a:pt x="241" y="414"/>
                    <a:pt x="242" y="415"/>
                    <a:pt x="243" y="413"/>
                  </a:cubicBezTo>
                  <a:cubicBezTo>
                    <a:pt x="244" y="412"/>
                    <a:pt x="244" y="412"/>
                    <a:pt x="244" y="412"/>
                  </a:cubicBezTo>
                  <a:cubicBezTo>
                    <a:pt x="244" y="414"/>
                    <a:pt x="246" y="416"/>
                    <a:pt x="243" y="416"/>
                  </a:cubicBezTo>
                  <a:cubicBezTo>
                    <a:pt x="242" y="417"/>
                    <a:pt x="242" y="417"/>
                    <a:pt x="242" y="417"/>
                  </a:cubicBezTo>
                  <a:cubicBezTo>
                    <a:pt x="243" y="418"/>
                    <a:pt x="244" y="420"/>
                    <a:pt x="244" y="420"/>
                  </a:cubicBezTo>
                  <a:close/>
                  <a:moveTo>
                    <a:pt x="246" y="421"/>
                  </a:moveTo>
                  <a:cubicBezTo>
                    <a:pt x="246" y="419"/>
                    <a:pt x="247" y="419"/>
                    <a:pt x="248" y="419"/>
                  </a:cubicBezTo>
                  <a:lnTo>
                    <a:pt x="246" y="421"/>
                  </a:lnTo>
                  <a:close/>
                  <a:moveTo>
                    <a:pt x="248" y="416"/>
                  </a:moveTo>
                  <a:cubicBezTo>
                    <a:pt x="248" y="415"/>
                    <a:pt x="248" y="415"/>
                    <a:pt x="248" y="415"/>
                  </a:cubicBezTo>
                  <a:cubicBezTo>
                    <a:pt x="250" y="415"/>
                    <a:pt x="250" y="415"/>
                    <a:pt x="250" y="415"/>
                  </a:cubicBezTo>
                  <a:cubicBezTo>
                    <a:pt x="249" y="415"/>
                    <a:pt x="249" y="415"/>
                    <a:pt x="248" y="416"/>
                  </a:cubicBezTo>
                  <a:close/>
                  <a:moveTo>
                    <a:pt x="254" y="421"/>
                  </a:moveTo>
                  <a:cubicBezTo>
                    <a:pt x="254" y="421"/>
                    <a:pt x="254" y="421"/>
                    <a:pt x="254" y="421"/>
                  </a:cubicBezTo>
                  <a:cubicBezTo>
                    <a:pt x="256" y="421"/>
                    <a:pt x="256" y="421"/>
                    <a:pt x="256" y="421"/>
                  </a:cubicBezTo>
                  <a:lnTo>
                    <a:pt x="254" y="421"/>
                  </a:lnTo>
                  <a:close/>
                  <a:moveTo>
                    <a:pt x="255" y="416"/>
                  </a:moveTo>
                  <a:cubicBezTo>
                    <a:pt x="256" y="413"/>
                    <a:pt x="256" y="413"/>
                    <a:pt x="256" y="413"/>
                  </a:cubicBezTo>
                  <a:cubicBezTo>
                    <a:pt x="256" y="415"/>
                    <a:pt x="256" y="415"/>
                    <a:pt x="256" y="415"/>
                  </a:cubicBezTo>
                  <a:lnTo>
                    <a:pt x="255" y="416"/>
                  </a:lnTo>
                  <a:close/>
                  <a:moveTo>
                    <a:pt x="262" y="412"/>
                  </a:moveTo>
                  <a:cubicBezTo>
                    <a:pt x="262" y="412"/>
                    <a:pt x="262" y="411"/>
                    <a:pt x="262" y="411"/>
                  </a:cubicBezTo>
                  <a:cubicBezTo>
                    <a:pt x="263" y="412"/>
                    <a:pt x="263" y="412"/>
                    <a:pt x="262" y="412"/>
                  </a:cubicBezTo>
                  <a:cubicBezTo>
                    <a:pt x="262" y="412"/>
                    <a:pt x="262" y="412"/>
                    <a:pt x="262" y="412"/>
                  </a:cubicBezTo>
                  <a:cubicBezTo>
                    <a:pt x="262" y="412"/>
                    <a:pt x="261" y="413"/>
                    <a:pt x="260" y="413"/>
                  </a:cubicBezTo>
                  <a:cubicBezTo>
                    <a:pt x="261" y="412"/>
                    <a:pt x="262" y="412"/>
                    <a:pt x="262" y="412"/>
                  </a:cubicBezTo>
                  <a:close/>
                  <a:moveTo>
                    <a:pt x="259" y="425"/>
                  </a:moveTo>
                  <a:cubicBezTo>
                    <a:pt x="257" y="425"/>
                    <a:pt x="257" y="425"/>
                    <a:pt x="257" y="425"/>
                  </a:cubicBezTo>
                  <a:cubicBezTo>
                    <a:pt x="257" y="425"/>
                    <a:pt x="258" y="424"/>
                    <a:pt x="259" y="425"/>
                  </a:cubicBezTo>
                  <a:close/>
                  <a:moveTo>
                    <a:pt x="261" y="423"/>
                  </a:moveTo>
                  <a:cubicBezTo>
                    <a:pt x="260" y="422"/>
                    <a:pt x="260" y="424"/>
                    <a:pt x="259" y="422"/>
                  </a:cubicBezTo>
                  <a:cubicBezTo>
                    <a:pt x="259" y="422"/>
                    <a:pt x="259" y="422"/>
                    <a:pt x="259" y="422"/>
                  </a:cubicBezTo>
                  <a:cubicBezTo>
                    <a:pt x="259" y="422"/>
                    <a:pt x="259" y="422"/>
                    <a:pt x="259" y="422"/>
                  </a:cubicBezTo>
                  <a:cubicBezTo>
                    <a:pt x="259" y="422"/>
                    <a:pt x="261" y="422"/>
                    <a:pt x="262" y="422"/>
                  </a:cubicBezTo>
                  <a:lnTo>
                    <a:pt x="261" y="423"/>
                  </a:lnTo>
                  <a:close/>
                  <a:moveTo>
                    <a:pt x="262" y="419"/>
                  </a:moveTo>
                  <a:cubicBezTo>
                    <a:pt x="261" y="419"/>
                    <a:pt x="261" y="419"/>
                    <a:pt x="261" y="419"/>
                  </a:cubicBezTo>
                  <a:cubicBezTo>
                    <a:pt x="261" y="416"/>
                    <a:pt x="263" y="418"/>
                    <a:pt x="264" y="416"/>
                  </a:cubicBezTo>
                  <a:cubicBezTo>
                    <a:pt x="263" y="415"/>
                    <a:pt x="263" y="415"/>
                    <a:pt x="263" y="415"/>
                  </a:cubicBezTo>
                  <a:cubicBezTo>
                    <a:pt x="265" y="415"/>
                    <a:pt x="265" y="415"/>
                    <a:pt x="265" y="415"/>
                  </a:cubicBezTo>
                  <a:cubicBezTo>
                    <a:pt x="265" y="416"/>
                    <a:pt x="263" y="418"/>
                    <a:pt x="262" y="419"/>
                  </a:cubicBezTo>
                  <a:close/>
                  <a:moveTo>
                    <a:pt x="266" y="419"/>
                  </a:moveTo>
                  <a:cubicBezTo>
                    <a:pt x="268" y="421"/>
                    <a:pt x="268" y="421"/>
                    <a:pt x="268" y="421"/>
                  </a:cubicBezTo>
                  <a:cubicBezTo>
                    <a:pt x="267" y="421"/>
                    <a:pt x="265" y="420"/>
                    <a:pt x="266" y="419"/>
                  </a:cubicBezTo>
                  <a:close/>
                  <a:moveTo>
                    <a:pt x="268" y="418"/>
                  </a:moveTo>
                  <a:cubicBezTo>
                    <a:pt x="267" y="418"/>
                    <a:pt x="267" y="418"/>
                    <a:pt x="267" y="418"/>
                  </a:cubicBezTo>
                  <a:cubicBezTo>
                    <a:pt x="268" y="417"/>
                    <a:pt x="268" y="417"/>
                    <a:pt x="268" y="417"/>
                  </a:cubicBezTo>
                  <a:cubicBezTo>
                    <a:pt x="267" y="416"/>
                    <a:pt x="266" y="415"/>
                    <a:pt x="267" y="414"/>
                  </a:cubicBezTo>
                  <a:cubicBezTo>
                    <a:pt x="268" y="414"/>
                    <a:pt x="267" y="416"/>
                    <a:pt x="269" y="416"/>
                  </a:cubicBezTo>
                  <a:cubicBezTo>
                    <a:pt x="269" y="417"/>
                    <a:pt x="268" y="417"/>
                    <a:pt x="268" y="418"/>
                  </a:cubicBezTo>
                  <a:close/>
                  <a:moveTo>
                    <a:pt x="270" y="422"/>
                  </a:moveTo>
                  <a:cubicBezTo>
                    <a:pt x="270" y="419"/>
                    <a:pt x="270" y="419"/>
                    <a:pt x="270" y="419"/>
                  </a:cubicBezTo>
                  <a:cubicBezTo>
                    <a:pt x="272" y="421"/>
                    <a:pt x="272" y="421"/>
                    <a:pt x="272" y="421"/>
                  </a:cubicBezTo>
                  <a:lnTo>
                    <a:pt x="270" y="422"/>
                  </a:lnTo>
                  <a:close/>
                  <a:moveTo>
                    <a:pt x="284" y="425"/>
                  </a:moveTo>
                  <a:cubicBezTo>
                    <a:pt x="283" y="425"/>
                    <a:pt x="283" y="425"/>
                    <a:pt x="283" y="425"/>
                  </a:cubicBezTo>
                  <a:cubicBezTo>
                    <a:pt x="282" y="424"/>
                    <a:pt x="283" y="423"/>
                    <a:pt x="284" y="424"/>
                  </a:cubicBezTo>
                  <a:cubicBezTo>
                    <a:pt x="284" y="425"/>
                    <a:pt x="284" y="425"/>
                    <a:pt x="284" y="425"/>
                  </a:cubicBezTo>
                  <a:close/>
                  <a:moveTo>
                    <a:pt x="294" y="424"/>
                  </a:moveTo>
                  <a:cubicBezTo>
                    <a:pt x="293" y="423"/>
                    <a:pt x="293" y="423"/>
                    <a:pt x="293" y="423"/>
                  </a:cubicBezTo>
                  <a:cubicBezTo>
                    <a:pt x="294" y="423"/>
                    <a:pt x="294" y="423"/>
                    <a:pt x="294" y="423"/>
                  </a:cubicBezTo>
                  <a:cubicBezTo>
                    <a:pt x="294" y="423"/>
                    <a:pt x="294" y="424"/>
                    <a:pt x="295" y="424"/>
                  </a:cubicBezTo>
                  <a:lnTo>
                    <a:pt x="294" y="424"/>
                  </a:lnTo>
                  <a:close/>
                  <a:moveTo>
                    <a:pt x="299" y="419"/>
                  </a:moveTo>
                  <a:cubicBezTo>
                    <a:pt x="298" y="420"/>
                    <a:pt x="297" y="420"/>
                    <a:pt x="296" y="420"/>
                  </a:cubicBezTo>
                  <a:cubicBezTo>
                    <a:pt x="298" y="419"/>
                    <a:pt x="298" y="419"/>
                    <a:pt x="298" y="419"/>
                  </a:cubicBezTo>
                  <a:cubicBezTo>
                    <a:pt x="297" y="418"/>
                    <a:pt x="297" y="418"/>
                    <a:pt x="297" y="418"/>
                  </a:cubicBezTo>
                  <a:cubicBezTo>
                    <a:pt x="299" y="417"/>
                    <a:pt x="299" y="417"/>
                    <a:pt x="299" y="417"/>
                  </a:cubicBezTo>
                  <a:cubicBezTo>
                    <a:pt x="298" y="418"/>
                    <a:pt x="298" y="418"/>
                    <a:pt x="298" y="418"/>
                  </a:cubicBezTo>
                  <a:lnTo>
                    <a:pt x="299" y="419"/>
                  </a:lnTo>
                  <a:close/>
                  <a:moveTo>
                    <a:pt x="307" y="417"/>
                  </a:moveTo>
                  <a:cubicBezTo>
                    <a:pt x="306" y="416"/>
                    <a:pt x="306" y="416"/>
                    <a:pt x="306" y="416"/>
                  </a:cubicBezTo>
                  <a:cubicBezTo>
                    <a:pt x="307" y="416"/>
                    <a:pt x="307" y="416"/>
                    <a:pt x="307" y="417"/>
                  </a:cubicBezTo>
                  <a:cubicBezTo>
                    <a:pt x="307" y="417"/>
                    <a:pt x="307" y="417"/>
                    <a:pt x="307" y="417"/>
                  </a:cubicBezTo>
                  <a:cubicBezTo>
                    <a:pt x="305" y="418"/>
                    <a:pt x="306" y="417"/>
                    <a:pt x="307" y="417"/>
                  </a:cubicBezTo>
                  <a:close/>
                  <a:moveTo>
                    <a:pt x="307" y="413"/>
                  </a:moveTo>
                  <a:cubicBezTo>
                    <a:pt x="307" y="413"/>
                    <a:pt x="307" y="413"/>
                    <a:pt x="307" y="413"/>
                  </a:cubicBezTo>
                  <a:cubicBezTo>
                    <a:pt x="306" y="413"/>
                    <a:pt x="306" y="413"/>
                    <a:pt x="306" y="413"/>
                  </a:cubicBezTo>
                  <a:cubicBezTo>
                    <a:pt x="305" y="412"/>
                    <a:pt x="305" y="412"/>
                    <a:pt x="305" y="412"/>
                  </a:cubicBezTo>
                  <a:cubicBezTo>
                    <a:pt x="306" y="412"/>
                    <a:pt x="306" y="412"/>
                    <a:pt x="306" y="412"/>
                  </a:cubicBezTo>
                  <a:cubicBezTo>
                    <a:pt x="306" y="413"/>
                    <a:pt x="306" y="413"/>
                    <a:pt x="306" y="413"/>
                  </a:cubicBezTo>
                  <a:cubicBezTo>
                    <a:pt x="306" y="413"/>
                    <a:pt x="307" y="413"/>
                    <a:pt x="307" y="413"/>
                  </a:cubicBezTo>
                  <a:cubicBezTo>
                    <a:pt x="308" y="412"/>
                    <a:pt x="308" y="412"/>
                    <a:pt x="308" y="412"/>
                  </a:cubicBezTo>
                  <a:cubicBezTo>
                    <a:pt x="308" y="413"/>
                    <a:pt x="308" y="413"/>
                    <a:pt x="308" y="413"/>
                  </a:cubicBezTo>
                  <a:cubicBezTo>
                    <a:pt x="310" y="413"/>
                    <a:pt x="310" y="413"/>
                    <a:pt x="310" y="413"/>
                  </a:cubicBezTo>
                  <a:cubicBezTo>
                    <a:pt x="309" y="413"/>
                    <a:pt x="310" y="414"/>
                    <a:pt x="310" y="415"/>
                  </a:cubicBezTo>
                  <a:cubicBezTo>
                    <a:pt x="310" y="415"/>
                    <a:pt x="310" y="415"/>
                    <a:pt x="310" y="415"/>
                  </a:cubicBezTo>
                  <a:cubicBezTo>
                    <a:pt x="310" y="415"/>
                    <a:pt x="310" y="415"/>
                    <a:pt x="310" y="415"/>
                  </a:cubicBezTo>
                  <a:cubicBezTo>
                    <a:pt x="307" y="415"/>
                    <a:pt x="307" y="414"/>
                    <a:pt x="307" y="413"/>
                  </a:cubicBezTo>
                  <a:close/>
                  <a:moveTo>
                    <a:pt x="314" y="412"/>
                  </a:moveTo>
                  <a:cubicBezTo>
                    <a:pt x="313" y="413"/>
                    <a:pt x="313" y="413"/>
                    <a:pt x="312" y="413"/>
                  </a:cubicBezTo>
                  <a:cubicBezTo>
                    <a:pt x="312" y="412"/>
                    <a:pt x="313" y="413"/>
                    <a:pt x="314" y="412"/>
                  </a:cubicBezTo>
                  <a:cubicBezTo>
                    <a:pt x="315" y="412"/>
                    <a:pt x="315" y="412"/>
                    <a:pt x="315" y="412"/>
                  </a:cubicBezTo>
                  <a:lnTo>
                    <a:pt x="314" y="412"/>
                  </a:lnTo>
                  <a:close/>
                  <a:moveTo>
                    <a:pt x="319" y="405"/>
                  </a:moveTo>
                  <a:cubicBezTo>
                    <a:pt x="318" y="403"/>
                    <a:pt x="318" y="403"/>
                    <a:pt x="318" y="403"/>
                  </a:cubicBezTo>
                  <a:cubicBezTo>
                    <a:pt x="321" y="404"/>
                    <a:pt x="321" y="404"/>
                    <a:pt x="321" y="404"/>
                  </a:cubicBezTo>
                  <a:lnTo>
                    <a:pt x="319" y="405"/>
                  </a:lnTo>
                  <a:close/>
                  <a:moveTo>
                    <a:pt x="365" y="52"/>
                  </a:moveTo>
                  <a:cubicBezTo>
                    <a:pt x="363" y="52"/>
                    <a:pt x="363" y="52"/>
                    <a:pt x="363" y="52"/>
                  </a:cubicBezTo>
                  <a:cubicBezTo>
                    <a:pt x="363" y="52"/>
                    <a:pt x="364" y="52"/>
                    <a:pt x="365" y="52"/>
                  </a:cubicBezTo>
                  <a:close/>
                  <a:moveTo>
                    <a:pt x="364" y="347"/>
                  </a:moveTo>
                  <a:cubicBezTo>
                    <a:pt x="364" y="348"/>
                    <a:pt x="364" y="348"/>
                    <a:pt x="364" y="348"/>
                  </a:cubicBezTo>
                  <a:cubicBezTo>
                    <a:pt x="363" y="346"/>
                    <a:pt x="363" y="346"/>
                    <a:pt x="363" y="346"/>
                  </a:cubicBezTo>
                  <a:lnTo>
                    <a:pt x="364" y="347"/>
                  </a:lnTo>
                  <a:close/>
                  <a:moveTo>
                    <a:pt x="361" y="353"/>
                  </a:moveTo>
                  <a:cubicBezTo>
                    <a:pt x="361" y="354"/>
                    <a:pt x="361" y="354"/>
                    <a:pt x="361" y="354"/>
                  </a:cubicBezTo>
                  <a:cubicBezTo>
                    <a:pt x="360" y="352"/>
                    <a:pt x="360" y="352"/>
                    <a:pt x="360" y="352"/>
                  </a:cubicBezTo>
                  <a:cubicBezTo>
                    <a:pt x="361" y="352"/>
                    <a:pt x="361" y="352"/>
                    <a:pt x="361" y="352"/>
                  </a:cubicBezTo>
                  <a:cubicBezTo>
                    <a:pt x="361" y="352"/>
                    <a:pt x="361" y="353"/>
                    <a:pt x="361" y="353"/>
                  </a:cubicBezTo>
                  <a:close/>
                  <a:moveTo>
                    <a:pt x="363" y="374"/>
                  </a:moveTo>
                  <a:cubicBezTo>
                    <a:pt x="359" y="374"/>
                    <a:pt x="359" y="374"/>
                    <a:pt x="359" y="374"/>
                  </a:cubicBezTo>
                  <a:cubicBezTo>
                    <a:pt x="361" y="373"/>
                    <a:pt x="362" y="374"/>
                    <a:pt x="363" y="374"/>
                  </a:cubicBezTo>
                  <a:close/>
                  <a:moveTo>
                    <a:pt x="365" y="49"/>
                  </a:moveTo>
                  <a:cubicBezTo>
                    <a:pt x="365" y="49"/>
                    <a:pt x="364" y="48"/>
                    <a:pt x="364" y="49"/>
                  </a:cubicBezTo>
                  <a:cubicBezTo>
                    <a:pt x="364" y="50"/>
                    <a:pt x="364" y="50"/>
                    <a:pt x="364" y="50"/>
                  </a:cubicBezTo>
                  <a:cubicBezTo>
                    <a:pt x="363" y="49"/>
                    <a:pt x="361" y="50"/>
                    <a:pt x="360" y="49"/>
                  </a:cubicBezTo>
                  <a:cubicBezTo>
                    <a:pt x="362" y="49"/>
                    <a:pt x="363" y="46"/>
                    <a:pt x="365" y="49"/>
                  </a:cubicBezTo>
                  <a:close/>
                  <a:moveTo>
                    <a:pt x="357" y="303"/>
                  </a:moveTo>
                  <a:cubicBezTo>
                    <a:pt x="361" y="305"/>
                    <a:pt x="360" y="302"/>
                    <a:pt x="361" y="301"/>
                  </a:cubicBezTo>
                  <a:cubicBezTo>
                    <a:pt x="361" y="304"/>
                    <a:pt x="359" y="304"/>
                    <a:pt x="356" y="306"/>
                  </a:cubicBezTo>
                  <a:cubicBezTo>
                    <a:pt x="355" y="305"/>
                    <a:pt x="355" y="305"/>
                    <a:pt x="355" y="305"/>
                  </a:cubicBezTo>
                  <a:cubicBezTo>
                    <a:pt x="356" y="305"/>
                    <a:pt x="357" y="305"/>
                    <a:pt x="357" y="305"/>
                  </a:cubicBezTo>
                  <a:lnTo>
                    <a:pt x="357" y="303"/>
                  </a:lnTo>
                  <a:close/>
                  <a:moveTo>
                    <a:pt x="355" y="47"/>
                  </a:moveTo>
                  <a:cubicBezTo>
                    <a:pt x="356" y="48"/>
                    <a:pt x="356" y="48"/>
                    <a:pt x="356" y="48"/>
                  </a:cubicBezTo>
                  <a:cubicBezTo>
                    <a:pt x="358" y="49"/>
                    <a:pt x="354" y="47"/>
                    <a:pt x="355" y="47"/>
                  </a:cubicBezTo>
                  <a:close/>
                  <a:moveTo>
                    <a:pt x="352" y="350"/>
                  </a:moveTo>
                  <a:cubicBezTo>
                    <a:pt x="353" y="350"/>
                    <a:pt x="353" y="350"/>
                    <a:pt x="353" y="350"/>
                  </a:cubicBezTo>
                  <a:cubicBezTo>
                    <a:pt x="351" y="351"/>
                    <a:pt x="351" y="351"/>
                    <a:pt x="351" y="351"/>
                  </a:cubicBezTo>
                  <a:lnTo>
                    <a:pt x="352" y="350"/>
                  </a:lnTo>
                  <a:close/>
                  <a:moveTo>
                    <a:pt x="345" y="308"/>
                  </a:moveTo>
                  <a:cubicBezTo>
                    <a:pt x="346" y="309"/>
                    <a:pt x="346" y="309"/>
                    <a:pt x="346" y="309"/>
                  </a:cubicBezTo>
                  <a:cubicBezTo>
                    <a:pt x="345" y="310"/>
                    <a:pt x="345" y="310"/>
                    <a:pt x="345" y="310"/>
                  </a:cubicBezTo>
                  <a:lnTo>
                    <a:pt x="345" y="308"/>
                  </a:lnTo>
                  <a:close/>
                  <a:moveTo>
                    <a:pt x="347" y="313"/>
                  </a:moveTo>
                  <a:cubicBezTo>
                    <a:pt x="348" y="313"/>
                    <a:pt x="348" y="313"/>
                    <a:pt x="348" y="313"/>
                  </a:cubicBezTo>
                  <a:cubicBezTo>
                    <a:pt x="344" y="312"/>
                    <a:pt x="344" y="312"/>
                    <a:pt x="344" y="312"/>
                  </a:cubicBezTo>
                  <a:lnTo>
                    <a:pt x="347" y="313"/>
                  </a:lnTo>
                  <a:close/>
                  <a:moveTo>
                    <a:pt x="346" y="314"/>
                  </a:moveTo>
                  <a:cubicBezTo>
                    <a:pt x="345" y="314"/>
                    <a:pt x="345" y="314"/>
                    <a:pt x="345" y="314"/>
                  </a:cubicBezTo>
                  <a:cubicBezTo>
                    <a:pt x="345" y="314"/>
                    <a:pt x="345" y="314"/>
                    <a:pt x="345" y="314"/>
                  </a:cubicBezTo>
                  <a:lnTo>
                    <a:pt x="346" y="314"/>
                  </a:lnTo>
                  <a:close/>
                  <a:moveTo>
                    <a:pt x="354" y="358"/>
                  </a:moveTo>
                  <a:cubicBezTo>
                    <a:pt x="350" y="359"/>
                    <a:pt x="344" y="357"/>
                    <a:pt x="343" y="358"/>
                  </a:cubicBezTo>
                  <a:cubicBezTo>
                    <a:pt x="346" y="356"/>
                    <a:pt x="350" y="359"/>
                    <a:pt x="354" y="358"/>
                  </a:cubicBezTo>
                  <a:close/>
                  <a:moveTo>
                    <a:pt x="347" y="372"/>
                  </a:moveTo>
                  <a:cubicBezTo>
                    <a:pt x="350" y="374"/>
                    <a:pt x="350" y="374"/>
                    <a:pt x="350" y="374"/>
                  </a:cubicBezTo>
                  <a:cubicBezTo>
                    <a:pt x="350" y="374"/>
                    <a:pt x="346" y="373"/>
                    <a:pt x="347" y="372"/>
                  </a:cubicBezTo>
                  <a:close/>
                  <a:moveTo>
                    <a:pt x="347" y="378"/>
                  </a:moveTo>
                  <a:cubicBezTo>
                    <a:pt x="347" y="379"/>
                    <a:pt x="347" y="379"/>
                    <a:pt x="347" y="379"/>
                  </a:cubicBezTo>
                  <a:cubicBezTo>
                    <a:pt x="347" y="378"/>
                    <a:pt x="346" y="378"/>
                    <a:pt x="345" y="378"/>
                  </a:cubicBezTo>
                  <a:cubicBezTo>
                    <a:pt x="346" y="378"/>
                    <a:pt x="347" y="377"/>
                    <a:pt x="347" y="378"/>
                  </a:cubicBezTo>
                  <a:close/>
                  <a:moveTo>
                    <a:pt x="347" y="370"/>
                  </a:moveTo>
                  <a:cubicBezTo>
                    <a:pt x="347" y="370"/>
                    <a:pt x="347" y="370"/>
                    <a:pt x="347" y="370"/>
                  </a:cubicBezTo>
                  <a:cubicBezTo>
                    <a:pt x="348" y="369"/>
                    <a:pt x="348" y="369"/>
                    <a:pt x="348" y="369"/>
                  </a:cubicBezTo>
                  <a:cubicBezTo>
                    <a:pt x="347" y="368"/>
                    <a:pt x="347" y="368"/>
                    <a:pt x="346" y="368"/>
                  </a:cubicBezTo>
                  <a:cubicBezTo>
                    <a:pt x="347" y="367"/>
                    <a:pt x="347" y="367"/>
                    <a:pt x="347" y="367"/>
                  </a:cubicBezTo>
                  <a:cubicBezTo>
                    <a:pt x="348" y="367"/>
                    <a:pt x="348" y="367"/>
                    <a:pt x="348" y="367"/>
                  </a:cubicBezTo>
                  <a:cubicBezTo>
                    <a:pt x="349" y="367"/>
                    <a:pt x="349" y="367"/>
                    <a:pt x="349" y="367"/>
                  </a:cubicBezTo>
                  <a:cubicBezTo>
                    <a:pt x="347" y="366"/>
                    <a:pt x="347" y="366"/>
                    <a:pt x="347" y="366"/>
                  </a:cubicBezTo>
                  <a:cubicBezTo>
                    <a:pt x="347" y="366"/>
                    <a:pt x="347" y="366"/>
                    <a:pt x="347" y="365"/>
                  </a:cubicBezTo>
                  <a:cubicBezTo>
                    <a:pt x="347" y="366"/>
                    <a:pt x="347" y="366"/>
                    <a:pt x="347" y="366"/>
                  </a:cubicBezTo>
                  <a:cubicBezTo>
                    <a:pt x="348" y="365"/>
                    <a:pt x="349" y="364"/>
                    <a:pt x="350" y="363"/>
                  </a:cubicBezTo>
                  <a:cubicBezTo>
                    <a:pt x="350" y="363"/>
                    <a:pt x="350" y="363"/>
                    <a:pt x="350" y="363"/>
                  </a:cubicBezTo>
                  <a:cubicBezTo>
                    <a:pt x="350" y="363"/>
                    <a:pt x="350" y="363"/>
                    <a:pt x="350" y="363"/>
                  </a:cubicBezTo>
                  <a:cubicBezTo>
                    <a:pt x="349" y="366"/>
                    <a:pt x="348" y="368"/>
                    <a:pt x="351" y="369"/>
                  </a:cubicBezTo>
                  <a:cubicBezTo>
                    <a:pt x="350" y="369"/>
                    <a:pt x="350" y="369"/>
                    <a:pt x="350" y="369"/>
                  </a:cubicBezTo>
                  <a:cubicBezTo>
                    <a:pt x="352" y="370"/>
                    <a:pt x="352" y="370"/>
                    <a:pt x="352" y="370"/>
                  </a:cubicBezTo>
                  <a:cubicBezTo>
                    <a:pt x="351" y="371"/>
                    <a:pt x="350" y="371"/>
                    <a:pt x="350" y="369"/>
                  </a:cubicBezTo>
                  <a:cubicBezTo>
                    <a:pt x="349" y="370"/>
                    <a:pt x="348" y="370"/>
                    <a:pt x="347" y="370"/>
                  </a:cubicBezTo>
                  <a:close/>
                  <a:moveTo>
                    <a:pt x="340" y="327"/>
                  </a:moveTo>
                  <a:cubicBezTo>
                    <a:pt x="340" y="328"/>
                    <a:pt x="340" y="328"/>
                    <a:pt x="340" y="328"/>
                  </a:cubicBezTo>
                  <a:cubicBezTo>
                    <a:pt x="338" y="327"/>
                    <a:pt x="338" y="327"/>
                    <a:pt x="338" y="327"/>
                  </a:cubicBezTo>
                  <a:lnTo>
                    <a:pt x="340" y="327"/>
                  </a:lnTo>
                  <a:close/>
                  <a:moveTo>
                    <a:pt x="324" y="399"/>
                  </a:moveTo>
                  <a:cubicBezTo>
                    <a:pt x="326" y="397"/>
                    <a:pt x="326" y="397"/>
                    <a:pt x="326" y="397"/>
                  </a:cubicBezTo>
                  <a:cubicBezTo>
                    <a:pt x="326" y="397"/>
                    <a:pt x="327" y="398"/>
                    <a:pt x="327" y="398"/>
                  </a:cubicBezTo>
                  <a:lnTo>
                    <a:pt x="324" y="399"/>
                  </a:lnTo>
                  <a:close/>
                  <a:moveTo>
                    <a:pt x="328" y="406"/>
                  </a:moveTo>
                  <a:cubicBezTo>
                    <a:pt x="327" y="405"/>
                    <a:pt x="327" y="405"/>
                    <a:pt x="327" y="405"/>
                  </a:cubicBezTo>
                  <a:cubicBezTo>
                    <a:pt x="326" y="405"/>
                    <a:pt x="325" y="405"/>
                    <a:pt x="325" y="404"/>
                  </a:cubicBezTo>
                  <a:cubicBezTo>
                    <a:pt x="327" y="405"/>
                    <a:pt x="327" y="405"/>
                    <a:pt x="327" y="405"/>
                  </a:cubicBezTo>
                  <a:cubicBezTo>
                    <a:pt x="327" y="405"/>
                    <a:pt x="328" y="405"/>
                    <a:pt x="329" y="405"/>
                  </a:cubicBezTo>
                  <a:cubicBezTo>
                    <a:pt x="328" y="405"/>
                    <a:pt x="328" y="406"/>
                    <a:pt x="328" y="406"/>
                  </a:cubicBezTo>
                  <a:close/>
                  <a:moveTo>
                    <a:pt x="332" y="393"/>
                  </a:moveTo>
                  <a:cubicBezTo>
                    <a:pt x="332" y="392"/>
                    <a:pt x="332" y="392"/>
                    <a:pt x="332" y="392"/>
                  </a:cubicBezTo>
                  <a:cubicBezTo>
                    <a:pt x="333" y="392"/>
                    <a:pt x="333" y="392"/>
                    <a:pt x="333" y="392"/>
                  </a:cubicBezTo>
                  <a:lnTo>
                    <a:pt x="332" y="393"/>
                  </a:lnTo>
                  <a:close/>
                  <a:moveTo>
                    <a:pt x="332" y="390"/>
                  </a:moveTo>
                  <a:cubicBezTo>
                    <a:pt x="332" y="388"/>
                    <a:pt x="332" y="388"/>
                    <a:pt x="332" y="388"/>
                  </a:cubicBezTo>
                  <a:cubicBezTo>
                    <a:pt x="333" y="388"/>
                    <a:pt x="333" y="388"/>
                    <a:pt x="333" y="388"/>
                  </a:cubicBezTo>
                  <a:lnTo>
                    <a:pt x="332" y="390"/>
                  </a:lnTo>
                  <a:close/>
                  <a:moveTo>
                    <a:pt x="336" y="393"/>
                  </a:moveTo>
                  <a:cubicBezTo>
                    <a:pt x="335" y="394"/>
                    <a:pt x="335" y="395"/>
                    <a:pt x="334" y="394"/>
                  </a:cubicBezTo>
                  <a:cubicBezTo>
                    <a:pt x="334" y="394"/>
                    <a:pt x="335" y="393"/>
                    <a:pt x="336" y="393"/>
                  </a:cubicBezTo>
                  <a:cubicBezTo>
                    <a:pt x="336" y="393"/>
                    <a:pt x="336" y="392"/>
                    <a:pt x="336" y="393"/>
                  </a:cubicBezTo>
                  <a:close/>
                  <a:moveTo>
                    <a:pt x="336" y="385"/>
                  </a:moveTo>
                  <a:cubicBezTo>
                    <a:pt x="336" y="384"/>
                    <a:pt x="336" y="384"/>
                    <a:pt x="336" y="384"/>
                  </a:cubicBezTo>
                  <a:cubicBezTo>
                    <a:pt x="338" y="385"/>
                    <a:pt x="338" y="385"/>
                    <a:pt x="338" y="385"/>
                  </a:cubicBezTo>
                  <a:lnTo>
                    <a:pt x="336" y="385"/>
                  </a:lnTo>
                  <a:close/>
                  <a:moveTo>
                    <a:pt x="337" y="331"/>
                  </a:moveTo>
                  <a:cubicBezTo>
                    <a:pt x="337" y="330"/>
                    <a:pt x="337" y="330"/>
                    <a:pt x="337" y="330"/>
                  </a:cubicBezTo>
                  <a:cubicBezTo>
                    <a:pt x="338" y="330"/>
                    <a:pt x="338" y="330"/>
                    <a:pt x="339" y="330"/>
                  </a:cubicBezTo>
                  <a:cubicBezTo>
                    <a:pt x="338" y="331"/>
                    <a:pt x="338" y="331"/>
                    <a:pt x="337" y="331"/>
                  </a:cubicBezTo>
                  <a:close/>
                  <a:moveTo>
                    <a:pt x="339" y="392"/>
                  </a:moveTo>
                  <a:cubicBezTo>
                    <a:pt x="340" y="393"/>
                    <a:pt x="340" y="391"/>
                    <a:pt x="341" y="392"/>
                  </a:cubicBezTo>
                  <a:cubicBezTo>
                    <a:pt x="339" y="392"/>
                    <a:pt x="340" y="394"/>
                    <a:pt x="339" y="392"/>
                  </a:cubicBezTo>
                  <a:close/>
                  <a:moveTo>
                    <a:pt x="341" y="375"/>
                  </a:moveTo>
                  <a:cubicBezTo>
                    <a:pt x="342" y="375"/>
                    <a:pt x="342" y="375"/>
                    <a:pt x="342" y="375"/>
                  </a:cubicBezTo>
                  <a:cubicBezTo>
                    <a:pt x="342" y="375"/>
                    <a:pt x="343" y="375"/>
                    <a:pt x="343" y="375"/>
                  </a:cubicBezTo>
                  <a:cubicBezTo>
                    <a:pt x="345" y="374"/>
                    <a:pt x="345" y="374"/>
                    <a:pt x="345" y="374"/>
                  </a:cubicBezTo>
                  <a:cubicBezTo>
                    <a:pt x="344" y="374"/>
                    <a:pt x="346" y="375"/>
                    <a:pt x="345" y="376"/>
                  </a:cubicBezTo>
                  <a:cubicBezTo>
                    <a:pt x="345" y="376"/>
                    <a:pt x="344" y="375"/>
                    <a:pt x="343" y="375"/>
                  </a:cubicBezTo>
                  <a:cubicBezTo>
                    <a:pt x="342" y="375"/>
                    <a:pt x="342" y="375"/>
                    <a:pt x="342" y="375"/>
                  </a:cubicBezTo>
                  <a:cubicBezTo>
                    <a:pt x="342" y="375"/>
                    <a:pt x="342" y="375"/>
                    <a:pt x="342" y="375"/>
                  </a:cubicBezTo>
                  <a:lnTo>
                    <a:pt x="341" y="375"/>
                  </a:lnTo>
                  <a:close/>
                  <a:moveTo>
                    <a:pt x="343" y="386"/>
                  </a:moveTo>
                  <a:cubicBezTo>
                    <a:pt x="343" y="385"/>
                    <a:pt x="344" y="385"/>
                    <a:pt x="345" y="385"/>
                  </a:cubicBezTo>
                  <a:cubicBezTo>
                    <a:pt x="345" y="384"/>
                    <a:pt x="345" y="384"/>
                    <a:pt x="345" y="384"/>
                  </a:cubicBezTo>
                  <a:cubicBezTo>
                    <a:pt x="345" y="384"/>
                    <a:pt x="345" y="384"/>
                    <a:pt x="345" y="384"/>
                  </a:cubicBezTo>
                  <a:cubicBezTo>
                    <a:pt x="346" y="384"/>
                    <a:pt x="346" y="384"/>
                    <a:pt x="346" y="384"/>
                  </a:cubicBezTo>
                  <a:cubicBezTo>
                    <a:pt x="346" y="384"/>
                    <a:pt x="346" y="384"/>
                    <a:pt x="346" y="384"/>
                  </a:cubicBezTo>
                  <a:cubicBezTo>
                    <a:pt x="346" y="384"/>
                    <a:pt x="346" y="384"/>
                    <a:pt x="346" y="384"/>
                  </a:cubicBezTo>
                  <a:cubicBezTo>
                    <a:pt x="345" y="384"/>
                    <a:pt x="345" y="384"/>
                    <a:pt x="345" y="384"/>
                  </a:cubicBezTo>
                  <a:cubicBezTo>
                    <a:pt x="345" y="385"/>
                    <a:pt x="345" y="385"/>
                    <a:pt x="345" y="385"/>
                  </a:cubicBezTo>
                  <a:cubicBezTo>
                    <a:pt x="344" y="385"/>
                    <a:pt x="344" y="387"/>
                    <a:pt x="343" y="386"/>
                  </a:cubicBezTo>
                  <a:close/>
                  <a:moveTo>
                    <a:pt x="345" y="393"/>
                  </a:moveTo>
                  <a:cubicBezTo>
                    <a:pt x="346" y="392"/>
                    <a:pt x="346" y="392"/>
                    <a:pt x="346" y="392"/>
                  </a:cubicBezTo>
                  <a:cubicBezTo>
                    <a:pt x="349" y="394"/>
                    <a:pt x="349" y="394"/>
                    <a:pt x="349" y="394"/>
                  </a:cubicBezTo>
                  <a:lnTo>
                    <a:pt x="345" y="393"/>
                  </a:lnTo>
                  <a:close/>
                  <a:moveTo>
                    <a:pt x="349" y="381"/>
                  </a:moveTo>
                  <a:cubicBezTo>
                    <a:pt x="348" y="381"/>
                    <a:pt x="348" y="381"/>
                    <a:pt x="348" y="381"/>
                  </a:cubicBezTo>
                  <a:cubicBezTo>
                    <a:pt x="348" y="381"/>
                    <a:pt x="348" y="381"/>
                    <a:pt x="348" y="381"/>
                  </a:cubicBezTo>
                  <a:cubicBezTo>
                    <a:pt x="349" y="381"/>
                    <a:pt x="349" y="381"/>
                    <a:pt x="349" y="381"/>
                  </a:cubicBezTo>
                  <a:cubicBezTo>
                    <a:pt x="349" y="382"/>
                    <a:pt x="349" y="382"/>
                    <a:pt x="349" y="382"/>
                  </a:cubicBezTo>
                  <a:cubicBezTo>
                    <a:pt x="351" y="382"/>
                    <a:pt x="349" y="382"/>
                    <a:pt x="349" y="381"/>
                  </a:cubicBezTo>
                  <a:close/>
                  <a:moveTo>
                    <a:pt x="350" y="390"/>
                  </a:moveTo>
                  <a:cubicBezTo>
                    <a:pt x="350" y="389"/>
                    <a:pt x="350" y="389"/>
                    <a:pt x="350" y="389"/>
                  </a:cubicBezTo>
                  <a:cubicBezTo>
                    <a:pt x="350" y="390"/>
                    <a:pt x="350" y="390"/>
                    <a:pt x="350" y="390"/>
                  </a:cubicBezTo>
                  <a:close/>
                  <a:moveTo>
                    <a:pt x="349" y="379"/>
                  </a:moveTo>
                  <a:cubicBezTo>
                    <a:pt x="350" y="378"/>
                    <a:pt x="349" y="377"/>
                    <a:pt x="348" y="377"/>
                  </a:cubicBezTo>
                  <a:cubicBezTo>
                    <a:pt x="351" y="377"/>
                    <a:pt x="351" y="382"/>
                    <a:pt x="354" y="380"/>
                  </a:cubicBezTo>
                  <a:cubicBezTo>
                    <a:pt x="352" y="383"/>
                    <a:pt x="351" y="378"/>
                    <a:pt x="349" y="379"/>
                  </a:cubicBezTo>
                  <a:close/>
                  <a:moveTo>
                    <a:pt x="352" y="373"/>
                  </a:moveTo>
                  <a:cubicBezTo>
                    <a:pt x="352" y="374"/>
                    <a:pt x="353" y="375"/>
                    <a:pt x="355" y="375"/>
                  </a:cubicBezTo>
                  <a:cubicBezTo>
                    <a:pt x="356" y="376"/>
                    <a:pt x="355" y="377"/>
                    <a:pt x="356" y="377"/>
                  </a:cubicBezTo>
                  <a:cubicBezTo>
                    <a:pt x="356" y="378"/>
                    <a:pt x="349" y="375"/>
                    <a:pt x="352" y="373"/>
                  </a:cubicBezTo>
                  <a:close/>
                  <a:moveTo>
                    <a:pt x="355" y="373"/>
                  </a:moveTo>
                  <a:cubicBezTo>
                    <a:pt x="355" y="374"/>
                    <a:pt x="355" y="374"/>
                    <a:pt x="355" y="374"/>
                  </a:cubicBezTo>
                  <a:cubicBezTo>
                    <a:pt x="354" y="373"/>
                    <a:pt x="354" y="373"/>
                    <a:pt x="354" y="373"/>
                  </a:cubicBezTo>
                  <a:cubicBezTo>
                    <a:pt x="357" y="373"/>
                    <a:pt x="359" y="374"/>
                    <a:pt x="360" y="376"/>
                  </a:cubicBezTo>
                  <a:cubicBezTo>
                    <a:pt x="358" y="377"/>
                    <a:pt x="356" y="374"/>
                    <a:pt x="355" y="373"/>
                  </a:cubicBezTo>
                  <a:close/>
                  <a:moveTo>
                    <a:pt x="357" y="378"/>
                  </a:moveTo>
                  <a:cubicBezTo>
                    <a:pt x="358" y="376"/>
                    <a:pt x="359" y="377"/>
                    <a:pt x="361" y="378"/>
                  </a:cubicBezTo>
                  <a:cubicBezTo>
                    <a:pt x="361" y="377"/>
                    <a:pt x="362" y="377"/>
                    <a:pt x="362" y="377"/>
                  </a:cubicBezTo>
                  <a:cubicBezTo>
                    <a:pt x="362" y="378"/>
                    <a:pt x="361" y="378"/>
                    <a:pt x="361" y="378"/>
                  </a:cubicBezTo>
                  <a:cubicBezTo>
                    <a:pt x="360" y="378"/>
                    <a:pt x="359" y="379"/>
                    <a:pt x="357" y="378"/>
                  </a:cubicBezTo>
                  <a:close/>
                  <a:moveTo>
                    <a:pt x="358" y="381"/>
                  </a:moveTo>
                  <a:cubicBezTo>
                    <a:pt x="358" y="380"/>
                    <a:pt x="358" y="380"/>
                    <a:pt x="358" y="380"/>
                  </a:cubicBezTo>
                  <a:cubicBezTo>
                    <a:pt x="359" y="380"/>
                    <a:pt x="360" y="381"/>
                    <a:pt x="361" y="381"/>
                  </a:cubicBezTo>
                  <a:lnTo>
                    <a:pt x="358" y="381"/>
                  </a:lnTo>
                  <a:close/>
                  <a:moveTo>
                    <a:pt x="362" y="384"/>
                  </a:moveTo>
                  <a:cubicBezTo>
                    <a:pt x="361" y="382"/>
                    <a:pt x="361" y="382"/>
                    <a:pt x="361" y="382"/>
                  </a:cubicBezTo>
                  <a:cubicBezTo>
                    <a:pt x="362" y="382"/>
                    <a:pt x="362" y="382"/>
                    <a:pt x="362" y="382"/>
                  </a:cubicBezTo>
                  <a:lnTo>
                    <a:pt x="362" y="384"/>
                  </a:lnTo>
                  <a:close/>
                  <a:moveTo>
                    <a:pt x="362" y="376"/>
                  </a:moveTo>
                  <a:cubicBezTo>
                    <a:pt x="362" y="376"/>
                    <a:pt x="361" y="376"/>
                    <a:pt x="361" y="376"/>
                  </a:cubicBezTo>
                  <a:cubicBezTo>
                    <a:pt x="361" y="376"/>
                    <a:pt x="362" y="376"/>
                    <a:pt x="362" y="376"/>
                  </a:cubicBezTo>
                  <a:cubicBezTo>
                    <a:pt x="363" y="376"/>
                    <a:pt x="365" y="376"/>
                    <a:pt x="365" y="376"/>
                  </a:cubicBezTo>
                  <a:cubicBezTo>
                    <a:pt x="364" y="378"/>
                    <a:pt x="363" y="376"/>
                    <a:pt x="362" y="376"/>
                  </a:cubicBezTo>
                  <a:close/>
                  <a:moveTo>
                    <a:pt x="442" y="163"/>
                  </a:moveTo>
                  <a:cubicBezTo>
                    <a:pt x="442" y="164"/>
                    <a:pt x="442" y="164"/>
                    <a:pt x="442" y="164"/>
                  </a:cubicBezTo>
                  <a:cubicBezTo>
                    <a:pt x="440" y="162"/>
                    <a:pt x="440" y="162"/>
                    <a:pt x="440" y="162"/>
                  </a:cubicBezTo>
                  <a:lnTo>
                    <a:pt x="442" y="163"/>
                  </a:lnTo>
                  <a:close/>
                  <a:moveTo>
                    <a:pt x="438" y="195"/>
                  </a:moveTo>
                  <a:cubicBezTo>
                    <a:pt x="437" y="197"/>
                    <a:pt x="440" y="198"/>
                    <a:pt x="440" y="198"/>
                  </a:cubicBezTo>
                  <a:cubicBezTo>
                    <a:pt x="439" y="198"/>
                    <a:pt x="436" y="198"/>
                    <a:pt x="438" y="195"/>
                  </a:cubicBezTo>
                  <a:close/>
                  <a:moveTo>
                    <a:pt x="434" y="196"/>
                  </a:moveTo>
                  <a:cubicBezTo>
                    <a:pt x="434" y="196"/>
                    <a:pt x="434" y="196"/>
                    <a:pt x="434" y="196"/>
                  </a:cubicBezTo>
                  <a:cubicBezTo>
                    <a:pt x="435" y="197"/>
                    <a:pt x="435" y="197"/>
                    <a:pt x="435" y="197"/>
                  </a:cubicBezTo>
                  <a:cubicBezTo>
                    <a:pt x="436" y="198"/>
                    <a:pt x="434" y="197"/>
                    <a:pt x="434" y="196"/>
                  </a:cubicBezTo>
                  <a:cubicBezTo>
                    <a:pt x="433" y="196"/>
                    <a:pt x="433" y="196"/>
                    <a:pt x="433" y="196"/>
                  </a:cubicBezTo>
                  <a:lnTo>
                    <a:pt x="434" y="196"/>
                  </a:lnTo>
                  <a:close/>
                  <a:moveTo>
                    <a:pt x="427" y="189"/>
                  </a:moveTo>
                  <a:cubicBezTo>
                    <a:pt x="427" y="188"/>
                    <a:pt x="429" y="188"/>
                    <a:pt x="430" y="189"/>
                  </a:cubicBezTo>
                  <a:cubicBezTo>
                    <a:pt x="428" y="189"/>
                    <a:pt x="431" y="191"/>
                    <a:pt x="430" y="192"/>
                  </a:cubicBezTo>
                  <a:cubicBezTo>
                    <a:pt x="430" y="193"/>
                    <a:pt x="430" y="193"/>
                    <a:pt x="430" y="193"/>
                  </a:cubicBezTo>
                  <a:cubicBezTo>
                    <a:pt x="431" y="195"/>
                    <a:pt x="431" y="195"/>
                    <a:pt x="431" y="195"/>
                  </a:cubicBezTo>
                  <a:cubicBezTo>
                    <a:pt x="431" y="196"/>
                    <a:pt x="430" y="195"/>
                    <a:pt x="429" y="196"/>
                  </a:cubicBezTo>
                  <a:cubicBezTo>
                    <a:pt x="430" y="197"/>
                    <a:pt x="430" y="197"/>
                    <a:pt x="430" y="197"/>
                  </a:cubicBezTo>
                  <a:cubicBezTo>
                    <a:pt x="428" y="199"/>
                    <a:pt x="428" y="194"/>
                    <a:pt x="425" y="196"/>
                  </a:cubicBezTo>
                  <a:cubicBezTo>
                    <a:pt x="426" y="196"/>
                    <a:pt x="427" y="195"/>
                    <a:pt x="427" y="194"/>
                  </a:cubicBezTo>
                  <a:cubicBezTo>
                    <a:pt x="425" y="194"/>
                    <a:pt x="423" y="196"/>
                    <a:pt x="421" y="194"/>
                  </a:cubicBezTo>
                  <a:cubicBezTo>
                    <a:pt x="422" y="193"/>
                    <a:pt x="424" y="196"/>
                    <a:pt x="425" y="194"/>
                  </a:cubicBezTo>
                  <a:cubicBezTo>
                    <a:pt x="424" y="193"/>
                    <a:pt x="424" y="193"/>
                    <a:pt x="424" y="193"/>
                  </a:cubicBezTo>
                  <a:cubicBezTo>
                    <a:pt x="424" y="193"/>
                    <a:pt x="423" y="193"/>
                    <a:pt x="423" y="193"/>
                  </a:cubicBezTo>
                  <a:cubicBezTo>
                    <a:pt x="423" y="193"/>
                    <a:pt x="423" y="192"/>
                    <a:pt x="423" y="192"/>
                  </a:cubicBezTo>
                  <a:cubicBezTo>
                    <a:pt x="420" y="192"/>
                    <a:pt x="420" y="192"/>
                    <a:pt x="420" y="192"/>
                  </a:cubicBezTo>
                  <a:cubicBezTo>
                    <a:pt x="422" y="192"/>
                    <a:pt x="421" y="189"/>
                    <a:pt x="422" y="188"/>
                  </a:cubicBezTo>
                  <a:cubicBezTo>
                    <a:pt x="424" y="187"/>
                    <a:pt x="427" y="187"/>
                    <a:pt x="429" y="187"/>
                  </a:cubicBezTo>
                  <a:cubicBezTo>
                    <a:pt x="427" y="187"/>
                    <a:pt x="426" y="187"/>
                    <a:pt x="426" y="188"/>
                  </a:cubicBezTo>
                  <a:lnTo>
                    <a:pt x="427" y="189"/>
                  </a:lnTo>
                  <a:close/>
                  <a:moveTo>
                    <a:pt x="427" y="209"/>
                  </a:moveTo>
                  <a:cubicBezTo>
                    <a:pt x="427" y="208"/>
                    <a:pt x="427" y="208"/>
                    <a:pt x="427" y="208"/>
                  </a:cubicBezTo>
                  <a:cubicBezTo>
                    <a:pt x="427" y="208"/>
                    <a:pt x="427" y="208"/>
                    <a:pt x="427" y="208"/>
                  </a:cubicBezTo>
                  <a:cubicBezTo>
                    <a:pt x="425" y="208"/>
                    <a:pt x="424" y="210"/>
                    <a:pt x="424" y="211"/>
                  </a:cubicBezTo>
                  <a:cubicBezTo>
                    <a:pt x="424" y="207"/>
                    <a:pt x="424" y="207"/>
                    <a:pt x="424" y="207"/>
                  </a:cubicBezTo>
                  <a:cubicBezTo>
                    <a:pt x="424" y="207"/>
                    <a:pt x="424" y="207"/>
                    <a:pt x="424" y="207"/>
                  </a:cubicBezTo>
                  <a:cubicBezTo>
                    <a:pt x="424" y="205"/>
                    <a:pt x="424" y="205"/>
                    <a:pt x="424" y="205"/>
                  </a:cubicBezTo>
                  <a:cubicBezTo>
                    <a:pt x="419" y="205"/>
                    <a:pt x="419" y="205"/>
                    <a:pt x="419" y="205"/>
                  </a:cubicBezTo>
                  <a:cubicBezTo>
                    <a:pt x="420" y="201"/>
                    <a:pt x="425" y="203"/>
                    <a:pt x="426" y="198"/>
                  </a:cubicBezTo>
                  <a:cubicBezTo>
                    <a:pt x="428" y="199"/>
                    <a:pt x="428" y="199"/>
                    <a:pt x="428" y="199"/>
                  </a:cubicBezTo>
                  <a:cubicBezTo>
                    <a:pt x="428" y="199"/>
                    <a:pt x="428" y="199"/>
                    <a:pt x="428" y="199"/>
                  </a:cubicBezTo>
                  <a:cubicBezTo>
                    <a:pt x="428" y="199"/>
                    <a:pt x="428" y="199"/>
                    <a:pt x="428" y="199"/>
                  </a:cubicBezTo>
                  <a:cubicBezTo>
                    <a:pt x="427" y="199"/>
                    <a:pt x="427" y="199"/>
                    <a:pt x="427" y="199"/>
                  </a:cubicBezTo>
                  <a:cubicBezTo>
                    <a:pt x="429" y="201"/>
                    <a:pt x="429" y="201"/>
                    <a:pt x="429" y="201"/>
                  </a:cubicBezTo>
                  <a:cubicBezTo>
                    <a:pt x="429" y="204"/>
                    <a:pt x="424" y="202"/>
                    <a:pt x="428" y="205"/>
                  </a:cubicBezTo>
                  <a:cubicBezTo>
                    <a:pt x="427" y="205"/>
                    <a:pt x="427" y="206"/>
                    <a:pt x="426" y="206"/>
                  </a:cubicBezTo>
                  <a:cubicBezTo>
                    <a:pt x="427" y="208"/>
                    <a:pt x="427" y="208"/>
                    <a:pt x="427" y="208"/>
                  </a:cubicBezTo>
                  <a:cubicBezTo>
                    <a:pt x="427" y="209"/>
                    <a:pt x="428" y="209"/>
                    <a:pt x="427" y="209"/>
                  </a:cubicBezTo>
                  <a:close/>
                  <a:moveTo>
                    <a:pt x="418" y="225"/>
                  </a:moveTo>
                  <a:cubicBezTo>
                    <a:pt x="420" y="223"/>
                    <a:pt x="419" y="222"/>
                    <a:pt x="419" y="220"/>
                  </a:cubicBezTo>
                  <a:cubicBezTo>
                    <a:pt x="421" y="221"/>
                    <a:pt x="422" y="221"/>
                    <a:pt x="422" y="220"/>
                  </a:cubicBezTo>
                  <a:cubicBezTo>
                    <a:pt x="422" y="221"/>
                    <a:pt x="422" y="221"/>
                    <a:pt x="422" y="221"/>
                  </a:cubicBezTo>
                  <a:cubicBezTo>
                    <a:pt x="422" y="221"/>
                    <a:pt x="423" y="221"/>
                    <a:pt x="423" y="221"/>
                  </a:cubicBezTo>
                  <a:cubicBezTo>
                    <a:pt x="422" y="223"/>
                    <a:pt x="422" y="222"/>
                    <a:pt x="421" y="221"/>
                  </a:cubicBezTo>
                  <a:cubicBezTo>
                    <a:pt x="421" y="222"/>
                    <a:pt x="420" y="225"/>
                    <a:pt x="418" y="225"/>
                  </a:cubicBezTo>
                  <a:close/>
                  <a:moveTo>
                    <a:pt x="422" y="212"/>
                  </a:moveTo>
                  <a:cubicBezTo>
                    <a:pt x="420" y="211"/>
                    <a:pt x="418" y="214"/>
                    <a:pt x="415" y="213"/>
                  </a:cubicBezTo>
                  <a:cubicBezTo>
                    <a:pt x="419" y="213"/>
                    <a:pt x="419" y="210"/>
                    <a:pt x="422" y="212"/>
                  </a:cubicBezTo>
                  <a:close/>
                  <a:moveTo>
                    <a:pt x="417" y="195"/>
                  </a:moveTo>
                  <a:cubicBezTo>
                    <a:pt x="415" y="194"/>
                    <a:pt x="415" y="194"/>
                    <a:pt x="415" y="194"/>
                  </a:cubicBezTo>
                  <a:cubicBezTo>
                    <a:pt x="415" y="194"/>
                    <a:pt x="415" y="194"/>
                    <a:pt x="415" y="194"/>
                  </a:cubicBezTo>
                  <a:cubicBezTo>
                    <a:pt x="415" y="194"/>
                    <a:pt x="415" y="194"/>
                    <a:pt x="415" y="194"/>
                  </a:cubicBezTo>
                  <a:cubicBezTo>
                    <a:pt x="415" y="194"/>
                    <a:pt x="415" y="194"/>
                    <a:pt x="415" y="194"/>
                  </a:cubicBezTo>
                  <a:cubicBezTo>
                    <a:pt x="416" y="194"/>
                    <a:pt x="417" y="193"/>
                    <a:pt x="417" y="194"/>
                  </a:cubicBezTo>
                  <a:lnTo>
                    <a:pt x="417" y="195"/>
                  </a:lnTo>
                  <a:close/>
                  <a:moveTo>
                    <a:pt x="421" y="208"/>
                  </a:moveTo>
                  <a:cubicBezTo>
                    <a:pt x="422" y="208"/>
                    <a:pt x="422" y="208"/>
                    <a:pt x="422" y="208"/>
                  </a:cubicBezTo>
                  <a:cubicBezTo>
                    <a:pt x="423" y="208"/>
                    <a:pt x="423" y="208"/>
                    <a:pt x="423" y="208"/>
                  </a:cubicBezTo>
                  <a:lnTo>
                    <a:pt x="421" y="208"/>
                  </a:lnTo>
                  <a:close/>
                  <a:moveTo>
                    <a:pt x="429" y="224"/>
                  </a:moveTo>
                  <a:cubicBezTo>
                    <a:pt x="430" y="224"/>
                    <a:pt x="430" y="225"/>
                    <a:pt x="431" y="225"/>
                  </a:cubicBezTo>
                  <a:cubicBezTo>
                    <a:pt x="431" y="226"/>
                    <a:pt x="429" y="226"/>
                    <a:pt x="428" y="227"/>
                  </a:cubicBezTo>
                  <a:lnTo>
                    <a:pt x="429" y="224"/>
                  </a:lnTo>
                  <a:close/>
                  <a:moveTo>
                    <a:pt x="414" y="187"/>
                  </a:moveTo>
                  <a:cubicBezTo>
                    <a:pt x="414" y="187"/>
                    <a:pt x="415" y="187"/>
                    <a:pt x="416" y="186"/>
                  </a:cubicBezTo>
                  <a:cubicBezTo>
                    <a:pt x="416" y="185"/>
                    <a:pt x="416" y="185"/>
                    <a:pt x="415" y="184"/>
                  </a:cubicBezTo>
                  <a:cubicBezTo>
                    <a:pt x="419" y="183"/>
                    <a:pt x="419" y="183"/>
                    <a:pt x="419" y="183"/>
                  </a:cubicBezTo>
                  <a:cubicBezTo>
                    <a:pt x="416" y="181"/>
                    <a:pt x="421" y="180"/>
                    <a:pt x="418" y="178"/>
                  </a:cubicBezTo>
                  <a:cubicBezTo>
                    <a:pt x="415" y="178"/>
                    <a:pt x="415" y="178"/>
                    <a:pt x="415" y="178"/>
                  </a:cubicBezTo>
                  <a:cubicBezTo>
                    <a:pt x="416" y="176"/>
                    <a:pt x="417" y="177"/>
                    <a:pt x="418" y="177"/>
                  </a:cubicBezTo>
                  <a:cubicBezTo>
                    <a:pt x="418" y="178"/>
                    <a:pt x="419" y="178"/>
                    <a:pt x="419" y="179"/>
                  </a:cubicBezTo>
                  <a:cubicBezTo>
                    <a:pt x="422" y="180"/>
                    <a:pt x="422" y="175"/>
                    <a:pt x="424" y="177"/>
                  </a:cubicBezTo>
                  <a:cubicBezTo>
                    <a:pt x="423" y="177"/>
                    <a:pt x="422" y="177"/>
                    <a:pt x="422" y="178"/>
                  </a:cubicBezTo>
                  <a:cubicBezTo>
                    <a:pt x="424" y="180"/>
                    <a:pt x="426" y="177"/>
                    <a:pt x="428" y="177"/>
                  </a:cubicBezTo>
                  <a:cubicBezTo>
                    <a:pt x="423" y="178"/>
                    <a:pt x="425" y="183"/>
                    <a:pt x="420" y="184"/>
                  </a:cubicBezTo>
                  <a:cubicBezTo>
                    <a:pt x="422" y="186"/>
                    <a:pt x="424" y="185"/>
                    <a:pt x="425" y="184"/>
                  </a:cubicBezTo>
                  <a:cubicBezTo>
                    <a:pt x="427" y="187"/>
                    <a:pt x="422" y="185"/>
                    <a:pt x="421" y="186"/>
                  </a:cubicBezTo>
                  <a:cubicBezTo>
                    <a:pt x="421" y="189"/>
                    <a:pt x="418" y="187"/>
                    <a:pt x="416" y="189"/>
                  </a:cubicBezTo>
                  <a:cubicBezTo>
                    <a:pt x="416" y="186"/>
                    <a:pt x="413" y="191"/>
                    <a:pt x="414" y="187"/>
                  </a:cubicBezTo>
                  <a:close/>
                  <a:moveTo>
                    <a:pt x="416" y="196"/>
                  </a:moveTo>
                  <a:cubicBezTo>
                    <a:pt x="416" y="196"/>
                    <a:pt x="416" y="196"/>
                    <a:pt x="416" y="196"/>
                  </a:cubicBezTo>
                  <a:cubicBezTo>
                    <a:pt x="415" y="199"/>
                    <a:pt x="415" y="199"/>
                    <a:pt x="415" y="199"/>
                  </a:cubicBezTo>
                  <a:cubicBezTo>
                    <a:pt x="415" y="197"/>
                    <a:pt x="415" y="197"/>
                    <a:pt x="415" y="197"/>
                  </a:cubicBezTo>
                  <a:cubicBezTo>
                    <a:pt x="414" y="198"/>
                    <a:pt x="414" y="198"/>
                    <a:pt x="414" y="198"/>
                  </a:cubicBezTo>
                  <a:cubicBezTo>
                    <a:pt x="413" y="198"/>
                    <a:pt x="415" y="197"/>
                    <a:pt x="416" y="196"/>
                  </a:cubicBezTo>
                  <a:close/>
                  <a:moveTo>
                    <a:pt x="413" y="190"/>
                  </a:moveTo>
                  <a:cubicBezTo>
                    <a:pt x="414" y="190"/>
                    <a:pt x="412" y="190"/>
                    <a:pt x="411" y="190"/>
                  </a:cubicBezTo>
                  <a:cubicBezTo>
                    <a:pt x="412" y="190"/>
                    <a:pt x="412" y="189"/>
                    <a:pt x="413" y="190"/>
                  </a:cubicBezTo>
                  <a:close/>
                  <a:moveTo>
                    <a:pt x="393" y="304"/>
                  </a:moveTo>
                  <a:cubicBezTo>
                    <a:pt x="392" y="306"/>
                    <a:pt x="392" y="306"/>
                    <a:pt x="392" y="306"/>
                  </a:cubicBezTo>
                  <a:cubicBezTo>
                    <a:pt x="391" y="304"/>
                    <a:pt x="391" y="304"/>
                    <a:pt x="391" y="304"/>
                  </a:cubicBezTo>
                  <a:lnTo>
                    <a:pt x="393" y="304"/>
                  </a:lnTo>
                  <a:close/>
                  <a:moveTo>
                    <a:pt x="396" y="319"/>
                  </a:moveTo>
                  <a:cubicBezTo>
                    <a:pt x="396" y="319"/>
                    <a:pt x="396" y="319"/>
                    <a:pt x="396" y="318"/>
                  </a:cubicBezTo>
                  <a:cubicBezTo>
                    <a:pt x="393" y="319"/>
                    <a:pt x="393" y="319"/>
                    <a:pt x="393" y="319"/>
                  </a:cubicBezTo>
                  <a:cubicBezTo>
                    <a:pt x="395" y="316"/>
                    <a:pt x="395" y="316"/>
                    <a:pt x="395" y="316"/>
                  </a:cubicBezTo>
                  <a:cubicBezTo>
                    <a:pt x="401" y="318"/>
                    <a:pt x="401" y="318"/>
                    <a:pt x="401" y="318"/>
                  </a:cubicBezTo>
                  <a:cubicBezTo>
                    <a:pt x="401" y="319"/>
                    <a:pt x="397" y="318"/>
                    <a:pt x="396" y="319"/>
                  </a:cubicBezTo>
                  <a:close/>
                  <a:moveTo>
                    <a:pt x="396" y="322"/>
                  </a:moveTo>
                  <a:cubicBezTo>
                    <a:pt x="396" y="320"/>
                    <a:pt x="396" y="320"/>
                    <a:pt x="396" y="320"/>
                  </a:cubicBezTo>
                  <a:cubicBezTo>
                    <a:pt x="397" y="320"/>
                    <a:pt x="397" y="321"/>
                    <a:pt x="398" y="320"/>
                  </a:cubicBezTo>
                  <a:cubicBezTo>
                    <a:pt x="398" y="322"/>
                    <a:pt x="397" y="322"/>
                    <a:pt x="396" y="322"/>
                  </a:cubicBezTo>
                  <a:close/>
                  <a:moveTo>
                    <a:pt x="394" y="320"/>
                  </a:moveTo>
                  <a:cubicBezTo>
                    <a:pt x="394" y="321"/>
                    <a:pt x="394" y="321"/>
                    <a:pt x="392" y="321"/>
                  </a:cubicBezTo>
                  <a:cubicBezTo>
                    <a:pt x="392" y="319"/>
                    <a:pt x="392" y="319"/>
                    <a:pt x="392" y="319"/>
                  </a:cubicBezTo>
                  <a:cubicBezTo>
                    <a:pt x="392" y="320"/>
                    <a:pt x="393" y="321"/>
                    <a:pt x="394" y="320"/>
                  </a:cubicBezTo>
                  <a:close/>
                  <a:moveTo>
                    <a:pt x="383" y="311"/>
                  </a:moveTo>
                  <a:cubicBezTo>
                    <a:pt x="384" y="311"/>
                    <a:pt x="384" y="311"/>
                    <a:pt x="384" y="311"/>
                  </a:cubicBezTo>
                  <a:cubicBezTo>
                    <a:pt x="388" y="312"/>
                    <a:pt x="388" y="312"/>
                    <a:pt x="388" y="312"/>
                  </a:cubicBezTo>
                  <a:lnTo>
                    <a:pt x="383" y="311"/>
                  </a:lnTo>
                  <a:close/>
                  <a:moveTo>
                    <a:pt x="384" y="313"/>
                  </a:moveTo>
                  <a:cubicBezTo>
                    <a:pt x="384" y="314"/>
                    <a:pt x="384" y="314"/>
                    <a:pt x="384" y="314"/>
                  </a:cubicBezTo>
                  <a:cubicBezTo>
                    <a:pt x="383" y="313"/>
                    <a:pt x="383" y="313"/>
                    <a:pt x="383" y="313"/>
                  </a:cubicBezTo>
                  <a:lnTo>
                    <a:pt x="384" y="313"/>
                  </a:lnTo>
                  <a:close/>
                  <a:moveTo>
                    <a:pt x="383" y="139"/>
                  </a:moveTo>
                  <a:cubicBezTo>
                    <a:pt x="383" y="138"/>
                    <a:pt x="383" y="138"/>
                    <a:pt x="383" y="138"/>
                  </a:cubicBezTo>
                  <a:cubicBezTo>
                    <a:pt x="385" y="138"/>
                    <a:pt x="385" y="138"/>
                    <a:pt x="385" y="138"/>
                  </a:cubicBezTo>
                  <a:cubicBezTo>
                    <a:pt x="385" y="138"/>
                    <a:pt x="384" y="139"/>
                    <a:pt x="383" y="139"/>
                  </a:cubicBezTo>
                  <a:close/>
                  <a:moveTo>
                    <a:pt x="389" y="314"/>
                  </a:moveTo>
                  <a:cubicBezTo>
                    <a:pt x="388" y="314"/>
                    <a:pt x="387" y="315"/>
                    <a:pt x="386" y="314"/>
                  </a:cubicBezTo>
                  <a:lnTo>
                    <a:pt x="389" y="314"/>
                  </a:lnTo>
                  <a:close/>
                  <a:moveTo>
                    <a:pt x="391" y="322"/>
                  </a:moveTo>
                  <a:cubicBezTo>
                    <a:pt x="391" y="322"/>
                    <a:pt x="391" y="323"/>
                    <a:pt x="390" y="323"/>
                  </a:cubicBezTo>
                  <a:cubicBezTo>
                    <a:pt x="389" y="321"/>
                    <a:pt x="389" y="321"/>
                    <a:pt x="389" y="321"/>
                  </a:cubicBezTo>
                  <a:lnTo>
                    <a:pt x="391" y="322"/>
                  </a:lnTo>
                  <a:close/>
                  <a:moveTo>
                    <a:pt x="391" y="232"/>
                  </a:moveTo>
                  <a:cubicBezTo>
                    <a:pt x="390" y="234"/>
                    <a:pt x="390" y="234"/>
                    <a:pt x="390" y="234"/>
                  </a:cubicBezTo>
                  <a:cubicBezTo>
                    <a:pt x="389" y="233"/>
                    <a:pt x="389" y="233"/>
                    <a:pt x="389" y="233"/>
                  </a:cubicBezTo>
                  <a:lnTo>
                    <a:pt x="391" y="232"/>
                  </a:lnTo>
                  <a:close/>
                  <a:moveTo>
                    <a:pt x="390" y="184"/>
                  </a:moveTo>
                  <a:cubicBezTo>
                    <a:pt x="389" y="186"/>
                    <a:pt x="389" y="186"/>
                    <a:pt x="389" y="186"/>
                  </a:cubicBezTo>
                  <a:cubicBezTo>
                    <a:pt x="388" y="184"/>
                    <a:pt x="388" y="184"/>
                    <a:pt x="388" y="184"/>
                  </a:cubicBezTo>
                  <a:lnTo>
                    <a:pt x="390" y="184"/>
                  </a:lnTo>
                  <a:close/>
                  <a:moveTo>
                    <a:pt x="390" y="307"/>
                  </a:moveTo>
                  <a:cubicBezTo>
                    <a:pt x="389" y="308"/>
                    <a:pt x="386" y="307"/>
                    <a:pt x="386" y="307"/>
                  </a:cubicBezTo>
                  <a:lnTo>
                    <a:pt x="390" y="307"/>
                  </a:lnTo>
                  <a:close/>
                  <a:moveTo>
                    <a:pt x="386" y="305"/>
                  </a:moveTo>
                  <a:cubicBezTo>
                    <a:pt x="385" y="305"/>
                    <a:pt x="385" y="305"/>
                    <a:pt x="385" y="305"/>
                  </a:cubicBezTo>
                  <a:cubicBezTo>
                    <a:pt x="385" y="304"/>
                    <a:pt x="386" y="304"/>
                    <a:pt x="386" y="304"/>
                  </a:cubicBezTo>
                  <a:cubicBezTo>
                    <a:pt x="386" y="304"/>
                    <a:pt x="386" y="305"/>
                    <a:pt x="386" y="305"/>
                  </a:cubicBezTo>
                  <a:close/>
                  <a:moveTo>
                    <a:pt x="386" y="136"/>
                  </a:moveTo>
                  <a:cubicBezTo>
                    <a:pt x="386" y="136"/>
                    <a:pt x="386" y="136"/>
                    <a:pt x="386" y="136"/>
                  </a:cubicBezTo>
                  <a:cubicBezTo>
                    <a:pt x="386" y="136"/>
                    <a:pt x="386" y="136"/>
                    <a:pt x="386" y="136"/>
                  </a:cubicBezTo>
                  <a:cubicBezTo>
                    <a:pt x="384" y="137"/>
                    <a:pt x="383" y="137"/>
                    <a:pt x="381" y="136"/>
                  </a:cubicBezTo>
                  <a:cubicBezTo>
                    <a:pt x="383" y="134"/>
                    <a:pt x="384" y="136"/>
                    <a:pt x="386" y="136"/>
                  </a:cubicBezTo>
                  <a:close/>
                  <a:moveTo>
                    <a:pt x="383" y="343"/>
                  </a:moveTo>
                  <a:cubicBezTo>
                    <a:pt x="383" y="344"/>
                    <a:pt x="382" y="344"/>
                    <a:pt x="381" y="344"/>
                  </a:cubicBezTo>
                  <a:cubicBezTo>
                    <a:pt x="381" y="343"/>
                    <a:pt x="381" y="343"/>
                    <a:pt x="381" y="343"/>
                  </a:cubicBezTo>
                  <a:cubicBezTo>
                    <a:pt x="382" y="343"/>
                    <a:pt x="383" y="342"/>
                    <a:pt x="383" y="343"/>
                  </a:cubicBezTo>
                  <a:close/>
                  <a:moveTo>
                    <a:pt x="381" y="71"/>
                  </a:moveTo>
                  <a:cubicBezTo>
                    <a:pt x="381" y="71"/>
                    <a:pt x="380" y="72"/>
                    <a:pt x="380" y="72"/>
                  </a:cubicBezTo>
                  <a:cubicBezTo>
                    <a:pt x="380" y="72"/>
                    <a:pt x="380" y="73"/>
                    <a:pt x="381" y="73"/>
                  </a:cubicBezTo>
                  <a:cubicBezTo>
                    <a:pt x="381" y="73"/>
                    <a:pt x="381" y="73"/>
                    <a:pt x="381" y="73"/>
                  </a:cubicBezTo>
                  <a:cubicBezTo>
                    <a:pt x="380" y="73"/>
                    <a:pt x="380" y="73"/>
                    <a:pt x="380" y="73"/>
                  </a:cubicBezTo>
                  <a:cubicBezTo>
                    <a:pt x="379" y="72"/>
                    <a:pt x="382" y="71"/>
                    <a:pt x="379" y="70"/>
                  </a:cubicBezTo>
                  <a:cubicBezTo>
                    <a:pt x="379" y="71"/>
                    <a:pt x="377" y="69"/>
                    <a:pt x="377" y="71"/>
                  </a:cubicBezTo>
                  <a:cubicBezTo>
                    <a:pt x="378" y="72"/>
                    <a:pt x="378" y="72"/>
                    <a:pt x="378" y="72"/>
                  </a:cubicBezTo>
                  <a:cubicBezTo>
                    <a:pt x="377" y="72"/>
                    <a:pt x="377" y="72"/>
                    <a:pt x="377" y="72"/>
                  </a:cubicBezTo>
                  <a:cubicBezTo>
                    <a:pt x="376" y="67"/>
                    <a:pt x="382" y="69"/>
                    <a:pt x="381" y="71"/>
                  </a:cubicBezTo>
                  <a:close/>
                  <a:moveTo>
                    <a:pt x="377" y="339"/>
                  </a:moveTo>
                  <a:cubicBezTo>
                    <a:pt x="378" y="340"/>
                    <a:pt x="378" y="340"/>
                    <a:pt x="378" y="340"/>
                  </a:cubicBezTo>
                  <a:cubicBezTo>
                    <a:pt x="378" y="338"/>
                    <a:pt x="382" y="337"/>
                    <a:pt x="382" y="338"/>
                  </a:cubicBezTo>
                  <a:cubicBezTo>
                    <a:pt x="382" y="340"/>
                    <a:pt x="380" y="340"/>
                    <a:pt x="378" y="340"/>
                  </a:cubicBezTo>
                  <a:cubicBezTo>
                    <a:pt x="379" y="340"/>
                    <a:pt x="379" y="340"/>
                    <a:pt x="379" y="340"/>
                  </a:cubicBezTo>
                  <a:cubicBezTo>
                    <a:pt x="377" y="339"/>
                    <a:pt x="377" y="339"/>
                    <a:pt x="377" y="339"/>
                  </a:cubicBezTo>
                  <a:cubicBezTo>
                    <a:pt x="377" y="339"/>
                    <a:pt x="377" y="339"/>
                    <a:pt x="377" y="339"/>
                  </a:cubicBezTo>
                  <a:cubicBezTo>
                    <a:pt x="376" y="339"/>
                    <a:pt x="376" y="339"/>
                    <a:pt x="376" y="339"/>
                  </a:cubicBezTo>
                  <a:lnTo>
                    <a:pt x="377" y="339"/>
                  </a:lnTo>
                  <a:close/>
                  <a:moveTo>
                    <a:pt x="375" y="339"/>
                  </a:moveTo>
                  <a:cubicBezTo>
                    <a:pt x="375" y="339"/>
                    <a:pt x="376" y="340"/>
                    <a:pt x="376" y="340"/>
                  </a:cubicBezTo>
                  <a:cubicBezTo>
                    <a:pt x="374" y="340"/>
                    <a:pt x="374" y="340"/>
                    <a:pt x="374" y="340"/>
                  </a:cubicBezTo>
                  <a:lnTo>
                    <a:pt x="375" y="339"/>
                  </a:lnTo>
                  <a:close/>
                  <a:moveTo>
                    <a:pt x="373" y="286"/>
                  </a:moveTo>
                  <a:cubicBezTo>
                    <a:pt x="370" y="286"/>
                    <a:pt x="370" y="286"/>
                    <a:pt x="370" y="286"/>
                  </a:cubicBezTo>
                  <a:cubicBezTo>
                    <a:pt x="371" y="285"/>
                    <a:pt x="372" y="285"/>
                    <a:pt x="373" y="286"/>
                  </a:cubicBezTo>
                  <a:close/>
                  <a:moveTo>
                    <a:pt x="368" y="357"/>
                  </a:moveTo>
                  <a:cubicBezTo>
                    <a:pt x="368" y="357"/>
                    <a:pt x="368" y="357"/>
                    <a:pt x="367" y="358"/>
                  </a:cubicBezTo>
                  <a:cubicBezTo>
                    <a:pt x="367" y="357"/>
                    <a:pt x="367" y="357"/>
                    <a:pt x="367" y="357"/>
                  </a:cubicBezTo>
                  <a:lnTo>
                    <a:pt x="368" y="357"/>
                  </a:lnTo>
                  <a:close/>
                  <a:moveTo>
                    <a:pt x="368" y="360"/>
                  </a:moveTo>
                  <a:cubicBezTo>
                    <a:pt x="367" y="360"/>
                    <a:pt x="367" y="360"/>
                    <a:pt x="367" y="360"/>
                  </a:cubicBezTo>
                  <a:cubicBezTo>
                    <a:pt x="366" y="359"/>
                    <a:pt x="369" y="358"/>
                    <a:pt x="369" y="358"/>
                  </a:cubicBezTo>
                  <a:cubicBezTo>
                    <a:pt x="369" y="359"/>
                    <a:pt x="368" y="359"/>
                    <a:pt x="368" y="360"/>
                  </a:cubicBezTo>
                  <a:close/>
                  <a:moveTo>
                    <a:pt x="371" y="349"/>
                  </a:moveTo>
                  <a:cubicBezTo>
                    <a:pt x="370" y="348"/>
                    <a:pt x="370" y="348"/>
                    <a:pt x="370" y="348"/>
                  </a:cubicBezTo>
                  <a:cubicBezTo>
                    <a:pt x="369" y="348"/>
                    <a:pt x="369" y="348"/>
                    <a:pt x="369" y="348"/>
                  </a:cubicBezTo>
                  <a:cubicBezTo>
                    <a:pt x="370" y="348"/>
                    <a:pt x="370" y="348"/>
                    <a:pt x="370" y="348"/>
                  </a:cubicBezTo>
                  <a:cubicBezTo>
                    <a:pt x="371" y="348"/>
                    <a:pt x="371" y="348"/>
                    <a:pt x="371" y="348"/>
                  </a:cubicBezTo>
                  <a:lnTo>
                    <a:pt x="371" y="349"/>
                  </a:lnTo>
                  <a:close/>
                  <a:moveTo>
                    <a:pt x="373" y="357"/>
                  </a:moveTo>
                  <a:cubicBezTo>
                    <a:pt x="371" y="355"/>
                    <a:pt x="371" y="355"/>
                    <a:pt x="371" y="355"/>
                  </a:cubicBezTo>
                  <a:cubicBezTo>
                    <a:pt x="373" y="355"/>
                    <a:pt x="373" y="355"/>
                    <a:pt x="373" y="355"/>
                  </a:cubicBezTo>
                  <a:cubicBezTo>
                    <a:pt x="373" y="356"/>
                    <a:pt x="373" y="356"/>
                    <a:pt x="373" y="356"/>
                  </a:cubicBezTo>
                  <a:lnTo>
                    <a:pt x="373" y="357"/>
                  </a:lnTo>
                  <a:close/>
                  <a:moveTo>
                    <a:pt x="375" y="352"/>
                  </a:moveTo>
                  <a:cubicBezTo>
                    <a:pt x="375" y="351"/>
                    <a:pt x="374" y="352"/>
                    <a:pt x="373" y="351"/>
                  </a:cubicBezTo>
                  <a:cubicBezTo>
                    <a:pt x="377" y="351"/>
                    <a:pt x="376" y="348"/>
                    <a:pt x="377" y="347"/>
                  </a:cubicBezTo>
                  <a:cubicBezTo>
                    <a:pt x="379" y="350"/>
                    <a:pt x="380" y="344"/>
                    <a:pt x="382" y="347"/>
                  </a:cubicBezTo>
                  <a:cubicBezTo>
                    <a:pt x="382" y="350"/>
                    <a:pt x="376" y="346"/>
                    <a:pt x="378" y="350"/>
                  </a:cubicBezTo>
                  <a:cubicBezTo>
                    <a:pt x="377" y="350"/>
                    <a:pt x="375" y="351"/>
                    <a:pt x="375" y="352"/>
                  </a:cubicBezTo>
                  <a:close/>
                  <a:moveTo>
                    <a:pt x="379" y="357"/>
                  </a:moveTo>
                  <a:cubicBezTo>
                    <a:pt x="378" y="356"/>
                    <a:pt x="378" y="356"/>
                    <a:pt x="378" y="356"/>
                  </a:cubicBezTo>
                  <a:cubicBezTo>
                    <a:pt x="378" y="355"/>
                    <a:pt x="378" y="355"/>
                    <a:pt x="378" y="355"/>
                  </a:cubicBezTo>
                  <a:cubicBezTo>
                    <a:pt x="378" y="356"/>
                    <a:pt x="378" y="356"/>
                    <a:pt x="378" y="356"/>
                  </a:cubicBezTo>
                  <a:cubicBezTo>
                    <a:pt x="379" y="356"/>
                    <a:pt x="380" y="355"/>
                    <a:pt x="380" y="356"/>
                  </a:cubicBezTo>
                  <a:lnTo>
                    <a:pt x="379" y="357"/>
                  </a:lnTo>
                  <a:close/>
                  <a:moveTo>
                    <a:pt x="385" y="356"/>
                  </a:moveTo>
                  <a:cubicBezTo>
                    <a:pt x="384" y="358"/>
                    <a:pt x="383" y="356"/>
                    <a:pt x="382" y="355"/>
                  </a:cubicBezTo>
                  <a:cubicBezTo>
                    <a:pt x="381" y="355"/>
                    <a:pt x="381" y="355"/>
                    <a:pt x="381" y="355"/>
                  </a:cubicBezTo>
                  <a:cubicBezTo>
                    <a:pt x="382" y="355"/>
                    <a:pt x="382" y="355"/>
                    <a:pt x="382" y="355"/>
                  </a:cubicBezTo>
                  <a:lnTo>
                    <a:pt x="385" y="356"/>
                  </a:lnTo>
                  <a:close/>
                  <a:moveTo>
                    <a:pt x="383" y="354"/>
                  </a:moveTo>
                  <a:cubicBezTo>
                    <a:pt x="383" y="354"/>
                    <a:pt x="383" y="354"/>
                    <a:pt x="383" y="354"/>
                  </a:cubicBezTo>
                  <a:cubicBezTo>
                    <a:pt x="383" y="354"/>
                    <a:pt x="382" y="353"/>
                    <a:pt x="381" y="352"/>
                  </a:cubicBezTo>
                  <a:cubicBezTo>
                    <a:pt x="381" y="353"/>
                    <a:pt x="380" y="354"/>
                    <a:pt x="379" y="353"/>
                  </a:cubicBezTo>
                  <a:cubicBezTo>
                    <a:pt x="380" y="352"/>
                    <a:pt x="382" y="351"/>
                    <a:pt x="383" y="351"/>
                  </a:cubicBezTo>
                  <a:cubicBezTo>
                    <a:pt x="383" y="351"/>
                    <a:pt x="383" y="351"/>
                    <a:pt x="383" y="351"/>
                  </a:cubicBezTo>
                  <a:cubicBezTo>
                    <a:pt x="383" y="351"/>
                    <a:pt x="383" y="351"/>
                    <a:pt x="383" y="351"/>
                  </a:cubicBezTo>
                  <a:cubicBezTo>
                    <a:pt x="383" y="351"/>
                    <a:pt x="381" y="352"/>
                    <a:pt x="382" y="353"/>
                  </a:cubicBezTo>
                  <a:cubicBezTo>
                    <a:pt x="383" y="354"/>
                    <a:pt x="383" y="354"/>
                    <a:pt x="383" y="354"/>
                  </a:cubicBezTo>
                  <a:cubicBezTo>
                    <a:pt x="384" y="354"/>
                    <a:pt x="384" y="354"/>
                    <a:pt x="383" y="354"/>
                  </a:cubicBezTo>
                  <a:close/>
                  <a:moveTo>
                    <a:pt x="388" y="346"/>
                  </a:moveTo>
                  <a:cubicBezTo>
                    <a:pt x="384" y="345"/>
                    <a:pt x="384" y="345"/>
                    <a:pt x="384" y="345"/>
                  </a:cubicBezTo>
                  <a:cubicBezTo>
                    <a:pt x="386" y="342"/>
                    <a:pt x="386" y="342"/>
                    <a:pt x="386" y="342"/>
                  </a:cubicBezTo>
                  <a:cubicBezTo>
                    <a:pt x="386" y="343"/>
                    <a:pt x="389" y="345"/>
                    <a:pt x="390" y="343"/>
                  </a:cubicBezTo>
                  <a:cubicBezTo>
                    <a:pt x="390" y="345"/>
                    <a:pt x="388" y="345"/>
                    <a:pt x="388" y="346"/>
                  </a:cubicBezTo>
                  <a:close/>
                  <a:moveTo>
                    <a:pt x="394" y="343"/>
                  </a:moveTo>
                  <a:cubicBezTo>
                    <a:pt x="393" y="343"/>
                    <a:pt x="393" y="343"/>
                    <a:pt x="393" y="343"/>
                  </a:cubicBezTo>
                  <a:cubicBezTo>
                    <a:pt x="394" y="343"/>
                    <a:pt x="394" y="343"/>
                    <a:pt x="394" y="343"/>
                  </a:cubicBezTo>
                  <a:cubicBezTo>
                    <a:pt x="394" y="342"/>
                    <a:pt x="394" y="342"/>
                    <a:pt x="394" y="341"/>
                  </a:cubicBezTo>
                  <a:cubicBezTo>
                    <a:pt x="392" y="339"/>
                    <a:pt x="392" y="339"/>
                    <a:pt x="392" y="339"/>
                  </a:cubicBezTo>
                  <a:cubicBezTo>
                    <a:pt x="395" y="341"/>
                    <a:pt x="395" y="341"/>
                    <a:pt x="395" y="341"/>
                  </a:cubicBezTo>
                  <a:cubicBezTo>
                    <a:pt x="394" y="342"/>
                    <a:pt x="394" y="342"/>
                    <a:pt x="394" y="343"/>
                  </a:cubicBezTo>
                  <a:close/>
                  <a:moveTo>
                    <a:pt x="396" y="345"/>
                  </a:moveTo>
                  <a:cubicBezTo>
                    <a:pt x="396" y="344"/>
                    <a:pt x="397" y="343"/>
                    <a:pt x="398" y="342"/>
                  </a:cubicBezTo>
                  <a:cubicBezTo>
                    <a:pt x="399" y="344"/>
                    <a:pt x="396" y="343"/>
                    <a:pt x="396" y="345"/>
                  </a:cubicBezTo>
                  <a:close/>
                  <a:moveTo>
                    <a:pt x="399" y="341"/>
                  </a:moveTo>
                  <a:cubicBezTo>
                    <a:pt x="397" y="341"/>
                    <a:pt x="397" y="341"/>
                    <a:pt x="397" y="341"/>
                  </a:cubicBezTo>
                  <a:cubicBezTo>
                    <a:pt x="399" y="339"/>
                    <a:pt x="399" y="339"/>
                    <a:pt x="399" y="339"/>
                  </a:cubicBezTo>
                  <a:lnTo>
                    <a:pt x="399" y="341"/>
                  </a:lnTo>
                  <a:close/>
                  <a:moveTo>
                    <a:pt x="401" y="325"/>
                  </a:moveTo>
                  <a:cubicBezTo>
                    <a:pt x="394" y="324"/>
                    <a:pt x="398" y="329"/>
                    <a:pt x="394" y="332"/>
                  </a:cubicBezTo>
                  <a:cubicBezTo>
                    <a:pt x="394" y="332"/>
                    <a:pt x="394" y="332"/>
                    <a:pt x="394" y="332"/>
                  </a:cubicBezTo>
                  <a:cubicBezTo>
                    <a:pt x="394" y="332"/>
                    <a:pt x="394" y="332"/>
                    <a:pt x="394" y="332"/>
                  </a:cubicBezTo>
                  <a:cubicBezTo>
                    <a:pt x="394" y="332"/>
                    <a:pt x="394" y="331"/>
                    <a:pt x="394" y="331"/>
                  </a:cubicBezTo>
                  <a:cubicBezTo>
                    <a:pt x="394" y="330"/>
                    <a:pt x="393" y="329"/>
                    <a:pt x="392" y="329"/>
                  </a:cubicBezTo>
                  <a:cubicBezTo>
                    <a:pt x="391" y="330"/>
                    <a:pt x="391" y="330"/>
                    <a:pt x="391" y="330"/>
                  </a:cubicBezTo>
                  <a:cubicBezTo>
                    <a:pt x="391" y="330"/>
                    <a:pt x="391" y="330"/>
                    <a:pt x="390" y="330"/>
                  </a:cubicBezTo>
                  <a:cubicBezTo>
                    <a:pt x="389" y="331"/>
                    <a:pt x="389" y="331"/>
                    <a:pt x="389" y="331"/>
                  </a:cubicBezTo>
                  <a:cubicBezTo>
                    <a:pt x="393" y="334"/>
                    <a:pt x="393" y="334"/>
                    <a:pt x="393" y="334"/>
                  </a:cubicBezTo>
                  <a:cubicBezTo>
                    <a:pt x="392" y="336"/>
                    <a:pt x="391" y="334"/>
                    <a:pt x="390" y="334"/>
                  </a:cubicBezTo>
                  <a:cubicBezTo>
                    <a:pt x="388" y="332"/>
                    <a:pt x="386" y="334"/>
                    <a:pt x="385" y="334"/>
                  </a:cubicBezTo>
                  <a:cubicBezTo>
                    <a:pt x="384" y="334"/>
                    <a:pt x="384" y="334"/>
                    <a:pt x="383" y="335"/>
                  </a:cubicBezTo>
                  <a:cubicBezTo>
                    <a:pt x="386" y="333"/>
                    <a:pt x="386" y="329"/>
                    <a:pt x="390" y="329"/>
                  </a:cubicBezTo>
                  <a:cubicBezTo>
                    <a:pt x="391" y="327"/>
                    <a:pt x="395" y="328"/>
                    <a:pt x="394" y="325"/>
                  </a:cubicBezTo>
                  <a:cubicBezTo>
                    <a:pt x="394" y="325"/>
                    <a:pt x="394" y="325"/>
                    <a:pt x="394" y="325"/>
                  </a:cubicBezTo>
                  <a:cubicBezTo>
                    <a:pt x="393" y="325"/>
                    <a:pt x="393" y="325"/>
                    <a:pt x="393" y="325"/>
                  </a:cubicBezTo>
                  <a:cubicBezTo>
                    <a:pt x="394" y="325"/>
                    <a:pt x="394" y="325"/>
                    <a:pt x="394" y="325"/>
                  </a:cubicBezTo>
                  <a:cubicBezTo>
                    <a:pt x="394" y="325"/>
                    <a:pt x="394" y="325"/>
                    <a:pt x="394" y="325"/>
                  </a:cubicBezTo>
                  <a:cubicBezTo>
                    <a:pt x="394" y="325"/>
                    <a:pt x="394" y="325"/>
                    <a:pt x="394" y="325"/>
                  </a:cubicBezTo>
                  <a:cubicBezTo>
                    <a:pt x="396" y="325"/>
                    <a:pt x="397" y="326"/>
                    <a:pt x="397" y="324"/>
                  </a:cubicBezTo>
                  <a:cubicBezTo>
                    <a:pt x="399" y="323"/>
                    <a:pt x="399" y="320"/>
                    <a:pt x="401" y="320"/>
                  </a:cubicBezTo>
                  <a:cubicBezTo>
                    <a:pt x="401" y="321"/>
                    <a:pt x="401" y="321"/>
                    <a:pt x="401" y="321"/>
                  </a:cubicBezTo>
                  <a:cubicBezTo>
                    <a:pt x="403" y="321"/>
                    <a:pt x="403" y="321"/>
                    <a:pt x="403" y="321"/>
                  </a:cubicBezTo>
                  <a:cubicBezTo>
                    <a:pt x="403" y="323"/>
                    <a:pt x="400" y="322"/>
                    <a:pt x="401" y="325"/>
                  </a:cubicBezTo>
                  <a:close/>
                  <a:moveTo>
                    <a:pt x="404" y="340"/>
                  </a:moveTo>
                  <a:cubicBezTo>
                    <a:pt x="404" y="340"/>
                    <a:pt x="404" y="340"/>
                    <a:pt x="404" y="340"/>
                  </a:cubicBezTo>
                  <a:cubicBezTo>
                    <a:pt x="404" y="340"/>
                    <a:pt x="402" y="340"/>
                    <a:pt x="402" y="341"/>
                  </a:cubicBezTo>
                  <a:cubicBezTo>
                    <a:pt x="402" y="340"/>
                    <a:pt x="404" y="339"/>
                    <a:pt x="403" y="338"/>
                  </a:cubicBezTo>
                  <a:cubicBezTo>
                    <a:pt x="405" y="338"/>
                    <a:pt x="405" y="338"/>
                    <a:pt x="405" y="338"/>
                  </a:cubicBezTo>
                  <a:cubicBezTo>
                    <a:pt x="403" y="339"/>
                    <a:pt x="403" y="339"/>
                    <a:pt x="403" y="339"/>
                  </a:cubicBezTo>
                  <a:cubicBezTo>
                    <a:pt x="404" y="340"/>
                    <a:pt x="404" y="340"/>
                    <a:pt x="404" y="340"/>
                  </a:cubicBezTo>
                  <a:close/>
                  <a:moveTo>
                    <a:pt x="411" y="329"/>
                  </a:moveTo>
                  <a:cubicBezTo>
                    <a:pt x="411" y="328"/>
                    <a:pt x="411" y="328"/>
                    <a:pt x="411" y="328"/>
                  </a:cubicBezTo>
                  <a:cubicBezTo>
                    <a:pt x="415" y="329"/>
                    <a:pt x="415" y="329"/>
                    <a:pt x="415" y="329"/>
                  </a:cubicBezTo>
                  <a:lnTo>
                    <a:pt x="411" y="329"/>
                  </a:lnTo>
                  <a:close/>
                  <a:moveTo>
                    <a:pt x="426" y="312"/>
                  </a:moveTo>
                  <a:cubicBezTo>
                    <a:pt x="426" y="312"/>
                    <a:pt x="426" y="312"/>
                    <a:pt x="426" y="312"/>
                  </a:cubicBezTo>
                  <a:cubicBezTo>
                    <a:pt x="422" y="313"/>
                    <a:pt x="423" y="316"/>
                    <a:pt x="417" y="315"/>
                  </a:cubicBezTo>
                  <a:cubicBezTo>
                    <a:pt x="415" y="313"/>
                    <a:pt x="415" y="313"/>
                    <a:pt x="415" y="313"/>
                  </a:cubicBezTo>
                  <a:cubicBezTo>
                    <a:pt x="416" y="313"/>
                    <a:pt x="417" y="314"/>
                    <a:pt x="418" y="314"/>
                  </a:cubicBezTo>
                  <a:cubicBezTo>
                    <a:pt x="419" y="311"/>
                    <a:pt x="420" y="310"/>
                    <a:pt x="422" y="308"/>
                  </a:cubicBezTo>
                  <a:cubicBezTo>
                    <a:pt x="424" y="308"/>
                    <a:pt x="424" y="312"/>
                    <a:pt x="427" y="311"/>
                  </a:cubicBezTo>
                  <a:lnTo>
                    <a:pt x="426" y="312"/>
                  </a:lnTo>
                  <a:close/>
                  <a:moveTo>
                    <a:pt x="431" y="282"/>
                  </a:moveTo>
                  <a:cubicBezTo>
                    <a:pt x="425" y="283"/>
                    <a:pt x="423" y="289"/>
                    <a:pt x="419" y="291"/>
                  </a:cubicBezTo>
                  <a:cubicBezTo>
                    <a:pt x="419" y="293"/>
                    <a:pt x="419" y="294"/>
                    <a:pt x="417" y="295"/>
                  </a:cubicBezTo>
                  <a:cubicBezTo>
                    <a:pt x="414" y="295"/>
                    <a:pt x="416" y="293"/>
                    <a:pt x="414" y="294"/>
                  </a:cubicBezTo>
                  <a:cubicBezTo>
                    <a:pt x="415" y="297"/>
                    <a:pt x="415" y="297"/>
                    <a:pt x="415" y="297"/>
                  </a:cubicBezTo>
                  <a:cubicBezTo>
                    <a:pt x="413" y="296"/>
                    <a:pt x="411" y="297"/>
                    <a:pt x="412" y="298"/>
                  </a:cubicBezTo>
                  <a:cubicBezTo>
                    <a:pt x="410" y="297"/>
                    <a:pt x="407" y="299"/>
                    <a:pt x="405" y="298"/>
                  </a:cubicBezTo>
                  <a:cubicBezTo>
                    <a:pt x="410" y="301"/>
                    <a:pt x="410" y="301"/>
                    <a:pt x="410" y="301"/>
                  </a:cubicBezTo>
                  <a:cubicBezTo>
                    <a:pt x="408" y="302"/>
                    <a:pt x="408" y="304"/>
                    <a:pt x="408" y="304"/>
                  </a:cubicBezTo>
                  <a:cubicBezTo>
                    <a:pt x="408" y="304"/>
                    <a:pt x="406" y="304"/>
                    <a:pt x="406" y="305"/>
                  </a:cubicBezTo>
                  <a:cubicBezTo>
                    <a:pt x="407" y="307"/>
                    <a:pt x="403" y="307"/>
                    <a:pt x="403" y="308"/>
                  </a:cubicBezTo>
                  <a:cubicBezTo>
                    <a:pt x="400" y="308"/>
                    <a:pt x="401" y="311"/>
                    <a:pt x="397" y="310"/>
                  </a:cubicBezTo>
                  <a:cubicBezTo>
                    <a:pt x="395" y="312"/>
                    <a:pt x="394" y="312"/>
                    <a:pt x="393" y="312"/>
                  </a:cubicBezTo>
                  <a:cubicBezTo>
                    <a:pt x="394" y="312"/>
                    <a:pt x="394" y="311"/>
                    <a:pt x="395" y="311"/>
                  </a:cubicBezTo>
                  <a:cubicBezTo>
                    <a:pt x="393" y="310"/>
                    <a:pt x="393" y="310"/>
                    <a:pt x="393" y="310"/>
                  </a:cubicBezTo>
                  <a:cubicBezTo>
                    <a:pt x="394" y="310"/>
                    <a:pt x="395" y="311"/>
                    <a:pt x="395" y="310"/>
                  </a:cubicBezTo>
                  <a:cubicBezTo>
                    <a:pt x="394" y="308"/>
                    <a:pt x="394" y="308"/>
                    <a:pt x="394" y="308"/>
                  </a:cubicBezTo>
                  <a:cubicBezTo>
                    <a:pt x="395" y="308"/>
                    <a:pt x="396" y="308"/>
                    <a:pt x="397" y="308"/>
                  </a:cubicBezTo>
                  <a:cubicBezTo>
                    <a:pt x="397" y="306"/>
                    <a:pt x="392" y="305"/>
                    <a:pt x="395" y="303"/>
                  </a:cubicBezTo>
                  <a:cubicBezTo>
                    <a:pt x="398" y="305"/>
                    <a:pt x="398" y="303"/>
                    <a:pt x="400" y="302"/>
                  </a:cubicBezTo>
                  <a:cubicBezTo>
                    <a:pt x="401" y="302"/>
                    <a:pt x="401" y="302"/>
                    <a:pt x="401" y="302"/>
                  </a:cubicBezTo>
                  <a:cubicBezTo>
                    <a:pt x="400" y="301"/>
                    <a:pt x="400" y="302"/>
                    <a:pt x="399" y="302"/>
                  </a:cubicBezTo>
                  <a:cubicBezTo>
                    <a:pt x="401" y="300"/>
                    <a:pt x="401" y="300"/>
                    <a:pt x="401" y="300"/>
                  </a:cubicBezTo>
                  <a:cubicBezTo>
                    <a:pt x="400" y="299"/>
                    <a:pt x="400" y="299"/>
                    <a:pt x="400" y="299"/>
                  </a:cubicBezTo>
                  <a:cubicBezTo>
                    <a:pt x="402" y="299"/>
                    <a:pt x="402" y="299"/>
                    <a:pt x="402" y="299"/>
                  </a:cubicBezTo>
                  <a:cubicBezTo>
                    <a:pt x="400" y="297"/>
                    <a:pt x="400" y="297"/>
                    <a:pt x="400" y="297"/>
                  </a:cubicBezTo>
                  <a:cubicBezTo>
                    <a:pt x="402" y="299"/>
                    <a:pt x="403" y="296"/>
                    <a:pt x="404" y="296"/>
                  </a:cubicBezTo>
                  <a:cubicBezTo>
                    <a:pt x="403" y="295"/>
                    <a:pt x="403" y="295"/>
                    <a:pt x="403" y="295"/>
                  </a:cubicBezTo>
                  <a:cubicBezTo>
                    <a:pt x="405" y="294"/>
                    <a:pt x="407" y="294"/>
                    <a:pt x="409" y="292"/>
                  </a:cubicBezTo>
                  <a:cubicBezTo>
                    <a:pt x="407" y="291"/>
                    <a:pt x="406" y="289"/>
                    <a:pt x="404" y="290"/>
                  </a:cubicBezTo>
                  <a:cubicBezTo>
                    <a:pt x="403" y="290"/>
                    <a:pt x="403" y="290"/>
                    <a:pt x="403" y="290"/>
                  </a:cubicBezTo>
                  <a:cubicBezTo>
                    <a:pt x="403" y="289"/>
                    <a:pt x="403" y="289"/>
                    <a:pt x="403" y="289"/>
                  </a:cubicBezTo>
                  <a:cubicBezTo>
                    <a:pt x="404" y="289"/>
                    <a:pt x="404" y="289"/>
                    <a:pt x="404" y="289"/>
                  </a:cubicBezTo>
                  <a:cubicBezTo>
                    <a:pt x="404" y="290"/>
                    <a:pt x="404" y="290"/>
                    <a:pt x="404" y="290"/>
                  </a:cubicBezTo>
                  <a:cubicBezTo>
                    <a:pt x="407" y="288"/>
                    <a:pt x="410" y="292"/>
                    <a:pt x="410" y="287"/>
                  </a:cubicBezTo>
                  <a:cubicBezTo>
                    <a:pt x="409" y="285"/>
                    <a:pt x="409" y="288"/>
                    <a:pt x="407" y="287"/>
                  </a:cubicBezTo>
                  <a:cubicBezTo>
                    <a:pt x="409" y="285"/>
                    <a:pt x="409" y="285"/>
                    <a:pt x="409" y="285"/>
                  </a:cubicBezTo>
                  <a:cubicBezTo>
                    <a:pt x="409" y="284"/>
                    <a:pt x="408" y="283"/>
                    <a:pt x="407" y="284"/>
                  </a:cubicBezTo>
                  <a:cubicBezTo>
                    <a:pt x="409" y="283"/>
                    <a:pt x="411" y="281"/>
                    <a:pt x="412" y="282"/>
                  </a:cubicBezTo>
                  <a:cubicBezTo>
                    <a:pt x="409" y="279"/>
                    <a:pt x="416" y="279"/>
                    <a:pt x="416" y="277"/>
                  </a:cubicBezTo>
                  <a:cubicBezTo>
                    <a:pt x="415" y="277"/>
                    <a:pt x="415" y="275"/>
                    <a:pt x="414" y="275"/>
                  </a:cubicBezTo>
                  <a:cubicBezTo>
                    <a:pt x="419" y="274"/>
                    <a:pt x="415" y="268"/>
                    <a:pt x="419" y="268"/>
                  </a:cubicBezTo>
                  <a:cubicBezTo>
                    <a:pt x="420" y="269"/>
                    <a:pt x="419" y="270"/>
                    <a:pt x="418" y="270"/>
                  </a:cubicBezTo>
                  <a:cubicBezTo>
                    <a:pt x="420" y="274"/>
                    <a:pt x="425" y="268"/>
                    <a:pt x="423" y="274"/>
                  </a:cubicBezTo>
                  <a:cubicBezTo>
                    <a:pt x="423" y="274"/>
                    <a:pt x="422" y="274"/>
                    <a:pt x="421" y="273"/>
                  </a:cubicBezTo>
                  <a:cubicBezTo>
                    <a:pt x="421" y="274"/>
                    <a:pt x="420" y="274"/>
                    <a:pt x="420" y="275"/>
                  </a:cubicBezTo>
                  <a:cubicBezTo>
                    <a:pt x="422" y="274"/>
                    <a:pt x="426" y="279"/>
                    <a:pt x="429" y="277"/>
                  </a:cubicBezTo>
                  <a:cubicBezTo>
                    <a:pt x="429" y="277"/>
                    <a:pt x="429" y="277"/>
                    <a:pt x="429" y="277"/>
                  </a:cubicBezTo>
                  <a:cubicBezTo>
                    <a:pt x="430" y="276"/>
                    <a:pt x="430" y="276"/>
                    <a:pt x="430" y="276"/>
                  </a:cubicBezTo>
                  <a:cubicBezTo>
                    <a:pt x="430" y="276"/>
                    <a:pt x="430" y="276"/>
                    <a:pt x="429" y="277"/>
                  </a:cubicBezTo>
                  <a:cubicBezTo>
                    <a:pt x="432" y="278"/>
                    <a:pt x="430" y="280"/>
                    <a:pt x="431" y="282"/>
                  </a:cubicBezTo>
                  <a:close/>
                  <a:moveTo>
                    <a:pt x="413" y="266"/>
                  </a:moveTo>
                  <a:cubicBezTo>
                    <a:pt x="413" y="265"/>
                    <a:pt x="413" y="265"/>
                    <a:pt x="413" y="265"/>
                  </a:cubicBezTo>
                  <a:cubicBezTo>
                    <a:pt x="415" y="265"/>
                    <a:pt x="415" y="265"/>
                    <a:pt x="415" y="265"/>
                  </a:cubicBezTo>
                  <a:lnTo>
                    <a:pt x="413" y="266"/>
                  </a:lnTo>
                  <a:close/>
                  <a:moveTo>
                    <a:pt x="427" y="235"/>
                  </a:moveTo>
                  <a:cubicBezTo>
                    <a:pt x="427" y="235"/>
                    <a:pt x="426" y="236"/>
                    <a:pt x="427" y="237"/>
                  </a:cubicBezTo>
                  <a:cubicBezTo>
                    <a:pt x="427" y="237"/>
                    <a:pt x="428" y="237"/>
                    <a:pt x="428" y="236"/>
                  </a:cubicBezTo>
                  <a:cubicBezTo>
                    <a:pt x="429" y="237"/>
                    <a:pt x="429" y="237"/>
                    <a:pt x="429" y="237"/>
                  </a:cubicBezTo>
                  <a:cubicBezTo>
                    <a:pt x="427" y="238"/>
                    <a:pt x="427" y="238"/>
                    <a:pt x="427" y="238"/>
                  </a:cubicBezTo>
                  <a:cubicBezTo>
                    <a:pt x="428" y="239"/>
                    <a:pt x="428" y="239"/>
                    <a:pt x="428" y="239"/>
                  </a:cubicBezTo>
                  <a:cubicBezTo>
                    <a:pt x="429" y="238"/>
                    <a:pt x="430" y="239"/>
                    <a:pt x="430" y="239"/>
                  </a:cubicBezTo>
                  <a:cubicBezTo>
                    <a:pt x="430" y="239"/>
                    <a:pt x="430" y="239"/>
                    <a:pt x="430" y="239"/>
                  </a:cubicBezTo>
                  <a:cubicBezTo>
                    <a:pt x="431" y="240"/>
                    <a:pt x="431" y="240"/>
                    <a:pt x="431" y="240"/>
                  </a:cubicBezTo>
                  <a:cubicBezTo>
                    <a:pt x="428" y="241"/>
                    <a:pt x="428" y="241"/>
                    <a:pt x="428" y="241"/>
                  </a:cubicBezTo>
                  <a:cubicBezTo>
                    <a:pt x="431" y="242"/>
                    <a:pt x="431" y="242"/>
                    <a:pt x="431" y="242"/>
                  </a:cubicBezTo>
                  <a:cubicBezTo>
                    <a:pt x="429" y="242"/>
                    <a:pt x="429" y="242"/>
                    <a:pt x="429" y="242"/>
                  </a:cubicBezTo>
                  <a:cubicBezTo>
                    <a:pt x="433" y="244"/>
                    <a:pt x="428" y="248"/>
                    <a:pt x="429" y="249"/>
                  </a:cubicBezTo>
                  <a:cubicBezTo>
                    <a:pt x="424" y="253"/>
                    <a:pt x="424" y="253"/>
                    <a:pt x="424" y="253"/>
                  </a:cubicBezTo>
                  <a:cubicBezTo>
                    <a:pt x="424" y="253"/>
                    <a:pt x="424" y="253"/>
                    <a:pt x="424" y="253"/>
                  </a:cubicBezTo>
                  <a:cubicBezTo>
                    <a:pt x="423" y="253"/>
                    <a:pt x="423" y="253"/>
                    <a:pt x="424" y="253"/>
                  </a:cubicBezTo>
                  <a:cubicBezTo>
                    <a:pt x="424" y="253"/>
                    <a:pt x="425" y="252"/>
                    <a:pt x="425" y="252"/>
                  </a:cubicBezTo>
                  <a:cubicBezTo>
                    <a:pt x="424" y="251"/>
                    <a:pt x="422" y="252"/>
                    <a:pt x="421" y="252"/>
                  </a:cubicBezTo>
                  <a:cubicBezTo>
                    <a:pt x="422" y="253"/>
                    <a:pt x="415" y="255"/>
                    <a:pt x="420" y="255"/>
                  </a:cubicBezTo>
                  <a:cubicBezTo>
                    <a:pt x="421" y="255"/>
                    <a:pt x="421" y="255"/>
                    <a:pt x="421" y="255"/>
                  </a:cubicBezTo>
                  <a:cubicBezTo>
                    <a:pt x="421" y="258"/>
                    <a:pt x="416" y="257"/>
                    <a:pt x="415" y="260"/>
                  </a:cubicBezTo>
                  <a:cubicBezTo>
                    <a:pt x="415" y="261"/>
                    <a:pt x="413" y="260"/>
                    <a:pt x="413" y="261"/>
                  </a:cubicBezTo>
                  <a:cubicBezTo>
                    <a:pt x="412" y="260"/>
                    <a:pt x="412" y="260"/>
                    <a:pt x="412" y="260"/>
                  </a:cubicBezTo>
                  <a:cubicBezTo>
                    <a:pt x="414" y="259"/>
                    <a:pt x="411" y="256"/>
                    <a:pt x="414" y="255"/>
                  </a:cubicBezTo>
                  <a:cubicBezTo>
                    <a:pt x="414" y="251"/>
                    <a:pt x="411" y="255"/>
                    <a:pt x="409" y="254"/>
                  </a:cubicBezTo>
                  <a:cubicBezTo>
                    <a:pt x="411" y="251"/>
                    <a:pt x="415" y="252"/>
                    <a:pt x="417" y="250"/>
                  </a:cubicBezTo>
                  <a:cubicBezTo>
                    <a:pt x="414" y="249"/>
                    <a:pt x="414" y="249"/>
                    <a:pt x="414" y="249"/>
                  </a:cubicBezTo>
                  <a:cubicBezTo>
                    <a:pt x="415" y="248"/>
                    <a:pt x="415" y="248"/>
                    <a:pt x="415" y="248"/>
                  </a:cubicBezTo>
                  <a:cubicBezTo>
                    <a:pt x="416" y="252"/>
                    <a:pt x="419" y="248"/>
                    <a:pt x="421" y="247"/>
                  </a:cubicBezTo>
                  <a:cubicBezTo>
                    <a:pt x="421" y="248"/>
                    <a:pt x="423" y="246"/>
                    <a:pt x="424" y="245"/>
                  </a:cubicBezTo>
                  <a:cubicBezTo>
                    <a:pt x="425" y="246"/>
                    <a:pt x="425" y="246"/>
                    <a:pt x="425" y="246"/>
                  </a:cubicBezTo>
                  <a:cubicBezTo>
                    <a:pt x="425" y="246"/>
                    <a:pt x="425" y="245"/>
                    <a:pt x="425" y="245"/>
                  </a:cubicBezTo>
                  <a:cubicBezTo>
                    <a:pt x="425" y="244"/>
                    <a:pt x="425" y="244"/>
                    <a:pt x="425" y="244"/>
                  </a:cubicBezTo>
                  <a:cubicBezTo>
                    <a:pt x="426" y="245"/>
                    <a:pt x="428" y="245"/>
                    <a:pt x="429" y="244"/>
                  </a:cubicBezTo>
                  <a:cubicBezTo>
                    <a:pt x="428" y="243"/>
                    <a:pt x="426" y="241"/>
                    <a:pt x="424" y="242"/>
                  </a:cubicBezTo>
                  <a:cubicBezTo>
                    <a:pt x="424" y="242"/>
                    <a:pt x="424" y="242"/>
                    <a:pt x="424" y="242"/>
                  </a:cubicBezTo>
                  <a:cubicBezTo>
                    <a:pt x="425" y="242"/>
                    <a:pt x="422" y="243"/>
                    <a:pt x="421" y="242"/>
                  </a:cubicBezTo>
                  <a:cubicBezTo>
                    <a:pt x="423" y="242"/>
                    <a:pt x="425" y="241"/>
                    <a:pt x="426" y="240"/>
                  </a:cubicBezTo>
                  <a:cubicBezTo>
                    <a:pt x="424" y="236"/>
                    <a:pt x="422" y="241"/>
                    <a:pt x="419" y="239"/>
                  </a:cubicBezTo>
                  <a:cubicBezTo>
                    <a:pt x="420" y="242"/>
                    <a:pt x="420" y="242"/>
                    <a:pt x="420" y="242"/>
                  </a:cubicBezTo>
                  <a:cubicBezTo>
                    <a:pt x="418" y="240"/>
                    <a:pt x="418" y="240"/>
                    <a:pt x="418" y="240"/>
                  </a:cubicBezTo>
                  <a:cubicBezTo>
                    <a:pt x="417" y="241"/>
                    <a:pt x="417" y="241"/>
                    <a:pt x="417" y="241"/>
                  </a:cubicBezTo>
                  <a:cubicBezTo>
                    <a:pt x="418" y="243"/>
                    <a:pt x="419" y="244"/>
                    <a:pt x="419" y="246"/>
                  </a:cubicBezTo>
                  <a:cubicBezTo>
                    <a:pt x="416" y="248"/>
                    <a:pt x="412" y="243"/>
                    <a:pt x="409" y="245"/>
                  </a:cubicBezTo>
                  <a:cubicBezTo>
                    <a:pt x="409" y="246"/>
                    <a:pt x="409" y="246"/>
                    <a:pt x="409" y="246"/>
                  </a:cubicBezTo>
                  <a:cubicBezTo>
                    <a:pt x="408" y="246"/>
                    <a:pt x="408" y="246"/>
                    <a:pt x="408" y="246"/>
                  </a:cubicBezTo>
                  <a:cubicBezTo>
                    <a:pt x="408" y="246"/>
                    <a:pt x="408" y="246"/>
                    <a:pt x="407" y="247"/>
                  </a:cubicBezTo>
                  <a:cubicBezTo>
                    <a:pt x="408" y="245"/>
                    <a:pt x="408" y="245"/>
                    <a:pt x="408" y="245"/>
                  </a:cubicBezTo>
                  <a:cubicBezTo>
                    <a:pt x="408" y="246"/>
                    <a:pt x="408" y="246"/>
                    <a:pt x="408" y="246"/>
                  </a:cubicBezTo>
                  <a:cubicBezTo>
                    <a:pt x="409" y="245"/>
                    <a:pt x="409" y="245"/>
                    <a:pt x="409" y="245"/>
                  </a:cubicBezTo>
                  <a:cubicBezTo>
                    <a:pt x="410" y="241"/>
                    <a:pt x="414" y="246"/>
                    <a:pt x="416" y="243"/>
                  </a:cubicBezTo>
                  <a:cubicBezTo>
                    <a:pt x="413" y="240"/>
                    <a:pt x="409" y="243"/>
                    <a:pt x="406" y="242"/>
                  </a:cubicBezTo>
                  <a:cubicBezTo>
                    <a:pt x="405" y="242"/>
                    <a:pt x="405" y="242"/>
                    <a:pt x="405" y="242"/>
                  </a:cubicBezTo>
                  <a:cubicBezTo>
                    <a:pt x="407" y="240"/>
                    <a:pt x="408" y="239"/>
                    <a:pt x="410" y="239"/>
                  </a:cubicBezTo>
                  <a:cubicBezTo>
                    <a:pt x="409" y="237"/>
                    <a:pt x="412" y="238"/>
                    <a:pt x="413" y="237"/>
                  </a:cubicBezTo>
                  <a:cubicBezTo>
                    <a:pt x="413" y="237"/>
                    <a:pt x="413" y="237"/>
                    <a:pt x="414" y="238"/>
                  </a:cubicBezTo>
                  <a:cubicBezTo>
                    <a:pt x="414" y="238"/>
                    <a:pt x="415" y="237"/>
                    <a:pt x="415" y="237"/>
                  </a:cubicBezTo>
                  <a:cubicBezTo>
                    <a:pt x="415" y="236"/>
                    <a:pt x="413" y="234"/>
                    <a:pt x="412" y="235"/>
                  </a:cubicBezTo>
                  <a:cubicBezTo>
                    <a:pt x="412" y="235"/>
                    <a:pt x="412" y="235"/>
                    <a:pt x="412" y="235"/>
                  </a:cubicBezTo>
                  <a:cubicBezTo>
                    <a:pt x="412" y="235"/>
                    <a:pt x="412" y="235"/>
                    <a:pt x="412" y="235"/>
                  </a:cubicBezTo>
                  <a:cubicBezTo>
                    <a:pt x="414" y="234"/>
                    <a:pt x="415" y="234"/>
                    <a:pt x="415" y="231"/>
                  </a:cubicBezTo>
                  <a:cubicBezTo>
                    <a:pt x="412" y="230"/>
                    <a:pt x="412" y="230"/>
                    <a:pt x="412" y="230"/>
                  </a:cubicBezTo>
                  <a:cubicBezTo>
                    <a:pt x="411" y="229"/>
                    <a:pt x="413" y="226"/>
                    <a:pt x="414" y="226"/>
                  </a:cubicBezTo>
                  <a:cubicBezTo>
                    <a:pt x="416" y="228"/>
                    <a:pt x="421" y="227"/>
                    <a:pt x="423" y="225"/>
                  </a:cubicBezTo>
                  <a:cubicBezTo>
                    <a:pt x="421" y="227"/>
                    <a:pt x="426" y="228"/>
                    <a:pt x="427" y="229"/>
                  </a:cubicBezTo>
                  <a:cubicBezTo>
                    <a:pt x="424" y="232"/>
                    <a:pt x="424" y="232"/>
                    <a:pt x="424" y="232"/>
                  </a:cubicBezTo>
                  <a:cubicBezTo>
                    <a:pt x="425" y="233"/>
                    <a:pt x="426" y="234"/>
                    <a:pt x="427" y="233"/>
                  </a:cubicBezTo>
                  <a:cubicBezTo>
                    <a:pt x="428" y="230"/>
                    <a:pt x="430" y="233"/>
                    <a:pt x="432" y="233"/>
                  </a:cubicBezTo>
                  <a:cubicBezTo>
                    <a:pt x="432" y="233"/>
                    <a:pt x="432" y="234"/>
                    <a:pt x="432" y="234"/>
                  </a:cubicBezTo>
                  <a:cubicBezTo>
                    <a:pt x="430" y="235"/>
                    <a:pt x="429" y="233"/>
                    <a:pt x="427" y="235"/>
                  </a:cubicBezTo>
                  <a:close/>
                  <a:moveTo>
                    <a:pt x="420" y="245"/>
                  </a:moveTo>
                  <a:cubicBezTo>
                    <a:pt x="421" y="245"/>
                    <a:pt x="422" y="243"/>
                    <a:pt x="424" y="243"/>
                  </a:cubicBezTo>
                  <a:cubicBezTo>
                    <a:pt x="423" y="244"/>
                    <a:pt x="421" y="244"/>
                    <a:pt x="420" y="245"/>
                  </a:cubicBezTo>
                  <a:close/>
                  <a:moveTo>
                    <a:pt x="433" y="201"/>
                  </a:moveTo>
                  <a:cubicBezTo>
                    <a:pt x="432" y="201"/>
                    <a:pt x="432" y="201"/>
                    <a:pt x="432" y="201"/>
                  </a:cubicBezTo>
                  <a:cubicBezTo>
                    <a:pt x="435" y="199"/>
                    <a:pt x="435" y="199"/>
                    <a:pt x="435" y="199"/>
                  </a:cubicBezTo>
                  <a:cubicBezTo>
                    <a:pt x="436" y="200"/>
                    <a:pt x="433" y="199"/>
                    <a:pt x="433" y="201"/>
                  </a:cubicBezTo>
                  <a:close/>
                  <a:moveTo>
                    <a:pt x="435" y="297"/>
                  </a:moveTo>
                  <a:cubicBezTo>
                    <a:pt x="434" y="297"/>
                    <a:pt x="434" y="297"/>
                    <a:pt x="434" y="297"/>
                  </a:cubicBezTo>
                  <a:cubicBezTo>
                    <a:pt x="433" y="297"/>
                    <a:pt x="433" y="297"/>
                    <a:pt x="433" y="297"/>
                  </a:cubicBezTo>
                  <a:cubicBezTo>
                    <a:pt x="434" y="297"/>
                    <a:pt x="434" y="297"/>
                    <a:pt x="434" y="297"/>
                  </a:cubicBezTo>
                  <a:cubicBezTo>
                    <a:pt x="434" y="297"/>
                    <a:pt x="435" y="296"/>
                    <a:pt x="435" y="296"/>
                  </a:cubicBezTo>
                  <a:lnTo>
                    <a:pt x="435" y="297"/>
                  </a:lnTo>
                  <a:close/>
                  <a:moveTo>
                    <a:pt x="435" y="191"/>
                  </a:moveTo>
                  <a:cubicBezTo>
                    <a:pt x="435" y="190"/>
                    <a:pt x="435" y="190"/>
                    <a:pt x="435" y="190"/>
                  </a:cubicBezTo>
                  <a:cubicBezTo>
                    <a:pt x="435" y="190"/>
                    <a:pt x="436" y="190"/>
                    <a:pt x="437" y="191"/>
                  </a:cubicBezTo>
                  <a:lnTo>
                    <a:pt x="435" y="191"/>
                  </a:lnTo>
                  <a:close/>
                  <a:moveTo>
                    <a:pt x="437" y="299"/>
                  </a:moveTo>
                  <a:cubicBezTo>
                    <a:pt x="438" y="299"/>
                    <a:pt x="439" y="298"/>
                    <a:pt x="439" y="298"/>
                  </a:cubicBezTo>
                  <a:cubicBezTo>
                    <a:pt x="439" y="299"/>
                    <a:pt x="438" y="299"/>
                    <a:pt x="437" y="299"/>
                  </a:cubicBezTo>
                  <a:close/>
                  <a:moveTo>
                    <a:pt x="439" y="295"/>
                  </a:moveTo>
                  <a:cubicBezTo>
                    <a:pt x="439" y="295"/>
                    <a:pt x="439" y="295"/>
                    <a:pt x="439" y="295"/>
                  </a:cubicBezTo>
                  <a:cubicBezTo>
                    <a:pt x="439" y="295"/>
                    <a:pt x="439" y="295"/>
                    <a:pt x="439" y="295"/>
                  </a:cubicBezTo>
                  <a:close/>
                  <a:moveTo>
                    <a:pt x="440" y="290"/>
                  </a:moveTo>
                  <a:cubicBezTo>
                    <a:pt x="441" y="290"/>
                    <a:pt x="441" y="291"/>
                    <a:pt x="441" y="291"/>
                  </a:cubicBezTo>
                  <a:cubicBezTo>
                    <a:pt x="441" y="291"/>
                    <a:pt x="441" y="291"/>
                    <a:pt x="441" y="291"/>
                  </a:cubicBezTo>
                  <a:cubicBezTo>
                    <a:pt x="441" y="291"/>
                    <a:pt x="441" y="291"/>
                    <a:pt x="441" y="291"/>
                  </a:cubicBezTo>
                  <a:cubicBezTo>
                    <a:pt x="441" y="291"/>
                    <a:pt x="439" y="291"/>
                    <a:pt x="440" y="290"/>
                  </a:cubicBezTo>
                  <a:close/>
                  <a:moveTo>
                    <a:pt x="442" y="165"/>
                  </a:moveTo>
                  <a:cubicBezTo>
                    <a:pt x="443" y="165"/>
                    <a:pt x="443" y="166"/>
                    <a:pt x="443" y="166"/>
                  </a:cubicBezTo>
                  <a:cubicBezTo>
                    <a:pt x="442" y="166"/>
                    <a:pt x="442" y="166"/>
                    <a:pt x="442" y="166"/>
                  </a:cubicBezTo>
                  <a:lnTo>
                    <a:pt x="442" y="165"/>
                  </a:lnTo>
                  <a:close/>
                  <a:moveTo>
                    <a:pt x="449" y="181"/>
                  </a:moveTo>
                  <a:cubicBezTo>
                    <a:pt x="447" y="180"/>
                    <a:pt x="447" y="180"/>
                    <a:pt x="447" y="180"/>
                  </a:cubicBezTo>
                  <a:cubicBezTo>
                    <a:pt x="447" y="180"/>
                    <a:pt x="448" y="180"/>
                    <a:pt x="449" y="181"/>
                  </a:cubicBezTo>
                  <a:close/>
                  <a:moveTo>
                    <a:pt x="450" y="174"/>
                  </a:moveTo>
                  <a:cubicBezTo>
                    <a:pt x="449" y="175"/>
                    <a:pt x="449" y="175"/>
                    <a:pt x="449" y="175"/>
                  </a:cubicBezTo>
                  <a:cubicBezTo>
                    <a:pt x="449" y="173"/>
                    <a:pt x="449" y="173"/>
                    <a:pt x="449" y="173"/>
                  </a:cubicBezTo>
                  <a:cubicBezTo>
                    <a:pt x="449" y="174"/>
                    <a:pt x="450" y="174"/>
                    <a:pt x="450" y="174"/>
                  </a:cubicBezTo>
                  <a:close/>
                </a:path>
              </a:pathLst>
            </a:cu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2400" b="1"/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4519156" y="2992925"/>
              <a:ext cx="638816" cy="761461"/>
              <a:chOff x="6383294" y="836808"/>
              <a:chExt cx="638816" cy="761461"/>
            </a:xfrm>
          </p:grpSpPr>
          <p:grpSp>
            <p:nvGrpSpPr>
              <p:cNvPr id="47" name="组合 46"/>
              <p:cNvGrpSpPr/>
              <p:nvPr/>
            </p:nvGrpSpPr>
            <p:grpSpPr>
              <a:xfrm>
                <a:off x="6641110" y="836808"/>
                <a:ext cx="381000" cy="761461"/>
                <a:chOff x="3050439" y="1017961"/>
                <a:chExt cx="381000" cy="761461"/>
              </a:xfrm>
            </p:grpSpPr>
            <p:sp>
              <p:nvSpPr>
                <p:cNvPr id="48" name="Text Box 13"/>
                <p:cNvSpPr txBox="1">
                  <a:spLocks noChangeArrowheads="1"/>
                </p:cNvSpPr>
                <p:nvPr/>
              </p:nvSpPr>
              <p:spPr bwMode="auto">
                <a:xfrm>
                  <a:off x="3058521" y="1017961"/>
                  <a:ext cx="338554" cy="46166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defRPr/>
                  </a:pPr>
                  <a:r>
                    <a:rPr lang="en-US" altLang="zh-CN" sz="2400" b="1" smtClean="0"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5</a:t>
                  </a:r>
                  <a:endParaRPr lang="en-US" altLang="zh-CN" sz="2400" b="1" dirty="0" smtClean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49" name="Text Box 15"/>
                <p:cNvSpPr txBox="1">
                  <a:spLocks noChangeArrowheads="1"/>
                </p:cNvSpPr>
                <p:nvPr/>
              </p:nvSpPr>
              <p:spPr bwMode="auto">
                <a:xfrm>
                  <a:off x="3071698" y="1317757"/>
                  <a:ext cx="338554" cy="46166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defRPr/>
                  </a:pPr>
                  <a:r>
                    <a:rPr lang="en-US" altLang="zh-CN" sz="2400" b="1" dirty="0" smtClean="0"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7</a:t>
                  </a:r>
                  <a:endParaRPr lang="en-US" altLang="zh-CN" sz="2400" b="1" dirty="0" smtClean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50" name="Line 14"/>
                <p:cNvSpPr>
                  <a:spLocks noChangeShapeType="1"/>
                </p:cNvSpPr>
                <p:nvPr/>
              </p:nvSpPr>
              <p:spPr bwMode="auto">
                <a:xfrm>
                  <a:off x="3050439" y="1389948"/>
                  <a:ext cx="381000" cy="0"/>
                </a:xfrm>
                <a:prstGeom prst="line">
                  <a:avLst/>
                </a:prstGeom>
                <a:noFill/>
                <a:ln w="19050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/>
                <a:lstStyle/>
                <a:p>
                  <a:pPr eaLnBrk="1" hangingPunct="1">
                    <a:defRPr/>
                  </a:pPr>
                  <a:endParaRPr lang="zh-CN" altLang="en-US" sz="2400" b="1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</p:grpSp>
          <p:sp>
            <p:nvSpPr>
              <p:cNvPr id="2" name="文本框 1"/>
              <p:cNvSpPr txBox="1"/>
              <p:nvPr/>
            </p:nvSpPr>
            <p:spPr>
              <a:xfrm>
                <a:off x="6383294" y="976656"/>
                <a:ext cx="395340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b="1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2</a:t>
                </a:r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  <p:grpSp>
        <p:nvGrpSpPr>
          <p:cNvPr id="9" name="组合 8"/>
          <p:cNvGrpSpPr/>
          <p:nvPr/>
        </p:nvGrpSpPr>
        <p:grpSpPr>
          <a:xfrm>
            <a:off x="1547664" y="2715766"/>
            <a:ext cx="654050" cy="761461"/>
            <a:chOff x="1123202" y="2592815"/>
            <a:chExt cx="654050" cy="761461"/>
          </a:xfrm>
        </p:grpSpPr>
        <p:sp>
          <p:nvSpPr>
            <p:cNvPr id="96" name="Freeform 4853"/>
            <p:cNvSpPr>
              <a:spLocks noEditPoints="1"/>
            </p:cNvSpPr>
            <p:nvPr/>
          </p:nvSpPr>
          <p:spPr bwMode="auto">
            <a:xfrm>
              <a:off x="1123202" y="2611577"/>
              <a:ext cx="654050" cy="606425"/>
            </a:xfrm>
            <a:custGeom>
              <a:avLst/>
              <a:gdLst>
                <a:gd name="T0" fmla="*/ 459 w 463"/>
                <a:gd name="T1" fmla="*/ 215 h 430"/>
                <a:gd name="T2" fmla="*/ 439 w 463"/>
                <a:gd name="T3" fmla="*/ 152 h 430"/>
                <a:gd name="T4" fmla="*/ 409 w 463"/>
                <a:gd name="T5" fmla="*/ 100 h 430"/>
                <a:gd name="T6" fmla="*/ 377 w 463"/>
                <a:gd name="T7" fmla="*/ 67 h 430"/>
                <a:gd name="T8" fmla="*/ 336 w 463"/>
                <a:gd name="T9" fmla="*/ 33 h 430"/>
                <a:gd name="T10" fmla="*/ 228 w 463"/>
                <a:gd name="T11" fmla="*/ 3 h 430"/>
                <a:gd name="T12" fmla="*/ 51 w 463"/>
                <a:gd name="T13" fmla="*/ 76 h 430"/>
                <a:gd name="T14" fmla="*/ 11 w 463"/>
                <a:gd name="T15" fmla="*/ 153 h 430"/>
                <a:gd name="T16" fmla="*/ 39 w 463"/>
                <a:gd name="T17" fmla="*/ 113 h 430"/>
                <a:gd name="T18" fmla="*/ 52 w 463"/>
                <a:gd name="T19" fmla="*/ 126 h 430"/>
                <a:gd name="T20" fmla="*/ 32 w 463"/>
                <a:gd name="T21" fmla="*/ 195 h 430"/>
                <a:gd name="T22" fmla="*/ 18 w 463"/>
                <a:gd name="T23" fmla="*/ 230 h 430"/>
                <a:gd name="T24" fmla="*/ 23 w 463"/>
                <a:gd name="T25" fmla="*/ 279 h 430"/>
                <a:gd name="T26" fmla="*/ 40 w 463"/>
                <a:gd name="T27" fmla="*/ 314 h 430"/>
                <a:gd name="T28" fmla="*/ 65 w 463"/>
                <a:gd name="T29" fmla="*/ 334 h 430"/>
                <a:gd name="T30" fmla="*/ 92 w 463"/>
                <a:gd name="T31" fmla="*/ 365 h 430"/>
                <a:gd name="T32" fmla="*/ 112 w 463"/>
                <a:gd name="T33" fmla="*/ 382 h 430"/>
                <a:gd name="T34" fmla="*/ 130 w 463"/>
                <a:gd name="T35" fmla="*/ 405 h 430"/>
                <a:gd name="T36" fmla="*/ 167 w 463"/>
                <a:gd name="T37" fmla="*/ 411 h 430"/>
                <a:gd name="T38" fmla="*/ 212 w 463"/>
                <a:gd name="T39" fmla="*/ 420 h 430"/>
                <a:gd name="T40" fmla="*/ 249 w 463"/>
                <a:gd name="T41" fmla="*/ 426 h 430"/>
                <a:gd name="T42" fmla="*/ 288 w 463"/>
                <a:gd name="T43" fmla="*/ 423 h 430"/>
                <a:gd name="T44" fmla="*/ 328 w 463"/>
                <a:gd name="T45" fmla="*/ 412 h 430"/>
                <a:gd name="T46" fmla="*/ 365 w 463"/>
                <a:gd name="T47" fmla="*/ 383 h 430"/>
                <a:gd name="T48" fmla="*/ 379 w 463"/>
                <a:gd name="T49" fmla="*/ 365 h 430"/>
                <a:gd name="T50" fmla="*/ 414 w 463"/>
                <a:gd name="T51" fmla="*/ 330 h 430"/>
                <a:gd name="T52" fmla="*/ 445 w 463"/>
                <a:gd name="T53" fmla="*/ 294 h 430"/>
                <a:gd name="T54" fmla="*/ 56 w 463"/>
                <a:gd name="T55" fmla="*/ 79 h 430"/>
                <a:gd name="T56" fmla="*/ 46 w 463"/>
                <a:gd name="T57" fmla="*/ 314 h 430"/>
                <a:gd name="T58" fmla="*/ 23 w 463"/>
                <a:gd name="T59" fmla="*/ 187 h 430"/>
                <a:gd name="T60" fmla="*/ 13 w 463"/>
                <a:gd name="T61" fmla="*/ 217 h 430"/>
                <a:gd name="T62" fmla="*/ 27 w 463"/>
                <a:gd name="T63" fmla="*/ 224 h 430"/>
                <a:gd name="T64" fmla="*/ 37 w 463"/>
                <a:gd name="T65" fmla="*/ 278 h 430"/>
                <a:gd name="T66" fmla="*/ 49 w 463"/>
                <a:gd name="T67" fmla="*/ 302 h 430"/>
                <a:gd name="T68" fmla="*/ 69 w 463"/>
                <a:gd name="T69" fmla="*/ 69 h 430"/>
                <a:gd name="T70" fmla="*/ 69 w 463"/>
                <a:gd name="T71" fmla="*/ 333 h 430"/>
                <a:gd name="T72" fmla="*/ 82 w 463"/>
                <a:gd name="T73" fmla="*/ 352 h 430"/>
                <a:gd name="T74" fmla="*/ 94 w 463"/>
                <a:gd name="T75" fmla="*/ 367 h 430"/>
                <a:gd name="T76" fmla="*/ 100 w 463"/>
                <a:gd name="T77" fmla="*/ 358 h 430"/>
                <a:gd name="T78" fmla="*/ 141 w 463"/>
                <a:gd name="T79" fmla="*/ 395 h 430"/>
                <a:gd name="T80" fmla="*/ 173 w 463"/>
                <a:gd name="T81" fmla="*/ 408 h 430"/>
                <a:gd name="T82" fmla="*/ 242 w 463"/>
                <a:gd name="T83" fmla="*/ 2 h 430"/>
                <a:gd name="T84" fmla="*/ 262 w 463"/>
                <a:gd name="T85" fmla="*/ 412 h 430"/>
                <a:gd name="T86" fmla="*/ 293 w 463"/>
                <a:gd name="T87" fmla="*/ 423 h 430"/>
                <a:gd name="T88" fmla="*/ 318 w 463"/>
                <a:gd name="T89" fmla="*/ 403 h 430"/>
                <a:gd name="T90" fmla="*/ 345 w 463"/>
                <a:gd name="T91" fmla="*/ 308 h 430"/>
                <a:gd name="T92" fmla="*/ 350 w 463"/>
                <a:gd name="T93" fmla="*/ 369 h 430"/>
                <a:gd name="T94" fmla="*/ 339 w 463"/>
                <a:gd name="T95" fmla="*/ 330 h 430"/>
                <a:gd name="T96" fmla="*/ 350 w 463"/>
                <a:gd name="T97" fmla="*/ 390 h 430"/>
                <a:gd name="T98" fmla="*/ 438 w 463"/>
                <a:gd name="T99" fmla="*/ 195 h 430"/>
                <a:gd name="T100" fmla="*/ 426 w 463"/>
                <a:gd name="T101" fmla="*/ 198 h 430"/>
                <a:gd name="T102" fmla="*/ 416 w 463"/>
                <a:gd name="T103" fmla="*/ 186 h 430"/>
                <a:gd name="T104" fmla="*/ 398 w 463"/>
                <a:gd name="T105" fmla="*/ 320 h 430"/>
                <a:gd name="T106" fmla="*/ 386 w 463"/>
                <a:gd name="T107" fmla="*/ 305 h 430"/>
                <a:gd name="T108" fmla="*/ 373 w 463"/>
                <a:gd name="T109" fmla="*/ 286 h 430"/>
                <a:gd name="T110" fmla="*/ 381 w 463"/>
                <a:gd name="T111" fmla="*/ 355 h 430"/>
                <a:gd name="T112" fmla="*/ 394 w 463"/>
                <a:gd name="T113" fmla="*/ 331 h 430"/>
                <a:gd name="T114" fmla="*/ 418 w 463"/>
                <a:gd name="T115" fmla="*/ 314 h 430"/>
                <a:gd name="T116" fmla="*/ 404 w 463"/>
                <a:gd name="T117" fmla="*/ 289 h 430"/>
                <a:gd name="T118" fmla="*/ 424 w 463"/>
                <a:gd name="T119" fmla="*/ 253 h 430"/>
                <a:gd name="T120" fmla="*/ 409 w 463"/>
                <a:gd name="T121" fmla="*/ 245 h 430"/>
                <a:gd name="T122" fmla="*/ 437 w 463"/>
                <a:gd name="T123" fmla="*/ 191 h 4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63" h="430">
                  <a:moveTo>
                    <a:pt x="460" y="259"/>
                  </a:moveTo>
                  <a:cubicBezTo>
                    <a:pt x="458" y="259"/>
                    <a:pt x="459" y="257"/>
                    <a:pt x="459" y="256"/>
                  </a:cubicBezTo>
                  <a:cubicBezTo>
                    <a:pt x="456" y="256"/>
                    <a:pt x="458" y="254"/>
                    <a:pt x="457" y="253"/>
                  </a:cubicBezTo>
                  <a:cubicBezTo>
                    <a:pt x="457" y="252"/>
                    <a:pt x="459" y="255"/>
                    <a:pt x="458" y="253"/>
                  </a:cubicBezTo>
                  <a:cubicBezTo>
                    <a:pt x="459" y="251"/>
                    <a:pt x="456" y="252"/>
                    <a:pt x="455" y="251"/>
                  </a:cubicBezTo>
                  <a:cubicBezTo>
                    <a:pt x="456" y="250"/>
                    <a:pt x="456" y="250"/>
                    <a:pt x="457" y="250"/>
                  </a:cubicBezTo>
                  <a:cubicBezTo>
                    <a:pt x="457" y="248"/>
                    <a:pt x="457" y="248"/>
                    <a:pt x="457" y="248"/>
                  </a:cubicBezTo>
                  <a:cubicBezTo>
                    <a:pt x="458" y="248"/>
                    <a:pt x="458" y="249"/>
                    <a:pt x="459" y="249"/>
                  </a:cubicBezTo>
                  <a:cubicBezTo>
                    <a:pt x="458" y="248"/>
                    <a:pt x="458" y="248"/>
                    <a:pt x="458" y="248"/>
                  </a:cubicBezTo>
                  <a:cubicBezTo>
                    <a:pt x="458" y="247"/>
                    <a:pt x="458" y="247"/>
                    <a:pt x="459" y="246"/>
                  </a:cubicBezTo>
                  <a:cubicBezTo>
                    <a:pt x="455" y="246"/>
                    <a:pt x="455" y="246"/>
                    <a:pt x="455" y="246"/>
                  </a:cubicBezTo>
                  <a:cubicBezTo>
                    <a:pt x="456" y="244"/>
                    <a:pt x="456" y="244"/>
                    <a:pt x="456" y="244"/>
                  </a:cubicBezTo>
                  <a:cubicBezTo>
                    <a:pt x="458" y="242"/>
                    <a:pt x="459" y="245"/>
                    <a:pt x="461" y="245"/>
                  </a:cubicBezTo>
                  <a:cubicBezTo>
                    <a:pt x="462" y="242"/>
                    <a:pt x="459" y="243"/>
                    <a:pt x="458" y="242"/>
                  </a:cubicBezTo>
                  <a:cubicBezTo>
                    <a:pt x="460" y="242"/>
                    <a:pt x="460" y="242"/>
                    <a:pt x="460" y="242"/>
                  </a:cubicBezTo>
                  <a:cubicBezTo>
                    <a:pt x="456" y="241"/>
                    <a:pt x="458" y="239"/>
                    <a:pt x="458" y="237"/>
                  </a:cubicBezTo>
                  <a:cubicBezTo>
                    <a:pt x="457" y="237"/>
                    <a:pt x="457" y="237"/>
                    <a:pt x="457" y="237"/>
                  </a:cubicBezTo>
                  <a:cubicBezTo>
                    <a:pt x="456" y="235"/>
                    <a:pt x="458" y="236"/>
                    <a:pt x="459" y="234"/>
                  </a:cubicBezTo>
                  <a:cubicBezTo>
                    <a:pt x="456" y="234"/>
                    <a:pt x="456" y="234"/>
                    <a:pt x="456" y="234"/>
                  </a:cubicBezTo>
                  <a:cubicBezTo>
                    <a:pt x="458" y="232"/>
                    <a:pt x="458" y="232"/>
                    <a:pt x="458" y="232"/>
                  </a:cubicBezTo>
                  <a:cubicBezTo>
                    <a:pt x="455" y="230"/>
                    <a:pt x="455" y="230"/>
                    <a:pt x="455" y="230"/>
                  </a:cubicBezTo>
                  <a:cubicBezTo>
                    <a:pt x="455" y="229"/>
                    <a:pt x="456" y="228"/>
                    <a:pt x="457" y="228"/>
                  </a:cubicBezTo>
                  <a:cubicBezTo>
                    <a:pt x="458" y="228"/>
                    <a:pt x="458" y="228"/>
                    <a:pt x="458" y="228"/>
                  </a:cubicBezTo>
                  <a:cubicBezTo>
                    <a:pt x="458" y="228"/>
                    <a:pt x="458" y="228"/>
                    <a:pt x="458" y="228"/>
                  </a:cubicBezTo>
                  <a:cubicBezTo>
                    <a:pt x="457" y="228"/>
                    <a:pt x="457" y="228"/>
                    <a:pt x="457" y="228"/>
                  </a:cubicBezTo>
                  <a:cubicBezTo>
                    <a:pt x="456" y="227"/>
                    <a:pt x="455" y="227"/>
                    <a:pt x="454" y="227"/>
                  </a:cubicBezTo>
                  <a:cubicBezTo>
                    <a:pt x="454" y="226"/>
                    <a:pt x="454" y="226"/>
                    <a:pt x="455" y="226"/>
                  </a:cubicBezTo>
                  <a:cubicBezTo>
                    <a:pt x="455" y="224"/>
                    <a:pt x="455" y="224"/>
                    <a:pt x="455" y="224"/>
                  </a:cubicBezTo>
                  <a:cubicBezTo>
                    <a:pt x="456" y="225"/>
                    <a:pt x="456" y="225"/>
                    <a:pt x="456" y="225"/>
                  </a:cubicBezTo>
                  <a:cubicBezTo>
                    <a:pt x="456" y="224"/>
                    <a:pt x="455" y="223"/>
                    <a:pt x="455" y="223"/>
                  </a:cubicBezTo>
                  <a:cubicBezTo>
                    <a:pt x="459" y="222"/>
                    <a:pt x="459" y="222"/>
                    <a:pt x="459" y="222"/>
                  </a:cubicBezTo>
                  <a:cubicBezTo>
                    <a:pt x="458" y="222"/>
                    <a:pt x="457" y="221"/>
                    <a:pt x="455" y="221"/>
                  </a:cubicBezTo>
                  <a:cubicBezTo>
                    <a:pt x="455" y="220"/>
                    <a:pt x="455" y="220"/>
                    <a:pt x="456" y="219"/>
                  </a:cubicBezTo>
                  <a:cubicBezTo>
                    <a:pt x="456" y="220"/>
                    <a:pt x="457" y="219"/>
                    <a:pt x="458" y="219"/>
                  </a:cubicBezTo>
                  <a:cubicBezTo>
                    <a:pt x="455" y="218"/>
                    <a:pt x="455" y="218"/>
                    <a:pt x="455" y="218"/>
                  </a:cubicBezTo>
                  <a:cubicBezTo>
                    <a:pt x="455" y="215"/>
                    <a:pt x="458" y="216"/>
                    <a:pt x="459" y="215"/>
                  </a:cubicBezTo>
                  <a:cubicBezTo>
                    <a:pt x="458" y="214"/>
                    <a:pt x="458" y="214"/>
                    <a:pt x="458" y="214"/>
                  </a:cubicBezTo>
                  <a:cubicBezTo>
                    <a:pt x="457" y="215"/>
                    <a:pt x="457" y="215"/>
                    <a:pt x="457" y="215"/>
                  </a:cubicBezTo>
                  <a:cubicBezTo>
                    <a:pt x="455" y="213"/>
                    <a:pt x="456" y="211"/>
                    <a:pt x="455" y="209"/>
                  </a:cubicBezTo>
                  <a:cubicBezTo>
                    <a:pt x="459" y="207"/>
                    <a:pt x="453" y="205"/>
                    <a:pt x="456" y="203"/>
                  </a:cubicBezTo>
                  <a:cubicBezTo>
                    <a:pt x="457" y="203"/>
                    <a:pt x="457" y="203"/>
                    <a:pt x="457" y="203"/>
                  </a:cubicBezTo>
                  <a:cubicBezTo>
                    <a:pt x="457" y="194"/>
                    <a:pt x="457" y="194"/>
                    <a:pt x="457" y="194"/>
                  </a:cubicBezTo>
                  <a:cubicBezTo>
                    <a:pt x="461" y="192"/>
                    <a:pt x="453" y="189"/>
                    <a:pt x="457" y="186"/>
                  </a:cubicBezTo>
                  <a:cubicBezTo>
                    <a:pt x="454" y="186"/>
                    <a:pt x="454" y="186"/>
                    <a:pt x="454" y="186"/>
                  </a:cubicBezTo>
                  <a:cubicBezTo>
                    <a:pt x="454" y="185"/>
                    <a:pt x="455" y="185"/>
                    <a:pt x="456" y="185"/>
                  </a:cubicBezTo>
                  <a:cubicBezTo>
                    <a:pt x="456" y="182"/>
                    <a:pt x="451" y="180"/>
                    <a:pt x="452" y="177"/>
                  </a:cubicBezTo>
                  <a:cubicBezTo>
                    <a:pt x="453" y="177"/>
                    <a:pt x="453" y="177"/>
                    <a:pt x="453" y="177"/>
                  </a:cubicBezTo>
                  <a:cubicBezTo>
                    <a:pt x="452" y="174"/>
                    <a:pt x="452" y="173"/>
                    <a:pt x="453" y="170"/>
                  </a:cubicBezTo>
                  <a:cubicBezTo>
                    <a:pt x="452" y="171"/>
                    <a:pt x="451" y="171"/>
                    <a:pt x="451" y="171"/>
                  </a:cubicBezTo>
                  <a:cubicBezTo>
                    <a:pt x="451" y="173"/>
                    <a:pt x="451" y="173"/>
                    <a:pt x="451" y="173"/>
                  </a:cubicBezTo>
                  <a:cubicBezTo>
                    <a:pt x="449" y="175"/>
                    <a:pt x="447" y="170"/>
                    <a:pt x="444" y="170"/>
                  </a:cubicBezTo>
                  <a:cubicBezTo>
                    <a:pt x="445" y="167"/>
                    <a:pt x="448" y="173"/>
                    <a:pt x="450" y="170"/>
                  </a:cubicBezTo>
                  <a:cubicBezTo>
                    <a:pt x="450" y="167"/>
                    <a:pt x="446" y="169"/>
                    <a:pt x="444" y="168"/>
                  </a:cubicBezTo>
                  <a:cubicBezTo>
                    <a:pt x="444" y="169"/>
                    <a:pt x="444" y="169"/>
                    <a:pt x="444" y="169"/>
                  </a:cubicBezTo>
                  <a:cubicBezTo>
                    <a:pt x="444" y="169"/>
                    <a:pt x="444" y="170"/>
                    <a:pt x="443" y="170"/>
                  </a:cubicBezTo>
                  <a:cubicBezTo>
                    <a:pt x="442" y="169"/>
                    <a:pt x="443" y="168"/>
                    <a:pt x="442" y="168"/>
                  </a:cubicBezTo>
                  <a:cubicBezTo>
                    <a:pt x="443" y="166"/>
                    <a:pt x="445" y="167"/>
                    <a:pt x="446" y="167"/>
                  </a:cubicBezTo>
                  <a:cubicBezTo>
                    <a:pt x="448" y="167"/>
                    <a:pt x="445" y="165"/>
                    <a:pt x="447" y="165"/>
                  </a:cubicBezTo>
                  <a:cubicBezTo>
                    <a:pt x="448" y="164"/>
                    <a:pt x="446" y="162"/>
                    <a:pt x="445" y="162"/>
                  </a:cubicBezTo>
                  <a:cubicBezTo>
                    <a:pt x="446" y="163"/>
                    <a:pt x="446" y="163"/>
                    <a:pt x="446" y="163"/>
                  </a:cubicBezTo>
                  <a:cubicBezTo>
                    <a:pt x="445" y="164"/>
                    <a:pt x="444" y="164"/>
                    <a:pt x="443" y="164"/>
                  </a:cubicBezTo>
                  <a:cubicBezTo>
                    <a:pt x="444" y="162"/>
                    <a:pt x="444" y="162"/>
                    <a:pt x="444" y="162"/>
                  </a:cubicBezTo>
                  <a:cubicBezTo>
                    <a:pt x="444" y="161"/>
                    <a:pt x="444" y="161"/>
                    <a:pt x="444" y="161"/>
                  </a:cubicBezTo>
                  <a:cubicBezTo>
                    <a:pt x="442" y="162"/>
                    <a:pt x="442" y="160"/>
                    <a:pt x="442" y="160"/>
                  </a:cubicBezTo>
                  <a:cubicBezTo>
                    <a:pt x="440" y="159"/>
                    <a:pt x="437" y="160"/>
                    <a:pt x="435" y="160"/>
                  </a:cubicBezTo>
                  <a:cubicBezTo>
                    <a:pt x="435" y="158"/>
                    <a:pt x="435" y="158"/>
                    <a:pt x="435" y="158"/>
                  </a:cubicBezTo>
                  <a:cubicBezTo>
                    <a:pt x="436" y="159"/>
                    <a:pt x="436" y="158"/>
                    <a:pt x="437" y="159"/>
                  </a:cubicBezTo>
                  <a:cubicBezTo>
                    <a:pt x="438" y="158"/>
                    <a:pt x="438" y="158"/>
                    <a:pt x="438" y="158"/>
                  </a:cubicBezTo>
                  <a:cubicBezTo>
                    <a:pt x="441" y="159"/>
                    <a:pt x="442" y="154"/>
                    <a:pt x="444" y="155"/>
                  </a:cubicBezTo>
                  <a:cubicBezTo>
                    <a:pt x="443" y="151"/>
                    <a:pt x="442" y="157"/>
                    <a:pt x="441" y="154"/>
                  </a:cubicBezTo>
                  <a:cubicBezTo>
                    <a:pt x="441" y="153"/>
                    <a:pt x="441" y="153"/>
                    <a:pt x="441" y="153"/>
                  </a:cubicBezTo>
                  <a:cubicBezTo>
                    <a:pt x="439" y="152"/>
                    <a:pt x="439" y="152"/>
                    <a:pt x="439" y="152"/>
                  </a:cubicBezTo>
                  <a:cubicBezTo>
                    <a:pt x="440" y="151"/>
                    <a:pt x="441" y="151"/>
                    <a:pt x="440" y="150"/>
                  </a:cubicBezTo>
                  <a:cubicBezTo>
                    <a:pt x="439" y="152"/>
                    <a:pt x="439" y="152"/>
                    <a:pt x="439" y="152"/>
                  </a:cubicBezTo>
                  <a:cubicBezTo>
                    <a:pt x="437" y="149"/>
                    <a:pt x="437" y="149"/>
                    <a:pt x="437" y="149"/>
                  </a:cubicBezTo>
                  <a:cubicBezTo>
                    <a:pt x="439" y="146"/>
                    <a:pt x="434" y="144"/>
                    <a:pt x="432" y="141"/>
                  </a:cubicBezTo>
                  <a:cubicBezTo>
                    <a:pt x="433" y="141"/>
                    <a:pt x="433" y="141"/>
                    <a:pt x="433" y="141"/>
                  </a:cubicBezTo>
                  <a:cubicBezTo>
                    <a:pt x="432" y="141"/>
                    <a:pt x="432" y="141"/>
                    <a:pt x="432" y="141"/>
                  </a:cubicBezTo>
                  <a:cubicBezTo>
                    <a:pt x="432" y="141"/>
                    <a:pt x="431" y="140"/>
                    <a:pt x="431" y="140"/>
                  </a:cubicBezTo>
                  <a:cubicBezTo>
                    <a:pt x="432" y="140"/>
                    <a:pt x="433" y="139"/>
                    <a:pt x="433" y="139"/>
                  </a:cubicBezTo>
                  <a:cubicBezTo>
                    <a:pt x="433" y="138"/>
                    <a:pt x="433" y="138"/>
                    <a:pt x="433" y="138"/>
                  </a:cubicBezTo>
                  <a:cubicBezTo>
                    <a:pt x="432" y="139"/>
                    <a:pt x="432" y="139"/>
                    <a:pt x="432" y="139"/>
                  </a:cubicBezTo>
                  <a:cubicBezTo>
                    <a:pt x="432" y="137"/>
                    <a:pt x="428" y="136"/>
                    <a:pt x="429" y="134"/>
                  </a:cubicBezTo>
                  <a:cubicBezTo>
                    <a:pt x="431" y="134"/>
                    <a:pt x="431" y="134"/>
                    <a:pt x="431" y="134"/>
                  </a:cubicBezTo>
                  <a:cubicBezTo>
                    <a:pt x="430" y="132"/>
                    <a:pt x="433" y="132"/>
                    <a:pt x="433" y="132"/>
                  </a:cubicBezTo>
                  <a:cubicBezTo>
                    <a:pt x="432" y="132"/>
                    <a:pt x="432" y="131"/>
                    <a:pt x="431" y="132"/>
                  </a:cubicBezTo>
                  <a:cubicBezTo>
                    <a:pt x="431" y="132"/>
                    <a:pt x="430" y="131"/>
                    <a:pt x="430" y="130"/>
                  </a:cubicBezTo>
                  <a:cubicBezTo>
                    <a:pt x="430" y="130"/>
                    <a:pt x="429" y="130"/>
                    <a:pt x="429" y="130"/>
                  </a:cubicBezTo>
                  <a:cubicBezTo>
                    <a:pt x="430" y="128"/>
                    <a:pt x="431" y="129"/>
                    <a:pt x="432" y="128"/>
                  </a:cubicBezTo>
                  <a:cubicBezTo>
                    <a:pt x="431" y="128"/>
                    <a:pt x="431" y="126"/>
                    <a:pt x="429" y="126"/>
                  </a:cubicBezTo>
                  <a:cubicBezTo>
                    <a:pt x="431" y="124"/>
                    <a:pt x="425" y="124"/>
                    <a:pt x="428" y="121"/>
                  </a:cubicBezTo>
                  <a:cubicBezTo>
                    <a:pt x="427" y="119"/>
                    <a:pt x="426" y="116"/>
                    <a:pt x="423" y="115"/>
                  </a:cubicBezTo>
                  <a:cubicBezTo>
                    <a:pt x="423" y="115"/>
                    <a:pt x="424" y="114"/>
                    <a:pt x="424" y="114"/>
                  </a:cubicBezTo>
                  <a:cubicBezTo>
                    <a:pt x="424" y="114"/>
                    <a:pt x="424" y="113"/>
                    <a:pt x="424" y="113"/>
                  </a:cubicBezTo>
                  <a:cubicBezTo>
                    <a:pt x="423" y="113"/>
                    <a:pt x="423" y="114"/>
                    <a:pt x="423" y="113"/>
                  </a:cubicBezTo>
                  <a:cubicBezTo>
                    <a:pt x="422" y="113"/>
                    <a:pt x="422" y="112"/>
                    <a:pt x="422" y="112"/>
                  </a:cubicBezTo>
                  <a:cubicBezTo>
                    <a:pt x="421" y="112"/>
                    <a:pt x="421" y="113"/>
                    <a:pt x="421" y="112"/>
                  </a:cubicBezTo>
                  <a:cubicBezTo>
                    <a:pt x="420" y="112"/>
                    <a:pt x="419" y="111"/>
                    <a:pt x="420" y="110"/>
                  </a:cubicBezTo>
                  <a:cubicBezTo>
                    <a:pt x="419" y="110"/>
                    <a:pt x="419" y="110"/>
                    <a:pt x="418" y="110"/>
                  </a:cubicBezTo>
                  <a:cubicBezTo>
                    <a:pt x="418" y="109"/>
                    <a:pt x="416" y="107"/>
                    <a:pt x="418" y="106"/>
                  </a:cubicBezTo>
                  <a:cubicBezTo>
                    <a:pt x="417" y="106"/>
                    <a:pt x="415" y="108"/>
                    <a:pt x="414" y="106"/>
                  </a:cubicBezTo>
                  <a:cubicBezTo>
                    <a:pt x="414" y="105"/>
                    <a:pt x="415" y="105"/>
                    <a:pt x="415" y="105"/>
                  </a:cubicBezTo>
                  <a:cubicBezTo>
                    <a:pt x="414" y="104"/>
                    <a:pt x="414" y="104"/>
                    <a:pt x="414" y="104"/>
                  </a:cubicBezTo>
                  <a:cubicBezTo>
                    <a:pt x="415" y="103"/>
                    <a:pt x="415" y="103"/>
                    <a:pt x="415" y="103"/>
                  </a:cubicBezTo>
                  <a:cubicBezTo>
                    <a:pt x="413" y="103"/>
                    <a:pt x="413" y="103"/>
                    <a:pt x="413" y="103"/>
                  </a:cubicBezTo>
                  <a:cubicBezTo>
                    <a:pt x="413" y="102"/>
                    <a:pt x="413" y="102"/>
                    <a:pt x="413" y="102"/>
                  </a:cubicBezTo>
                  <a:cubicBezTo>
                    <a:pt x="412" y="102"/>
                    <a:pt x="410" y="103"/>
                    <a:pt x="409" y="101"/>
                  </a:cubicBezTo>
                  <a:cubicBezTo>
                    <a:pt x="409" y="100"/>
                    <a:pt x="409" y="100"/>
                    <a:pt x="409" y="100"/>
                  </a:cubicBezTo>
                  <a:cubicBezTo>
                    <a:pt x="409" y="100"/>
                    <a:pt x="409" y="100"/>
                    <a:pt x="409" y="100"/>
                  </a:cubicBezTo>
                  <a:cubicBezTo>
                    <a:pt x="408" y="101"/>
                    <a:pt x="408" y="100"/>
                    <a:pt x="408" y="100"/>
                  </a:cubicBezTo>
                  <a:cubicBezTo>
                    <a:pt x="409" y="98"/>
                    <a:pt x="409" y="98"/>
                    <a:pt x="409" y="98"/>
                  </a:cubicBezTo>
                  <a:cubicBezTo>
                    <a:pt x="408" y="96"/>
                    <a:pt x="407" y="98"/>
                    <a:pt x="405" y="97"/>
                  </a:cubicBezTo>
                  <a:cubicBezTo>
                    <a:pt x="404" y="96"/>
                    <a:pt x="405" y="93"/>
                    <a:pt x="406" y="92"/>
                  </a:cubicBezTo>
                  <a:cubicBezTo>
                    <a:pt x="406" y="93"/>
                    <a:pt x="408" y="92"/>
                    <a:pt x="409" y="92"/>
                  </a:cubicBezTo>
                  <a:cubicBezTo>
                    <a:pt x="408" y="91"/>
                    <a:pt x="408" y="91"/>
                    <a:pt x="408" y="91"/>
                  </a:cubicBezTo>
                  <a:cubicBezTo>
                    <a:pt x="406" y="91"/>
                    <a:pt x="404" y="92"/>
                    <a:pt x="403" y="94"/>
                  </a:cubicBezTo>
                  <a:cubicBezTo>
                    <a:pt x="402" y="93"/>
                    <a:pt x="402" y="93"/>
                    <a:pt x="402" y="93"/>
                  </a:cubicBezTo>
                  <a:cubicBezTo>
                    <a:pt x="403" y="92"/>
                    <a:pt x="403" y="92"/>
                    <a:pt x="403" y="92"/>
                  </a:cubicBezTo>
                  <a:cubicBezTo>
                    <a:pt x="403" y="91"/>
                    <a:pt x="403" y="91"/>
                    <a:pt x="403" y="91"/>
                  </a:cubicBezTo>
                  <a:cubicBezTo>
                    <a:pt x="402" y="95"/>
                    <a:pt x="401" y="90"/>
                    <a:pt x="399" y="93"/>
                  </a:cubicBezTo>
                  <a:cubicBezTo>
                    <a:pt x="399" y="89"/>
                    <a:pt x="393" y="90"/>
                    <a:pt x="395" y="86"/>
                  </a:cubicBezTo>
                  <a:cubicBezTo>
                    <a:pt x="389" y="86"/>
                    <a:pt x="396" y="82"/>
                    <a:pt x="391" y="83"/>
                  </a:cubicBezTo>
                  <a:cubicBezTo>
                    <a:pt x="390" y="82"/>
                    <a:pt x="389" y="82"/>
                    <a:pt x="389" y="81"/>
                  </a:cubicBezTo>
                  <a:cubicBezTo>
                    <a:pt x="390" y="80"/>
                    <a:pt x="390" y="79"/>
                    <a:pt x="391" y="80"/>
                  </a:cubicBezTo>
                  <a:cubicBezTo>
                    <a:pt x="391" y="78"/>
                    <a:pt x="388" y="81"/>
                    <a:pt x="388" y="79"/>
                  </a:cubicBezTo>
                  <a:cubicBezTo>
                    <a:pt x="388" y="78"/>
                    <a:pt x="388" y="78"/>
                    <a:pt x="388" y="78"/>
                  </a:cubicBezTo>
                  <a:cubicBezTo>
                    <a:pt x="386" y="78"/>
                    <a:pt x="386" y="78"/>
                    <a:pt x="386" y="78"/>
                  </a:cubicBezTo>
                  <a:cubicBezTo>
                    <a:pt x="386" y="78"/>
                    <a:pt x="385" y="77"/>
                    <a:pt x="385" y="76"/>
                  </a:cubicBezTo>
                  <a:cubicBezTo>
                    <a:pt x="385" y="76"/>
                    <a:pt x="384" y="76"/>
                    <a:pt x="384" y="77"/>
                  </a:cubicBezTo>
                  <a:cubicBezTo>
                    <a:pt x="381" y="74"/>
                    <a:pt x="381" y="74"/>
                    <a:pt x="381" y="74"/>
                  </a:cubicBezTo>
                  <a:cubicBezTo>
                    <a:pt x="382" y="74"/>
                    <a:pt x="382" y="74"/>
                    <a:pt x="382" y="74"/>
                  </a:cubicBezTo>
                  <a:cubicBezTo>
                    <a:pt x="384" y="76"/>
                    <a:pt x="387" y="74"/>
                    <a:pt x="388" y="74"/>
                  </a:cubicBezTo>
                  <a:cubicBezTo>
                    <a:pt x="388" y="72"/>
                    <a:pt x="387" y="74"/>
                    <a:pt x="386" y="73"/>
                  </a:cubicBezTo>
                  <a:cubicBezTo>
                    <a:pt x="386" y="72"/>
                    <a:pt x="388" y="72"/>
                    <a:pt x="386" y="71"/>
                  </a:cubicBezTo>
                  <a:cubicBezTo>
                    <a:pt x="387" y="71"/>
                    <a:pt x="387" y="71"/>
                    <a:pt x="387" y="71"/>
                  </a:cubicBezTo>
                  <a:cubicBezTo>
                    <a:pt x="386" y="72"/>
                    <a:pt x="386" y="72"/>
                    <a:pt x="385" y="72"/>
                  </a:cubicBezTo>
                  <a:cubicBezTo>
                    <a:pt x="384" y="71"/>
                    <a:pt x="382" y="71"/>
                    <a:pt x="383" y="69"/>
                  </a:cubicBezTo>
                  <a:cubicBezTo>
                    <a:pt x="384" y="67"/>
                    <a:pt x="386" y="69"/>
                    <a:pt x="387" y="68"/>
                  </a:cubicBezTo>
                  <a:cubicBezTo>
                    <a:pt x="385" y="65"/>
                    <a:pt x="382" y="68"/>
                    <a:pt x="380" y="65"/>
                  </a:cubicBezTo>
                  <a:cubicBezTo>
                    <a:pt x="381" y="66"/>
                    <a:pt x="380" y="67"/>
                    <a:pt x="379" y="67"/>
                  </a:cubicBezTo>
                  <a:cubicBezTo>
                    <a:pt x="379" y="67"/>
                    <a:pt x="379" y="67"/>
                    <a:pt x="379" y="67"/>
                  </a:cubicBezTo>
                  <a:cubicBezTo>
                    <a:pt x="378" y="69"/>
                    <a:pt x="378" y="69"/>
                    <a:pt x="378" y="69"/>
                  </a:cubicBezTo>
                  <a:cubicBezTo>
                    <a:pt x="377" y="69"/>
                    <a:pt x="376" y="69"/>
                    <a:pt x="375" y="68"/>
                  </a:cubicBezTo>
                  <a:cubicBezTo>
                    <a:pt x="377" y="67"/>
                    <a:pt x="377" y="67"/>
                    <a:pt x="377" y="67"/>
                  </a:cubicBezTo>
                  <a:cubicBezTo>
                    <a:pt x="374" y="68"/>
                    <a:pt x="375" y="64"/>
                    <a:pt x="373" y="62"/>
                  </a:cubicBezTo>
                  <a:cubicBezTo>
                    <a:pt x="373" y="61"/>
                    <a:pt x="368" y="62"/>
                    <a:pt x="368" y="59"/>
                  </a:cubicBezTo>
                  <a:cubicBezTo>
                    <a:pt x="370" y="58"/>
                    <a:pt x="371" y="59"/>
                    <a:pt x="372" y="59"/>
                  </a:cubicBezTo>
                  <a:cubicBezTo>
                    <a:pt x="371" y="59"/>
                    <a:pt x="371" y="59"/>
                    <a:pt x="371" y="59"/>
                  </a:cubicBezTo>
                  <a:cubicBezTo>
                    <a:pt x="371" y="58"/>
                    <a:pt x="370" y="58"/>
                    <a:pt x="370" y="58"/>
                  </a:cubicBezTo>
                  <a:cubicBezTo>
                    <a:pt x="371" y="57"/>
                    <a:pt x="371" y="57"/>
                    <a:pt x="372" y="57"/>
                  </a:cubicBezTo>
                  <a:cubicBezTo>
                    <a:pt x="372" y="56"/>
                    <a:pt x="372" y="56"/>
                    <a:pt x="372" y="56"/>
                  </a:cubicBezTo>
                  <a:cubicBezTo>
                    <a:pt x="371" y="55"/>
                    <a:pt x="370" y="58"/>
                    <a:pt x="369" y="56"/>
                  </a:cubicBezTo>
                  <a:cubicBezTo>
                    <a:pt x="369" y="56"/>
                    <a:pt x="369" y="56"/>
                    <a:pt x="369" y="56"/>
                  </a:cubicBezTo>
                  <a:cubicBezTo>
                    <a:pt x="368" y="56"/>
                    <a:pt x="368" y="56"/>
                    <a:pt x="368" y="56"/>
                  </a:cubicBezTo>
                  <a:cubicBezTo>
                    <a:pt x="368" y="54"/>
                    <a:pt x="365" y="55"/>
                    <a:pt x="365" y="53"/>
                  </a:cubicBezTo>
                  <a:cubicBezTo>
                    <a:pt x="367" y="52"/>
                    <a:pt x="367" y="52"/>
                    <a:pt x="367" y="52"/>
                  </a:cubicBezTo>
                  <a:cubicBezTo>
                    <a:pt x="366" y="51"/>
                    <a:pt x="366" y="51"/>
                    <a:pt x="366" y="51"/>
                  </a:cubicBezTo>
                  <a:cubicBezTo>
                    <a:pt x="365" y="51"/>
                    <a:pt x="365" y="51"/>
                    <a:pt x="365" y="51"/>
                  </a:cubicBezTo>
                  <a:cubicBezTo>
                    <a:pt x="364" y="50"/>
                    <a:pt x="364" y="50"/>
                    <a:pt x="364" y="50"/>
                  </a:cubicBezTo>
                  <a:cubicBezTo>
                    <a:pt x="366" y="50"/>
                    <a:pt x="367" y="46"/>
                    <a:pt x="368" y="49"/>
                  </a:cubicBezTo>
                  <a:cubicBezTo>
                    <a:pt x="368" y="49"/>
                    <a:pt x="369" y="46"/>
                    <a:pt x="369" y="45"/>
                  </a:cubicBezTo>
                  <a:cubicBezTo>
                    <a:pt x="367" y="44"/>
                    <a:pt x="365" y="45"/>
                    <a:pt x="365" y="47"/>
                  </a:cubicBezTo>
                  <a:cubicBezTo>
                    <a:pt x="364" y="46"/>
                    <a:pt x="364" y="46"/>
                    <a:pt x="364" y="46"/>
                  </a:cubicBezTo>
                  <a:cubicBezTo>
                    <a:pt x="364" y="45"/>
                    <a:pt x="364" y="45"/>
                    <a:pt x="364" y="45"/>
                  </a:cubicBezTo>
                  <a:cubicBezTo>
                    <a:pt x="364" y="44"/>
                    <a:pt x="363" y="47"/>
                    <a:pt x="362" y="48"/>
                  </a:cubicBezTo>
                  <a:cubicBezTo>
                    <a:pt x="361" y="48"/>
                    <a:pt x="359" y="48"/>
                    <a:pt x="359" y="47"/>
                  </a:cubicBezTo>
                  <a:cubicBezTo>
                    <a:pt x="357" y="47"/>
                    <a:pt x="354" y="47"/>
                    <a:pt x="353" y="48"/>
                  </a:cubicBezTo>
                  <a:cubicBezTo>
                    <a:pt x="355" y="45"/>
                    <a:pt x="355" y="45"/>
                    <a:pt x="355" y="45"/>
                  </a:cubicBezTo>
                  <a:cubicBezTo>
                    <a:pt x="353" y="43"/>
                    <a:pt x="346" y="45"/>
                    <a:pt x="348" y="40"/>
                  </a:cubicBezTo>
                  <a:cubicBezTo>
                    <a:pt x="350" y="40"/>
                    <a:pt x="351" y="41"/>
                    <a:pt x="352" y="42"/>
                  </a:cubicBezTo>
                  <a:cubicBezTo>
                    <a:pt x="352" y="41"/>
                    <a:pt x="352" y="41"/>
                    <a:pt x="352" y="41"/>
                  </a:cubicBezTo>
                  <a:cubicBezTo>
                    <a:pt x="351" y="39"/>
                    <a:pt x="349" y="40"/>
                    <a:pt x="347" y="40"/>
                  </a:cubicBezTo>
                  <a:cubicBezTo>
                    <a:pt x="345" y="38"/>
                    <a:pt x="344" y="41"/>
                    <a:pt x="342" y="38"/>
                  </a:cubicBezTo>
                  <a:cubicBezTo>
                    <a:pt x="342" y="38"/>
                    <a:pt x="342" y="38"/>
                    <a:pt x="342" y="38"/>
                  </a:cubicBezTo>
                  <a:cubicBezTo>
                    <a:pt x="341" y="37"/>
                    <a:pt x="337" y="37"/>
                    <a:pt x="336" y="34"/>
                  </a:cubicBezTo>
                  <a:cubicBezTo>
                    <a:pt x="339" y="34"/>
                    <a:pt x="339" y="34"/>
                    <a:pt x="339" y="34"/>
                  </a:cubicBezTo>
                  <a:cubicBezTo>
                    <a:pt x="338" y="33"/>
                    <a:pt x="338" y="33"/>
                    <a:pt x="338" y="33"/>
                  </a:cubicBezTo>
                  <a:cubicBezTo>
                    <a:pt x="337" y="33"/>
                    <a:pt x="336" y="36"/>
                    <a:pt x="335" y="33"/>
                  </a:cubicBezTo>
                  <a:cubicBezTo>
                    <a:pt x="335" y="33"/>
                    <a:pt x="335" y="33"/>
                    <a:pt x="335" y="33"/>
                  </a:cubicBezTo>
                  <a:cubicBezTo>
                    <a:pt x="336" y="33"/>
                    <a:pt x="336" y="33"/>
                    <a:pt x="336" y="33"/>
                  </a:cubicBezTo>
                  <a:cubicBezTo>
                    <a:pt x="334" y="32"/>
                    <a:pt x="334" y="32"/>
                    <a:pt x="334" y="32"/>
                  </a:cubicBezTo>
                  <a:cubicBezTo>
                    <a:pt x="335" y="31"/>
                    <a:pt x="335" y="31"/>
                    <a:pt x="335" y="31"/>
                  </a:cubicBezTo>
                  <a:cubicBezTo>
                    <a:pt x="334" y="31"/>
                    <a:pt x="334" y="31"/>
                    <a:pt x="334" y="31"/>
                  </a:cubicBezTo>
                  <a:cubicBezTo>
                    <a:pt x="334" y="31"/>
                    <a:pt x="334" y="31"/>
                    <a:pt x="334" y="31"/>
                  </a:cubicBezTo>
                  <a:cubicBezTo>
                    <a:pt x="331" y="32"/>
                    <a:pt x="328" y="33"/>
                    <a:pt x="325" y="31"/>
                  </a:cubicBezTo>
                  <a:cubicBezTo>
                    <a:pt x="326" y="30"/>
                    <a:pt x="326" y="30"/>
                    <a:pt x="326" y="30"/>
                  </a:cubicBezTo>
                  <a:cubicBezTo>
                    <a:pt x="324" y="30"/>
                    <a:pt x="323" y="30"/>
                    <a:pt x="322" y="29"/>
                  </a:cubicBezTo>
                  <a:cubicBezTo>
                    <a:pt x="324" y="28"/>
                    <a:pt x="324" y="28"/>
                    <a:pt x="326" y="27"/>
                  </a:cubicBezTo>
                  <a:cubicBezTo>
                    <a:pt x="325" y="27"/>
                    <a:pt x="323" y="25"/>
                    <a:pt x="322" y="27"/>
                  </a:cubicBezTo>
                  <a:cubicBezTo>
                    <a:pt x="322" y="29"/>
                    <a:pt x="318" y="28"/>
                    <a:pt x="316" y="26"/>
                  </a:cubicBezTo>
                  <a:cubicBezTo>
                    <a:pt x="320" y="26"/>
                    <a:pt x="320" y="26"/>
                    <a:pt x="320" y="26"/>
                  </a:cubicBezTo>
                  <a:cubicBezTo>
                    <a:pt x="319" y="24"/>
                    <a:pt x="317" y="26"/>
                    <a:pt x="316" y="25"/>
                  </a:cubicBezTo>
                  <a:cubicBezTo>
                    <a:pt x="314" y="20"/>
                    <a:pt x="309" y="28"/>
                    <a:pt x="308" y="22"/>
                  </a:cubicBezTo>
                  <a:cubicBezTo>
                    <a:pt x="310" y="21"/>
                    <a:pt x="311" y="23"/>
                    <a:pt x="312" y="21"/>
                  </a:cubicBezTo>
                  <a:cubicBezTo>
                    <a:pt x="311" y="22"/>
                    <a:pt x="308" y="20"/>
                    <a:pt x="307" y="22"/>
                  </a:cubicBezTo>
                  <a:cubicBezTo>
                    <a:pt x="307" y="21"/>
                    <a:pt x="307" y="21"/>
                    <a:pt x="307" y="21"/>
                  </a:cubicBezTo>
                  <a:cubicBezTo>
                    <a:pt x="303" y="21"/>
                    <a:pt x="299" y="21"/>
                    <a:pt x="296" y="18"/>
                  </a:cubicBezTo>
                  <a:cubicBezTo>
                    <a:pt x="297" y="17"/>
                    <a:pt x="297" y="17"/>
                    <a:pt x="297" y="17"/>
                  </a:cubicBezTo>
                  <a:cubicBezTo>
                    <a:pt x="296" y="17"/>
                    <a:pt x="295" y="18"/>
                    <a:pt x="294" y="18"/>
                  </a:cubicBezTo>
                  <a:cubicBezTo>
                    <a:pt x="291" y="16"/>
                    <a:pt x="294" y="15"/>
                    <a:pt x="294" y="13"/>
                  </a:cubicBezTo>
                  <a:cubicBezTo>
                    <a:pt x="293" y="13"/>
                    <a:pt x="293" y="13"/>
                    <a:pt x="293" y="13"/>
                  </a:cubicBezTo>
                  <a:cubicBezTo>
                    <a:pt x="292" y="13"/>
                    <a:pt x="289" y="13"/>
                    <a:pt x="289" y="11"/>
                  </a:cubicBezTo>
                  <a:cubicBezTo>
                    <a:pt x="286" y="13"/>
                    <a:pt x="284" y="9"/>
                    <a:pt x="282" y="11"/>
                  </a:cubicBezTo>
                  <a:cubicBezTo>
                    <a:pt x="279" y="8"/>
                    <a:pt x="279" y="8"/>
                    <a:pt x="279" y="8"/>
                  </a:cubicBezTo>
                  <a:cubicBezTo>
                    <a:pt x="276" y="8"/>
                    <a:pt x="272" y="4"/>
                    <a:pt x="270" y="5"/>
                  </a:cubicBezTo>
                  <a:cubicBezTo>
                    <a:pt x="268" y="4"/>
                    <a:pt x="263" y="7"/>
                    <a:pt x="263" y="4"/>
                  </a:cubicBezTo>
                  <a:cubicBezTo>
                    <a:pt x="263" y="5"/>
                    <a:pt x="263" y="5"/>
                    <a:pt x="263" y="5"/>
                  </a:cubicBezTo>
                  <a:cubicBezTo>
                    <a:pt x="263" y="5"/>
                    <a:pt x="262" y="5"/>
                    <a:pt x="262" y="5"/>
                  </a:cubicBezTo>
                  <a:cubicBezTo>
                    <a:pt x="261" y="5"/>
                    <a:pt x="262" y="4"/>
                    <a:pt x="261" y="3"/>
                  </a:cubicBezTo>
                  <a:cubicBezTo>
                    <a:pt x="257" y="3"/>
                    <a:pt x="257" y="3"/>
                    <a:pt x="257" y="3"/>
                  </a:cubicBezTo>
                  <a:cubicBezTo>
                    <a:pt x="256" y="3"/>
                    <a:pt x="257" y="5"/>
                    <a:pt x="256" y="5"/>
                  </a:cubicBezTo>
                  <a:cubicBezTo>
                    <a:pt x="255" y="5"/>
                    <a:pt x="255" y="4"/>
                    <a:pt x="255" y="3"/>
                  </a:cubicBezTo>
                  <a:cubicBezTo>
                    <a:pt x="253" y="4"/>
                    <a:pt x="252" y="0"/>
                    <a:pt x="250" y="3"/>
                  </a:cubicBezTo>
                  <a:cubicBezTo>
                    <a:pt x="248" y="1"/>
                    <a:pt x="244" y="4"/>
                    <a:pt x="242" y="1"/>
                  </a:cubicBezTo>
                  <a:cubicBezTo>
                    <a:pt x="240" y="5"/>
                    <a:pt x="236" y="2"/>
                    <a:pt x="232" y="3"/>
                  </a:cubicBezTo>
                  <a:cubicBezTo>
                    <a:pt x="230" y="4"/>
                    <a:pt x="230" y="0"/>
                    <a:pt x="228" y="3"/>
                  </a:cubicBezTo>
                  <a:cubicBezTo>
                    <a:pt x="226" y="2"/>
                    <a:pt x="224" y="6"/>
                    <a:pt x="222" y="3"/>
                  </a:cubicBezTo>
                  <a:cubicBezTo>
                    <a:pt x="221" y="4"/>
                    <a:pt x="221" y="4"/>
                    <a:pt x="221" y="4"/>
                  </a:cubicBezTo>
                  <a:cubicBezTo>
                    <a:pt x="219" y="4"/>
                    <a:pt x="218" y="3"/>
                    <a:pt x="216" y="2"/>
                  </a:cubicBezTo>
                  <a:cubicBezTo>
                    <a:pt x="215" y="3"/>
                    <a:pt x="213" y="1"/>
                    <a:pt x="211" y="2"/>
                  </a:cubicBezTo>
                  <a:cubicBezTo>
                    <a:pt x="209" y="1"/>
                    <a:pt x="204" y="4"/>
                    <a:pt x="202" y="1"/>
                  </a:cubicBezTo>
                  <a:cubicBezTo>
                    <a:pt x="202" y="2"/>
                    <a:pt x="202" y="2"/>
                    <a:pt x="201" y="2"/>
                  </a:cubicBezTo>
                  <a:cubicBezTo>
                    <a:pt x="199" y="1"/>
                    <a:pt x="195" y="2"/>
                    <a:pt x="193" y="3"/>
                  </a:cubicBezTo>
                  <a:cubicBezTo>
                    <a:pt x="192" y="2"/>
                    <a:pt x="190" y="4"/>
                    <a:pt x="188" y="2"/>
                  </a:cubicBezTo>
                  <a:cubicBezTo>
                    <a:pt x="187" y="7"/>
                    <a:pt x="182" y="1"/>
                    <a:pt x="182" y="6"/>
                  </a:cubicBezTo>
                  <a:cubicBezTo>
                    <a:pt x="178" y="4"/>
                    <a:pt x="175" y="10"/>
                    <a:pt x="172" y="7"/>
                  </a:cubicBezTo>
                  <a:cubicBezTo>
                    <a:pt x="172" y="6"/>
                    <a:pt x="171" y="6"/>
                    <a:pt x="171" y="7"/>
                  </a:cubicBezTo>
                  <a:cubicBezTo>
                    <a:pt x="173" y="8"/>
                    <a:pt x="173" y="8"/>
                    <a:pt x="173" y="8"/>
                  </a:cubicBezTo>
                  <a:cubicBezTo>
                    <a:pt x="173" y="9"/>
                    <a:pt x="171" y="9"/>
                    <a:pt x="170" y="9"/>
                  </a:cubicBezTo>
                  <a:cubicBezTo>
                    <a:pt x="166" y="9"/>
                    <a:pt x="162" y="14"/>
                    <a:pt x="157" y="13"/>
                  </a:cubicBezTo>
                  <a:cubicBezTo>
                    <a:pt x="156" y="15"/>
                    <a:pt x="151" y="14"/>
                    <a:pt x="150" y="17"/>
                  </a:cubicBezTo>
                  <a:cubicBezTo>
                    <a:pt x="147" y="20"/>
                    <a:pt x="139" y="18"/>
                    <a:pt x="134" y="20"/>
                  </a:cubicBezTo>
                  <a:cubicBezTo>
                    <a:pt x="133" y="22"/>
                    <a:pt x="129" y="19"/>
                    <a:pt x="128" y="22"/>
                  </a:cubicBezTo>
                  <a:cubicBezTo>
                    <a:pt x="126" y="22"/>
                    <a:pt x="125" y="23"/>
                    <a:pt x="122" y="24"/>
                  </a:cubicBezTo>
                  <a:cubicBezTo>
                    <a:pt x="123" y="24"/>
                    <a:pt x="123" y="24"/>
                    <a:pt x="123" y="24"/>
                  </a:cubicBezTo>
                  <a:cubicBezTo>
                    <a:pt x="122" y="26"/>
                    <a:pt x="120" y="25"/>
                    <a:pt x="119" y="26"/>
                  </a:cubicBezTo>
                  <a:cubicBezTo>
                    <a:pt x="120" y="29"/>
                    <a:pt x="115" y="31"/>
                    <a:pt x="113" y="32"/>
                  </a:cubicBezTo>
                  <a:cubicBezTo>
                    <a:pt x="112" y="31"/>
                    <a:pt x="112" y="31"/>
                    <a:pt x="112" y="31"/>
                  </a:cubicBezTo>
                  <a:cubicBezTo>
                    <a:pt x="111" y="36"/>
                    <a:pt x="105" y="35"/>
                    <a:pt x="102" y="40"/>
                  </a:cubicBezTo>
                  <a:cubicBezTo>
                    <a:pt x="98" y="39"/>
                    <a:pt x="95" y="45"/>
                    <a:pt x="92" y="45"/>
                  </a:cubicBezTo>
                  <a:cubicBezTo>
                    <a:pt x="93" y="46"/>
                    <a:pt x="93" y="46"/>
                    <a:pt x="93" y="46"/>
                  </a:cubicBezTo>
                  <a:cubicBezTo>
                    <a:pt x="94" y="46"/>
                    <a:pt x="93" y="47"/>
                    <a:pt x="92" y="47"/>
                  </a:cubicBezTo>
                  <a:cubicBezTo>
                    <a:pt x="91" y="46"/>
                    <a:pt x="91" y="48"/>
                    <a:pt x="90" y="48"/>
                  </a:cubicBezTo>
                  <a:cubicBezTo>
                    <a:pt x="87" y="45"/>
                    <a:pt x="87" y="51"/>
                    <a:pt x="85" y="51"/>
                  </a:cubicBezTo>
                  <a:cubicBezTo>
                    <a:pt x="84" y="50"/>
                    <a:pt x="82" y="50"/>
                    <a:pt x="81" y="52"/>
                  </a:cubicBezTo>
                  <a:cubicBezTo>
                    <a:pt x="75" y="50"/>
                    <a:pt x="77" y="59"/>
                    <a:pt x="72" y="58"/>
                  </a:cubicBezTo>
                  <a:cubicBezTo>
                    <a:pt x="70" y="63"/>
                    <a:pt x="62" y="63"/>
                    <a:pt x="62" y="67"/>
                  </a:cubicBezTo>
                  <a:cubicBezTo>
                    <a:pt x="62" y="67"/>
                    <a:pt x="62" y="67"/>
                    <a:pt x="62" y="67"/>
                  </a:cubicBezTo>
                  <a:cubicBezTo>
                    <a:pt x="61" y="66"/>
                    <a:pt x="58" y="67"/>
                    <a:pt x="57" y="68"/>
                  </a:cubicBezTo>
                  <a:cubicBezTo>
                    <a:pt x="61" y="71"/>
                    <a:pt x="54" y="73"/>
                    <a:pt x="56" y="73"/>
                  </a:cubicBezTo>
                  <a:cubicBezTo>
                    <a:pt x="56" y="74"/>
                    <a:pt x="56" y="74"/>
                    <a:pt x="56" y="74"/>
                  </a:cubicBezTo>
                  <a:cubicBezTo>
                    <a:pt x="57" y="78"/>
                    <a:pt x="52" y="75"/>
                    <a:pt x="51" y="76"/>
                  </a:cubicBezTo>
                  <a:cubicBezTo>
                    <a:pt x="53" y="78"/>
                    <a:pt x="53" y="78"/>
                    <a:pt x="53" y="78"/>
                  </a:cubicBezTo>
                  <a:cubicBezTo>
                    <a:pt x="52" y="79"/>
                    <a:pt x="51" y="77"/>
                    <a:pt x="49" y="78"/>
                  </a:cubicBezTo>
                  <a:cubicBezTo>
                    <a:pt x="51" y="79"/>
                    <a:pt x="51" y="79"/>
                    <a:pt x="51" y="79"/>
                  </a:cubicBezTo>
                  <a:cubicBezTo>
                    <a:pt x="49" y="81"/>
                    <a:pt x="49" y="81"/>
                    <a:pt x="49" y="81"/>
                  </a:cubicBezTo>
                  <a:cubicBezTo>
                    <a:pt x="50" y="81"/>
                    <a:pt x="51" y="80"/>
                    <a:pt x="51" y="81"/>
                  </a:cubicBezTo>
                  <a:cubicBezTo>
                    <a:pt x="51" y="81"/>
                    <a:pt x="50" y="82"/>
                    <a:pt x="50" y="82"/>
                  </a:cubicBezTo>
                  <a:cubicBezTo>
                    <a:pt x="48" y="82"/>
                    <a:pt x="46" y="84"/>
                    <a:pt x="47" y="86"/>
                  </a:cubicBezTo>
                  <a:cubicBezTo>
                    <a:pt x="42" y="85"/>
                    <a:pt x="45" y="90"/>
                    <a:pt x="41" y="90"/>
                  </a:cubicBezTo>
                  <a:cubicBezTo>
                    <a:pt x="43" y="93"/>
                    <a:pt x="38" y="93"/>
                    <a:pt x="39" y="96"/>
                  </a:cubicBezTo>
                  <a:cubicBezTo>
                    <a:pt x="39" y="96"/>
                    <a:pt x="40" y="96"/>
                    <a:pt x="40" y="96"/>
                  </a:cubicBezTo>
                  <a:cubicBezTo>
                    <a:pt x="41" y="97"/>
                    <a:pt x="41" y="97"/>
                    <a:pt x="41" y="97"/>
                  </a:cubicBezTo>
                  <a:cubicBezTo>
                    <a:pt x="40" y="99"/>
                    <a:pt x="38" y="97"/>
                    <a:pt x="37" y="97"/>
                  </a:cubicBezTo>
                  <a:cubicBezTo>
                    <a:pt x="36" y="98"/>
                    <a:pt x="37" y="98"/>
                    <a:pt x="37" y="98"/>
                  </a:cubicBezTo>
                  <a:cubicBezTo>
                    <a:pt x="35" y="99"/>
                    <a:pt x="35" y="99"/>
                    <a:pt x="35" y="99"/>
                  </a:cubicBezTo>
                  <a:cubicBezTo>
                    <a:pt x="35" y="99"/>
                    <a:pt x="36" y="99"/>
                    <a:pt x="37" y="99"/>
                  </a:cubicBezTo>
                  <a:cubicBezTo>
                    <a:pt x="32" y="104"/>
                    <a:pt x="32" y="104"/>
                    <a:pt x="32" y="104"/>
                  </a:cubicBezTo>
                  <a:cubicBezTo>
                    <a:pt x="30" y="105"/>
                    <a:pt x="33" y="106"/>
                    <a:pt x="31" y="107"/>
                  </a:cubicBezTo>
                  <a:cubicBezTo>
                    <a:pt x="30" y="107"/>
                    <a:pt x="30" y="107"/>
                    <a:pt x="30" y="107"/>
                  </a:cubicBezTo>
                  <a:cubicBezTo>
                    <a:pt x="31" y="110"/>
                    <a:pt x="27" y="108"/>
                    <a:pt x="27" y="110"/>
                  </a:cubicBezTo>
                  <a:cubicBezTo>
                    <a:pt x="24" y="111"/>
                    <a:pt x="24" y="115"/>
                    <a:pt x="23" y="115"/>
                  </a:cubicBezTo>
                  <a:cubicBezTo>
                    <a:pt x="23" y="116"/>
                    <a:pt x="23" y="116"/>
                    <a:pt x="23" y="116"/>
                  </a:cubicBezTo>
                  <a:cubicBezTo>
                    <a:pt x="21" y="117"/>
                    <a:pt x="21" y="117"/>
                    <a:pt x="21" y="117"/>
                  </a:cubicBezTo>
                  <a:cubicBezTo>
                    <a:pt x="21" y="117"/>
                    <a:pt x="22" y="117"/>
                    <a:pt x="22" y="118"/>
                  </a:cubicBezTo>
                  <a:cubicBezTo>
                    <a:pt x="21" y="119"/>
                    <a:pt x="21" y="119"/>
                    <a:pt x="21" y="119"/>
                  </a:cubicBezTo>
                  <a:cubicBezTo>
                    <a:pt x="21" y="119"/>
                    <a:pt x="21" y="118"/>
                    <a:pt x="20" y="118"/>
                  </a:cubicBezTo>
                  <a:cubicBezTo>
                    <a:pt x="18" y="121"/>
                    <a:pt x="16" y="123"/>
                    <a:pt x="15" y="127"/>
                  </a:cubicBezTo>
                  <a:cubicBezTo>
                    <a:pt x="18" y="131"/>
                    <a:pt x="13" y="127"/>
                    <a:pt x="13" y="130"/>
                  </a:cubicBezTo>
                  <a:cubicBezTo>
                    <a:pt x="13" y="131"/>
                    <a:pt x="15" y="131"/>
                    <a:pt x="14" y="133"/>
                  </a:cubicBezTo>
                  <a:cubicBezTo>
                    <a:pt x="13" y="134"/>
                    <a:pt x="13" y="132"/>
                    <a:pt x="12" y="133"/>
                  </a:cubicBezTo>
                  <a:cubicBezTo>
                    <a:pt x="14" y="134"/>
                    <a:pt x="14" y="134"/>
                    <a:pt x="14" y="134"/>
                  </a:cubicBezTo>
                  <a:cubicBezTo>
                    <a:pt x="11" y="137"/>
                    <a:pt x="11" y="137"/>
                    <a:pt x="11" y="137"/>
                  </a:cubicBezTo>
                  <a:cubicBezTo>
                    <a:pt x="12" y="138"/>
                    <a:pt x="12" y="138"/>
                    <a:pt x="12" y="138"/>
                  </a:cubicBezTo>
                  <a:cubicBezTo>
                    <a:pt x="11" y="138"/>
                    <a:pt x="10" y="141"/>
                    <a:pt x="12" y="141"/>
                  </a:cubicBezTo>
                  <a:cubicBezTo>
                    <a:pt x="11" y="142"/>
                    <a:pt x="11" y="142"/>
                    <a:pt x="10" y="142"/>
                  </a:cubicBezTo>
                  <a:cubicBezTo>
                    <a:pt x="12" y="145"/>
                    <a:pt x="6" y="150"/>
                    <a:pt x="12" y="151"/>
                  </a:cubicBezTo>
                  <a:cubicBezTo>
                    <a:pt x="12" y="152"/>
                    <a:pt x="12" y="153"/>
                    <a:pt x="11" y="153"/>
                  </a:cubicBezTo>
                  <a:cubicBezTo>
                    <a:pt x="6" y="149"/>
                    <a:pt x="9" y="157"/>
                    <a:pt x="8" y="157"/>
                  </a:cubicBezTo>
                  <a:cubicBezTo>
                    <a:pt x="12" y="156"/>
                    <a:pt x="13" y="161"/>
                    <a:pt x="14" y="162"/>
                  </a:cubicBezTo>
                  <a:cubicBezTo>
                    <a:pt x="14" y="163"/>
                    <a:pt x="13" y="164"/>
                    <a:pt x="13" y="164"/>
                  </a:cubicBezTo>
                  <a:cubicBezTo>
                    <a:pt x="13" y="164"/>
                    <a:pt x="14" y="164"/>
                    <a:pt x="15" y="164"/>
                  </a:cubicBezTo>
                  <a:cubicBezTo>
                    <a:pt x="14" y="165"/>
                    <a:pt x="13" y="166"/>
                    <a:pt x="13" y="165"/>
                  </a:cubicBezTo>
                  <a:cubicBezTo>
                    <a:pt x="13" y="166"/>
                    <a:pt x="16" y="169"/>
                    <a:pt x="14" y="171"/>
                  </a:cubicBezTo>
                  <a:cubicBezTo>
                    <a:pt x="15" y="171"/>
                    <a:pt x="16" y="171"/>
                    <a:pt x="16" y="170"/>
                  </a:cubicBezTo>
                  <a:cubicBezTo>
                    <a:pt x="15" y="169"/>
                    <a:pt x="15" y="169"/>
                    <a:pt x="15" y="169"/>
                  </a:cubicBezTo>
                  <a:cubicBezTo>
                    <a:pt x="16" y="169"/>
                    <a:pt x="15" y="168"/>
                    <a:pt x="16" y="168"/>
                  </a:cubicBezTo>
                  <a:cubicBezTo>
                    <a:pt x="17" y="167"/>
                    <a:pt x="17" y="168"/>
                    <a:pt x="17" y="169"/>
                  </a:cubicBezTo>
                  <a:cubicBezTo>
                    <a:pt x="17" y="166"/>
                    <a:pt x="17" y="166"/>
                    <a:pt x="17" y="166"/>
                  </a:cubicBezTo>
                  <a:cubicBezTo>
                    <a:pt x="18" y="166"/>
                    <a:pt x="18" y="166"/>
                    <a:pt x="18" y="166"/>
                  </a:cubicBezTo>
                  <a:cubicBezTo>
                    <a:pt x="16" y="161"/>
                    <a:pt x="16" y="161"/>
                    <a:pt x="16" y="161"/>
                  </a:cubicBezTo>
                  <a:cubicBezTo>
                    <a:pt x="18" y="161"/>
                    <a:pt x="16" y="161"/>
                    <a:pt x="17" y="159"/>
                  </a:cubicBezTo>
                  <a:cubicBezTo>
                    <a:pt x="16" y="161"/>
                    <a:pt x="16" y="161"/>
                    <a:pt x="16" y="161"/>
                  </a:cubicBezTo>
                  <a:cubicBezTo>
                    <a:pt x="14" y="160"/>
                    <a:pt x="15" y="158"/>
                    <a:pt x="15" y="158"/>
                  </a:cubicBezTo>
                  <a:cubicBezTo>
                    <a:pt x="15" y="158"/>
                    <a:pt x="15" y="158"/>
                    <a:pt x="15" y="158"/>
                  </a:cubicBezTo>
                  <a:cubicBezTo>
                    <a:pt x="14" y="155"/>
                    <a:pt x="17" y="154"/>
                    <a:pt x="18" y="154"/>
                  </a:cubicBezTo>
                  <a:cubicBezTo>
                    <a:pt x="17" y="154"/>
                    <a:pt x="17" y="154"/>
                    <a:pt x="16" y="153"/>
                  </a:cubicBezTo>
                  <a:cubicBezTo>
                    <a:pt x="23" y="153"/>
                    <a:pt x="23" y="153"/>
                    <a:pt x="23" y="153"/>
                  </a:cubicBezTo>
                  <a:cubicBezTo>
                    <a:pt x="22" y="152"/>
                    <a:pt x="22" y="150"/>
                    <a:pt x="20" y="149"/>
                  </a:cubicBezTo>
                  <a:cubicBezTo>
                    <a:pt x="17" y="144"/>
                    <a:pt x="23" y="144"/>
                    <a:pt x="22" y="140"/>
                  </a:cubicBezTo>
                  <a:cubicBezTo>
                    <a:pt x="21" y="140"/>
                    <a:pt x="21" y="140"/>
                    <a:pt x="21" y="140"/>
                  </a:cubicBezTo>
                  <a:cubicBezTo>
                    <a:pt x="21" y="138"/>
                    <a:pt x="20" y="136"/>
                    <a:pt x="21" y="134"/>
                  </a:cubicBezTo>
                  <a:cubicBezTo>
                    <a:pt x="23" y="133"/>
                    <a:pt x="24" y="135"/>
                    <a:pt x="25" y="135"/>
                  </a:cubicBezTo>
                  <a:cubicBezTo>
                    <a:pt x="24" y="134"/>
                    <a:pt x="24" y="132"/>
                    <a:pt x="25" y="130"/>
                  </a:cubicBezTo>
                  <a:cubicBezTo>
                    <a:pt x="24" y="131"/>
                    <a:pt x="24" y="131"/>
                    <a:pt x="24" y="131"/>
                  </a:cubicBezTo>
                  <a:cubicBezTo>
                    <a:pt x="20" y="127"/>
                    <a:pt x="29" y="129"/>
                    <a:pt x="26" y="125"/>
                  </a:cubicBezTo>
                  <a:cubicBezTo>
                    <a:pt x="27" y="125"/>
                    <a:pt x="27" y="125"/>
                    <a:pt x="27" y="125"/>
                  </a:cubicBezTo>
                  <a:cubicBezTo>
                    <a:pt x="26" y="124"/>
                    <a:pt x="28" y="123"/>
                    <a:pt x="28" y="122"/>
                  </a:cubicBezTo>
                  <a:cubicBezTo>
                    <a:pt x="28" y="122"/>
                    <a:pt x="28" y="123"/>
                    <a:pt x="29" y="122"/>
                  </a:cubicBezTo>
                  <a:cubicBezTo>
                    <a:pt x="29" y="121"/>
                    <a:pt x="29" y="121"/>
                    <a:pt x="29" y="121"/>
                  </a:cubicBezTo>
                  <a:cubicBezTo>
                    <a:pt x="31" y="121"/>
                    <a:pt x="34" y="121"/>
                    <a:pt x="35" y="123"/>
                  </a:cubicBezTo>
                  <a:cubicBezTo>
                    <a:pt x="36" y="123"/>
                    <a:pt x="37" y="123"/>
                    <a:pt x="38" y="122"/>
                  </a:cubicBezTo>
                  <a:cubicBezTo>
                    <a:pt x="38" y="122"/>
                    <a:pt x="37" y="122"/>
                    <a:pt x="38" y="122"/>
                  </a:cubicBezTo>
                  <a:cubicBezTo>
                    <a:pt x="44" y="120"/>
                    <a:pt x="34" y="115"/>
                    <a:pt x="39" y="113"/>
                  </a:cubicBezTo>
                  <a:cubicBezTo>
                    <a:pt x="35" y="108"/>
                    <a:pt x="44" y="111"/>
                    <a:pt x="44" y="108"/>
                  </a:cubicBezTo>
                  <a:cubicBezTo>
                    <a:pt x="43" y="108"/>
                    <a:pt x="43" y="108"/>
                    <a:pt x="43" y="108"/>
                  </a:cubicBezTo>
                  <a:cubicBezTo>
                    <a:pt x="42" y="105"/>
                    <a:pt x="46" y="106"/>
                    <a:pt x="47" y="104"/>
                  </a:cubicBezTo>
                  <a:cubicBezTo>
                    <a:pt x="47" y="104"/>
                    <a:pt x="46" y="103"/>
                    <a:pt x="46" y="103"/>
                  </a:cubicBezTo>
                  <a:cubicBezTo>
                    <a:pt x="45" y="101"/>
                    <a:pt x="42" y="97"/>
                    <a:pt x="45" y="98"/>
                  </a:cubicBezTo>
                  <a:cubicBezTo>
                    <a:pt x="44" y="97"/>
                    <a:pt x="44" y="97"/>
                    <a:pt x="44" y="97"/>
                  </a:cubicBezTo>
                  <a:cubicBezTo>
                    <a:pt x="44" y="97"/>
                    <a:pt x="44" y="96"/>
                    <a:pt x="45" y="96"/>
                  </a:cubicBezTo>
                  <a:cubicBezTo>
                    <a:pt x="48" y="97"/>
                    <a:pt x="50" y="94"/>
                    <a:pt x="54" y="93"/>
                  </a:cubicBezTo>
                  <a:cubicBezTo>
                    <a:pt x="53" y="91"/>
                    <a:pt x="53" y="91"/>
                    <a:pt x="53" y="91"/>
                  </a:cubicBezTo>
                  <a:cubicBezTo>
                    <a:pt x="54" y="89"/>
                    <a:pt x="56" y="89"/>
                    <a:pt x="59" y="88"/>
                  </a:cubicBezTo>
                  <a:cubicBezTo>
                    <a:pt x="59" y="88"/>
                    <a:pt x="60" y="89"/>
                    <a:pt x="60" y="89"/>
                  </a:cubicBezTo>
                  <a:cubicBezTo>
                    <a:pt x="61" y="90"/>
                    <a:pt x="63" y="89"/>
                    <a:pt x="63" y="87"/>
                  </a:cubicBezTo>
                  <a:cubicBezTo>
                    <a:pt x="65" y="87"/>
                    <a:pt x="64" y="89"/>
                    <a:pt x="65" y="90"/>
                  </a:cubicBezTo>
                  <a:cubicBezTo>
                    <a:pt x="67" y="89"/>
                    <a:pt x="67" y="89"/>
                    <a:pt x="67" y="89"/>
                  </a:cubicBezTo>
                  <a:cubicBezTo>
                    <a:pt x="67" y="90"/>
                    <a:pt x="68" y="92"/>
                    <a:pt x="68" y="92"/>
                  </a:cubicBezTo>
                  <a:cubicBezTo>
                    <a:pt x="68" y="92"/>
                    <a:pt x="69" y="92"/>
                    <a:pt x="69" y="93"/>
                  </a:cubicBezTo>
                  <a:cubicBezTo>
                    <a:pt x="69" y="94"/>
                    <a:pt x="69" y="94"/>
                    <a:pt x="68" y="95"/>
                  </a:cubicBezTo>
                  <a:cubicBezTo>
                    <a:pt x="68" y="94"/>
                    <a:pt x="68" y="94"/>
                    <a:pt x="68" y="94"/>
                  </a:cubicBezTo>
                  <a:cubicBezTo>
                    <a:pt x="67" y="93"/>
                    <a:pt x="64" y="96"/>
                    <a:pt x="65" y="95"/>
                  </a:cubicBezTo>
                  <a:cubicBezTo>
                    <a:pt x="66" y="95"/>
                    <a:pt x="68" y="95"/>
                    <a:pt x="68" y="96"/>
                  </a:cubicBezTo>
                  <a:cubicBezTo>
                    <a:pt x="68" y="96"/>
                    <a:pt x="68" y="97"/>
                    <a:pt x="68" y="97"/>
                  </a:cubicBezTo>
                  <a:cubicBezTo>
                    <a:pt x="64" y="98"/>
                    <a:pt x="64" y="98"/>
                    <a:pt x="64" y="98"/>
                  </a:cubicBezTo>
                  <a:cubicBezTo>
                    <a:pt x="64" y="99"/>
                    <a:pt x="65" y="98"/>
                    <a:pt x="65" y="99"/>
                  </a:cubicBezTo>
                  <a:cubicBezTo>
                    <a:pt x="66" y="101"/>
                    <a:pt x="63" y="101"/>
                    <a:pt x="64" y="103"/>
                  </a:cubicBezTo>
                  <a:cubicBezTo>
                    <a:pt x="63" y="103"/>
                    <a:pt x="62" y="104"/>
                    <a:pt x="61" y="103"/>
                  </a:cubicBezTo>
                  <a:cubicBezTo>
                    <a:pt x="58" y="106"/>
                    <a:pt x="63" y="107"/>
                    <a:pt x="59" y="110"/>
                  </a:cubicBezTo>
                  <a:cubicBezTo>
                    <a:pt x="59" y="110"/>
                    <a:pt x="59" y="110"/>
                    <a:pt x="59" y="110"/>
                  </a:cubicBezTo>
                  <a:cubicBezTo>
                    <a:pt x="61" y="112"/>
                    <a:pt x="61" y="112"/>
                    <a:pt x="61" y="112"/>
                  </a:cubicBezTo>
                  <a:cubicBezTo>
                    <a:pt x="59" y="113"/>
                    <a:pt x="58" y="115"/>
                    <a:pt x="56" y="113"/>
                  </a:cubicBezTo>
                  <a:cubicBezTo>
                    <a:pt x="58" y="115"/>
                    <a:pt x="58" y="115"/>
                    <a:pt x="58" y="115"/>
                  </a:cubicBezTo>
                  <a:cubicBezTo>
                    <a:pt x="58" y="116"/>
                    <a:pt x="58" y="116"/>
                    <a:pt x="58" y="116"/>
                  </a:cubicBezTo>
                  <a:cubicBezTo>
                    <a:pt x="56" y="116"/>
                    <a:pt x="56" y="115"/>
                    <a:pt x="55" y="114"/>
                  </a:cubicBezTo>
                  <a:cubicBezTo>
                    <a:pt x="54" y="116"/>
                    <a:pt x="57" y="117"/>
                    <a:pt x="54" y="119"/>
                  </a:cubicBezTo>
                  <a:cubicBezTo>
                    <a:pt x="52" y="118"/>
                    <a:pt x="52" y="121"/>
                    <a:pt x="52" y="122"/>
                  </a:cubicBezTo>
                  <a:cubicBezTo>
                    <a:pt x="54" y="125"/>
                    <a:pt x="54" y="125"/>
                    <a:pt x="54" y="125"/>
                  </a:cubicBezTo>
                  <a:cubicBezTo>
                    <a:pt x="52" y="126"/>
                    <a:pt x="52" y="126"/>
                    <a:pt x="52" y="126"/>
                  </a:cubicBezTo>
                  <a:cubicBezTo>
                    <a:pt x="53" y="126"/>
                    <a:pt x="53" y="126"/>
                    <a:pt x="53" y="126"/>
                  </a:cubicBezTo>
                  <a:cubicBezTo>
                    <a:pt x="54" y="126"/>
                    <a:pt x="55" y="127"/>
                    <a:pt x="54" y="127"/>
                  </a:cubicBezTo>
                  <a:cubicBezTo>
                    <a:pt x="53" y="128"/>
                    <a:pt x="51" y="128"/>
                    <a:pt x="50" y="127"/>
                  </a:cubicBezTo>
                  <a:cubicBezTo>
                    <a:pt x="51" y="129"/>
                    <a:pt x="51" y="129"/>
                    <a:pt x="51" y="129"/>
                  </a:cubicBezTo>
                  <a:cubicBezTo>
                    <a:pt x="48" y="130"/>
                    <a:pt x="48" y="130"/>
                    <a:pt x="48" y="130"/>
                  </a:cubicBezTo>
                  <a:cubicBezTo>
                    <a:pt x="47" y="132"/>
                    <a:pt x="45" y="132"/>
                    <a:pt x="46" y="134"/>
                  </a:cubicBezTo>
                  <a:cubicBezTo>
                    <a:pt x="43" y="135"/>
                    <a:pt x="48" y="138"/>
                    <a:pt x="46" y="138"/>
                  </a:cubicBezTo>
                  <a:cubicBezTo>
                    <a:pt x="47" y="141"/>
                    <a:pt x="40" y="142"/>
                    <a:pt x="44" y="144"/>
                  </a:cubicBezTo>
                  <a:cubicBezTo>
                    <a:pt x="43" y="144"/>
                    <a:pt x="43" y="144"/>
                    <a:pt x="43" y="144"/>
                  </a:cubicBezTo>
                  <a:cubicBezTo>
                    <a:pt x="43" y="148"/>
                    <a:pt x="43" y="148"/>
                    <a:pt x="43" y="148"/>
                  </a:cubicBezTo>
                  <a:cubicBezTo>
                    <a:pt x="42" y="149"/>
                    <a:pt x="38" y="147"/>
                    <a:pt x="36" y="150"/>
                  </a:cubicBezTo>
                  <a:cubicBezTo>
                    <a:pt x="39" y="149"/>
                    <a:pt x="39" y="149"/>
                    <a:pt x="39" y="149"/>
                  </a:cubicBezTo>
                  <a:cubicBezTo>
                    <a:pt x="41" y="151"/>
                    <a:pt x="36" y="152"/>
                    <a:pt x="39" y="154"/>
                  </a:cubicBezTo>
                  <a:cubicBezTo>
                    <a:pt x="36" y="155"/>
                    <a:pt x="39" y="160"/>
                    <a:pt x="34" y="160"/>
                  </a:cubicBezTo>
                  <a:cubicBezTo>
                    <a:pt x="36" y="161"/>
                    <a:pt x="35" y="163"/>
                    <a:pt x="35" y="165"/>
                  </a:cubicBezTo>
                  <a:cubicBezTo>
                    <a:pt x="33" y="167"/>
                    <a:pt x="32" y="163"/>
                    <a:pt x="31" y="164"/>
                  </a:cubicBezTo>
                  <a:cubicBezTo>
                    <a:pt x="32" y="165"/>
                    <a:pt x="32" y="165"/>
                    <a:pt x="32" y="165"/>
                  </a:cubicBezTo>
                  <a:cubicBezTo>
                    <a:pt x="32" y="165"/>
                    <a:pt x="33" y="166"/>
                    <a:pt x="33" y="166"/>
                  </a:cubicBezTo>
                  <a:cubicBezTo>
                    <a:pt x="32" y="168"/>
                    <a:pt x="31" y="168"/>
                    <a:pt x="32" y="170"/>
                  </a:cubicBezTo>
                  <a:cubicBezTo>
                    <a:pt x="32" y="170"/>
                    <a:pt x="32" y="170"/>
                    <a:pt x="32" y="170"/>
                  </a:cubicBezTo>
                  <a:cubicBezTo>
                    <a:pt x="31" y="172"/>
                    <a:pt x="33" y="173"/>
                    <a:pt x="31" y="175"/>
                  </a:cubicBezTo>
                  <a:cubicBezTo>
                    <a:pt x="32" y="175"/>
                    <a:pt x="32" y="175"/>
                    <a:pt x="33" y="176"/>
                  </a:cubicBezTo>
                  <a:cubicBezTo>
                    <a:pt x="33" y="178"/>
                    <a:pt x="34" y="179"/>
                    <a:pt x="32" y="181"/>
                  </a:cubicBezTo>
                  <a:cubicBezTo>
                    <a:pt x="32" y="180"/>
                    <a:pt x="31" y="180"/>
                    <a:pt x="30" y="180"/>
                  </a:cubicBezTo>
                  <a:cubicBezTo>
                    <a:pt x="32" y="182"/>
                    <a:pt x="32" y="182"/>
                    <a:pt x="32" y="182"/>
                  </a:cubicBezTo>
                  <a:cubicBezTo>
                    <a:pt x="32" y="182"/>
                    <a:pt x="32" y="182"/>
                    <a:pt x="32" y="182"/>
                  </a:cubicBezTo>
                  <a:cubicBezTo>
                    <a:pt x="34" y="183"/>
                    <a:pt x="34" y="183"/>
                    <a:pt x="34" y="183"/>
                  </a:cubicBezTo>
                  <a:cubicBezTo>
                    <a:pt x="34" y="184"/>
                    <a:pt x="33" y="184"/>
                    <a:pt x="33" y="184"/>
                  </a:cubicBezTo>
                  <a:cubicBezTo>
                    <a:pt x="33" y="185"/>
                    <a:pt x="33" y="185"/>
                    <a:pt x="33" y="185"/>
                  </a:cubicBezTo>
                  <a:cubicBezTo>
                    <a:pt x="35" y="185"/>
                    <a:pt x="35" y="187"/>
                    <a:pt x="37" y="187"/>
                  </a:cubicBezTo>
                  <a:cubicBezTo>
                    <a:pt x="36" y="187"/>
                    <a:pt x="36" y="187"/>
                    <a:pt x="36" y="187"/>
                  </a:cubicBezTo>
                  <a:cubicBezTo>
                    <a:pt x="33" y="188"/>
                    <a:pt x="36" y="190"/>
                    <a:pt x="36" y="191"/>
                  </a:cubicBezTo>
                  <a:cubicBezTo>
                    <a:pt x="36" y="192"/>
                    <a:pt x="37" y="193"/>
                    <a:pt x="35" y="194"/>
                  </a:cubicBezTo>
                  <a:cubicBezTo>
                    <a:pt x="37" y="195"/>
                    <a:pt x="37" y="195"/>
                    <a:pt x="37" y="195"/>
                  </a:cubicBezTo>
                  <a:cubicBezTo>
                    <a:pt x="36" y="196"/>
                    <a:pt x="36" y="197"/>
                    <a:pt x="35" y="198"/>
                  </a:cubicBezTo>
                  <a:cubicBezTo>
                    <a:pt x="32" y="195"/>
                    <a:pt x="32" y="195"/>
                    <a:pt x="32" y="195"/>
                  </a:cubicBezTo>
                  <a:cubicBezTo>
                    <a:pt x="32" y="195"/>
                    <a:pt x="32" y="195"/>
                    <a:pt x="32" y="195"/>
                  </a:cubicBezTo>
                  <a:cubicBezTo>
                    <a:pt x="33" y="195"/>
                    <a:pt x="34" y="195"/>
                    <a:pt x="34" y="196"/>
                  </a:cubicBezTo>
                  <a:cubicBezTo>
                    <a:pt x="33" y="194"/>
                    <a:pt x="33" y="194"/>
                    <a:pt x="33" y="194"/>
                  </a:cubicBezTo>
                  <a:cubicBezTo>
                    <a:pt x="30" y="194"/>
                    <a:pt x="28" y="190"/>
                    <a:pt x="25" y="188"/>
                  </a:cubicBezTo>
                  <a:cubicBezTo>
                    <a:pt x="22" y="187"/>
                    <a:pt x="23" y="183"/>
                    <a:pt x="20" y="182"/>
                  </a:cubicBezTo>
                  <a:cubicBezTo>
                    <a:pt x="20" y="181"/>
                    <a:pt x="20" y="180"/>
                    <a:pt x="21" y="179"/>
                  </a:cubicBezTo>
                  <a:cubicBezTo>
                    <a:pt x="19" y="179"/>
                    <a:pt x="18" y="177"/>
                    <a:pt x="16" y="175"/>
                  </a:cubicBezTo>
                  <a:cubicBezTo>
                    <a:pt x="15" y="177"/>
                    <a:pt x="13" y="173"/>
                    <a:pt x="12" y="175"/>
                  </a:cubicBezTo>
                  <a:cubicBezTo>
                    <a:pt x="12" y="177"/>
                    <a:pt x="14" y="178"/>
                    <a:pt x="15" y="179"/>
                  </a:cubicBezTo>
                  <a:cubicBezTo>
                    <a:pt x="16" y="180"/>
                    <a:pt x="19" y="183"/>
                    <a:pt x="18" y="185"/>
                  </a:cubicBezTo>
                  <a:cubicBezTo>
                    <a:pt x="19" y="185"/>
                    <a:pt x="19" y="186"/>
                    <a:pt x="19" y="186"/>
                  </a:cubicBezTo>
                  <a:cubicBezTo>
                    <a:pt x="16" y="191"/>
                    <a:pt x="15" y="185"/>
                    <a:pt x="12" y="184"/>
                  </a:cubicBezTo>
                  <a:cubicBezTo>
                    <a:pt x="13" y="183"/>
                    <a:pt x="11" y="180"/>
                    <a:pt x="13" y="180"/>
                  </a:cubicBezTo>
                  <a:cubicBezTo>
                    <a:pt x="10" y="181"/>
                    <a:pt x="7" y="180"/>
                    <a:pt x="3" y="179"/>
                  </a:cubicBezTo>
                  <a:cubicBezTo>
                    <a:pt x="5" y="180"/>
                    <a:pt x="5" y="180"/>
                    <a:pt x="5" y="180"/>
                  </a:cubicBezTo>
                  <a:cubicBezTo>
                    <a:pt x="4" y="181"/>
                    <a:pt x="4" y="181"/>
                    <a:pt x="4" y="181"/>
                  </a:cubicBezTo>
                  <a:cubicBezTo>
                    <a:pt x="5" y="183"/>
                    <a:pt x="5" y="183"/>
                    <a:pt x="5" y="183"/>
                  </a:cubicBezTo>
                  <a:cubicBezTo>
                    <a:pt x="4" y="184"/>
                    <a:pt x="4" y="187"/>
                    <a:pt x="2" y="186"/>
                  </a:cubicBezTo>
                  <a:cubicBezTo>
                    <a:pt x="3" y="187"/>
                    <a:pt x="3" y="187"/>
                    <a:pt x="3" y="187"/>
                  </a:cubicBezTo>
                  <a:cubicBezTo>
                    <a:pt x="4" y="188"/>
                    <a:pt x="3" y="189"/>
                    <a:pt x="3" y="190"/>
                  </a:cubicBezTo>
                  <a:cubicBezTo>
                    <a:pt x="5" y="191"/>
                    <a:pt x="2" y="192"/>
                    <a:pt x="1" y="193"/>
                  </a:cubicBezTo>
                  <a:cubicBezTo>
                    <a:pt x="3" y="192"/>
                    <a:pt x="4" y="193"/>
                    <a:pt x="5" y="194"/>
                  </a:cubicBezTo>
                  <a:cubicBezTo>
                    <a:pt x="2" y="198"/>
                    <a:pt x="2" y="198"/>
                    <a:pt x="2" y="198"/>
                  </a:cubicBezTo>
                  <a:cubicBezTo>
                    <a:pt x="2" y="199"/>
                    <a:pt x="0" y="201"/>
                    <a:pt x="2" y="203"/>
                  </a:cubicBezTo>
                  <a:cubicBezTo>
                    <a:pt x="2" y="203"/>
                    <a:pt x="1" y="204"/>
                    <a:pt x="1" y="204"/>
                  </a:cubicBezTo>
                  <a:cubicBezTo>
                    <a:pt x="4" y="204"/>
                    <a:pt x="4" y="204"/>
                    <a:pt x="4" y="204"/>
                  </a:cubicBezTo>
                  <a:cubicBezTo>
                    <a:pt x="1" y="206"/>
                    <a:pt x="1" y="206"/>
                    <a:pt x="1" y="206"/>
                  </a:cubicBezTo>
                  <a:cubicBezTo>
                    <a:pt x="4" y="208"/>
                    <a:pt x="4" y="205"/>
                    <a:pt x="6" y="205"/>
                  </a:cubicBezTo>
                  <a:cubicBezTo>
                    <a:pt x="7" y="206"/>
                    <a:pt x="10" y="207"/>
                    <a:pt x="9" y="209"/>
                  </a:cubicBezTo>
                  <a:cubicBezTo>
                    <a:pt x="9" y="210"/>
                    <a:pt x="9" y="211"/>
                    <a:pt x="9" y="211"/>
                  </a:cubicBezTo>
                  <a:cubicBezTo>
                    <a:pt x="12" y="211"/>
                    <a:pt x="12" y="214"/>
                    <a:pt x="13" y="216"/>
                  </a:cubicBezTo>
                  <a:cubicBezTo>
                    <a:pt x="12" y="218"/>
                    <a:pt x="11" y="215"/>
                    <a:pt x="11" y="216"/>
                  </a:cubicBezTo>
                  <a:cubicBezTo>
                    <a:pt x="12" y="216"/>
                    <a:pt x="12" y="217"/>
                    <a:pt x="13" y="217"/>
                  </a:cubicBezTo>
                  <a:cubicBezTo>
                    <a:pt x="12" y="217"/>
                    <a:pt x="12" y="218"/>
                    <a:pt x="11" y="218"/>
                  </a:cubicBezTo>
                  <a:cubicBezTo>
                    <a:pt x="10" y="220"/>
                    <a:pt x="12" y="221"/>
                    <a:pt x="13" y="222"/>
                  </a:cubicBezTo>
                  <a:cubicBezTo>
                    <a:pt x="15" y="224"/>
                    <a:pt x="17" y="228"/>
                    <a:pt x="18" y="230"/>
                  </a:cubicBezTo>
                  <a:cubicBezTo>
                    <a:pt x="18" y="231"/>
                    <a:pt x="17" y="232"/>
                    <a:pt x="16" y="232"/>
                  </a:cubicBezTo>
                  <a:cubicBezTo>
                    <a:pt x="17" y="234"/>
                    <a:pt x="17" y="234"/>
                    <a:pt x="17" y="234"/>
                  </a:cubicBezTo>
                  <a:cubicBezTo>
                    <a:pt x="17" y="235"/>
                    <a:pt x="15" y="234"/>
                    <a:pt x="16" y="235"/>
                  </a:cubicBezTo>
                  <a:cubicBezTo>
                    <a:pt x="19" y="236"/>
                    <a:pt x="19" y="236"/>
                    <a:pt x="19" y="236"/>
                  </a:cubicBezTo>
                  <a:cubicBezTo>
                    <a:pt x="19" y="236"/>
                    <a:pt x="19" y="237"/>
                    <a:pt x="18" y="237"/>
                  </a:cubicBezTo>
                  <a:cubicBezTo>
                    <a:pt x="18" y="237"/>
                    <a:pt x="17" y="236"/>
                    <a:pt x="16" y="236"/>
                  </a:cubicBezTo>
                  <a:cubicBezTo>
                    <a:pt x="19" y="239"/>
                    <a:pt x="19" y="239"/>
                    <a:pt x="19" y="239"/>
                  </a:cubicBezTo>
                  <a:cubicBezTo>
                    <a:pt x="19" y="238"/>
                    <a:pt x="19" y="238"/>
                    <a:pt x="19" y="238"/>
                  </a:cubicBezTo>
                  <a:cubicBezTo>
                    <a:pt x="20" y="239"/>
                    <a:pt x="20" y="239"/>
                    <a:pt x="20" y="239"/>
                  </a:cubicBezTo>
                  <a:cubicBezTo>
                    <a:pt x="19" y="240"/>
                    <a:pt x="21" y="241"/>
                    <a:pt x="19" y="241"/>
                  </a:cubicBezTo>
                  <a:cubicBezTo>
                    <a:pt x="20" y="242"/>
                    <a:pt x="22" y="242"/>
                    <a:pt x="22" y="243"/>
                  </a:cubicBezTo>
                  <a:cubicBezTo>
                    <a:pt x="19" y="244"/>
                    <a:pt x="19" y="244"/>
                    <a:pt x="19" y="244"/>
                  </a:cubicBezTo>
                  <a:cubicBezTo>
                    <a:pt x="19" y="244"/>
                    <a:pt x="19" y="244"/>
                    <a:pt x="19" y="244"/>
                  </a:cubicBezTo>
                  <a:cubicBezTo>
                    <a:pt x="19" y="245"/>
                    <a:pt x="20" y="244"/>
                    <a:pt x="21" y="245"/>
                  </a:cubicBezTo>
                  <a:cubicBezTo>
                    <a:pt x="19" y="246"/>
                    <a:pt x="19" y="246"/>
                    <a:pt x="19" y="246"/>
                  </a:cubicBezTo>
                  <a:cubicBezTo>
                    <a:pt x="20" y="247"/>
                    <a:pt x="20" y="247"/>
                    <a:pt x="20" y="247"/>
                  </a:cubicBezTo>
                  <a:cubicBezTo>
                    <a:pt x="20" y="248"/>
                    <a:pt x="19" y="248"/>
                    <a:pt x="18" y="249"/>
                  </a:cubicBezTo>
                  <a:cubicBezTo>
                    <a:pt x="20" y="252"/>
                    <a:pt x="20" y="252"/>
                    <a:pt x="20" y="252"/>
                  </a:cubicBezTo>
                  <a:cubicBezTo>
                    <a:pt x="21" y="252"/>
                    <a:pt x="21" y="251"/>
                    <a:pt x="21" y="252"/>
                  </a:cubicBezTo>
                  <a:cubicBezTo>
                    <a:pt x="22" y="252"/>
                    <a:pt x="22" y="252"/>
                    <a:pt x="22" y="253"/>
                  </a:cubicBezTo>
                  <a:cubicBezTo>
                    <a:pt x="22" y="253"/>
                    <a:pt x="22" y="254"/>
                    <a:pt x="21" y="254"/>
                  </a:cubicBezTo>
                  <a:cubicBezTo>
                    <a:pt x="26" y="256"/>
                    <a:pt x="26" y="256"/>
                    <a:pt x="26" y="256"/>
                  </a:cubicBezTo>
                  <a:cubicBezTo>
                    <a:pt x="25" y="257"/>
                    <a:pt x="25" y="257"/>
                    <a:pt x="25" y="257"/>
                  </a:cubicBezTo>
                  <a:cubicBezTo>
                    <a:pt x="26" y="257"/>
                    <a:pt x="26" y="257"/>
                    <a:pt x="26" y="257"/>
                  </a:cubicBezTo>
                  <a:cubicBezTo>
                    <a:pt x="28" y="258"/>
                    <a:pt x="26" y="259"/>
                    <a:pt x="26" y="260"/>
                  </a:cubicBezTo>
                  <a:cubicBezTo>
                    <a:pt x="26" y="260"/>
                    <a:pt x="26" y="260"/>
                    <a:pt x="26" y="260"/>
                  </a:cubicBezTo>
                  <a:cubicBezTo>
                    <a:pt x="26" y="260"/>
                    <a:pt x="25" y="261"/>
                    <a:pt x="25" y="261"/>
                  </a:cubicBezTo>
                  <a:cubicBezTo>
                    <a:pt x="25" y="262"/>
                    <a:pt x="25" y="263"/>
                    <a:pt x="24" y="263"/>
                  </a:cubicBezTo>
                  <a:cubicBezTo>
                    <a:pt x="21" y="260"/>
                    <a:pt x="21" y="266"/>
                    <a:pt x="21" y="266"/>
                  </a:cubicBezTo>
                  <a:cubicBezTo>
                    <a:pt x="20" y="268"/>
                    <a:pt x="22" y="270"/>
                    <a:pt x="23" y="272"/>
                  </a:cubicBezTo>
                  <a:cubicBezTo>
                    <a:pt x="22" y="273"/>
                    <a:pt x="21" y="273"/>
                    <a:pt x="20" y="274"/>
                  </a:cubicBezTo>
                  <a:cubicBezTo>
                    <a:pt x="22" y="275"/>
                    <a:pt x="22" y="275"/>
                    <a:pt x="22" y="275"/>
                  </a:cubicBezTo>
                  <a:cubicBezTo>
                    <a:pt x="22" y="275"/>
                    <a:pt x="22" y="275"/>
                    <a:pt x="21" y="275"/>
                  </a:cubicBezTo>
                  <a:cubicBezTo>
                    <a:pt x="23" y="278"/>
                    <a:pt x="18" y="279"/>
                    <a:pt x="19" y="280"/>
                  </a:cubicBezTo>
                  <a:cubicBezTo>
                    <a:pt x="19" y="282"/>
                    <a:pt x="19" y="282"/>
                    <a:pt x="19" y="282"/>
                  </a:cubicBezTo>
                  <a:cubicBezTo>
                    <a:pt x="21" y="283"/>
                    <a:pt x="22" y="281"/>
                    <a:pt x="23" y="279"/>
                  </a:cubicBezTo>
                  <a:cubicBezTo>
                    <a:pt x="28" y="279"/>
                    <a:pt x="28" y="282"/>
                    <a:pt x="32" y="283"/>
                  </a:cubicBezTo>
                  <a:cubicBezTo>
                    <a:pt x="30" y="285"/>
                    <a:pt x="29" y="285"/>
                    <a:pt x="27" y="283"/>
                  </a:cubicBezTo>
                  <a:cubicBezTo>
                    <a:pt x="24" y="284"/>
                    <a:pt x="27" y="286"/>
                    <a:pt x="26" y="287"/>
                  </a:cubicBezTo>
                  <a:cubicBezTo>
                    <a:pt x="32" y="287"/>
                    <a:pt x="32" y="287"/>
                    <a:pt x="32" y="287"/>
                  </a:cubicBezTo>
                  <a:cubicBezTo>
                    <a:pt x="32" y="288"/>
                    <a:pt x="31" y="289"/>
                    <a:pt x="30" y="289"/>
                  </a:cubicBezTo>
                  <a:cubicBezTo>
                    <a:pt x="31" y="290"/>
                    <a:pt x="31" y="290"/>
                    <a:pt x="31" y="290"/>
                  </a:cubicBezTo>
                  <a:cubicBezTo>
                    <a:pt x="30" y="291"/>
                    <a:pt x="30" y="291"/>
                    <a:pt x="30" y="291"/>
                  </a:cubicBezTo>
                  <a:cubicBezTo>
                    <a:pt x="32" y="292"/>
                    <a:pt x="32" y="292"/>
                    <a:pt x="32" y="292"/>
                  </a:cubicBezTo>
                  <a:cubicBezTo>
                    <a:pt x="32" y="293"/>
                    <a:pt x="32" y="293"/>
                    <a:pt x="32" y="293"/>
                  </a:cubicBezTo>
                  <a:cubicBezTo>
                    <a:pt x="31" y="293"/>
                    <a:pt x="31" y="293"/>
                    <a:pt x="31" y="292"/>
                  </a:cubicBezTo>
                  <a:cubicBezTo>
                    <a:pt x="31" y="293"/>
                    <a:pt x="31" y="294"/>
                    <a:pt x="30" y="294"/>
                  </a:cubicBezTo>
                  <a:cubicBezTo>
                    <a:pt x="31" y="294"/>
                    <a:pt x="31" y="294"/>
                    <a:pt x="31" y="294"/>
                  </a:cubicBezTo>
                  <a:cubicBezTo>
                    <a:pt x="30" y="297"/>
                    <a:pt x="30" y="297"/>
                    <a:pt x="30" y="297"/>
                  </a:cubicBezTo>
                  <a:cubicBezTo>
                    <a:pt x="35" y="299"/>
                    <a:pt x="35" y="299"/>
                    <a:pt x="35" y="299"/>
                  </a:cubicBezTo>
                  <a:cubicBezTo>
                    <a:pt x="34" y="300"/>
                    <a:pt x="34" y="300"/>
                    <a:pt x="34" y="300"/>
                  </a:cubicBezTo>
                  <a:cubicBezTo>
                    <a:pt x="36" y="301"/>
                    <a:pt x="38" y="301"/>
                    <a:pt x="39" y="303"/>
                  </a:cubicBezTo>
                  <a:cubicBezTo>
                    <a:pt x="38" y="303"/>
                    <a:pt x="35" y="302"/>
                    <a:pt x="36" y="303"/>
                  </a:cubicBezTo>
                  <a:cubicBezTo>
                    <a:pt x="36" y="304"/>
                    <a:pt x="35" y="304"/>
                    <a:pt x="35" y="304"/>
                  </a:cubicBezTo>
                  <a:cubicBezTo>
                    <a:pt x="38" y="306"/>
                    <a:pt x="38" y="306"/>
                    <a:pt x="38" y="306"/>
                  </a:cubicBezTo>
                  <a:cubicBezTo>
                    <a:pt x="37" y="307"/>
                    <a:pt x="36" y="307"/>
                    <a:pt x="36" y="308"/>
                  </a:cubicBezTo>
                  <a:cubicBezTo>
                    <a:pt x="35" y="306"/>
                    <a:pt x="35" y="306"/>
                    <a:pt x="35" y="306"/>
                  </a:cubicBezTo>
                  <a:cubicBezTo>
                    <a:pt x="33" y="309"/>
                    <a:pt x="37" y="308"/>
                    <a:pt x="38" y="310"/>
                  </a:cubicBezTo>
                  <a:cubicBezTo>
                    <a:pt x="37" y="308"/>
                    <a:pt x="42" y="307"/>
                    <a:pt x="40" y="304"/>
                  </a:cubicBezTo>
                  <a:cubicBezTo>
                    <a:pt x="40" y="304"/>
                    <a:pt x="39" y="305"/>
                    <a:pt x="39" y="305"/>
                  </a:cubicBezTo>
                  <a:cubicBezTo>
                    <a:pt x="38" y="304"/>
                    <a:pt x="38" y="304"/>
                    <a:pt x="38" y="304"/>
                  </a:cubicBezTo>
                  <a:cubicBezTo>
                    <a:pt x="39" y="303"/>
                    <a:pt x="39" y="303"/>
                    <a:pt x="39" y="303"/>
                  </a:cubicBezTo>
                  <a:cubicBezTo>
                    <a:pt x="40" y="303"/>
                    <a:pt x="42" y="301"/>
                    <a:pt x="43" y="303"/>
                  </a:cubicBezTo>
                  <a:cubicBezTo>
                    <a:pt x="43" y="305"/>
                    <a:pt x="43" y="306"/>
                    <a:pt x="41" y="308"/>
                  </a:cubicBezTo>
                  <a:cubicBezTo>
                    <a:pt x="45" y="308"/>
                    <a:pt x="45" y="308"/>
                    <a:pt x="45" y="308"/>
                  </a:cubicBezTo>
                  <a:cubicBezTo>
                    <a:pt x="45" y="313"/>
                    <a:pt x="49" y="307"/>
                    <a:pt x="51" y="311"/>
                  </a:cubicBezTo>
                  <a:cubicBezTo>
                    <a:pt x="51" y="311"/>
                    <a:pt x="50" y="312"/>
                    <a:pt x="50" y="312"/>
                  </a:cubicBezTo>
                  <a:cubicBezTo>
                    <a:pt x="47" y="315"/>
                    <a:pt x="46" y="310"/>
                    <a:pt x="44" y="311"/>
                  </a:cubicBezTo>
                  <a:cubicBezTo>
                    <a:pt x="44" y="313"/>
                    <a:pt x="44" y="313"/>
                    <a:pt x="44" y="313"/>
                  </a:cubicBezTo>
                  <a:cubicBezTo>
                    <a:pt x="43" y="312"/>
                    <a:pt x="39" y="311"/>
                    <a:pt x="39" y="312"/>
                  </a:cubicBezTo>
                  <a:cubicBezTo>
                    <a:pt x="40" y="313"/>
                    <a:pt x="40" y="313"/>
                    <a:pt x="40" y="313"/>
                  </a:cubicBezTo>
                  <a:cubicBezTo>
                    <a:pt x="40" y="314"/>
                    <a:pt x="40" y="314"/>
                    <a:pt x="40" y="314"/>
                  </a:cubicBezTo>
                  <a:cubicBezTo>
                    <a:pt x="42" y="313"/>
                    <a:pt x="43" y="313"/>
                    <a:pt x="44" y="314"/>
                  </a:cubicBezTo>
                  <a:cubicBezTo>
                    <a:pt x="44" y="316"/>
                    <a:pt x="44" y="316"/>
                    <a:pt x="44" y="316"/>
                  </a:cubicBezTo>
                  <a:cubicBezTo>
                    <a:pt x="45" y="315"/>
                    <a:pt x="45" y="315"/>
                    <a:pt x="45" y="315"/>
                  </a:cubicBezTo>
                  <a:cubicBezTo>
                    <a:pt x="47" y="316"/>
                    <a:pt x="46" y="318"/>
                    <a:pt x="47" y="319"/>
                  </a:cubicBezTo>
                  <a:cubicBezTo>
                    <a:pt x="47" y="320"/>
                    <a:pt x="46" y="320"/>
                    <a:pt x="45" y="320"/>
                  </a:cubicBezTo>
                  <a:cubicBezTo>
                    <a:pt x="45" y="321"/>
                    <a:pt x="45" y="321"/>
                    <a:pt x="45" y="321"/>
                  </a:cubicBezTo>
                  <a:cubicBezTo>
                    <a:pt x="40" y="322"/>
                    <a:pt x="40" y="322"/>
                    <a:pt x="40" y="322"/>
                  </a:cubicBezTo>
                  <a:cubicBezTo>
                    <a:pt x="41" y="323"/>
                    <a:pt x="42" y="323"/>
                    <a:pt x="43" y="324"/>
                  </a:cubicBezTo>
                  <a:cubicBezTo>
                    <a:pt x="43" y="324"/>
                    <a:pt x="42" y="324"/>
                    <a:pt x="42" y="325"/>
                  </a:cubicBezTo>
                  <a:cubicBezTo>
                    <a:pt x="46" y="323"/>
                    <a:pt x="43" y="321"/>
                    <a:pt x="47" y="320"/>
                  </a:cubicBezTo>
                  <a:cubicBezTo>
                    <a:pt x="47" y="322"/>
                    <a:pt x="47" y="322"/>
                    <a:pt x="47" y="322"/>
                  </a:cubicBezTo>
                  <a:cubicBezTo>
                    <a:pt x="48" y="321"/>
                    <a:pt x="48" y="321"/>
                    <a:pt x="48" y="321"/>
                  </a:cubicBezTo>
                  <a:cubicBezTo>
                    <a:pt x="49" y="324"/>
                    <a:pt x="52" y="321"/>
                    <a:pt x="53" y="321"/>
                  </a:cubicBezTo>
                  <a:cubicBezTo>
                    <a:pt x="52" y="323"/>
                    <a:pt x="51" y="324"/>
                    <a:pt x="48" y="324"/>
                  </a:cubicBezTo>
                  <a:cubicBezTo>
                    <a:pt x="47" y="326"/>
                    <a:pt x="47" y="326"/>
                    <a:pt x="47" y="326"/>
                  </a:cubicBezTo>
                  <a:cubicBezTo>
                    <a:pt x="47" y="325"/>
                    <a:pt x="49" y="325"/>
                    <a:pt x="50" y="325"/>
                  </a:cubicBezTo>
                  <a:cubicBezTo>
                    <a:pt x="51" y="322"/>
                    <a:pt x="56" y="324"/>
                    <a:pt x="57" y="321"/>
                  </a:cubicBezTo>
                  <a:cubicBezTo>
                    <a:pt x="59" y="320"/>
                    <a:pt x="63" y="321"/>
                    <a:pt x="64" y="323"/>
                  </a:cubicBezTo>
                  <a:cubicBezTo>
                    <a:pt x="63" y="324"/>
                    <a:pt x="61" y="326"/>
                    <a:pt x="58" y="325"/>
                  </a:cubicBezTo>
                  <a:cubicBezTo>
                    <a:pt x="58" y="324"/>
                    <a:pt x="59" y="323"/>
                    <a:pt x="60" y="323"/>
                  </a:cubicBezTo>
                  <a:cubicBezTo>
                    <a:pt x="58" y="322"/>
                    <a:pt x="58" y="322"/>
                    <a:pt x="58" y="322"/>
                  </a:cubicBezTo>
                  <a:cubicBezTo>
                    <a:pt x="58" y="323"/>
                    <a:pt x="58" y="323"/>
                    <a:pt x="59" y="324"/>
                  </a:cubicBezTo>
                  <a:cubicBezTo>
                    <a:pt x="57" y="325"/>
                    <a:pt x="57" y="325"/>
                    <a:pt x="57" y="325"/>
                  </a:cubicBezTo>
                  <a:cubicBezTo>
                    <a:pt x="57" y="325"/>
                    <a:pt x="57" y="325"/>
                    <a:pt x="57" y="325"/>
                  </a:cubicBezTo>
                  <a:cubicBezTo>
                    <a:pt x="56" y="323"/>
                    <a:pt x="55" y="324"/>
                    <a:pt x="54" y="325"/>
                  </a:cubicBezTo>
                  <a:cubicBezTo>
                    <a:pt x="55" y="326"/>
                    <a:pt x="56" y="323"/>
                    <a:pt x="57" y="326"/>
                  </a:cubicBezTo>
                  <a:cubicBezTo>
                    <a:pt x="57" y="326"/>
                    <a:pt x="56" y="326"/>
                    <a:pt x="55" y="326"/>
                  </a:cubicBezTo>
                  <a:cubicBezTo>
                    <a:pt x="57" y="328"/>
                    <a:pt x="57" y="328"/>
                    <a:pt x="57" y="328"/>
                  </a:cubicBezTo>
                  <a:cubicBezTo>
                    <a:pt x="55" y="330"/>
                    <a:pt x="55" y="330"/>
                    <a:pt x="55" y="330"/>
                  </a:cubicBezTo>
                  <a:cubicBezTo>
                    <a:pt x="56" y="330"/>
                    <a:pt x="57" y="330"/>
                    <a:pt x="57" y="331"/>
                  </a:cubicBezTo>
                  <a:cubicBezTo>
                    <a:pt x="57" y="331"/>
                    <a:pt x="57" y="332"/>
                    <a:pt x="57" y="332"/>
                  </a:cubicBezTo>
                  <a:cubicBezTo>
                    <a:pt x="57" y="332"/>
                    <a:pt x="58" y="332"/>
                    <a:pt x="58" y="332"/>
                  </a:cubicBezTo>
                  <a:cubicBezTo>
                    <a:pt x="59" y="332"/>
                    <a:pt x="59" y="333"/>
                    <a:pt x="59" y="334"/>
                  </a:cubicBezTo>
                  <a:cubicBezTo>
                    <a:pt x="61" y="334"/>
                    <a:pt x="61" y="334"/>
                    <a:pt x="61" y="334"/>
                  </a:cubicBezTo>
                  <a:cubicBezTo>
                    <a:pt x="64" y="335"/>
                    <a:pt x="62" y="338"/>
                    <a:pt x="63" y="340"/>
                  </a:cubicBezTo>
                  <a:cubicBezTo>
                    <a:pt x="65" y="339"/>
                    <a:pt x="63" y="336"/>
                    <a:pt x="65" y="334"/>
                  </a:cubicBezTo>
                  <a:cubicBezTo>
                    <a:pt x="66" y="334"/>
                    <a:pt x="67" y="333"/>
                    <a:pt x="68" y="335"/>
                  </a:cubicBezTo>
                  <a:cubicBezTo>
                    <a:pt x="69" y="337"/>
                    <a:pt x="66" y="336"/>
                    <a:pt x="66" y="338"/>
                  </a:cubicBezTo>
                  <a:cubicBezTo>
                    <a:pt x="67" y="337"/>
                    <a:pt x="68" y="337"/>
                    <a:pt x="68" y="338"/>
                  </a:cubicBezTo>
                  <a:cubicBezTo>
                    <a:pt x="68" y="339"/>
                    <a:pt x="67" y="339"/>
                    <a:pt x="66" y="339"/>
                  </a:cubicBezTo>
                  <a:cubicBezTo>
                    <a:pt x="68" y="341"/>
                    <a:pt x="68" y="341"/>
                    <a:pt x="68" y="341"/>
                  </a:cubicBezTo>
                  <a:cubicBezTo>
                    <a:pt x="67" y="343"/>
                    <a:pt x="65" y="341"/>
                    <a:pt x="63" y="342"/>
                  </a:cubicBezTo>
                  <a:cubicBezTo>
                    <a:pt x="63" y="341"/>
                    <a:pt x="63" y="341"/>
                    <a:pt x="63" y="341"/>
                  </a:cubicBezTo>
                  <a:cubicBezTo>
                    <a:pt x="63" y="341"/>
                    <a:pt x="63" y="342"/>
                    <a:pt x="63" y="341"/>
                  </a:cubicBezTo>
                  <a:cubicBezTo>
                    <a:pt x="62" y="343"/>
                    <a:pt x="63" y="343"/>
                    <a:pt x="64" y="344"/>
                  </a:cubicBezTo>
                  <a:cubicBezTo>
                    <a:pt x="67" y="343"/>
                    <a:pt x="66" y="346"/>
                    <a:pt x="69" y="345"/>
                  </a:cubicBezTo>
                  <a:cubicBezTo>
                    <a:pt x="67" y="343"/>
                    <a:pt x="67" y="343"/>
                    <a:pt x="67" y="343"/>
                  </a:cubicBezTo>
                  <a:cubicBezTo>
                    <a:pt x="67" y="343"/>
                    <a:pt x="67" y="343"/>
                    <a:pt x="67" y="343"/>
                  </a:cubicBezTo>
                  <a:cubicBezTo>
                    <a:pt x="70" y="342"/>
                    <a:pt x="70" y="345"/>
                    <a:pt x="71" y="345"/>
                  </a:cubicBezTo>
                  <a:cubicBezTo>
                    <a:pt x="73" y="343"/>
                    <a:pt x="69" y="343"/>
                    <a:pt x="68" y="342"/>
                  </a:cubicBezTo>
                  <a:cubicBezTo>
                    <a:pt x="71" y="340"/>
                    <a:pt x="72" y="344"/>
                    <a:pt x="74" y="344"/>
                  </a:cubicBezTo>
                  <a:cubicBezTo>
                    <a:pt x="74" y="344"/>
                    <a:pt x="74" y="344"/>
                    <a:pt x="74" y="344"/>
                  </a:cubicBezTo>
                  <a:cubicBezTo>
                    <a:pt x="75" y="344"/>
                    <a:pt x="75" y="344"/>
                    <a:pt x="75" y="344"/>
                  </a:cubicBezTo>
                  <a:cubicBezTo>
                    <a:pt x="75" y="347"/>
                    <a:pt x="75" y="347"/>
                    <a:pt x="75" y="347"/>
                  </a:cubicBezTo>
                  <a:cubicBezTo>
                    <a:pt x="77" y="348"/>
                    <a:pt x="78" y="346"/>
                    <a:pt x="79" y="348"/>
                  </a:cubicBezTo>
                  <a:cubicBezTo>
                    <a:pt x="79" y="348"/>
                    <a:pt x="79" y="349"/>
                    <a:pt x="79" y="349"/>
                  </a:cubicBezTo>
                  <a:cubicBezTo>
                    <a:pt x="77" y="349"/>
                    <a:pt x="76" y="351"/>
                    <a:pt x="75" y="349"/>
                  </a:cubicBezTo>
                  <a:cubicBezTo>
                    <a:pt x="74" y="349"/>
                    <a:pt x="74" y="349"/>
                    <a:pt x="74" y="349"/>
                  </a:cubicBezTo>
                  <a:cubicBezTo>
                    <a:pt x="76" y="352"/>
                    <a:pt x="71" y="349"/>
                    <a:pt x="70" y="352"/>
                  </a:cubicBezTo>
                  <a:cubicBezTo>
                    <a:pt x="73" y="352"/>
                    <a:pt x="70" y="352"/>
                    <a:pt x="74" y="351"/>
                  </a:cubicBezTo>
                  <a:cubicBezTo>
                    <a:pt x="74" y="351"/>
                    <a:pt x="75" y="352"/>
                    <a:pt x="75" y="353"/>
                  </a:cubicBezTo>
                  <a:cubicBezTo>
                    <a:pt x="75" y="353"/>
                    <a:pt x="76" y="353"/>
                    <a:pt x="76" y="352"/>
                  </a:cubicBezTo>
                  <a:cubicBezTo>
                    <a:pt x="77" y="353"/>
                    <a:pt x="77" y="353"/>
                    <a:pt x="77" y="353"/>
                  </a:cubicBezTo>
                  <a:cubicBezTo>
                    <a:pt x="78" y="351"/>
                    <a:pt x="78" y="351"/>
                    <a:pt x="78" y="351"/>
                  </a:cubicBezTo>
                  <a:cubicBezTo>
                    <a:pt x="78" y="353"/>
                    <a:pt x="80" y="351"/>
                    <a:pt x="81" y="353"/>
                  </a:cubicBezTo>
                  <a:cubicBezTo>
                    <a:pt x="80" y="354"/>
                    <a:pt x="80" y="354"/>
                    <a:pt x="80" y="354"/>
                  </a:cubicBezTo>
                  <a:cubicBezTo>
                    <a:pt x="79" y="355"/>
                    <a:pt x="79" y="354"/>
                    <a:pt x="78" y="353"/>
                  </a:cubicBezTo>
                  <a:cubicBezTo>
                    <a:pt x="76" y="355"/>
                    <a:pt x="78" y="356"/>
                    <a:pt x="77" y="358"/>
                  </a:cubicBezTo>
                  <a:cubicBezTo>
                    <a:pt x="78" y="358"/>
                    <a:pt x="77" y="358"/>
                    <a:pt x="78" y="357"/>
                  </a:cubicBezTo>
                  <a:cubicBezTo>
                    <a:pt x="82" y="360"/>
                    <a:pt x="82" y="360"/>
                    <a:pt x="82" y="360"/>
                  </a:cubicBezTo>
                  <a:cubicBezTo>
                    <a:pt x="84" y="358"/>
                    <a:pt x="86" y="362"/>
                    <a:pt x="87" y="360"/>
                  </a:cubicBezTo>
                  <a:cubicBezTo>
                    <a:pt x="88" y="362"/>
                    <a:pt x="95" y="361"/>
                    <a:pt x="92" y="365"/>
                  </a:cubicBezTo>
                  <a:cubicBezTo>
                    <a:pt x="90" y="363"/>
                    <a:pt x="89" y="361"/>
                    <a:pt x="85" y="362"/>
                  </a:cubicBezTo>
                  <a:cubicBezTo>
                    <a:pt x="83" y="363"/>
                    <a:pt x="86" y="365"/>
                    <a:pt x="87" y="364"/>
                  </a:cubicBezTo>
                  <a:cubicBezTo>
                    <a:pt x="87" y="365"/>
                    <a:pt x="87" y="365"/>
                    <a:pt x="86" y="366"/>
                  </a:cubicBezTo>
                  <a:cubicBezTo>
                    <a:pt x="88" y="365"/>
                    <a:pt x="90" y="364"/>
                    <a:pt x="92" y="366"/>
                  </a:cubicBezTo>
                  <a:cubicBezTo>
                    <a:pt x="91" y="367"/>
                    <a:pt x="91" y="367"/>
                    <a:pt x="91" y="367"/>
                  </a:cubicBezTo>
                  <a:cubicBezTo>
                    <a:pt x="92" y="368"/>
                    <a:pt x="92" y="368"/>
                    <a:pt x="92" y="368"/>
                  </a:cubicBezTo>
                  <a:cubicBezTo>
                    <a:pt x="90" y="369"/>
                    <a:pt x="90" y="369"/>
                    <a:pt x="90" y="369"/>
                  </a:cubicBezTo>
                  <a:cubicBezTo>
                    <a:pt x="90" y="369"/>
                    <a:pt x="89" y="369"/>
                    <a:pt x="90" y="368"/>
                  </a:cubicBezTo>
                  <a:cubicBezTo>
                    <a:pt x="88" y="371"/>
                    <a:pt x="88" y="371"/>
                    <a:pt x="88" y="371"/>
                  </a:cubicBezTo>
                  <a:cubicBezTo>
                    <a:pt x="87" y="368"/>
                    <a:pt x="87" y="368"/>
                    <a:pt x="87" y="368"/>
                  </a:cubicBezTo>
                  <a:cubicBezTo>
                    <a:pt x="85" y="369"/>
                    <a:pt x="89" y="370"/>
                    <a:pt x="87" y="371"/>
                  </a:cubicBezTo>
                  <a:cubicBezTo>
                    <a:pt x="87" y="371"/>
                    <a:pt x="87" y="371"/>
                    <a:pt x="87" y="371"/>
                  </a:cubicBezTo>
                  <a:cubicBezTo>
                    <a:pt x="87" y="373"/>
                    <a:pt x="90" y="374"/>
                    <a:pt x="88" y="375"/>
                  </a:cubicBezTo>
                  <a:cubicBezTo>
                    <a:pt x="92" y="374"/>
                    <a:pt x="92" y="374"/>
                    <a:pt x="92" y="374"/>
                  </a:cubicBezTo>
                  <a:cubicBezTo>
                    <a:pt x="97" y="372"/>
                    <a:pt x="96" y="380"/>
                    <a:pt x="101" y="377"/>
                  </a:cubicBezTo>
                  <a:cubicBezTo>
                    <a:pt x="103" y="374"/>
                    <a:pt x="103" y="374"/>
                    <a:pt x="103" y="374"/>
                  </a:cubicBezTo>
                  <a:cubicBezTo>
                    <a:pt x="101" y="377"/>
                    <a:pt x="100" y="371"/>
                    <a:pt x="99" y="371"/>
                  </a:cubicBezTo>
                  <a:cubicBezTo>
                    <a:pt x="103" y="371"/>
                    <a:pt x="103" y="371"/>
                    <a:pt x="103" y="371"/>
                  </a:cubicBezTo>
                  <a:cubicBezTo>
                    <a:pt x="103" y="373"/>
                    <a:pt x="103" y="373"/>
                    <a:pt x="103" y="373"/>
                  </a:cubicBezTo>
                  <a:cubicBezTo>
                    <a:pt x="104" y="371"/>
                    <a:pt x="104" y="371"/>
                    <a:pt x="104" y="371"/>
                  </a:cubicBezTo>
                  <a:cubicBezTo>
                    <a:pt x="104" y="371"/>
                    <a:pt x="105" y="371"/>
                    <a:pt x="105" y="372"/>
                  </a:cubicBezTo>
                  <a:cubicBezTo>
                    <a:pt x="105" y="372"/>
                    <a:pt x="104" y="373"/>
                    <a:pt x="104" y="374"/>
                  </a:cubicBezTo>
                  <a:cubicBezTo>
                    <a:pt x="106" y="373"/>
                    <a:pt x="106" y="373"/>
                    <a:pt x="106" y="373"/>
                  </a:cubicBezTo>
                  <a:cubicBezTo>
                    <a:pt x="108" y="374"/>
                    <a:pt x="107" y="376"/>
                    <a:pt x="107" y="377"/>
                  </a:cubicBezTo>
                  <a:cubicBezTo>
                    <a:pt x="112" y="378"/>
                    <a:pt x="107" y="381"/>
                    <a:pt x="108" y="383"/>
                  </a:cubicBezTo>
                  <a:cubicBezTo>
                    <a:pt x="110" y="383"/>
                    <a:pt x="110" y="383"/>
                    <a:pt x="110" y="383"/>
                  </a:cubicBezTo>
                  <a:cubicBezTo>
                    <a:pt x="109" y="382"/>
                    <a:pt x="109" y="382"/>
                    <a:pt x="109" y="382"/>
                  </a:cubicBezTo>
                  <a:cubicBezTo>
                    <a:pt x="109" y="381"/>
                    <a:pt x="110" y="380"/>
                    <a:pt x="110" y="380"/>
                  </a:cubicBezTo>
                  <a:cubicBezTo>
                    <a:pt x="113" y="376"/>
                    <a:pt x="108" y="376"/>
                    <a:pt x="108" y="373"/>
                  </a:cubicBezTo>
                  <a:cubicBezTo>
                    <a:pt x="110" y="374"/>
                    <a:pt x="110" y="374"/>
                    <a:pt x="110" y="374"/>
                  </a:cubicBezTo>
                  <a:cubicBezTo>
                    <a:pt x="109" y="373"/>
                    <a:pt x="109" y="373"/>
                    <a:pt x="109" y="373"/>
                  </a:cubicBezTo>
                  <a:cubicBezTo>
                    <a:pt x="110" y="372"/>
                    <a:pt x="110" y="372"/>
                    <a:pt x="111" y="372"/>
                  </a:cubicBezTo>
                  <a:cubicBezTo>
                    <a:pt x="110" y="376"/>
                    <a:pt x="113" y="374"/>
                    <a:pt x="112" y="377"/>
                  </a:cubicBezTo>
                  <a:cubicBezTo>
                    <a:pt x="114" y="376"/>
                    <a:pt x="111" y="374"/>
                    <a:pt x="114" y="374"/>
                  </a:cubicBezTo>
                  <a:cubicBezTo>
                    <a:pt x="117" y="378"/>
                    <a:pt x="112" y="378"/>
                    <a:pt x="112" y="381"/>
                  </a:cubicBezTo>
                  <a:cubicBezTo>
                    <a:pt x="116" y="380"/>
                    <a:pt x="113" y="382"/>
                    <a:pt x="112" y="382"/>
                  </a:cubicBezTo>
                  <a:cubicBezTo>
                    <a:pt x="113" y="383"/>
                    <a:pt x="113" y="383"/>
                    <a:pt x="113" y="383"/>
                  </a:cubicBezTo>
                  <a:cubicBezTo>
                    <a:pt x="112" y="384"/>
                    <a:pt x="112" y="386"/>
                    <a:pt x="111" y="386"/>
                  </a:cubicBezTo>
                  <a:cubicBezTo>
                    <a:pt x="113" y="388"/>
                    <a:pt x="113" y="383"/>
                    <a:pt x="115" y="383"/>
                  </a:cubicBezTo>
                  <a:cubicBezTo>
                    <a:pt x="114" y="384"/>
                    <a:pt x="117" y="383"/>
                    <a:pt x="116" y="385"/>
                  </a:cubicBezTo>
                  <a:cubicBezTo>
                    <a:pt x="115" y="385"/>
                    <a:pt x="115" y="385"/>
                    <a:pt x="115" y="385"/>
                  </a:cubicBezTo>
                  <a:cubicBezTo>
                    <a:pt x="119" y="385"/>
                    <a:pt x="119" y="385"/>
                    <a:pt x="119" y="385"/>
                  </a:cubicBezTo>
                  <a:cubicBezTo>
                    <a:pt x="117" y="389"/>
                    <a:pt x="122" y="386"/>
                    <a:pt x="122" y="387"/>
                  </a:cubicBezTo>
                  <a:cubicBezTo>
                    <a:pt x="121" y="388"/>
                    <a:pt x="121" y="388"/>
                    <a:pt x="121" y="388"/>
                  </a:cubicBezTo>
                  <a:cubicBezTo>
                    <a:pt x="123" y="388"/>
                    <a:pt x="123" y="388"/>
                    <a:pt x="123" y="388"/>
                  </a:cubicBezTo>
                  <a:cubicBezTo>
                    <a:pt x="124" y="389"/>
                    <a:pt x="121" y="389"/>
                    <a:pt x="122" y="390"/>
                  </a:cubicBezTo>
                  <a:cubicBezTo>
                    <a:pt x="123" y="389"/>
                    <a:pt x="124" y="390"/>
                    <a:pt x="125" y="390"/>
                  </a:cubicBezTo>
                  <a:cubicBezTo>
                    <a:pt x="123" y="392"/>
                    <a:pt x="121" y="394"/>
                    <a:pt x="119" y="395"/>
                  </a:cubicBezTo>
                  <a:cubicBezTo>
                    <a:pt x="119" y="395"/>
                    <a:pt x="118" y="394"/>
                    <a:pt x="118" y="393"/>
                  </a:cubicBezTo>
                  <a:cubicBezTo>
                    <a:pt x="118" y="393"/>
                    <a:pt x="118" y="393"/>
                    <a:pt x="118" y="393"/>
                  </a:cubicBezTo>
                  <a:cubicBezTo>
                    <a:pt x="119" y="397"/>
                    <a:pt x="119" y="397"/>
                    <a:pt x="119" y="397"/>
                  </a:cubicBezTo>
                  <a:cubicBezTo>
                    <a:pt x="120" y="396"/>
                    <a:pt x="122" y="396"/>
                    <a:pt x="123" y="394"/>
                  </a:cubicBezTo>
                  <a:cubicBezTo>
                    <a:pt x="123" y="394"/>
                    <a:pt x="122" y="394"/>
                    <a:pt x="122" y="394"/>
                  </a:cubicBezTo>
                  <a:cubicBezTo>
                    <a:pt x="123" y="392"/>
                    <a:pt x="125" y="392"/>
                    <a:pt x="127" y="391"/>
                  </a:cubicBezTo>
                  <a:cubicBezTo>
                    <a:pt x="127" y="392"/>
                    <a:pt x="127" y="392"/>
                    <a:pt x="127" y="392"/>
                  </a:cubicBezTo>
                  <a:cubicBezTo>
                    <a:pt x="127" y="393"/>
                    <a:pt x="125" y="393"/>
                    <a:pt x="126" y="393"/>
                  </a:cubicBezTo>
                  <a:cubicBezTo>
                    <a:pt x="127" y="393"/>
                    <a:pt x="127" y="393"/>
                    <a:pt x="127" y="393"/>
                  </a:cubicBezTo>
                  <a:cubicBezTo>
                    <a:pt x="125" y="394"/>
                    <a:pt x="124" y="396"/>
                    <a:pt x="126" y="398"/>
                  </a:cubicBezTo>
                  <a:cubicBezTo>
                    <a:pt x="128" y="396"/>
                    <a:pt x="128" y="396"/>
                    <a:pt x="128" y="396"/>
                  </a:cubicBezTo>
                  <a:cubicBezTo>
                    <a:pt x="127" y="395"/>
                    <a:pt x="127" y="395"/>
                    <a:pt x="127" y="395"/>
                  </a:cubicBezTo>
                  <a:cubicBezTo>
                    <a:pt x="129" y="394"/>
                    <a:pt x="129" y="392"/>
                    <a:pt x="128" y="391"/>
                  </a:cubicBezTo>
                  <a:cubicBezTo>
                    <a:pt x="129" y="392"/>
                    <a:pt x="131" y="390"/>
                    <a:pt x="132" y="392"/>
                  </a:cubicBezTo>
                  <a:cubicBezTo>
                    <a:pt x="132" y="393"/>
                    <a:pt x="132" y="393"/>
                    <a:pt x="131" y="394"/>
                  </a:cubicBezTo>
                  <a:cubicBezTo>
                    <a:pt x="134" y="395"/>
                    <a:pt x="133" y="394"/>
                    <a:pt x="136" y="394"/>
                  </a:cubicBezTo>
                  <a:cubicBezTo>
                    <a:pt x="136" y="396"/>
                    <a:pt x="136" y="398"/>
                    <a:pt x="140" y="399"/>
                  </a:cubicBezTo>
                  <a:cubicBezTo>
                    <a:pt x="137" y="401"/>
                    <a:pt x="135" y="398"/>
                    <a:pt x="132" y="398"/>
                  </a:cubicBezTo>
                  <a:cubicBezTo>
                    <a:pt x="131" y="398"/>
                    <a:pt x="130" y="397"/>
                    <a:pt x="129" y="398"/>
                  </a:cubicBezTo>
                  <a:cubicBezTo>
                    <a:pt x="129" y="397"/>
                    <a:pt x="128" y="398"/>
                    <a:pt x="128" y="398"/>
                  </a:cubicBezTo>
                  <a:cubicBezTo>
                    <a:pt x="129" y="398"/>
                    <a:pt x="130" y="399"/>
                    <a:pt x="130" y="398"/>
                  </a:cubicBezTo>
                  <a:cubicBezTo>
                    <a:pt x="131" y="399"/>
                    <a:pt x="131" y="399"/>
                    <a:pt x="131" y="399"/>
                  </a:cubicBezTo>
                  <a:cubicBezTo>
                    <a:pt x="133" y="401"/>
                    <a:pt x="131" y="403"/>
                    <a:pt x="129" y="403"/>
                  </a:cubicBezTo>
                  <a:cubicBezTo>
                    <a:pt x="130" y="404"/>
                    <a:pt x="130" y="404"/>
                    <a:pt x="130" y="405"/>
                  </a:cubicBezTo>
                  <a:cubicBezTo>
                    <a:pt x="131" y="402"/>
                    <a:pt x="133" y="406"/>
                    <a:pt x="135" y="405"/>
                  </a:cubicBezTo>
                  <a:cubicBezTo>
                    <a:pt x="135" y="406"/>
                    <a:pt x="134" y="407"/>
                    <a:pt x="134" y="408"/>
                  </a:cubicBezTo>
                  <a:cubicBezTo>
                    <a:pt x="134" y="408"/>
                    <a:pt x="135" y="408"/>
                    <a:pt x="135" y="407"/>
                  </a:cubicBezTo>
                  <a:cubicBezTo>
                    <a:pt x="135" y="407"/>
                    <a:pt x="135" y="407"/>
                    <a:pt x="135" y="407"/>
                  </a:cubicBezTo>
                  <a:cubicBezTo>
                    <a:pt x="135" y="406"/>
                    <a:pt x="135" y="406"/>
                    <a:pt x="136" y="405"/>
                  </a:cubicBezTo>
                  <a:cubicBezTo>
                    <a:pt x="137" y="405"/>
                    <a:pt x="137" y="405"/>
                    <a:pt x="138" y="406"/>
                  </a:cubicBezTo>
                  <a:cubicBezTo>
                    <a:pt x="138" y="406"/>
                    <a:pt x="138" y="407"/>
                    <a:pt x="137" y="407"/>
                  </a:cubicBezTo>
                  <a:cubicBezTo>
                    <a:pt x="139" y="407"/>
                    <a:pt x="139" y="407"/>
                    <a:pt x="139" y="407"/>
                  </a:cubicBezTo>
                  <a:cubicBezTo>
                    <a:pt x="137" y="408"/>
                    <a:pt x="140" y="410"/>
                    <a:pt x="141" y="410"/>
                  </a:cubicBezTo>
                  <a:cubicBezTo>
                    <a:pt x="141" y="412"/>
                    <a:pt x="140" y="411"/>
                    <a:pt x="139" y="411"/>
                  </a:cubicBezTo>
                  <a:cubicBezTo>
                    <a:pt x="138" y="413"/>
                    <a:pt x="138" y="413"/>
                    <a:pt x="138" y="413"/>
                  </a:cubicBezTo>
                  <a:cubicBezTo>
                    <a:pt x="139" y="412"/>
                    <a:pt x="142" y="414"/>
                    <a:pt x="141" y="414"/>
                  </a:cubicBezTo>
                  <a:cubicBezTo>
                    <a:pt x="141" y="414"/>
                    <a:pt x="141" y="414"/>
                    <a:pt x="142" y="414"/>
                  </a:cubicBezTo>
                  <a:cubicBezTo>
                    <a:pt x="140" y="413"/>
                    <a:pt x="140" y="413"/>
                    <a:pt x="140" y="413"/>
                  </a:cubicBezTo>
                  <a:cubicBezTo>
                    <a:pt x="141" y="412"/>
                    <a:pt x="144" y="413"/>
                    <a:pt x="144" y="411"/>
                  </a:cubicBezTo>
                  <a:cubicBezTo>
                    <a:pt x="145" y="412"/>
                    <a:pt x="147" y="410"/>
                    <a:pt x="149" y="410"/>
                  </a:cubicBezTo>
                  <a:cubicBezTo>
                    <a:pt x="147" y="409"/>
                    <a:pt x="147" y="409"/>
                    <a:pt x="147" y="409"/>
                  </a:cubicBezTo>
                  <a:cubicBezTo>
                    <a:pt x="147" y="408"/>
                    <a:pt x="147" y="407"/>
                    <a:pt x="147" y="407"/>
                  </a:cubicBezTo>
                  <a:cubicBezTo>
                    <a:pt x="147" y="407"/>
                    <a:pt x="147" y="407"/>
                    <a:pt x="147" y="407"/>
                  </a:cubicBezTo>
                  <a:cubicBezTo>
                    <a:pt x="146" y="408"/>
                    <a:pt x="144" y="407"/>
                    <a:pt x="143" y="406"/>
                  </a:cubicBezTo>
                  <a:cubicBezTo>
                    <a:pt x="145" y="405"/>
                    <a:pt x="146" y="405"/>
                    <a:pt x="148" y="405"/>
                  </a:cubicBezTo>
                  <a:cubicBezTo>
                    <a:pt x="147" y="404"/>
                    <a:pt x="147" y="401"/>
                    <a:pt x="144" y="403"/>
                  </a:cubicBezTo>
                  <a:cubicBezTo>
                    <a:pt x="145" y="397"/>
                    <a:pt x="149" y="404"/>
                    <a:pt x="151" y="399"/>
                  </a:cubicBezTo>
                  <a:cubicBezTo>
                    <a:pt x="152" y="400"/>
                    <a:pt x="153" y="402"/>
                    <a:pt x="152" y="402"/>
                  </a:cubicBezTo>
                  <a:cubicBezTo>
                    <a:pt x="152" y="402"/>
                    <a:pt x="151" y="402"/>
                    <a:pt x="150" y="402"/>
                  </a:cubicBezTo>
                  <a:cubicBezTo>
                    <a:pt x="149" y="404"/>
                    <a:pt x="150" y="406"/>
                    <a:pt x="149" y="407"/>
                  </a:cubicBezTo>
                  <a:cubicBezTo>
                    <a:pt x="152" y="407"/>
                    <a:pt x="152" y="407"/>
                    <a:pt x="152" y="407"/>
                  </a:cubicBezTo>
                  <a:cubicBezTo>
                    <a:pt x="152" y="407"/>
                    <a:pt x="151" y="407"/>
                    <a:pt x="151" y="407"/>
                  </a:cubicBezTo>
                  <a:cubicBezTo>
                    <a:pt x="151" y="406"/>
                    <a:pt x="151" y="406"/>
                    <a:pt x="152" y="405"/>
                  </a:cubicBezTo>
                  <a:cubicBezTo>
                    <a:pt x="151" y="404"/>
                    <a:pt x="151" y="404"/>
                    <a:pt x="151" y="404"/>
                  </a:cubicBezTo>
                  <a:cubicBezTo>
                    <a:pt x="151" y="403"/>
                    <a:pt x="152" y="403"/>
                    <a:pt x="153" y="403"/>
                  </a:cubicBezTo>
                  <a:cubicBezTo>
                    <a:pt x="155" y="404"/>
                    <a:pt x="153" y="406"/>
                    <a:pt x="154" y="407"/>
                  </a:cubicBezTo>
                  <a:cubicBezTo>
                    <a:pt x="158" y="404"/>
                    <a:pt x="161" y="408"/>
                    <a:pt x="165" y="409"/>
                  </a:cubicBezTo>
                  <a:cubicBezTo>
                    <a:pt x="165" y="409"/>
                    <a:pt x="165" y="409"/>
                    <a:pt x="165" y="409"/>
                  </a:cubicBezTo>
                  <a:cubicBezTo>
                    <a:pt x="165" y="409"/>
                    <a:pt x="165" y="409"/>
                    <a:pt x="165" y="409"/>
                  </a:cubicBezTo>
                  <a:cubicBezTo>
                    <a:pt x="166" y="409"/>
                    <a:pt x="166" y="411"/>
                    <a:pt x="167" y="411"/>
                  </a:cubicBezTo>
                  <a:cubicBezTo>
                    <a:pt x="168" y="409"/>
                    <a:pt x="168" y="409"/>
                    <a:pt x="168" y="409"/>
                  </a:cubicBezTo>
                  <a:cubicBezTo>
                    <a:pt x="170" y="408"/>
                    <a:pt x="171" y="409"/>
                    <a:pt x="173" y="410"/>
                  </a:cubicBezTo>
                  <a:cubicBezTo>
                    <a:pt x="170" y="413"/>
                    <a:pt x="170" y="413"/>
                    <a:pt x="170" y="413"/>
                  </a:cubicBezTo>
                  <a:cubicBezTo>
                    <a:pt x="172" y="415"/>
                    <a:pt x="173" y="412"/>
                    <a:pt x="173" y="410"/>
                  </a:cubicBezTo>
                  <a:cubicBezTo>
                    <a:pt x="175" y="411"/>
                    <a:pt x="175" y="411"/>
                    <a:pt x="175" y="411"/>
                  </a:cubicBezTo>
                  <a:cubicBezTo>
                    <a:pt x="174" y="410"/>
                    <a:pt x="174" y="410"/>
                    <a:pt x="174" y="410"/>
                  </a:cubicBezTo>
                  <a:cubicBezTo>
                    <a:pt x="176" y="408"/>
                    <a:pt x="176" y="408"/>
                    <a:pt x="176" y="405"/>
                  </a:cubicBezTo>
                  <a:cubicBezTo>
                    <a:pt x="178" y="406"/>
                    <a:pt x="179" y="406"/>
                    <a:pt x="181" y="407"/>
                  </a:cubicBezTo>
                  <a:cubicBezTo>
                    <a:pt x="179" y="408"/>
                    <a:pt x="179" y="408"/>
                    <a:pt x="179" y="408"/>
                  </a:cubicBezTo>
                  <a:cubicBezTo>
                    <a:pt x="180" y="407"/>
                    <a:pt x="182" y="409"/>
                    <a:pt x="182" y="407"/>
                  </a:cubicBezTo>
                  <a:cubicBezTo>
                    <a:pt x="184" y="409"/>
                    <a:pt x="184" y="409"/>
                    <a:pt x="184" y="409"/>
                  </a:cubicBezTo>
                  <a:cubicBezTo>
                    <a:pt x="183" y="409"/>
                    <a:pt x="181" y="410"/>
                    <a:pt x="180" y="410"/>
                  </a:cubicBezTo>
                  <a:cubicBezTo>
                    <a:pt x="181" y="411"/>
                    <a:pt x="181" y="411"/>
                    <a:pt x="181" y="411"/>
                  </a:cubicBezTo>
                  <a:cubicBezTo>
                    <a:pt x="185" y="405"/>
                    <a:pt x="187" y="417"/>
                    <a:pt x="190" y="410"/>
                  </a:cubicBezTo>
                  <a:cubicBezTo>
                    <a:pt x="191" y="410"/>
                    <a:pt x="191" y="411"/>
                    <a:pt x="191" y="411"/>
                  </a:cubicBezTo>
                  <a:cubicBezTo>
                    <a:pt x="191" y="412"/>
                    <a:pt x="190" y="411"/>
                    <a:pt x="189" y="411"/>
                  </a:cubicBezTo>
                  <a:cubicBezTo>
                    <a:pt x="190" y="413"/>
                    <a:pt x="190" y="413"/>
                    <a:pt x="190" y="413"/>
                  </a:cubicBezTo>
                  <a:cubicBezTo>
                    <a:pt x="192" y="413"/>
                    <a:pt x="191" y="412"/>
                    <a:pt x="192" y="410"/>
                  </a:cubicBezTo>
                  <a:cubicBezTo>
                    <a:pt x="195" y="412"/>
                    <a:pt x="195" y="412"/>
                    <a:pt x="195" y="412"/>
                  </a:cubicBezTo>
                  <a:cubicBezTo>
                    <a:pt x="195" y="410"/>
                    <a:pt x="195" y="410"/>
                    <a:pt x="196" y="409"/>
                  </a:cubicBezTo>
                  <a:cubicBezTo>
                    <a:pt x="196" y="410"/>
                    <a:pt x="198" y="412"/>
                    <a:pt x="197" y="413"/>
                  </a:cubicBezTo>
                  <a:cubicBezTo>
                    <a:pt x="198" y="413"/>
                    <a:pt x="199" y="413"/>
                    <a:pt x="200" y="413"/>
                  </a:cubicBezTo>
                  <a:cubicBezTo>
                    <a:pt x="201" y="414"/>
                    <a:pt x="199" y="414"/>
                    <a:pt x="200" y="414"/>
                  </a:cubicBezTo>
                  <a:cubicBezTo>
                    <a:pt x="201" y="415"/>
                    <a:pt x="203" y="414"/>
                    <a:pt x="202" y="414"/>
                  </a:cubicBezTo>
                  <a:cubicBezTo>
                    <a:pt x="201" y="413"/>
                    <a:pt x="201" y="413"/>
                    <a:pt x="201" y="413"/>
                  </a:cubicBezTo>
                  <a:cubicBezTo>
                    <a:pt x="203" y="412"/>
                    <a:pt x="204" y="410"/>
                    <a:pt x="206" y="412"/>
                  </a:cubicBezTo>
                  <a:cubicBezTo>
                    <a:pt x="205" y="413"/>
                    <a:pt x="205" y="414"/>
                    <a:pt x="204" y="413"/>
                  </a:cubicBezTo>
                  <a:cubicBezTo>
                    <a:pt x="206" y="414"/>
                    <a:pt x="205" y="417"/>
                    <a:pt x="207" y="417"/>
                  </a:cubicBezTo>
                  <a:cubicBezTo>
                    <a:pt x="206" y="415"/>
                    <a:pt x="206" y="415"/>
                    <a:pt x="206" y="415"/>
                  </a:cubicBezTo>
                  <a:cubicBezTo>
                    <a:pt x="206" y="414"/>
                    <a:pt x="206" y="414"/>
                    <a:pt x="206" y="414"/>
                  </a:cubicBezTo>
                  <a:cubicBezTo>
                    <a:pt x="207" y="414"/>
                    <a:pt x="208" y="415"/>
                    <a:pt x="209" y="415"/>
                  </a:cubicBezTo>
                  <a:cubicBezTo>
                    <a:pt x="209" y="416"/>
                    <a:pt x="208" y="416"/>
                    <a:pt x="209" y="416"/>
                  </a:cubicBezTo>
                  <a:cubicBezTo>
                    <a:pt x="211" y="415"/>
                    <a:pt x="211" y="415"/>
                    <a:pt x="211" y="415"/>
                  </a:cubicBezTo>
                  <a:cubicBezTo>
                    <a:pt x="211" y="415"/>
                    <a:pt x="211" y="415"/>
                    <a:pt x="211" y="415"/>
                  </a:cubicBezTo>
                  <a:cubicBezTo>
                    <a:pt x="211" y="416"/>
                    <a:pt x="211" y="416"/>
                    <a:pt x="211" y="416"/>
                  </a:cubicBezTo>
                  <a:cubicBezTo>
                    <a:pt x="212" y="417"/>
                    <a:pt x="212" y="419"/>
                    <a:pt x="212" y="420"/>
                  </a:cubicBezTo>
                  <a:cubicBezTo>
                    <a:pt x="209" y="419"/>
                    <a:pt x="207" y="417"/>
                    <a:pt x="205" y="418"/>
                  </a:cubicBezTo>
                  <a:cubicBezTo>
                    <a:pt x="206" y="418"/>
                    <a:pt x="207" y="418"/>
                    <a:pt x="208" y="419"/>
                  </a:cubicBezTo>
                  <a:cubicBezTo>
                    <a:pt x="206" y="420"/>
                    <a:pt x="206" y="420"/>
                    <a:pt x="206" y="420"/>
                  </a:cubicBezTo>
                  <a:cubicBezTo>
                    <a:pt x="208" y="420"/>
                    <a:pt x="208" y="420"/>
                    <a:pt x="209" y="419"/>
                  </a:cubicBezTo>
                  <a:cubicBezTo>
                    <a:pt x="210" y="419"/>
                    <a:pt x="209" y="420"/>
                    <a:pt x="210" y="421"/>
                  </a:cubicBezTo>
                  <a:cubicBezTo>
                    <a:pt x="211" y="418"/>
                    <a:pt x="214" y="423"/>
                    <a:pt x="215" y="419"/>
                  </a:cubicBezTo>
                  <a:cubicBezTo>
                    <a:pt x="216" y="420"/>
                    <a:pt x="217" y="420"/>
                    <a:pt x="217" y="421"/>
                  </a:cubicBezTo>
                  <a:cubicBezTo>
                    <a:pt x="216" y="422"/>
                    <a:pt x="216" y="422"/>
                    <a:pt x="216" y="422"/>
                  </a:cubicBezTo>
                  <a:cubicBezTo>
                    <a:pt x="217" y="421"/>
                    <a:pt x="219" y="420"/>
                    <a:pt x="220" y="422"/>
                  </a:cubicBezTo>
                  <a:cubicBezTo>
                    <a:pt x="220" y="421"/>
                    <a:pt x="220" y="421"/>
                    <a:pt x="220" y="421"/>
                  </a:cubicBezTo>
                  <a:cubicBezTo>
                    <a:pt x="224" y="421"/>
                    <a:pt x="224" y="421"/>
                    <a:pt x="224" y="421"/>
                  </a:cubicBezTo>
                  <a:cubicBezTo>
                    <a:pt x="224" y="422"/>
                    <a:pt x="224" y="422"/>
                    <a:pt x="224" y="422"/>
                  </a:cubicBezTo>
                  <a:cubicBezTo>
                    <a:pt x="225" y="422"/>
                    <a:pt x="225" y="422"/>
                    <a:pt x="225" y="422"/>
                  </a:cubicBezTo>
                  <a:cubicBezTo>
                    <a:pt x="224" y="421"/>
                    <a:pt x="224" y="421"/>
                    <a:pt x="224" y="421"/>
                  </a:cubicBezTo>
                  <a:cubicBezTo>
                    <a:pt x="224" y="419"/>
                    <a:pt x="224" y="419"/>
                    <a:pt x="224" y="419"/>
                  </a:cubicBezTo>
                  <a:cubicBezTo>
                    <a:pt x="228" y="421"/>
                    <a:pt x="228" y="421"/>
                    <a:pt x="228" y="421"/>
                  </a:cubicBezTo>
                  <a:cubicBezTo>
                    <a:pt x="227" y="421"/>
                    <a:pt x="227" y="421"/>
                    <a:pt x="227" y="421"/>
                  </a:cubicBezTo>
                  <a:cubicBezTo>
                    <a:pt x="228" y="422"/>
                    <a:pt x="228" y="422"/>
                    <a:pt x="228" y="422"/>
                  </a:cubicBezTo>
                  <a:cubicBezTo>
                    <a:pt x="229" y="421"/>
                    <a:pt x="229" y="421"/>
                    <a:pt x="229" y="421"/>
                  </a:cubicBezTo>
                  <a:cubicBezTo>
                    <a:pt x="231" y="420"/>
                    <a:pt x="233" y="419"/>
                    <a:pt x="235" y="421"/>
                  </a:cubicBezTo>
                  <a:cubicBezTo>
                    <a:pt x="234" y="421"/>
                    <a:pt x="234" y="421"/>
                    <a:pt x="233" y="421"/>
                  </a:cubicBezTo>
                  <a:cubicBezTo>
                    <a:pt x="233" y="422"/>
                    <a:pt x="233" y="422"/>
                    <a:pt x="233" y="422"/>
                  </a:cubicBezTo>
                  <a:cubicBezTo>
                    <a:pt x="236" y="422"/>
                    <a:pt x="236" y="422"/>
                    <a:pt x="236" y="422"/>
                  </a:cubicBezTo>
                  <a:cubicBezTo>
                    <a:pt x="236" y="422"/>
                    <a:pt x="236" y="422"/>
                    <a:pt x="236" y="422"/>
                  </a:cubicBezTo>
                  <a:cubicBezTo>
                    <a:pt x="236" y="423"/>
                    <a:pt x="237" y="422"/>
                    <a:pt x="239" y="423"/>
                  </a:cubicBezTo>
                  <a:cubicBezTo>
                    <a:pt x="239" y="424"/>
                    <a:pt x="238" y="424"/>
                    <a:pt x="238" y="424"/>
                  </a:cubicBezTo>
                  <a:cubicBezTo>
                    <a:pt x="240" y="426"/>
                    <a:pt x="241" y="425"/>
                    <a:pt x="242" y="425"/>
                  </a:cubicBezTo>
                  <a:cubicBezTo>
                    <a:pt x="239" y="425"/>
                    <a:pt x="239" y="425"/>
                    <a:pt x="239" y="425"/>
                  </a:cubicBezTo>
                  <a:cubicBezTo>
                    <a:pt x="239" y="423"/>
                    <a:pt x="239" y="423"/>
                    <a:pt x="239" y="423"/>
                  </a:cubicBezTo>
                  <a:cubicBezTo>
                    <a:pt x="240" y="422"/>
                    <a:pt x="241" y="422"/>
                    <a:pt x="242" y="422"/>
                  </a:cubicBezTo>
                  <a:cubicBezTo>
                    <a:pt x="242" y="423"/>
                    <a:pt x="242" y="423"/>
                    <a:pt x="242" y="423"/>
                  </a:cubicBezTo>
                  <a:cubicBezTo>
                    <a:pt x="243" y="423"/>
                    <a:pt x="243" y="423"/>
                    <a:pt x="243" y="423"/>
                  </a:cubicBezTo>
                  <a:cubicBezTo>
                    <a:pt x="244" y="422"/>
                    <a:pt x="247" y="424"/>
                    <a:pt x="249" y="424"/>
                  </a:cubicBezTo>
                  <a:cubicBezTo>
                    <a:pt x="248" y="423"/>
                    <a:pt x="248" y="423"/>
                    <a:pt x="248" y="423"/>
                  </a:cubicBezTo>
                  <a:cubicBezTo>
                    <a:pt x="249" y="423"/>
                    <a:pt x="251" y="421"/>
                    <a:pt x="252" y="423"/>
                  </a:cubicBezTo>
                  <a:cubicBezTo>
                    <a:pt x="250" y="424"/>
                    <a:pt x="250" y="425"/>
                    <a:pt x="249" y="426"/>
                  </a:cubicBezTo>
                  <a:cubicBezTo>
                    <a:pt x="250" y="426"/>
                    <a:pt x="250" y="427"/>
                    <a:pt x="250" y="427"/>
                  </a:cubicBezTo>
                  <a:cubicBezTo>
                    <a:pt x="251" y="426"/>
                    <a:pt x="251" y="426"/>
                    <a:pt x="251" y="426"/>
                  </a:cubicBezTo>
                  <a:cubicBezTo>
                    <a:pt x="249" y="424"/>
                    <a:pt x="254" y="425"/>
                    <a:pt x="253" y="422"/>
                  </a:cubicBezTo>
                  <a:cubicBezTo>
                    <a:pt x="255" y="422"/>
                    <a:pt x="257" y="421"/>
                    <a:pt x="258" y="423"/>
                  </a:cubicBezTo>
                  <a:cubicBezTo>
                    <a:pt x="255" y="424"/>
                    <a:pt x="255" y="424"/>
                    <a:pt x="255" y="424"/>
                  </a:cubicBezTo>
                  <a:cubicBezTo>
                    <a:pt x="256" y="425"/>
                    <a:pt x="256" y="425"/>
                    <a:pt x="256" y="425"/>
                  </a:cubicBezTo>
                  <a:cubicBezTo>
                    <a:pt x="256" y="425"/>
                    <a:pt x="255" y="426"/>
                    <a:pt x="255" y="426"/>
                  </a:cubicBezTo>
                  <a:cubicBezTo>
                    <a:pt x="256" y="426"/>
                    <a:pt x="259" y="427"/>
                    <a:pt x="260" y="427"/>
                  </a:cubicBezTo>
                  <a:cubicBezTo>
                    <a:pt x="262" y="424"/>
                    <a:pt x="265" y="422"/>
                    <a:pt x="263" y="419"/>
                  </a:cubicBezTo>
                  <a:cubicBezTo>
                    <a:pt x="265" y="418"/>
                    <a:pt x="265" y="421"/>
                    <a:pt x="266" y="422"/>
                  </a:cubicBezTo>
                  <a:cubicBezTo>
                    <a:pt x="265" y="422"/>
                    <a:pt x="265" y="422"/>
                    <a:pt x="264" y="422"/>
                  </a:cubicBezTo>
                  <a:cubicBezTo>
                    <a:pt x="268" y="422"/>
                    <a:pt x="268" y="422"/>
                    <a:pt x="268" y="422"/>
                  </a:cubicBezTo>
                  <a:cubicBezTo>
                    <a:pt x="266" y="423"/>
                    <a:pt x="267" y="427"/>
                    <a:pt x="267" y="427"/>
                  </a:cubicBezTo>
                  <a:cubicBezTo>
                    <a:pt x="266" y="427"/>
                    <a:pt x="266" y="427"/>
                    <a:pt x="266" y="427"/>
                  </a:cubicBezTo>
                  <a:cubicBezTo>
                    <a:pt x="266" y="426"/>
                    <a:pt x="264" y="425"/>
                    <a:pt x="266" y="424"/>
                  </a:cubicBezTo>
                  <a:cubicBezTo>
                    <a:pt x="265" y="424"/>
                    <a:pt x="265" y="425"/>
                    <a:pt x="265" y="424"/>
                  </a:cubicBezTo>
                  <a:cubicBezTo>
                    <a:pt x="265" y="426"/>
                    <a:pt x="267" y="428"/>
                    <a:pt x="265" y="429"/>
                  </a:cubicBezTo>
                  <a:cubicBezTo>
                    <a:pt x="266" y="427"/>
                    <a:pt x="269" y="429"/>
                    <a:pt x="270" y="429"/>
                  </a:cubicBezTo>
                  <a:cubicBezTo>
                    <a:pt x="268" y="427"/>
                    <a:pt x="267" y="426"/>
                    <a:pt x="268" y="424"/>
                  </a:cubicBezTo>
                  <a:cubicBezTo>
                    <a:pt x="270" y="422"/>
                    <a:pt x="271" y="426"/>
                    <a:pt x="273" y="425"/>
                  </a:cubicBezTo>
                  <a:cubicBezTo>
                    <a:pt x="274" y="427"/>
                    <a:pt x="271" y="425"/>
                    <a:pt x="271" y="427"/>
                  </a:cubicBezTo>
                  <a:cubicBezTo>
                    <a:pt x="272" y="429"/>
                    <a:pt x="274" y="427"/>
                    <a:pt x="276" y="427"/>
                  </a:cubicBezTo>
                  <a:cubicBezTo>
                    <a:pt x="274" y="425"/>
                    <a:pt x="277" y="424"/>
                    <a:pt x="275" y="422"/>
                  </a:cubicBezTo>
                  <a:cubicBezTo>
                    <a:pt x="276" y="423"/>
                    <a:pt x="278" y="423"/>
                    <a:pt x="278" y="424"/>
                  </a:cubicBezTo>
                  <a:cubicBezTo>
                    <a:pt x="280" y="426"/>
                    <a:pt x="283" y="424"/>
                    <a:pt x="282" y="427"/>
                  </a:cubicBezTo>
                  <a:cubicBezTo>
                    <a:pt x="283" y="426"/>
                    <a:pt x="284" y="428"/>
                    <a:pt x="284" y="428"/>
                  </a:cubicBezTo>
                  <a:cubicBezTo>
                    <a:pt x="284" y="429"/>
                    <a:pt x="284" y="429"/>
                    <a:pt x="284" y="429"/>
                  </a:cubicBezTo>
                  <a:cubicBezTo>
                    <a:pt x="285" y="429"/>
                    <a:pt x="286" y="430"/>
                    <a:pt x="286" y="430"/>
                  </a:cubicBezTo>
                  <a:cubicBezTo>
                    <a:pt x="286" y="430"/>
                    <a:pt x="286" y="430"/>
                    <a:pt x="286" y="429"/>
                  </a:cubicBezTo>
                  <a:cubicBezTo>
                    <a:pt x="287" y="429"/>
                    <a:pt x="288" y="428"/>
                    <a:pt x="288" y="429"/>
                  </a:cubicBezTo>
                  <a:cubicBezTo>
                    <a:pt x="289" y="428"/>
                    <a:pt x="291" y="428"/>
                    <a:pt x="290" y="428"/>
                  </a:cubicBezTo>
                  <a:cubicBezTo>
                    <a:pt x="287" y="427"/>
                    <a:pt x="287" y="427"/>
                    <a:pt x="287" y="427"/>
                  </a:cubicBezTo>
                  <a:cubicBezTo>
                    <a:pt x="287" y="428"/>
                    <a:pt x="287" y="428"/>
                    <a:pt x="287" y="428"/>
                  </a:cubicBezTo>
                  <a:cubicBezTo>
                    <a:pt x="285" y="429"/>
                    <a:pt x="285" y="427"/>
                    <a:pt x="284" y="426"/>
                  </a:cubicBezTo>
                  <a:cubicBezTo>
                    <a:pt x="287" y="422"/>
                    <a:pt x="287" y="422"/>
                    <a:pt x="287" y="422"/>
                  </a:cubicBezTo>
                  <a:cubicBezTo>
                    <a:pt x="288" y="423"/>
                    <a:pt x="288" y="423"/>
                    <a:pt x="288" y="423"/>
                  </a:cubicBezTo>
                  <a:cubicBezTo>
                    <a:pt x="289" y="422"/>
                    <a:pt x="289" y="422"/>
                    <a:pt x="289" y="422"/>
                  </a:cubicBezTo>
                  <a:cubicBezTo>
                    <a:pt x="287" y="422"/>
                    <a:pt x="287" y="422"/>
                    <a:pt x="287" y="422"/>
                  </a:cubicBezTo>
                  <a:cubicBezTo>
                    <a:pt x="289" y="421"/>
                    <a:pt x="293" y="420"/>
                    <a:pt x="294" y="421"/>
                  </a:cubicBezTo>
                  <a:cubicBezTo>
                    <a:pt x="294" y="420"/>
                    <a:pt x="294" y="420"/>
                    <a:pt x="294" y="420"/>
                  </a:cubicBezTo>
                  <a:cubicBezTo>
                    <a:pt x="293" y="420"/>
                    <a:pt x="292" y="420"/>
                    <a:pt x="292" y="420"/>
                  </a:cubicBezTo>
                  <a:cubicBezTo>
                    <a:pt x="293" y="419"/>
                    <a:pt x="293" y="418"/>
                    <a:pt x="294" y="417"/>
                  </a:cubicBezTo>
                  <a:cubicBezTo>
                    <a:pt x="294" y="418"/>
                    <a:pt x="294" y="418"/>
                    <a:pt x="294" y="419"/>
                  </a:cubicBezTo>
                  <a:cubicBezTo>
                    <a:pt x="295" y="419"/>
                    <a:pt x="295" y="419"/>
                    <a:pt x="295" y="419"/>
                  </a:cubicBezTo>
                  <a:cubicBezTo>
                    <a:pt x="297" y="419"/>
                    <a:pt x="297" y="422"/>
                    <a:pt x="296" y="423"/>
                  </a:cubicBezTo>
                  <a:cubicBezTo>
                    <a:pt x="295" y="422"/>
                    <a:pt x="295" y="422"/>
                    <a:pt x="295" y="422"/>
                  </a:cubicBezTo>
                  <a:cubicBezTo>
                    <a:pt x="293" y="421"/>
                    <a:pt x="292" y="423"/>
                    <a:pt x="292" y="424"/>
                  </a:cubicBezTo>
                  <a:cubicBezTo>
                    <a:pt x="291" y="422"/>
                    <a:pt x="291" y="422"/>
                    <a:pt x="291" y="422"/>
                  </a:cubicBezTo>
                  <a:cubicBezTo>
                    <a:pt x="291" y="422"/>
                    <a:pt x="291" y="422"/>
                    <a:pt x="291" y="422"/>
                  </a:cubicBezTo>
                  <a:cubicBezTo>
                    <a:pt x="292" y="423"/>
                    <a:pt x="290" y="424"/>
                    <a:pt x="290" y="424"/>
                  </a:cubicBezTo>
                  <a:cubicBezTo>
                    <a:pt x="292" y="424"/>
                    <a:pt x="293" y="426"/>
                    <a:pt x="295" y="425"/>
                  </a:cubicBezTo>
                  <a:cubicBezTo>
                    <a:pt x="295" y="423"/>
                    <a:pt x="298" y="423"/>
                    <a:pt x="299" y="423"/>
                  </a:cubicBezTo>
                  <a:cubicBezTo>
                    <a:pt x="298" y="422"/>
                    <a:pt x="298" y="422"/>
                    <a:pt x="298" y="422"/>
                  </a:cubicBezTo>
                  <a:cubicBezTo>
                    <a:pt x="301" y="420"/>
                    <a:pt x="301" y="420"/>
                    <a:pt x="301" y="420"/>
                  </a:cubicBezTo>
                  <a:cubicBezTo>
                    <a:pt x="301" y="421"/>
                    <a:pt x="303" y="422"/>
                    <a:pt x="301" y="423"/>
                  </a:cubicBezTo>
                  <a:cubicBezTo>
                    <a:pt x="303" y="422"/>
                    <a:pt x="303" y="420"/>
                    <a:pt x="303" y="420"/>
                  </a:cubicBezTo>
                  <a:cubicBezTo>
                    <a:pt x="304" y="420"/>
                    <a:pt x="305" y="421"/>
                    <a:pt x="306" y="420"/>
                  </a:cubicBezTo>
                  <a:cubicBezTo>
                    <a:pt x="304" y="420"/>
                    <a:pt x="304" y="420"/>
                    <a:pt x="304" y="420"/>
                  </a:cubicBezTo>
                  <a:cubicBezTo>
                    <a:pt x="305" y="418"/>
                    <a:pt x="309" y="419"/>
                    <a:pt x="311" y="419"/>
                  </a:cubicBezTo>
                  <a:cubicBezTo>
                    <a:pt x="309" y="417"/>
                    <a:pt x="309" y="417"/>
                    <a:pt x="309" y="417"/>
                  </a:cubicBezTo>
                  <a:cubicBezTo>
                    <a:pt x="310" y="417"/>
                    <a:pt x="311" y="416"/>
                    <a:pt x="312" y="415"/>
                  </a:cubicBezTo>
                  <a:cubicBezTo>
                    <a:pt x="314" y="414"/>
                    <a:pt x="316" y="413"/>
                    <a:pt x="317" y="415"/>
                  </a:cubicBezTo>
                  <a:cubicBezTo>
                    <a:pt x="317" y="415"/>
                    <a:pt x="317" y="415"/>
                    <a:pt x="317" y="415"/>
                  </a:cubicBezTo>
                  <a:cubicBezTo>
                    <a:pt x="318" y="415"/>
                    <a:pt x="321" y="416"/>
                    <a:pt x="321" y="416"/>
                  </a:cubicBezTo>
                  <a:cubicBezTo>
                    <a:pt x="321" y="414"/>
                    <a:pt x="317" y="416"/>
                    <a:pt x="317" y="413"/>
                  </a:cubicBezTo>
                  <a:cubicBezTo>
                    <a:pt x="317" y="413"/>
                    <a:pt x="318" y="413"/>
                    <a:pt x="319" y="413"/>
                  </a:cubicBezTo>
                  <a:cubicBezTo>
                    <a:pt x="319" y="411"/>
                    <a:pt x="319" y="411"/>
                    <a:pt x="319" y="411"/>
                  </a:cubicBezTo>
                  <a:cubicBezTo>
                    <a:pt x="321" y="411"/>
                    <a:pt x="321" y="411"/>
                    <a:pt x="321" y="411"/>
                  </a:cubicBezTo>
                  <a:cubicBezTo>
                    <a:pt x="322" y="411"/>
                    <a:pt x="322" y="412"/>
                    <a:pt x="322" y="413"/>
                  </a:cubicBezTo>
                  <a:cubicBezTo>
                    <a:pt x="325" y="413"/>
                    <a:pt x="325" y="413"/>
                    <a:pt x="325" y="413"/>
                  </a:cubicBezTo>
                  <a:cubicBezTo>
                    <a:pt x="325" y="409"/>
                    <a:pt x="327" y="414"/>
                    <a:pt x="328" y="412"/>
                  </a:cubicBezTo>
                  <a:cubicBezTo>
                    <a:pt x="328" y="412"/>
                    <a:pt x="328" y="412"/>
                    <a:pt x="328" y="412"/>
                  </a:cubicBezTo>
                  <a:cubicBezTo>
                    <a:pt x="329" y="411"/>
                    <a:pt x="330" y="412"/>
                    <a:pt x="331" y="411"/>
                  </a:cubicBezTo>
                  <a:cubicBezTo>
                    <a:pt x="328" y="410"/>
                    <a:pt x="328" y="410"/>
                    <a:pt x="328" y="410"/>
                  </a:cubicBezTo>
                  <a:cubicBezTo>
                    <a:pt x="330" y="408"/>
                    <a:pt x="331" y="409"/>
                    <a:pt x="332" y="407"/>
                  </a:cubicBezTo>
                  <a:cubicBezTo>
                    <a:pt x="329" y="406"/>
                    <a:pt x="329" y="406"/>
                    <a:pt x="329" y="406"/>
                  </a:cubicBezTo>
                  <a:cubicBezTo>
                    <a:pt x="329" y="406"/>
                    <a:pt x="329" y="406"/>
                    <a:pt x="329" y="406"/>
                  </a:cubicBezTo>
                  <a:cubicBezTo>
                    <a:pt x="329" y="405"/>
                    <a:pt x="329" y="405"/>
                    <a:pt x="330" y="405"/>
                  </a:cubicBezTo>
                  <a:cubicBezTo>
                    <a:pt x="332" y="404"/>
                    <a:pt x="335" y="406"/>
                    <a:pt x="335" y="405"/>
                  </a:cubicBezTo>
                  <a:cubicBezTo>
                    <a:pt x="335" y="405"/>
                    <a:pt x="335" y="405"/>
                    <a:pt x="335" y="405"/>
                  </a:cubicBezTo>
                  <a:cubicBezTo>
                    <a:pt x="338" y="403"/>
                    <a:pt x="337" y="401"/>
                    <a:pt x="341" y="401"/>
                  </a:cubicBezTo>
                  <a:cubicBezTo>
                    <a:pt x="341" y="401"/>
                    <a:pt x="342" y="402"/>
                    <a:pt x="342" y="403"/>
                  </a:cubicBezTo>
                  <a:cubicBezTo>
                    <a:pt x="342" y="403"/>
                    <a:pt x="342" y="402"/>
                    <a:pt x="343" y="402"/>
                  </a:cubicBezTo>
                  <a:cubicBezTo>
                    <a:pt x="341" y="400"/>
                    <a:pt x="341" y="400"/>
                    <a:pt x="341" y="400"/>
                  </a:cubicBezTo>
                  <a:cubicBezTo>
                    <a:pt x="344" y="398"/>
                    <a:pt x="347" y="398"/>
                    <a:pt x="349" y="397"/>
                  </a:cubicBezTo>
                  <a:cubicBezTo>
                    <a:pt x="353" y="399"/>
                    <a:pt x="353" y="399"/>
                    <a:pt x="353" y="399"/>
                  </a:cubicBezTo>
                  <a:cubicBezTo>
                    <a:pt x="354" y="399"/>
                    <a:pt x="350" y="398"/>
                    <a:pt x="352" y="397"/>
                  </a:cubicBezTo>
                  <a:cubicBezTo>
                    <a:pt x="346" y="396"/>
                    <a:pt x="346" y="396"/>
                    <a:pt x="346" y="396"/>
                  </a:cubicBezTo>
                  <a:cubicBezTo>
                    <a:pt x="348" y="394"/>
                    <a:pt x="351" y="396"/>
                    <a:pt x="351" y="393"/>
                  </a:cubicBezTo>
                  <a:cubicBezTo>
                    <a:pt x="350" y="393"/>
                    <a:pt x="350" y="392"/>
                    <a:pt x="349" y="392"/>
                  </a:cubicBezTo>
                  <a:cubicBezTo>
                    <a:pt x="350" y="391"/>
                    <a:pt x="350" y="391"/>
                    <a:pt x="351" y="391"/>
                  </a:cubicBezTo>
                  <a:cubicBezTo>
                    <a:pt x="353" y="391"/>
                    <a:pt x="353" y="393"/>
                    <a:pt x="353" y="395"/>
                  </a:cubicBezTo>
                  <a:cubicBezTo>
                    <a:pt x="354" y="395"/>
                    <a:pt x="354" y="391"/>
                    <a:pt x="355" y="392"/>
                  </a:cubicBezTo>
                  <a:cubicBezTo>
                    <a:pt x="353" y="392"/>
                    <a:pt x="351" y="390"/>
                    <a:pt x="352" y="389"/>
                  </a:cubicBezTo>
                  <a:cubicBezTo>
                    <a:pt x="352" y="388"/>
                    <a:pt x="353" y="388"/>
                    <a:pt x="355" y="388"/>
                  </a:cubicBezTo>
                  <a:cubicBezTo>
                    <a:pt x="355" y="388"/>
                    <a:pt x="356" y="389"/>
                    <a:pt x="355" y="389"/>
                  </a:cubicBezTo>
                  <a:cubicBezTo>
                    <a:pt x="355" y="390"/>
                    <a:pt x="354" y="390"/>
                    <a:pt x="354" y="390"/>
                  </a:cubicBezTo>
                  <a:cubicBezTo>
                    <a:pt x="355" y="391"/>
                    <a:pt x="356" y="390"/>
                    <a:pt x="356" y="390"/>
                  </a:cubicBezTo>
                  <a:cubicBezTo>
                    <a:pt x="355" y="388"/>
                    <a:pt x="355" y="388"/>
                    <a:pt x="355" y="388"/>
                  </a:cubicBezTo>
                  <a:cubicBezTo>
                    <a:pt x="356" y="388"/>
                    <a:pt x="357" y="388"/>
                    <a:pt x="358" y="387"/>
                  </a:cubicBezTo>
                  <a:cubicBezTo>
                    <a:pt x="358" y="389"/>
                    <a:pt x="358" y="389"/>
                    <a:pt x="358" y="389"/>
                  </a:cubicBezTo>
                  <a:cubicBezTo>
                    <a:pt x="363" y="387"/>
                    <a:pt x="363" y="387"/>
                    <a:pt x="363" y="387"/>
                  </a:cubicBezTo>
                  <a:cubicBezTo>
                    <a:pt x="360" y="388"/>
                    <a:pt x="358" y="387"/>
                    <a:pt x="356" y="386"/>
                  </a:cubicBezTo>
                  <a:cubicBezTo>
                    <a:pt x="359" y="384"/>
                    <a:pt x="362" y="387"/>
                    <a:pt x="364" y="384"/>
                  </a:cubicBezTo>
                  <a:cubicBezTo>
                    <a:pt x="365" y="386"/>
                    <a:pt x="365" y="386"/>
                    <a:pt x="365" y="386"/>
                  </a:cubicBezTo>
                  <a:cubicBezTo>
                    <a:pt x="365" y="385"/>
                    <a:pt x="365" y="385"/>
                    <a:pt x="365" y="385"/>
                  </a:cubicBezTo>
                  <a:cubicBezTo>
                    <a:pt x="364" y="384"/>
                    <a:pt x="364" y="384"/>
                    <a:pt x="364" y="384"/>
                  </a:cubicBezTo>
                  <a:cubicBezTo>
                    <a:pt x="364" y="384"/>
                    <a:pt x="364" y="383"/>
                    <a:pt x="365" y="383"/>
                  </a:cubicBezTo>
                  <a:cubicBezTo>
                    <a:pt x="365" y="385"/>
                    <a:pt x="368" y="385"/>
                    <a:pt x="370" y="385"/>
                  </a:cubicBezTo>
                  <a:cubicBezTo>
                    <a:pt x="369" y="385"/>
                    <a:pt x="369" y="385"/>
                    <a:pt x="369" y="385"/>
                  </a:cubicBezTo>
                  <a:cubicBezTo>
                    <a:pt x="370" y="384"/>
                    <a:pt x="370" y="384"/>
                    <a:pt x="370" y="384"/>
                  </a:cubicBezTo>
                  <a:cubicBezTo>
                    <a:pt x="369" y="383"/>
                    <a:pt x="369" y="383"/>
                    <a:pt x="369" y="383"/>
                  </a:cubicBezTo>
                  <a:cubicBezTo>
                    <a:pt x="368" y="384"/>
                    <a:pt x="368" y="384"/>
                    <a:pt x="368" y="384"/>
                  </a:cubicBezTo>
                  <a:cubicBezTo>
                    <a:pt x="367" y="384"/>
                    <a:pt x="367" y="383"/>
                    <a:pt x="366" y="383"/>
                  </a:cubicBezTo>
                  <a:cubicBezTo>
                    <a:pt x="367" y="382"/>
                    <a:pt x="367" y="382"/>
                    <a:pt x="367" y="382"/>
                  </a:cubicBezTo>
                  <a:cubicBezTo>
                    <a:pt x="367" y="382"/>
                    <a:pt x="367" y="382"/>
                    <a:pt x="367" y="382"/>
                  </a:cubicBezTo>
                  <a:cubicBezTo>
                    <a:pt x="365" y="381"/>
                    <a:pt x="365" y="380"/>
                    <a:pt x="366" y="378"/>
                  </a:cubicBezTo>
                  <a:cubicBezTo>
                    <a:pt x="369" y="378"/>
                    <a:pt x="370" y="383"/>
                    <a:pt x="372" y="384"/>
                  </a:cubicBezTo>
                  <a:cubicBezTo>
                    <a:pt x="374" y="384"/>
                    <a:pt x="378" y="387"/>
                    <a:pt x="378" y="383"/>
                  </a:cubicBezTo>
                  <a:cubicBezTo>
                    <a:pt x="376" y="382"/>
                    <a:pt x="374" y="381"/>
                    <a:pt x="372" y="383"/>
                  </a:cubicBezTo>
                  <a:cubicBezTo>
                    <a:pt x="372" y="382"/>
                    <a:pt x="371" y="381"/>
                    <a:pt x="372" y="380"/>
                  </a:cubicBezTo>
                  <a:cubicBezTo>
                    <a:pt x="378" y="380"/>
                    <a:pt x="378" y="380"/>
                    <a:pt x="378" y="380"/>
                  </a:cubicBezTo>
                  <a:cubicBezTo>
                    <a:pt x="379" y="382"/>
                    <a:pt x="381" y="381"/>
                    <a:pt x="382" y="382"/>
                  </a:cubicBezTo>
                  <a:cubicBezTo>
                    <a:pt x="380" y="384"/>
                    <a:pt x="380" y="384"/>
                    <a:pt x="380" y="384"/>
                  </a:cubicBezTo>
                  <a:cubicBezTo>
                    <a:pt x="385" y="382"/>
                    <a:pt x="385" y="382"/>
                    <a:pt x="385" y="382"/>
                  </a:cubicBezTo>
                  <a:cubicBezTo>
                    <a:pt x="382" y="381"/>
                    <a:pt x="382" y="381"/>
                    <a:pt x="382" y="381"/>
                  </a:cubicBezTo>
                  <a:cubicBezTo>
                    <a:pt x="382" y="380"/>
                    <a:pt x="382" y="380"/>
                    <a:pt x="382" y="380"/>
                  </a:cubicBezTo>
                  <a:cubicBezTo>
                    <a:pt x="382" y="379"/>
                    <a:pt x="383" y="380"/>
                    <a:pt x="384" y="380"/>
                  </a:cubicBezTo>
                  <a:cubicBezTo>
                    <a:pt x="382" y="380"/>
                    <a:pt x="381" y="379"/>
                    <a:pt x="379" y="381"/>
                  </a:cubicBezTo>
                  <a:cubicBezTo>
                    <a:pt x="379" y="380"/>
                    <a:pt x="379" y="380"/>
                    <a:pt x="379" y="379"/>
                  </a:cubicBezTo>
                  <a:cubicBezTo>
                    <a:pt x="378" y="381"/>
                    <a:pt x="377" y="378"/>
                    <a:pt x="377" y="376"/>
                  </a:cubicBezTo>
                  <a:cubicBezTo>
                    <a:pt x="378" y="376"/>
                    <a:pt x="380" y="375"/>
                    <a:pt x="380" y="377"/>
                  </a:cubicBezTo>
                  <a:cubicBezTo>
                    <a:pt x="381" y="377"/>
                    <a:pt x="380" y="378"/>
                    <a:pt x="380" y="378"/>
                  </a:cubicBezTo>
                  <a:cubicBezTo>
                    <a:pt x="380" y="378"/>
                    <a:pt x="379" y="377"/>
                    <a:pt x="379" y="377"/>
                  </a:cubicBezTo>
                  <a:cubicBezTo>
                    <a:pt x="381" y="378"/>
                    <a:pt x="381" y="378"/>
                    <a:pt x="381" y="378"/>
                  </a:cubicBezTo>
                  <a:cubicBezTo>
                    <a:pt x="381" y="375"/>
                    <a:pt x="378" y="375"/>
                    <a:pt x="376" y="374"/>
                  </a:cubicBezTo>
                  <a:cubicBezTo>
                    <a:pt x="377" y="374"/>
                    <a:pt x="377" y="374"/>
                    <a:pt x="377" y="374"/>
                  </a:cubicBezTo>
                  <a:cubicBezTo>
                    <a:pt x="375" y="371"/>
                    <a:pt x="370" y="370"/>
                    <a:pt x="373" y="367"/>
                  </a:cubicBezTo>
                  <a:cubicBezTo>
                    <a:pt x="371" y="368"/>
                    <a:pt x="369" y="369"/>
                    <a:pt x="368" y="367"/>
                  </a:cubicBezTo>
                  <a:cubicBezTo>
                    <a:pt x="370" y="366"/>
                    <a:pt x="370" y="366"/>
                    <a:pt x="370" y="366"/>
                  </a:cubicBezTo>
                  <a:cubicBezTo>
                    <a:pt x="372" y="366"/>
                    <a:pt x="377" y="364"/>
                    <a:pt x="377" y="365"/>
                  </a:cubicBezTo>
                  <a:cubicBezTo>
                    <a:pt x="377" y="365"/>
                    <a:pt x="377" y="365"/>
                    <a:pt x="377" y="365"/>
                  </a:cubicBezTo>
                  <a:cubicBezTo>
                    <a:pt x="378" y="363"/>
                    <a:pt x="378" y="363"/>
                    <a:pt x="378" y="363"/>
                  </a:cubicBezTo>
                  <a:cubicBezTo>
                    <a:pt x="379" y="365"/>
                    <a:pt x="379" y="365"/>
                    <a:pt x="379" y="365"/>
                  </a:cubicBezTo>
                  <a:cubicBezTo>
                    <a:pt x="380" y="366"/>
                    <a:pt x="378" y="367"/>
                    <a:pt x="379" y="368"/>
                  </a:cubicBezTo>
                  <a:cubicBezTo>
                    <a:pt x="381" y="365"/>
                    <a:pt x="381" y="365"/>
                    <a:pt x="381" y="365"/>
                  </a:cubicBezTo>
                  <a:cubicBezTo>
                    <a:pt x="380" y="364"/>
                    <a:pt x="377" y="363"/>
                    <a:pt x="378" y="362"/>
                  </a:cubicBezTo>
                  <a:cubicBezTo>
                    <a:pt x="378" y="362"/>
                    <a:pt x="379" y="361"/>
                    <a:pt x="379" y="361"/>
                  </a:cubicBezTo>
                  <a:cubicBezTo>
                    <a:pt x="380" y="362"/>
                    <a:pt x="380" y="362"/>
                    <a:pt x="380" y="362"/>
                  </a:cubicBezTo>
                  <a:cubicBezTo>
                    <a:pt x="382" y="362"/>
                    <a:pt x="383" y="361"/>
                    <a:pt x="383" y="360"/>
                  </a:cubicBezTo>
                  <a:cubicBezTo>
                    <a:pt x="380" y="361"/>
                    <a:pt x="380" y="361"/>
                    <a:pt x="380" y="361"/>
                  </a:cubicBezTo>
                  <a:cubicBezTo>
                    <a:pt x="378" y="362"/>
                    <a:pt x="380" y="358"/>
                    <a:pt x="379" y="358"/>
                  </a:cubicBezTo>
                  <a:cubicBezTo>
                    <a:pt x="380" y="356"/>
                    <a:pt x="380" y="356"/>
                    <a:pt x="380" y="356"/>
                  </a:cubicBezTo>
                  <a:cubicBezTo>
                    <a:pt x="383" y="356"/>
                    <a:pt x="383" y="359"/>
                    <a:pt x="385" y="359"/>
                  </a:cubicBezTo>
                  <a:cubicBezTo>
                    <a:pt x="386" y="358"/>
                    <a:pt x="384" y="353"/>
                    <a:pt x="387" y="353"/>
                  </a:cubicBezTo>
                  <a:cubicBezTo>
                    <a:pt x="386" y="353"/>
                    <a:pt x="386" y="352"/>
                    <a:pt x="385" y="353"/>
                  </a:cubicBezTo>
                  <a:cubicBezTo>
                    <a:pt x="382" y="352"/>
                    <a:pt x="386" y="352"/>
                    <a:pt x="385" y="350"/>
                  </a:cubicBezTo>
                  <a:cubicBezTo>
                    <a:pt x="387" y="351"/>
                    <a:pt x="389" y="352"/>
                    <a:pt x="390" y="350"/>
                  </a:cubicBezTo>
                  <a:cubicBezTo>
                    <a:pt x="390" y="350"/>
                    <a:pt x="389" y="351"/>
                    <a:pt x="389" y="350"/>
                  </a:cubicBezTo>
                  <a:cubicBezTo>
                    <a:pt x="389" y="349"/>
                    <a:pt x="391" y="349"/>
                    <a:pt x="391" y="349"/>
                  </a:cubicBezTo>
                  <a:cubicBezTo>
                    <a:pt x="391" y="350"/>
                    <a:pt x="391" y="350"/>
                    <a:pt x="391" y="350"/>
                  </a:cubicBezTo>
                  <a:cubicBezTo>
                    <a:pt x="392" y="350"/>
                    <a:pt x="392" y="350"/>
                    <a:pt x="392" y="350"/>
                  </a:cubicBezTo>
                  <a:cubicBezTo>
                    <a:pt x="392" y="349"/>
                    <a:pt x="392" y="349"/>
                    <a:pt x="392" y="349"/>
                  </a:cubicBezTo>
                  <a:cubicBezTo>
                    <a:pt x="392" y="349"/>
                    <a:pt x="391" y="348"/>
                    <a:pt x="391" y="348"/>
                  </a:cubicBezTo>
                  <a:cubicBezTo>
                    <a:pt x="392" y="347"/>
                    <a:pt x="393" y="346"/>
                    <a:pt x="393" y="348"/>
                  </a:cubicBezTo>
                  <a:cubicBezTo>
                    <a:pt x="394" y="347"/>
                    <a:pt x="394" y="347"/>
                    <a:pt x="394" y="347"/>
                  </a:cubicBezTo>
                  <a:cubicBezTo>
                    <a:pt x="395" y="346"/>
                    <a:pt x="396" y="347"/>
                    <a:pt x="397" y="348"/>
                  </a:cubicBezTo>
                  <a:cubicBezTo>
                    <a:pt x="396" y="345"/>
                    <a:pt x="399" y="344"/>
                    <a:pt x="400" y="343"/>
                  </a:cubicBezTo>
                  <a:cubicBezTo>
                    <a:pt x="400" y="342"/>
                    <a:pt x="400" y="341"/>
                    <a:pt x="401" y="341"/>
                  </a:cubicBezTo>
                  <a:cubicBezTo>
                    <a:pt x="403" y="342"/>
                    <a:pt x="406" y="340"/>
                    <a:pt x="407" y="339"/>
                  </a:cubicBezTo>
                  <a:cubicBezTo>
                    <a:pt x="407" y="340"/>
                    <a:pt x="406" y="339"/>
                    <a:pt x="406" y="338"/>
                  </a:cubicBezTo>
                  <a:cubicBezTo>
                    <a:pt x="406" y="338"/>
                    <a:pt x="407" y="337"/>
                    <a:pt x="408" y="338"/>
                  </a:cubicBezTo>
                  <a:cubicBezTo>
                    <a:pt x="409" y="336"/>
                    <a:pt x="411" y="338"/>
                    <a:pt x="411" y="339"/>
                  </a:cubicBezTo>
                  <a:cubicBezTo>
                    <a:pt x="410" y="335"/>
                    <a:pt x="410" y="335"/>
                    <a:pt x="410" y="335"/>
                  </a:cubicBezTo>
                  <a:cubicBezTo>
                    <a:pt x="411" y="334"/>
                    <a:pt x="411" y="335"/>
                    <a:pt x="412" y="336"/>
                  </a:cubicBezTo>
                  <a:cubicBezTo>
                    <a:pt x="411" y="333"/>
                    <a:pt x="411" y="333"/>
                    <a:pt x="411" y="333"/>
                  </a:cubicBezTo>
                  <a:cubicBezTo>
                    <a:pt x="412" y="333"/>
                    <a:pt x="412" y="333"/>
                    <a:pt x="412" y="333"/>
                  </a:cubicBezTo>
                  <a:cubicBezTo>
                    <a:pt x="410" y="332"/>
                    <a:pt x="410" y="332"/>
                    <a:pt x="410" y="332"/>
                  </a:cubicBezTo>
                  <a:cubicBezTo>
                    <a:pt x="411" y="331"/>
                    <a:pt x="411" y="329"/>
                    <a:pt x="413" y="329"/>
                  </a:cubicBezTo>
                  <a:cubicBezTo>
                    <a:pt x="413" y="330"/>
                    <a:pt x="414" y="330"/>
                    <a:pt x="414" y="330"/>
                  </a:cubicBezTo>
                  <a:cubicBezTo>
                    <a:pt x="413" y="331"/>
                    <a:pt x="413" y="331"/>
                    <a:pt x="412" y="331"/>
                  </a:cubicBezTo>
                  <a:cubicBezTo>
                    <a:pt x="414" y="332"/>
                    <a:pt x="414" y="332"/>
                    <a:pt x="414" y="332"/>
                  </a:cubicBezTo>
                  <a:cubicBezTo>
                    <a:pt x="415" y="331"/>
                    <a:pt x="415" y="331"/>
                    <a:pt x="415" y="331"/>
                  </a:cubicBezTo>
                  <a:cubicBezTo>
                    <a:pt x="416" y="333"/>
                    <a:pt x="416" y="333"/>
                    <a:pt x="416" y="333"/>
                  </a:cubicBezTo>
                  <a:cubicBezTo>
                    <a:pt x="418" y="331"/>
                    <a:pt x="416" y="328"/>
                    <a:pt x="415" y="327"/>
                  </a:cubicBezTo>
                  <a:cubicBezTo>
                    <a:pt x="420" y="329"/>
                    <a:pt x="422" y="325"/>
                    <a:pt x="427" y="323"/>
                  </a:cubicBezTo>
                  <a:cubicBezTo>
                    <a:pt x="426" y="321"/>
                    <a:pt x="426" y="320"/>
                    <a:pt x="425" y="320"/>
                  </a:cubicBezTo>
                  <a:cubicBezTo>
                    <a:pt x="423" y="321"/>
                    <a:pt x="421" y="325"/>
                    <a:pt x="418" y="324"/>
                  </a:cubicBezTo>
                  <a:cubicBezTo>
                    <a:pt x="418" y="324"/>
                    <a:pt x="418" y="323"/>
                    <a:pt x="418" y="323"/>
                  </a:cubicBezTo>
                  <a:cubicBezTo>
                    <a:pt x="417" y="324"/>
                    <a:pt x="417" y="322"/>
                    <a:pt x="416" y="322"/>
                  </a:cubicBezTo>
                  <a:cubicBezTo>
                    <a:pt x="417" y="322"/>
                    <a:pt x="418" y="319"/>
                    <a:pt x="420" y="319"/>
                  </a:cubicBezTo>
                  <a:cubicBezTo>
                    <a:pt x="419" y="318"/>
                    <a:pt x="419" y="318"/>
                    <a:pt x="419" y="318"/>
                  </a:cubicBezTo>
                  <a:cubicBezTo>
                    <a:pt x="421" y="317"/>
                    <a:pt x="423" y="319"/>
                    <a:pt x="424" y="319"/>
                  </a:cubicBezTo>
                  <a:cubicBezTo>
                    <a:pt x="423" y="318"/>
                    <a:pt x="426" y="316"/>
                    <a:pt x="427" y="317"/>
                  </a:cubicBezTo>
                  <a:cubicBezTo>
                    <a:pt x="426" y="317"/>
                    <a:pt x="425" y="316"/>
                    <a:pt x="425" y="314"/>
                  </a:cubicBezTo>
                  <a:cubicBezTo>
                    <a:pt x="425" y="313"/>
                    <a:pt x="427" y="312"/>
                    <a:pt x="428" y="312"/>
                  </a:cubicBezTo>
                  <a:cubicBezTo>
                    <a:pt x="429" y="313"/>
                    <a:pt x="428" y="315"/>
                    <a:pt x="427" y="315"/>
                  </a:cubicBezTo>
                  <a:cubicBezTo>
                    <a:pt x="428" y="315"/>
                    <a:pt x="429" y="316"/>
                    <a:pt x="430" y="316"/>
                  </a:cubicBezTo>
                  <a:cubicBezTo>
                    <a:pt x="429" y="314"/>
                    <a:pt x="429" y="314"/>
                    <a:pt x="429" y="314"/>
                  </a:cubicBezTo>
                  <a:cubicBezTo>
                    <a:pt x="430" y="313"/>
                    <a:pt x="431" y="315"/>
                    <a:pt x="432" y="314"/>
                  </a:cubicBezTo>
                  <a:cubicBezTo>
                    <a:pt x="431" y="314"/>
                    <a:pt x="431" y="314"/>
                    <a:pt x="431" y="314"/>
                  </a:cubicBezTo>
                  <a:cubicBezTo>
                    <a:pt x="431" y="311"/>
                    <a:pt x="433" y="310"/>
                    <a:pt x="434" y="309"/>
                  </a:cubicBezTo>
                  <a:cubicBezTo>
                    <a:pt x="436" y="311"/>
                    <a:pt x="436" y="311"/>
                    <a:pt x="436" y="311"/>
                  </a:cubicBezTo>
                  <a:cubicBezTo>
                    <a:pt x="436" y="311"/>
                    <a:pt x="436" y="308"/>
                    <a:pt x="434" y="309"/>
                  </a:cubicBezTo>
                  <a:cubicBezTo>
                    <a:pt x="436" y="307"/>
                    <a:pt x="434" y="305"/>
                    <a:pt x="437" y="307"/>
                  </a:cubicBezTo>
                  <a:cubicBezTo>
                    <a:pt x="439" y="305"/>
                    <a:pt x="437" y="305"/>
                    <a:pt x="435" y="304"/>
                  </a:cubicBezTo>
                  <a:cubicBezTo>
                    <a:pt x="435" y="304"/>
                    <a:pt x="435" y="305"/>
                    <a:pt x="434" y="304"/>
                  </a:cubicBezTo>
                  <a:cubicBezTo>
                    <a:pt x="434" y="304"/>
                    <a:pt x="434" y="304"/>
                    <a:pt x="434" y="303"/>
                  </a:cubicBezTo>
                  <a:cubicBezTo>
                    <a:pt x="430" y="304"/>
                    <a:pt x="433" y="299"/>
                    <a:pt x="428" y="299"/>
                  </a:cubicBezTo>
                  <a:cubicBezTo>
                    <a:pt x="430" y="298"/>
                    <a:pt x="430" y="298"/>
                    <a:pt x="430" y="298"/>
                  </a:cubicBezTo>
                  <a:cubicBezTo>
                    <a:pt x="431" y="299"/>
                    <a:pt x="434" y="299"/>
                    <a:pt x="433" y="301"/>
                  </a:cubicBezTo>
                  <a:cubicBezTo>
                    <a:pt x="440" y="301"/>
                    <a:pt x="440" y="301"/>
                    <a:pt x="440" y="301"/>
                  </a:cubicBezTo>
                  <a:cubicBezTo>
                    <a:pt x="440" y="299"/>
                    <a:pt x="443" y="297"/>
                    <a:pt x="444" y="299"/>
                  </a:cubicBezTo>
                  <a:cubicBezTo>
                    <a:pt x="445" y="298"/>
                    <a:pt x="444" y="297"/>
                    <a:pt x="443" y="296"/>
                  </a:cubicBezTo>
                  <a:cubicBezTo>
                    <a:pt x="446" y="294"/>
                    <a:pt x="446" y="294"/>
                    <a:pt x="446" y="294"/>
                  </a:cubicBezTo>
                  <a:cubicBezTo>
                    <a:pt x="446" y="294"/>
                    <a:pt x="445" y="294"/>
                    <a:pt x="445" y="294"/>
                  </a:cubicBezTo>
                  <a:cubicBezTo>
                    <a:pt x="447" y="292"/>
                    <a:pt x="444" y="290"/>
                    <a:pt x="446" y="289"/>
                  </a:cubicBezTo>
                  <a:cubicBezTo>
                    <a:pt x="446" y="289"/>
                    <a:pt x="445" y="289"/>
                    <a:pt x="445" y="288"/>
                  </a:cubicBezTo>
                  <a:cubicBezTo>
                    <a:pt x="443" y="287"/>
                    <a:pt x="444" y="286"/>
                    <a:pt x="445" y="285"/>
                  </a:cubicBezTo>
                  <a:cubicBezTo>
                    <a:pt x="448" y="285"/>
                    <a:pt x="445" y="282"/>
                    <a:pt x="447" y="282"/>
                  </a:cubicBezTo>
                  <a:cubicBezTo>
                    <a:pt x="447" y="283"/>
                    <a:pt x="448" y="283"/>
                    <a:pt x="448" y="283"/>
                  </a:cubicBezTo>
                  <a:cubicBezTo>
                    <a:pt x="449" y="283"/>
                    <a:pt x="450" y="281"/>
                    <a:pt x="451" y="282"/>
                  </a:cubicBezTo>
                  <a:cubicBezTo>
                    <a:pt x="447" y="277"/>
                    <a:pt x="457" y="279"/>
                    <a:pt x="455" y="275"/>
                  </a:cubicBezTo>
                  <a:cubicBezTo>
                    <a:pt x="459" y="275"/>
                    <a:pt x="455" y="272"/>
                    <a:pt x="458" y="273"/>
                  </a:cubicBezTo>
                  <a:cubicBezTo>
                    <a:pt x="457" y="269"/>
                    <a:pt x="457" y="269"/>
                    <a:pt x="457" y="269"/>
                  </a:cubicBezTo>
                  <a:cubicBezTo>
                    <a:pt x="459" y="266"/>
                    <a:pt x="463" y="265"/>
                    <a:pt x="459" y="261"/>
                  </a:cubicBezTo>
                  <a:cubicBezTo>
                    <a:pt x="460" y="259"/>
                    <a:pt x="462" y="260"/>
                    <a:pt x="461" y="258"/>
                  </a:cubicBezTo>
                  <a:lnTo>
                    <a:pt x="460" y="259"/>
                  </a:lnTo>
                  <a:close/>
                  <a:moveTo>
                    <a:pt x="384" y="72"/>
                  </a:moveTo>
                  <a:cubicBezTo>
                    <a:pt x="385" y="73"/>
                    <a:pt x="385" y="73"/>
                    <a:pt x="385" y="73"/>
                  </a:cubicBezTo>
                  <a:cubicBezTo>
                    <a:pt x="383" y="74"/>
                    <a:pt x="383" y="74"/>
                    <a:pt x="383" y="74"/>
                  </a:cubicBezTo>
                  <a:lnTo>
                    <a:pt x="384" y="72"/>
                  </a:lnTo>
                  <a:close/>
                  <a:moveTo>
                    <a:pt x="12" y="156"/>
                  </a:moveTo>
                  <a:cubicBezTo>
                    <a:pt x="11" y="156"/>
                    <a:pt x="10" y="156"/>
                    <a:pt x="10" y="155"/>
                  </a:cubicBezTo>
                  <a:cubicBezTo>
                    <a:pt x="12" y="154"/>
                    <a:pt x="12" y="154"/>
                    <a:pt x="12" y="154"/>
                  </a:cubicBezTo>
                  <a:lnTo>
                    <a:pt x="12" y="156"/>
                  </a:lnTo>
                  <a:close/>
                  <a:moveTo>
                    <a:pt x="10" y="149"/>
                  </a:moveTo>
                  <a:cubicBezTo>
                    <a:pt x="12" y="149"/>
                    <a:pt x="12" y="149"/>
                    <a:pt x="12" y="149"/>
                  </a:cubicBezTo>
                  <a:cubicBezTo>
                    <a:pt x="12" y="150"/>
                    <a:pt x="12" y="150"/>
                    <a:pt x="12" y="150"/>
                  </a:cubicBezTo>
                  <a:lnTo>
                    <a:pt x="10" y="149"/>
                  </a:lnTo>
                  <a:close/>
                  <a:moveTo>
                    <a:pt x="11" y="146"/>
                  </a:moveTo>
                  <a:cubicBezTo>
                    <a:pt x="11" y="144"/>
                    <a:pt x="11" y="144"/>
                    <a:pt x="11" y="144"/>
                  </a:cubicBezTo>
                  <a:cubicBezTo>
                    <a:pt x="11" y="145"/>
                    <a:pt x="12" y="145"/>
                    <a:pt x="13" y="145"/>
                  </a:cubicBezTo>
                  <a:lnTo>
                    <a:pt x="11" y="146"/>
                  </a:lnTo>
                  <a:close/>
                  <a:moveTo>
                    <a:pt x="61" y="82"/>
                  </a:moveTo>
                  <a:cubicBezTo>
                    <a:pt x="61" y="82"/>
                    <a:pt x="61" y="82"/>
                    <a:pt x="61" y="82"/>
                  </a:cubicBezTo>
                  <a:cubicBezTo>
                    <a:pt x="60" y="81"/>
                    <a:pt x="60" y="81"/>
                    <a:pt x="60" y="81"/>
                  </a:cubicBezTo>
                  <a:lnTo>
                    <a:pt x="61" y="82"/>
                  </a:lnTo>
                  <a:close/>
                  <a:moveTo>
                    <a:pt x="56" y="78"/>
                  </a:moveTo>
                  <a:cubicBezTo>
                    <a:pt x="57" y="78"/>
                    <a:pt x="57" y="78"/>
                    <a:pt x="57" y="78"/>
                  </a:cubicBezTo>
                  <a:cubicBezTo>
                    <a:pt x="57" y="79"/>
                    <a:pt x="57" y="79"/>
                    <a:pt x="57" y="79"/>
                  </a:cubicBezTo>
                  <a:cubicBezTo>
                    <a:pt x="56" y="79"/>
                    <a:pt x="56" y="79"/>
                    <a:pt x="56" y="79"/>
                  </a:cubicBezTo>
                  <a:lnTo>
                    <a:pt x="56" y="78"/>
                  </a:lnTo>
                  <a:close/>
                  <a:moveTo>
                    <a:pt x="55" y="85"/>
                  </a:moveTo>
                  <a:cubicBezTo>
                    <a:pt x="56" y="85"/>
                    <a:pt x="56" y="84"/>
                    <a:pt x="56" y="84"/>
                  </a:cubicBezTo>
                  <a:cubicBezTo>
                    <a:pt x="56" y="82"/>
                    <a:pt x="55" y="82"/>
                    <a:pt x="54" y="83"/>
                  </a:cubicBezTo>
                  <a:cubicBezTo>
                    <a:pt x="54" y="83"/>
                    <a:pt x="54" y="83"/>
                    <a:pt x="54" y="83"/>
                  </a:cubicBezTo>
                  <a:cubicBezTo>
                    <a:pt x="53" y="83"/>
                    <a:pt x="53" y="83"/>
                    <a:pt x="53" y="83"/>
                  </a:cubicBezTo>
                  <a:cubicBezTo>
                    <a:pt x="54" y="83"/>
                    <a:pt x="54" y="83"/>
                    <a:pt x="54" y="83"/>
                  </a:cubicBezTo>
                  <a:cubicBezTo>
                    <a:pt x="54" y="82"/>
                    <a:pt x="54" y="82"/>
                    <a:pt x="55" y="81"/>
                  </a:cubicBezTo>
                  <a:cubicBezTo>
                    <a:pt x="54" y="81"/>
                    <a:pt x="56" y="83"/>
                    <a:pt x="57" y="84"/>
                  </a:cubicBezTo>
                  <a:cubicBezTo>
                    <a:pt x="58" y="84"/>
                    <a:pt x="58" y="84"/>
                    <a:pt x="58" y="84"/>
                  </a:cubicBezTo>
                  <a:cubicBezTo>
                    <a:pt x="57" y="84"/>
                    <a:pt x="57" y="84"/>
                    <a:pt x="57" y="84"/>
                  </a:cubicBezTo>
                  <a:cubicBezTo>
                    <a:pt x="56" y="83"/>
                    <a:pt x="56" y="85"/>
                    <a:pt x="55" y="85"/>
                  </a:cubicBezTo>
                  <a:close/>
                  <a:moveTo>
                    <a:pt x="56" y="87"/>
                  </a:moveTo>
                  <a:cubicBezTo>
                    <a:pt x="56" y="88"/>
                    <a:pt x="55" y="88"/>
                    <a:pt x="56" y="87"/>
                  </a:cubicBezTo>
                  <a:cubicBezTo>
                    <a:pt x="56" y="87"/>
                    <a:pt x="56" y="87"/>
                    <a:pt x="56" y="87"/>
                  </a:cubicBezTo>
                  <a:cubicBezTo>
                    <a:pt x="56" y="87"/>
                    <a:pt x="56" y="87"/>
                    <a:pt x="55" y="87"/>
                  </a:cubicBezTo>
                  <a:cubicBezTo>
                    <a:pt x="58" y="86"/>
                    <a:pt x="60" y="84"/>
                    <a:pt x="62" y="86"/>
                  </a:cubicBezTo>
                  <a:lnTo>
                    <a:pt x="56" y="87"/>
                  </a:lnTo>
                  <a:close/>
                  <a:moveTo>
                    <a:pt x="63" y="86"/>
                  </a:moveTo>
                  <a:cubicBezTo>
                    <a:pt x="64" y="86"/>
                    <a:pt x="64" y="86"/>
                    <a:pt x="64" y="86"/>
                  </a:cubicBezTo>
                  <a:cubicBezTo>
                    <a:pt x="63" y="84"/>
                    <a:pt x="63" y="84"/>
                    <a:pt x="63" y="84"/>
                  </a:cubicBezTo>
                  <a:cubicBezTo>
                    <a:pt x="65" y="84"/>
                    <a:pt x="65" y="84"/>
                    <a:pt x="65" y="84"/>
                  </a:cubicBezTo>
                  <a:cubicBezTo>
                    <a:pt x="64" y="84"/>
                    <a:pt x="65" y="85"/>
                    <a:pt x="65" y="86"/>
                  </a:cubicBezTo>
                  <a:lnTo>
                    <a:pt x="63" y="86"/>
                  </a:lnTo>
                  <a:close/>
                  <a:moveTo>
                    <a:pt x="4" y="192"/>
                  </a:moveTo>
                  <a:cubicBezTo>
                    <a:pt x="3" y="192"/>
                    <a:pt x="3" y="192"/>
                    <a:pt x="3" y="192"/>
                  </a:cubicBezTo>
                  <a:cubicBezTo>
                    <a:pt x="4" y="192"/>
                    <a:pt x="4" y="190"/>
                    <a:pt x="5" y="190"/>
                  </a:cubicBezTo>
                  <a:cubicBezTo>
                    <a:pt x="6" y="191"/>
                    <a:pt x="5" y="192"/>
                    <a:pt x="4" y="192"/>
                  </a:cubicBezTo>
                  <a:close/>
                  <a:moveTo>
                    <a:pt x="27" y="286"/>
                  </a:moveTo>
                  <a:cubicBezTo>
                    <a:pt x="27" y="285"/>
                    <a:pt x="27" y="285"/>
                    <a:pt x="27" y="285"/>
                  </a:cubicBezTo>
                  <a:cubicBezTo>
                    <a:pt x="28" y="286"/>
                    <a:pt x="28" y="286"/>
                    <a:pt x="28" y="286"/>
                  </a:cubicBezTo>
                  <a:lnTo>
                    <a:pt x="27" y="286"/>
                  </a:lnTo>
                  <a:close/>
                  <a:moveTo>
                    <a:pt x="46" y="314"/>
                  </a:moveTo>
                  <a:cubicBezTo>
                    <a:pt x="46" y="313"/>
                    <a:pt x="46" y="313"/>
                    <a:pt x="46" y="313"/>
                  </a:cubicBezTo>
                  <a:cubicBezTo>
                    <a:pt x="46" y="313"/>
                    <a:pt x="47" y="313"/>
                    <a:pt x="48" y="314"/>
                  </a:cubicBezTo>
                  <a:lnTo>
                    <a:pt x="46" y="314"/>
                  </a:lnTo>
                  <a:close/>
                  <a:moveTo>
                    <a:pt x="47" y="316"/>
                  </a:moveTo>
                  <a:cubicBezTo>
                    <a:pt x="49" y="314"/>
                    <a:pt x="49" y="314"/>
                    <a:pt x="49" y="314"/>
                  </a:cubicBezTo>
                  <a:cubicBezTo>
                    <a:pt x="51" y="315"/>
                    <a:pt x="51" y="315"/>
                    <a:pt x="51" y="315"/>
                  </a:cubicBezTo>
                  <a:cubicBezTo>
                    <a:pt x="49" y="315"/>
                    <a:pt x="48" y="318"/>
                    <a:pt x="47" y="316"/>
                  </a:cubicBezTo>
                  <a:close/>
                  <a:moveTo>
                    <a:pt x="60" y="313"/>
                  </a:moveTo>
                  <a:cubicBezTo>
                    <a:pt x="60" y="313"/>
                    <a:pt x="59" y="313"/>
                    <a:pt x="59" y="314"/>
                  </a:cubicBezTo>
                  <a:cubicBezTo>
                    <a:pt x="58" y="314"/>
                    <a:pt x="58" y="314"/>
                    <a:pt x="58" y="314"/>
                  </a:cubicBezTo>
                  <a:cubicBezTo>
                    <a:pt x="58" y="313"/>
                    <a:pt x="59" y="313"/>
                    <a:pt x="60" y="313"/>
                  </a:cubicBezTo>
                  <a:close/>
                  <a:moveTo>
                    <a:pt x="54" y="128"/>
                  </a:moveTo>
                  <a:cubicBezTo>
                    <a:pt x="55" y="129"/>
                    <a:pt x="54" y="129"/>
                    <a:pt x="53" y="130"/>
                  </a:cubicBezTo>
                  <a:cubicBezTo>
                    <a:pt x="53" y="130"/>
                    <a:pt x="53" y="129"/>
                    <a:pt x="52" y="129"/>
                  </a:cubicBezTo>
                  <a:cubicBezTo>
                    <a:pt x="53" y="129"/>
                    <a:pt x="53" y="128"/>
                    <a:pt x="54" y="128"/>
                  </a:cubicBezTo>
                  <a:close/>
                  <a:moveTo>
                    <a:pt x="41" y="288"/>
                  </a:moveTo>
                  <a:cubicBezTo>
                    <a:pt x="39" y="289"/>
                    <a:pt x="39" y="289"/>
                    <a:pt x="39" y="289"/>
                  </a:cubicBezTo>
                  <a:cubicBezTo>
                    <a:pt x="39" y="288"/>
                    <a:pt x="40" y="286"/>
                    <a:pt x="41" y="288"/>
                  </a:cubicBezTo>
                  <a:close/>
                  <a:moveTo>
                    <a:pt x="38" y="247"/>
                  </a:moveTo>
                  <a:cubicBezTo>
                    <a:pt x="35" y="248"/>
                    <a:pt x="35" y="248"/>
                    <a:pt x="35" y="248"/>
                  </a:cubicBezTo>
                  <a:cubicBezTo>
                    <a:pt x="37" y="247"/>
                    <a:pt x="37" y="247"/>
                    <a:pt x="37" y="247"/>
                  </a:cubicBezTo>
                  <a:lnTo>
                    <a:pt x="38" y="247"/>
                  </a:lnTo>
                  <a:close/>
                  <a:moveTo>
                    <a:pt x="32" y="240"/>
                  </a:moveTo>
                  <a:cubicBezTo>
                    <a:pt x="32" y="240"/>
                    <a:pt x="32" y="240"/>
                    <a:pt x="32" y="240"/>
                  </a:cubicBezTo>
                  <a:cubicBezTo>
                    <a:pt x="31" y="239"/>
                    <a:pt x="31" y="239"/>
                    <a:pt x="31" y="239"/>
                  </a:cubicBezTo>
                  <a:cubicBezTo>
                    <a:pt x="32" y="239"/>
                    <a:pt x="32" y="240"/>
                    <a:pt x="32" y="240"/>
                  </a:cubicBezTo>
                  <a:cubicBezTo>
                    <a:pt x="33" y="240"/>
                    <a:pt x="35" y="239"/>
                    <a:pt x="35" y="239"/>
                  </a:cubicBezTo>
                  <a:cubicBezTo>
                    <a:pt x="34" y="240"/>
                    <a:pt x="33" y="240"/>
                    <a:pt x="32" y="240"/>
                  </a:cubicBezTo>
                  <a:close/>
                  <a:moveTo>
                    <a:pt x="35" y="208"/>
                  </a:moveTo>
                  <a:cubicBezTo>
                    <a:pt x="36" y="208"/>
                    <a:pt x="36" y="208"/>
                    <a:pt x="36" y="208"/>
                  </a:cubicBezTo>
                  <a:cubicBezTo>
                    <a:pt x="35" y="208"/>
                    <a:pt x="35" y="208"/>
                    <a:pt x="35" y="208"/>
                  </a:cubicBezTo>
                  <a:cubicBezTo>
                    <a:pt x="35" y="207"/>
                    <a:pt x="33" y="206"/>
                    <a:pt x="33" y="205"/>
                  </a:cubicBezTo>
                  <a:lnTo>
                    <a:pt x="35" y="208"/>
                  </a:lnTo>
                  <a:close/>
                  <a:moveTo>
                    <a:pt x="34" y="230"/>
                  </a:moveTo>
                  <a:cubicBezTo>
                    <a:pt x="34" y="230"/>
                    <a:pt x="34" y="230"/>
                    <a:pt x="34" y="230"/>
                  </a:cubicBezTo>
                  <a:cubicBezTo>
                    <a:pt x="31" y="230"/>
                    <a:pt x="31" y="230"/>
                    <a:pt x="31" y="230"/>
                  </a:cubicBezTo>
                  <a:cubicBezTo>
                    <a:pt x="31" y="230"/>
                    <a:pt x="33" y="228"/>
                    <a:pt x="34" y="230"/>
                  </a:cubicBezTo>
                  <a:close/>
                  <a:moveTo>
                    <a:pt x="21" y="186"/>
                  </a:moveTo>
                  <a:cubicBezTo>
                    <a:pt x="23" y="187"/>
                    <a:pt x="23" y="187"/>
                    <a:pt x="23" y="187"/>
                  </a:cubicBezTo>
                  <a:cubicBezTo>
                    <a:pt x="23" y="188"/>
                    <a:pt x="20" y="186"/>
                    <a:pt x="20" y="188"/>
                  </a:cubicBezTo>
                  <a:cubicBezTo>
                    <a:pt x="20" y="189"/>
                    <a:pt x="20" y="189"/>
                    <a:pt x="20" y="189"/>
                  </a:cubicBezTo>
                  <a:cubicBezTo>
                    <a:pt x="18" y="189"/>
                    <a:pt x="20" y="187"/>
                    <a:pt x="21" y="186"/>
                  </a:cubicBezTo>
                  <a:close/>
                  <a:moveTo>
                    <a:pt x="10" y="181"/>
                  </a:moveTo>
                  <a:cubicBezTo>
                    <a:pt x="10" y="181"/>
                    <a:pt x="10" y="181"/>
                    <a:pt x="10" y="181"/>
                  </a:cubicBezTo>
                  <a:cubicBezTo>
                    <a:pt x="10" y="181"/>
                    <a:pt x="10" y="181"/>
                    <a:pt x="10" y="181"/>
                  </a:cubicBezTo>
                  <a:cubicBezTo>
                    <a:pt x="8" y="182"/>
                    <a:pt x="8" y="182"/>
                    <a:pt x="8" y="182"/>
                  </a:cubicBezTo>
                  <a:cubicBezTo>
                    <a:pt x="7" y="182"/>
                    <a:pt x="7" y="182"/>
                    <a:pt x="7" y="182"/>
                  </a:cubicBezTo>
                  <a:cubicBezTo>
                    <a:pt x="8" y="180"/>
                    <a:pt x="9" y="182"/>
                    <a:pt x="10" y="181"/>
                  </a:cubicBezTo>
                  <a:close/>
                  <a:moveTo>
                    <a:pt x="7" y="188"/>
                  </a:moveTo>
                  <a:cubicBezTo>
                    <a:pt x="7" y="185"/>
                    <a:pt x="7" y="185"/>
                    <a:pt x="7" y="185"/>
                  </a:cubicBezTo>
                  <a:cubicBezTo>
                    <a:pt x="9" y="188"/>
                    <a:pt x="10" y="188"/>
                    <a:pt x="13" y="187"/>
                  </a:cubicBezTo>
                  <a:cubicBezTo>
                    <a:pt x="13" y="189"/>
                    <a:pt x="10" y="189"/>
                    <a:pt x="11" y="192"/>
                  </a:cubicBezTo>
                  <a:cubicBezTo>
                    <a:pt x="8" y="192"/>
                    <a:pt x="8" y="192"/>
                    <a:pt x="8" y="192"/>
                  </a:cubicBezTo>
                  <a:cubicBezTo>
                    <a:pt x="8" y="194"/>
                    <a:pt x="8" y="194"/>
                    <a:pt x="8" y="194"/>
                  </a:cubicBezTo>
                  <a:cubicBezTo>
                    <a:pt x="7" y="192"/>
                    <a:pt x="8" y="189"/>
                    <a:pt x="6" y="188"/>
                  </a:cubicBezTo>
                  <a:lnTo>
                    <a:pt x="7" y="188"/>
                  </a:lnTo>
                  <a:close/>
                  <a:moveTo>
                    <a:pt x="6" y="196"/>
                  </a:moveTo>
                  <a:cubicBezTo>
                    <a:pt x="7" y="197"/>
                    <a:pt x="7" y="197"/>
                    <a:pt x="7" y="197"/>
                  </a:cubicBezTo>
                  <a:cubicBezTo>
                    <a:pt x="7" y="197"/>
                    <a:pt x="7" y="196"/>
                    <a:pt x="8" y="196"/>
                  </a:cubicBezTo>
                  <a:cubicBezTo>
                    <a:pt x="9" y="197"/>
                    <a:pt x="9" y="197"/>
                    <a:pt x="9" y="197"/>
                  </a:cubicBezTo>
                  <a:cubicBezTo>
                    <a:pt x="8" y="198"/>
                    <a:pt x="8" y="198"/>
                    <a:pt x="8" y="199"/>
                  </a:cubicBezTo>
                  <a:cubicBezTo>
                    <a:pt x="5" y="198"/>
                    <a:pt x="7" y="199"/>
                    <a:pt x="6" y="196"/>
                  </a:cubicBezTo>
                  <a:close/>
                  <a:moveTo>
                    <a:pt x="11" y="206"/>
                  </a:moveTo>
                  <a:cubicBezTo>
                    <a:pt x="10" y="206"/>
                    <a:pt x="10" y="205"/>
                    <a:pt x="10" y="204"/>
                  </a:cubicBezTo>
                  <a:cubicBezTo>
                    <a:pt x="8" y="202"/>
                    <a:pt x="5" y="201"/>
                    <a:pt x="9" y="200"/>
                  </a:cubicBezTo>
                  <a:cubicBezTo>
                    <a:pt x="9" y="201"/>
                    <a:pt x="9" y="201"/>
                    <a:pt x="9" y="201"/>
                  </a:cubicBezTo>
                  <a:cubicBezTo>
                    <a:pt x="9" y="200"/>
                    <a:pt x="9" y="200"/>
                    <a:pt x="9" y="200"/>
                  </a:cubicBezTo>
                  <a:cubicBezTo>
                    <a:pt x="9" y="202"/>
                    <a:pt x="9" y="203"/>
                    <a:pt x="10" y="204"/>
                  </a:cubicBezTo>
                  <a:cubicBezTo>
                    <a:pt x="10" y="205"/>
                    <a:pt x="11" y="205"/>
                    <a:pt x="11" y="206"/>
                  </a:cubicBezTo>
                  <a:close/>
                  <a:moveTo>
                    <a:pt x="11" y="195"/>
                  </a:moveTo>
                  <a:cubicBezTo>
                    <a:pt x="12" y="194"/>
                    <a:pt x="12" y="194"/>
                    <a:pt x="12" y="194"/>
                  </a:cubicBezTo>
                  <a:cubicBezTo>
                    <a:pt x="13" y="195"/>
                    <a:pt x="13" y="195"/>
                    <a:pt x="13" y="195"/>
                  </a:cubicBezTo>
                  <a:lnTo>
                    <a:pt x="11" y="195"/>
                  </a:lnTo>
                  <a:close/>
                  <a:moveTo>
                    <a:pt x="12" y="218"/>
                  </a:moveTo>
                  <a:cubicBezTo>
                    <a:pt x="13" y="217"/>
                    <a:pt x="13" y="217"/>
                    <a:pt x="13" y="217"/>
                  </a:cubicBezTo>
                  <a:cubicBezTo>
                    <a:pt x="14" y="219"/>
                    <a:pt x="17" y="220"/>
                    <a:pt x="18" y="223"/>
                  </a:cubicBezTo>
                  <a:cubicBezTo>
                    <a:pt x="15" y="223"/>
                    <a:pt x="16" y="218"/>
                    <a:pt x="12" y="218"/>
                  </a:cubicBezTo>
                  <a:close/>
                  <a:moveTo>
                    <a:pt x="21" y="232"/>
                  </a:moveTo>
                  <a:cubicBezTo>
                    <a:pt x="21" y="232"/>
                    <a:pt x="21" y="232"/>
                    <a:pt x="21" y="232"/>
                  </a:cubicBezTo>
                  <a:cubicBezTo>
                    <a:pt x="21" y="233"/>
                    <a:pt x="21" y="233"/>
                    <a:pt x="21" y="232"/>
                  </a:cubicBezTo>
                  <a:cubicBezTo>
                    <a:pt x="21" y="232"/>
                    <a:pt x="21" y="231"/>
                    <a:pt x="20" y="231"/>
                  </a:cubicBezTo>
                  <a:cubicBezTo>
                    <a:pt x="20" y="231"/>
                    <a:pt x="20" y="231"/>
                    <a:pt x="20" y="231"/>
                  </a:cubicBezTo>
                  <a:cubicBezTo>
                    <a:pt x="20" y="230"/>
                    <a:pt x="20" y="230"/>
                    <a:pt x="20" y="230"/>
                  </a:cubicBezTo>
                  <a:cubicBezTo>
                    <a:pt x="20" y="230"/>
                    <a:pt x="20" y="230"/>
                    <a:pt x="20" y="230"/>
                  </a:cubicBezTo>
                  <a:cubicBezTo>
                    <a:pt x="20" y="231"/>
                    <a:pt x="21" y="231"/>
                    <a:pt x="21" y="231"/>
                  </a:cubicBezTo>
                  <a:lnTo>
                    <a:pt x="21" y="232"/>
                  </a:lnTo>
                  <a:close/>
                  <a:moveTo>
                    <a:pt x="24" y="249"/>
                  </a:moveTo>
                  <a:cubicBezTo>
                    <a:pt x="23" y="248"/>
                    <a:pt x="23" y="248"/>
                    <a:pt x="23" y="248"/>
                  </a:cubicBezTo>
                  <a:cubicBezTo>
                    <a:pt x="24" y="248"/>
                    <a:pt x="24" y="248"/>
                    <a:pt x="24" y="248"/>
                  </a:cubicBezTo>
                  <a:cubicBezTo>
                    <a:pt x="24" y="249"/>
                    <a:pt x="24" y="249"/>
                    <a:pt x="24" y="249"/>
                  </a:cubicBezTo>
                  <a:close/>
                  <a:moveTo>
                    <a:pt x="22" y="230"/>
                  </a:moveTo>
                  <a:cubicBezTo>
                    <a:pt x="22" y="228"/>
                    <a:pt x="21" y="225"/>
                    <a:pt x="20" y="222"/>
                  </a:cubicBezTo>
                  <a:cubicBezTo>
                    <a:pt x="18" y="220"/>
                    <a:pt x="23" y="218"/>
                    <a:pt x="20" y="215"/>
                  </a:cubicBezTo>
                  <a:cubicBezTo>
                    <a:pt x="19" y="216"/>
                    <a:pt x="19" y="216"/>
                    <a:pt x="19" y="216"/>
                  </a:cubicBezTo>
                  <a:cubicBezTo>
                    <a:pt x="18" y="215"/>
                    <a:pt x="21" y="213"/>
                    <a:pt x="18" y="212"/>
                  </a:cubicBezTo>
                  <a:cubicBezTo>
                    <a:pt x="20" y="211"/>
                    <a:pt x="20" y="211"/>
                    <a:pt x="20" y="211"/>
                  </a:cubicBezTo>
                  <a:cubicBezTo>
                    <a:pt x="18" y="208"/>
                    <a:pt x="18" y="208"/>
                    <a:pt x="18" y="208"/>
                  </a:cubicBezTo>
                  <a:cubicBezTo>
                    <a:pt x="20" y="208"/>
                    <a:pt x="20" y="208"/>
                    <a:pt x="20" y="208"/>
                  </a:cubicBezTo>
                  <a:cubicBezTo>
                    <a:pt x="20" y="207"/>
                    <a:pt x="20" y="205"/>
                    <a:pt x="18" y="204"/>
                  </a:cubicBezTo>
                  <a:cubicBezTo>
                    <a:pt x="19" y="200"/>
                    <a:pt x="19" y="200"/>
                    <a:pt x="19" y="200"/>
                  </a:cubicBezTo>
                  <a:cubicBezTo>
                    <a:pt x="21" y="199"/>
                    <a:pt x="23" y="205"/>
                    <a:pt x="26" y="201"/>
                  </a:cubicBezTo>
                  <a:cubicBezTo>
                    <a:pt x="28" y="202"/>
                    <a:pt x="26" y="206"/>
                    <a:pt x="30" y="207"/>
                  </a:cubicBezTo>
                  <a:cubicBezTo>
                    <a:pt x="31" y="211"/>
                    <a:pt x="31" y="211"/>
                    <a:pt x="31" y="211"/>
                  </a:cubicBezTo>
                  <a:cubicBezTo>
                    <a:pt x="28" y="209"/>
                    <a:pt x="28" y="214"/>
                    <a:pt x="29" y="216"/>
                  </a:cubicBezTo>
                  <a:cubicBezTo>
                    <a:pt x="31" y="217"/>
                    <a:pt x="31" y="217"/>
                    <a:pt x="31" y="217"/>
                  </a:cubicBezTo>
                  <a:cubicBezTo>
                    <a:pt x="28" y="218"/>
                    <a:pt x="28" y="218"/>
                    <a:pt x="28" y="218"/>
                  </a:cubicBezTo>
                  <a:cubicBezTo>
                    <a:pt x="30" y="219"/>
                    <a:pt x="30" y="219"/>
                    <a:pt x="30" y="219"/>
                  </a:cubicBezTo>
                  <a:cubicBezTo>
                    <a:pt x="27" y="221"/>
                    <a:pt x="27" y="221"/>
                    <a:pt x="27" y="221"/>
                  </a:cubicBezTo>
                  <a:cubicBezTo>
                    <a:pt x="28" y="222"/>
                    <a:pt x="31" y="222"/>
                    <a:pt x="32" y="223"/>
                  </a:cubicBezTo>
                  <a:cubicBezTo>
                    <a:pt x="30" y="223"/>
                    <a:pt x="30" y="225"/>
                    <a:pt x="29" y="225"/>
                  </a:cubicBezTo>
                  <a:cubicBezTo>
                    <a:pt x="29" y="224"/>
                    <a:pt x="28" y="224"/>
                    <a:pt x="27" y="224"/>
                  </a:cubicBezTo>
                  <a:cubicBezTo>
                    <a:pt x="25" y="226"/>
                    <a:pt x="28" y="225"/>
                    <a:pt x="28" y="226"/>
                  </a:cubicBezTo>
                  <a:cubicBezTo>
                    <a:pt x="27" y="226"/>
                    <a:pt x="26" y="226"/>
                    <a:pt x="26" y="225"/>
                  </a:cubicBezTo>
                  <a:cubicBezTo>
                    <a:pt x="24" y="230"/>
                    <a:pt x="29" y="225"/>
                    <a:pt x="30" y="229"/>
                  </a:cubicBezTo>
                  <a:cubicBezTo>
                    <a:pt x="29" y="228"/>
                    <a:pt x="28" y="230"/>
                    <a:pt x="27" y="229"/>
                  </a:cubicBezTo>
                  <a:cubicBezTo>
                    <a:pt x="27" y="231"/>
                    <a:pt x="27" y="231"/>
                    <a:pt x="27" y="231"/>
                  </a:cubicBezTo>
                  <a:cubicBezTo>
                    <a:pt x="26" y="231"/>
                    <a:pt x="26" y="231"/>
                    <a:pt x="26" y="232"/>
                  </a:cubicBezTo>
                  <a:cubicBezTo>
                    <a:pt x="27" y="235"/>
                    <a:pt x="31" y="232"/>
                    <a:pt x="32" y="234"/>
                  </a:cubicBezTo>
                  <a:cubicBezTo>
                    <a:pt x="30" y="236"/>
                    <a:pt x="29" y="236"/>
                    <a:pt x="27" y="236"/>
                  </a:cubicBezTo>
                  <a:cubicBezTo>
                    <a:pt x="23" y="236"/>
                    <a:pt x="24" y="232"/>
                    <a:pt x="22" y="230"/>
                  </a:cubicBezTo>
                  <a:close/>
                  <a:moveTo>
                    <a:pt x="28" y="252"/>
                  </a:moveTo>
                  <a:cubicBezTo>
                    <a:pt x="27" y="252"/>
                    <a:pt x="27" y="252"/>
                    <a:pt x="27" y="252"/>
                  </a:cubicBezTo>
                  <a:cubicBezTo>
                    <a:pt x="27" y="251"/>
                    <a:pt x="27" y="251"/>
                    <a:pt x="27" y="251"/>
                  </a:cubicBezTo>
                  <a:cubicBezTo>
                    <a:pt x="29" y="251"/>
                    <a:pt x="29" y="251"/>
                    <a:pt x="29" y="251"/>
                  </a:cubicBezTo>
                  <a:cubicBezTo>
                    <a:pt x="29" y="251"/>
                    <a:pt x="28" y="251"/>
                    <a:pt x="28" y="252"/>
                  </a:cubicBezTo>
                  <a:close/>
                  <a:moveTo>
                    <a:pt x="28" y="246"/>
                  </a:moveTo>
                  <a:cubicBezTo>
                    <a:pt x="28" y="245"/>
                    <a:pt x="28" y="245"/>
                    <a:pt x="28" y="245"/>
                  </a:cubicBezTo>
                  <a:cubicBezTo>
                    <a:pt x="29" y="245"/>
                    <a:pt x="29" y="245"/>
                    <a:pt x="29" y="245"/>
                  </a:cubicBezTo>
                  <a:cubicBezTo>
                    <a:pt x="29" y="246"/>
                    <a:pt x="29" y="246"/>
                    <a:pt x="29" y="246"/>
                  </a:cubicBezTo>
                  <a:lnTo>
                    <a:pt x="28" y="246"/>
                  </a:lnTo>
                  <a:close/>
                  <a:moveTo>
                    <a:pt x="27" y="274"/>
                  </a:moveTo>
                  <a:cubicBezTo>
                    <a:pt x="26" y="273"/>
                    <a:pt x="26" y="273"/>
                    <a:pt x="26" y="273"/>
                  </a:cubicBezTo>
                  <a:cubicBezTo>
                    <a:pt x="27" y="274"/>
                    <a:pt x="27" y="274"/>
                    <a:pt x="27" y="274"/>
                  </a:cubicBezTo>
                  <a:close/>
                  <a:moveTo>
                    <a:pt x="30" y="279"/>
                  </a:moveTo>
                  <a:cubicBezTo>
                    <a:pt x="29" y="278"/>
                    <a:pt x="31" y="277"/>
                    <a:pt x="29" y="276"/>
                  </a:cubicBezTo>
                  <a:cubicBezTo>
                    <a:pt x="30" y="276"/>
                    <a:pt x="30" y="275"/>
                    <a:pt x="31" y="275"/>
                  </a:cubicBezTo>
                  <a:cubicBezTo>
                    <a:pt x="30" y="274"/>
                    <a:pt x="29" y="274"/>
                    <a:pt x="28" y="274"/>
                  </a:cubicBezTo>
                  <a:cubicBezTo>
                    <a:pt x="28" y="272"/>
                    <a:pt x="24" y="271"/>
                    <a:pt x="24" y="268"/>
                  </a:cubicBezTo>
                  <a:cubicBezTo>
                    <a:pt x="26" y="268"/>
                    <a:pt x="28" y="270"/>
                    <a:pt x="29" y="270"/>
                  </a:cubicBezTo>
                  <a:cubicBezTo>
                    <a:pt x="31" y="269"/>
                    <a:pt x="31" y="269"/>
                    <a:pt x="31" y="269"/>
                  </a:cubicBezTo>
                  <a:cubicBezTo>
                    <a:pt x="30" y="270"/>
                    <a:pt x="30" y="270"/>
                    <a:pt x="29" y="270"/>
                  </a:cubicBezTo>
                  <a:cubicBezTo>
                    <a:pt x="29" y="270"/>
                    <a:pt x="29" y="270"/>
                    <a:pt x="29" y="270"/>
                  </a:cubicBezTo>
                  <a:cubicBezTo>
                    <a:pt x="31" y="273"/>
                    <a:pt x="31" y="273"/>
                    <a:pt x="31" y="273"/>
                  </a:cubicBezTo>
                  <a:cubicBezTo>
                    <a:pt x="31" y="274"/>
                    <a:pt x="31" y="274"/>
                    <a:pt x="31" y="274"/>
                  </a:cubicBezTo>
                  <a:cubicBezTo>
                    <a:pt x="34" y="272"/>
                    <a:pt x="34" y="277"/>
                    <a:pt x="37" y="274"/>
                  </a:cubicBezTo>
                  <a:cubicBezTo>
                    <a:pt x="37" y="275"/>
                    <a:pt x="35" y="277"/>
                    <a:pt x="38" y="278"/>
                  </a:cubicBezTo>
                  <a:cubicBezTo>
                    <a:pt x="37" y="278"/>
                    <a:pt x="37" y="278"/>
                    <a:pt x="37" y="278"/>
                  </a:cubicBezTo>
                  <a:cubicBezTo>
                    <a:pt x="38" y="279"/>
                    <a:pt x="39" y="279"/>
                    <a:pt x="40" y="279"/>
                  </a:cubicBezTo>
                  <a:cubicBezTo>
                    <a:pt x="39" y="280"/>
                    <a:pt x="39" y="280"/>
                    <a:pt x="39" y="280"/>
                  </a:cubicBezTo>
                  <a:cubicBezTo>
                    <a:pt x="37" y="279"/>
                    <a:pt x="37" y="279"/>
                    <a:pt x="37" y="279"/>
                  </a:cubicBezTo>
                  <a:cubicBezTo>
                    <a:pt x="36" y="280"/>
                    <a:pt x="36" y="280"/>
                    <a:pt x="36" y="280"/>
                  </a:cubicBezTo>
                  <a:cubicBezTo>
                    <a:pt x="34" y="279"/>
                    <a:pt x="33" y="280"/>
                    <a:pt x="30" y="279"/>
                  </a:cubicBezTo>
                  <a:close/>
                  <a:moveTo>
                    <a:pt x="33" y="290"/>
                  </a:moveTo>
                  <a:cubicBezTo>
                    <a:pt x="33" y="288"/>
                    <a:pt x="33" y="288"/>
                    <a:pt x="33" y="288"/>
                  </a:cubicBezTo>
                  <a:cubicBezTo>
                    <a:pt x="33" y="288"/>
                    <a:pt x="34" y="288"/>
                    <a:pt x="34" y="288"/>
                  </a:cubicBezTo>
                  <a:cubicBezTo>
                    <a:pt x="34" y="289"/>
                    <a:pt x="34" y="290"/>
                    <a:pt x="33" y="290"/>
                  </a:cubicBezTo>
                  <a:close/>
                  <a:moveTo>
                    <a:pt x="35" y="282"/>
                  </a:moveTo>
                  <a:cubicBezTo>
                    <a:pt x="38" y="281"/>
                    <a:pt x="38" y="281"/>
                    <a:pt x="38" y="281"/>
                  </a:cubicBezTo>
                  <a:cubicBezTo>
                    <a:pt x="38" y="282"/>
                    <a:pt x="38" y="283"/>
                    <a:pt x="39" y="283"/>
                  </a:cubicBezTo>
                  <a:cubicBezTo>
                    <a:pt x="39" y="284"/>
                    <a:pt x="37" y="284"/>
                    <a:pt x="36" y="283"/>
                  </a:cubicBezTo>
                  <a:lnTo>
                    <a:pt x="35" y="282"/>
                  </a:lnTo>
                  <a:close/>
                  <a:moveTo>
                    <a:pt x="37" y="292"/>
                  </a:moveTo>
                  <a:cubicBezTo>
                    <a:pt x="38" y="292"/>
                    <a:pt x="38" y="291"/>
                    <a:pt x="39" y="291"/>
                  </a:cubicBezTo>
                  <a:cubicBezTo>
                    <a:pt x="37" y="293"/>
                    <a:pt x="37" y="293"/>
                    <a:pt x="37" y="293"/>
                  </a:cubicBezTo>
                  <a:cubicBezTo>
                    <a:pt x="36" y="291"/>
                    <a:pt x="36" y="291"/>
                    <a:pt x="36" y="291"/>
                  </a:cubicBezTo>
                  <a:lnTo>
                    <a:pt x="37" y="292"/>
                  </a:lnTo>
                  <a:close/>
                  <a:moveTo>
                    <a:pt x="37" y="299"/>
                  </a:moveTo>
                  <a:cubicBezTo>
                    <a:pt x="38" y="299"/>
                    <a:pt x="39" y="299"/>
                    <a:pt x="40" y="299"/>
                  </a:cubicBezTo>
                  <a:cubicBezTo>
                    <a:pt x="40" y="300"/>
                    <a:pt x="37" y="300"/>
                    <a:pt x="37" y="299"/>
                  </a:cubicBezTo>
                  <a:close/>
                  <a:moveTo>
                    <a:pt x="39" y="302"/>
                  </a:moveTo>
                  <a:cubicBezTo>
                    <a:pt x="39" y="302"/>
                    <a:pt x="39" y="302"/>
                    <a:pt x="39" y="302"/>
                  </a:cubicBezTo>
                  <a:cubicBezTo>
                    <a:pt x="38" y="301"/>
                    <a:pt x="41" y="299"/>
                    <a:pt x="42" y="301"/>
                  </a:cubicBezTo>
                  <a:cubicBezTo>
                    <a:pt x="41" y="301"/>
                    <a:pt x="40" y="300"/>
                    <a:pt x="39" y="302"/>
                  </a:cubicBezTo>
                  <a:close/>
                  <a:moveTo>
                    <a:pt x="42" y="295"/>
                  </a:moveTo>
                  <a:cubicBezTo>
                    <a:pt x="43" y="294"/>
                    <a:pt x="41" y="290"/>
                    <a:pt x="44" y="292"/>
                  </a:cubicBezTo>
                  <a:cubicBezTo>
                    <a:pt x="44" y="293"/>
                    <a:pt x="42" y="294"/>
                    <a:pt x="43" y="295"/>
                  </a:cubicBezTo>
                  <a:lnTo>
                    <a:pt x="42" y="295"/>
                  </a:lnTo>
                  <a:close/>
                  <a:moveTo>
                    <a:pt x="44" y="304"/>
                  </a:moveTo>
                  <a:cubicBezTo>
                    <a:pt x="45" y="304"/>
                    <a:pt x="47" y="306"/>
                    <a:pt x="48" y="306"/>
                  </a:cubicBezTo>
                  <a:cubicBezTo>
                    <a:pt x="46" y="307"/>
                    <a:pt x="44" y="306"/>
                    <a:pt x="44" y="304"/>
                  </a:cubicBezTo>
                  <a:close/>
                  <a:moveTo>
                    <a:pt x="43" y="302"/>
                  </a:moveTo>
                  <a:cubicBezTo>
                    <a:pt x="43" y="301"/>
                    <a:pt x="43" y="301"/>
                    <a:pt x="43" y="301"/>
                  </a:cubicBezTo>
                  <a:cubicBezTo>
                    <a:pt x="49" y="302"/>
                    <a:pt x="49" y="302"/>
                    <a:pt x="49" y="302"/>
                  </a:cubicBezTo>
                  <a:lnTo>
                    <a:pt x="43" y="302"/>
                  </a:lnTo>
                  <a:close/>
                  <a:moveTo>
                    <a:pt x="50" y="305"/>
                  </a:moveTo>
                  <a:cubicBezTo>
                    <a:pt x="50" y="305"/>
                    <a:pt x="51" y="305"/>
                    <a:pt x="51" y="306"/>
                  </a:cubicBezTo>
                  <a:cubicBezTo>
                    <a:pt x="50" y="307"/>
                    <a:pt x="50" y="306"/>
                    <a:pt x="50" y="305"/>
                  </a:cubicBezTo>
                  <a:close/>
                  <a:moveTo>
                    <a:pt x="52" y="309"/>
                  </a:moveTo>
                  <a:cubicBezTo>
                    <a:pt x="54" y="308"/>
                    <a:pt x="56" y="310"/>
                    <a:pt x="56" y="311"/>
                  </a:cubicBezTo>
                  <a:cubicBezTo>
                    <a:pt x="55" y="310"/>
                    <a:pt x="55" y="310"/>
                    <a:pt x="55" y="310"/>
                  </a:cubicBezTo>
                  <a:cubicBezTo>
                    <a:pt x="54" y="311"/>
                    <a:pt x="54" y="311"/>
                    <a:pt x="54" y="311"/>
                  </a:cubicBezTo>
                  <a:cubicBezTo>
                    <a:pt x="55" y="312"/>
                    <a:pt x="56" y="311"/>
                    <a:pt x="56" y="313"/>
                  </a:cubicBezTo>
                  <a:cubicBezTo>
                    <a:pt x="55" y="313"/>
                    <a:pt x="55" y="313"/>
                    <a:pt x="54" y="313"/>
                  </a:cubicBezTo>
                  <a:cubicBezTo>
                    <a:pt x="54" y="311"/>
                    <a:pt x="50" y="311"/>
                    <a:pt x="52" y="309"/>
                  </a:cubicBezTo>
                  <a:close/>
                  <a:moveTo>
                    <a:pt x="54" y="317"/>
                  </a:moveTo>
                  <a:cubicBezTo>
                    <a:pt x="54" y="315"/>
                    <a:pt x="53" y="317"/>
                    <a:pt x="52" y="316"/>
                  </a:cubicBezTo>
                  <a:cubicBezTo>
                    <a:pt x="53" y="315"/>
                    <a:pt x="53" y="315"/>
                    <a:pt x="54" y="315"/>
                  </a:cubicBezTo>
                  <a:cubicBezTo>
                    <a:pt x="54" y="315"/>
                    <a:pt x="54" y="315"/>
                    <a:pt x="55" y="315"/>
                  </a:cubicBezTo>
                  <a:cubicBezTo>
                    <a:pt x="55" y="315"/>
                    <a:pt x="55" y="315"/>
                    <a:pt x="56" y="314"/>
                  </a:cubicBezTo>
                  <a:cubicBezTo>
                    <a:pt x="56" y="316"/>
                    <a:pt x="55" y="315"/>
                    <a:pt x="55" y="315"/>
                  </a:cubicBezTo>
                  <a:cubicBezTo>
                    <a:pt x="54" y="315"/>
                    <a:pt x="54" y="315"/>
                    <a:pt x="54" y="315"/>
                  </a:cubicBezTo>
                  <a:cubicBezTo>
                    <a:pt x="53" y="315"/>
                    <a:pt x="53" y="315"/>
                    <a:pt x="53" y="315"/>
                  </a:cubicBezTo>
                  <a:cubicBezTo>
                    <a:pt x="54" y="316"/>
                    <a:pt x="57" y="318"/>
                    <a:pt x="57" y="315"/>
                  </a:cubicBezTo>
                  <a:cubicBezTo>
                    <a:pt x="57" y="317"/>
                    <a:pt x="56" y="319"/>
                    <a:pt x="54" y="317"/>
                  </a:cubicBezTo>
                  <a:close/>
                  <a:moveTo>
                    <a:pt x="62" y="320"/>
                  </a:moveTo>
                  <a:cubicBezTo>
                    <a:pt x="62" y="320"/>
                    <a:pt x="57" y="321"/>
                    <a:pt x="57" y="319"/>
                  </a:cubicBezTo>
                  <a:cubicBezTo>
                    <a:pt x="58" y="320"/>
                    <a:pt x="60" y="319"/>
                    <a:pt x="61" y="317"/>
                  </a:cubicBezTo>
                  <a:cubicBezTo>
                    <a:pt x="61" y="318"/>
                    <a:pt x="62" y="318"/>
                    <a:pt x="62" y="319"/>
                  </a:cubicBezTo>
                  <a:cubicBezTo>
                    <a:pt x="61" y="320"/>
                    <a:pt x="61" y="320"/>
                    <a:pt x="61" y="320"/>
                  </a:cubicBezTo>
                  <a:lnTo>
                    <a:pt x="62" y="320"/>
                  </a:lnTo>
                  <a:close/>
                  <a:moveTo>
                    <a:pt x="82" y="76"/>
                  </a:moveTo>
                  <a:cubicBezTo>
                    <a:pt x="83" y="77"/>
                    <a:pt x="83" y="77"/>
                    <a:pt x="83" y="77"/>
                  </a:cubicBezTo>
                  <a:cubicBezTo>
                    <a:pt x="81" y="77"/>
                    <a:pt x="81" y="77"/>
                    <a:pt x="81" y="77"/>
                  </a:cubicBezTo>
                  <a:lnTo>
                    <a:pt x="82" y="76"/>
                  </a:lnTo>
                  <a:close/>
                  <a:moveTo>
                    <a:pt x="81" y="82"/>
                  </a:moveTo>
                  <a:cubicBezTo>
                    <a:pt x="80" y="81"/>
                    <a:pt x="80" y="81"/>
                    <a:pt x="79" y="80"/>
                  </a:cubicBezTo>
                  <a:cubicBezTo>
                    <a:pt x="80" y="80"/>
                    <a:pt x="82" y="80"/>
                    <a:pt x="81" y="82"/>
                  </a:cubicBezTo>
                  <a:close/>
                  <a:moveTo>
                    <a:pt x="68" y="70"/>
                  </a:moveTo>
                  <a:cubicBezTo>
                    <a:pt x="69" y="69"/>
                    <a:pt x="69" y="69"/>
                    <a:pt x="69" y="69"/>
                  </a:cubicBezTo>
                  <a:cubicBezTo>
                    <a:pt x="69" y="70"/>
                    <a:pt x="69" y="70"/>
                    <a:pt x="69" y="70"/>
                  </a:cubicBezTo>
                  <a:cubicBezTo>
                    <a:pt x="70" y="70"/>
                    <a:pt x="72" y="70"/>
                    <a:pt x="73" y="69"/>
                  </a:cubicBezTo>
                  <a:cubicBezTo>
                    <a:pt x="73" y="69"/>
                    <a:pt x="73" y="69"/>
                    <a:pt x="73" y="69"/>
                  </a:cubicBezTo>
                  <a:cubicBezTo>
                    <a:pt x="71" y="70"/>
                    <a:pt x="70" y="73"/>
                    <a:pt x="68" y="70"/>
                  </a:cubicBezTo>
                  <a:close/>
                  <a:moveTo>
                    <a:pt x="63" y="325"/>
                  </a:moveTo>
                  <a:cubicBezTo>
                    <a:pt x="65" y="324"/>
                    <a:pt x="65" y="324"/>
                    <a:pt x="65" y="324"/>
                  </a:cubicBezTo>
                  <a:cubicBezTo>
                    <a:pt x="65" y="326"/>
                    <a:pt x="65" y="326"/>
                    <a:pt x="65" y="326"/>
                  </a:cubicBezTo>
                  <a:cubicBezTo>
                    <a:pt x="64" y="326"/>
                    <a:pt x="64" y="326"/>
                    <a:pt x="63" y="326"/>
                  </a:cubicBezTo>
                  <a:cubicBezTo>
                    <a:pt x="63" y="327"/>
                    <a:pt x="63" y="327"/>
                    <a:pt x="63" y="327"/>
                  </a:cubicBezTo>
                  <a:cubicBezTo>
                    <a:pt x="63" y="327"/>
                    <a:pt x="63" y="326"/>
                    <a:pt x="63" y="326"/>
                  </a:cubicBezTo>
                  <a:cubicBezTo>
                    <a:pt x="64" y="326"/>
                    <a:pt x="63" y="325"/>
                    <a:pt x="63" y="325"/>
                  </a:cubicBezTo>
                  <a:close/>
                  <a:moveTo>
                    <a:pt x="58" y="331"/>
                  </a:moveTo>
                  <a:cubicBezTo>
                    <a:pt x="58" y="330"/>
                    <a:pt x="59" y="330"/>
                    <a:pt x="59" y="330"/>
                  </a:cubicBezTo>
                  <a:cubicBezTo>
                    <a:pt x="59" y="329"/>
                    <a:pt x="58" y="327"/>
                    <a:pt x="57" y="326"/>
                  </a:cubicBezTo>
                  <a:cubicBezTo>
                    <a:pt x="58" y="326"/>
                    <a:pt x="59" y="326"/>
                    <a:pt x="60" y="327"/>
                  </a:cubicBezTo>
                  <a:cubicBezTo>
                    <a:pt x="59" y="328"/>
                    <a:pt x="59" y="328"/>
                    <a:pt x="59" y="328"/>
                  </a:cubicBezTo>
                  <a:cubicBezTo>
                    <a:pt x="60" y="330"/>
                    <a:pt x="62" y="328"/>
                    <a:pt x="63" y="328"/>
                  </a:cubicBezTo>
                  <a:cubicBezTo>
                    <a:pt x="63" y="330"/>
                    <a:pt x="64" y="329"/>
                    <a:pt x="65" y="330"/>
                  </a:cubicBezTo>
                  <a:cubicBezTo>
                    <a:pt x="63" y="332"/>
                    <a:pt x="61" y="328"/>
                    <a:pt x="59" y="330"/>
                  </a:cubicBezTo>
                  <a:cubicBezTo>
                    <a:pt x="59" y="330"/>
                    <a:pt x="59" y="331"/>
                    <a:pt x="58" y="331"/>
                  </a:cubicBezTo>
                  <a:close/>
                  <a:moveTo>
                    <a:pt x="60" y="332"/>
                  </a:moveTo>
                  <a:cubicBezTo>
                    <a:pt x="61" y="332"/>
                    <a:pt x="61" y="332"/>
                    <a:pt x="61" y="332"/>
                  </a:cubicBezTo>
                  <a:cubicBezTo>
                    <a:pt x="60" y="331"/>
                    <a:pt x="60" y="331"/>
                    <a:pt x="60" y="331"/>
                  </a:cubicBezTo>
                  <a:cubicBezTo>
                    <a:pt x="61" y="331"/>
                    <a:pt x="61" y="331"/>
                    <a:pt x="61" y="331"/>
                  </a:cubicBezTo>
                  <a:cubicBezTo>
                    <a:pt x="62" y="330"/>
                    <a:pt x="63" y="335"/>
                    <a:pt x="65" y="332"/>
                  </a:cubicBezTo>
                  <a:cubicBezTo>
                    <a:pt x="67" y="332"/>
                    <a:pt x="67" y="332"/>
                    <a:pt x="67" y="332"/>
                  </a:cubicBezTo>
                  <a:cubicBezTo>
                    <a:pt x="65" y="335"/>
                    <a:pt x="61" y="333"/>
                    <a:pt x="60" y="332"/>
                  </a:cubicBezTo>
                  <a:close/>
                  <a:moveTo>
                    <a:pt x="67" y="327"/>
                  </a:moveTo>
                  <a:cubicBezTo>
                    <a:pt x="68" y="326"/>
                    <a:pt x="68" y="326"/>
                    <a:pt x="68" y="326"/>
                  </a:cubicBezTo>
                  <a:cubicBezTo>
                    <a:pt x="68" y="326"/>
                    <a:pt x="69" y="326"/>
                    <a:pt x="69" y="326"/>
                  </a:cubicBezTo>
                  <a:cubicBezTo>
                    <a:pt x="69" y="327"/>
                    <a:pt x="68" y="327"/>
                    <a:pt x="67" y="327"/>
                  </a:cubicBezTo>
                  <a:close/>
                  <a:moveTo>
                    <a:pt x="71" y="336"/>
                  </a:moveTo>
                  <a:cubicBezTo>
                    <a:pt x="69" y="338"/>
                    <a:pt x="73" y="339"/>
                    <a:pt x="71" y="339"/>
                  </a:cubicBezTo>
                  <a:cubicBezTo>
                    <a:pt x="70" y="337"/>
                    <a:pt x="68" y="334"/>
                    <a:pt x="69" y="332"/>
                  </a:cubicBezTo>
                  <a:cubicBezTo>
                    <a:pt x="70" y="332"/>
                    <a:pt x="71" y="332"/>
                    <a:pt x="72" y="331"/>
                  </a:cubicBezTo>
                  <a:cubicBezTo>
                    <a:pt x="72" y="333"/>
                    <a:pt x="70" y="332"/>
                    <a:pt x="69" y="333"/>
                  </a:cubicBezTo>
                  <a:cubicBezTo>
                    <a:pt x="73" y="335"/>
                    <a:pt x="73" y="335"/>
                    <a:pt x="73" y="335"/>
                  </a:cubicBezTo>
                  <a:cubicBezTo>
                    <a:pt x="72" y="337"/>
                    <a:pt x="71" y="334"/>
                    <a:pt x="71" y="336"/>
                  </a:cubicBezTo>
                  <a:close/>
                  <a:moveTo>
                    <a:pt x="69" y="88"/>
                  </a:moveTo>
                  <a:cubicBezTo>
                    <a:pt x="70" y="88"/>
                    <a:pt x="70" y="89"/>
                    <a:pt x="71" y="88"/>
                  </a:cubicBezTo>
                  <a:cubicBezTo>
                    <a:pt x="69" y="85"/>
                    <a:pt x="69" y="85"/>
                    <a:pt x="69" y="85"/>
                  </a:cubicBezTo>
                  <a:cubicBezTo>
                    <a:pt x="70" y="85"/>
                    <a:pt x="70" y="85"/>
                    <a:pt x="71" y="86"/>
                  </a:cubicBezTo>
                  <a:cubicBezTo>
                    <a:pt x="71" y="85"/>
                    <a:pt x="72" y="85"/>
                    <a:pt x="72" y="84"/>
                  </a:cubicBezTo>
                  <a:cubicBezTo>
                    <a:pt x="71" y="82"/>
                    <a:pt x="69" y="85"/>
                    <a:pt x="70" y="82"/>
                  </a:cubicBezTo>
                  <a:cubicBezTo>
                    <a:pt x="71" y="84"/>
                    <a:pt x="73" y="81"/>
                    <a:pt x="74" y="84"/>
                  </a:cubicBezTo>
                  <a:cubicBezTo>
                    <a:pt x="74" y="84"/>
                    <a:pt x="74" y="83"/>
                    <a:pt x="75" y="84"/>
                  </a:cubicBezTo>
                  <a:cubicBezTo>
                    <a:pt x="75" y="84"/>
                    <a:pt x="75" y="85"/>
                    <a:pt x="75" y="85"/>
                  </a:cubicBezTo>
                  <a:cubicBezTo>
                    <a:pt x="75" y="85"/>
                    <a:pt x="74" y="84"/>
                    <a:pt x="74" y="85"/>
                  </a:cubicBezTo>
                  <a:cubicBezTo>
                    <a:pt x="73" y="86"/>
                    <a:pt x="73" y="86"/>
                    <a:pt x="73" y="86"/>
                  </a:cubicBezTo>
                  <a:cubicBezTo>
                    <a:pt x="76" y="86"/>
                    <a:pt x="74" y="88"/>
                    <a:pt x="75" y="89"/>
                  </a:cubicBezTo>
                  <a:cubicBezTo>
                    <a:pt x="74" y="90"/>
                    <a:pt x="71" y="89"/>
                    <a:pt x="69" y="88"/>
                  </a:cubicBezTo>
                  <a:close/>
                  <a:moveTo>
                    <a:pt x="77" y="92"/>
                  </a:moveTo>
                  <a:cubicBezTo>
                    <a:pt x="76" y="93"/>
                    <a:pt x="76" y="93"/>
                    <a:pt x="76" y="93"/>
                  </a:cubicBezTo>
                  <a:cubicBezTo>
                    <a:pt x="75" y="91"/>
                    <a:pt x="75" y="91"/>
                    <a:pt x="75" y="91"/>
                  </a:cubicBezTo>
                  <a:lnTo>
                    <a:pt x="77" y="92"/>
                  </a:lnTo>
                  <a:close/>
                  <a:moveTo>
                    <a:pt x="76" y="338"/>
                  </a:moveTo>
                  <a:cubicBezTo>
                    <a:pt x="78" y="338"/>
                    <a:pt x="78" y="338"/>
                    <a:pt x="78" y="338"/>
                  </a:cubicBezTo>
                  <a:cubicBezTo>
                    <a:pt x="78" y="338"/>
                    <a:pt x="77" y="340"/>
                    <a:pt x="76" y="338"/>
                  </a:cubicBezTo>
                  <a:close/>
                  <a:moveTo>
                    <a:pt x="79" y="107"/>
                  </a:moveTo>
                  <a:cubicBezTo>
                    <a:pt x="80" y="108"/>
                    <a:pt x="80" y="108"/>
                    <a:pt x="80" y="108"/>
                  </a:cubicBezTo>
                  <a:cubicBezTo>
                    <a:pt x="78" y="109"/>
                    <a:pt x="78" y="109"/>
                    <a:pt x="78" y="109"/>
                  </a:cubicBezTo>
                  <a:lnTo>
                    <a:pt x="79" y="107"/>
                  </a:lnTo>
                  <a:close/>
                  <a:moveTo>
                    <a:pt x="79" y="347"/>
                  </a:moveTo>
                  <a:cubicBezTo>
                    <a:pt x="79" y="347"/>
                    <a:pt x="79" y="347"/>
                    <a:pt x="79" y="347"/>
                  </a:cubicBezTo>
                  <a:cubicBezTo>
                    <a:pt x="81" y="348"/>
                    <a:pt x="81" y="348"/>
                    <a:pt x="81" y="348"/>
                  </a:cubicBezTo>
                  <a:lnTo>
                    <a:pt x="79" y="347"/>
                  </a:lnTo>
                  <a:close/>
                  <a:moveTo>
                    <a:pt x="82" y="358"/>
                  </a:moveTo>
                  <a:cubicBezTo>
                    <a:pt x="80" y="358"/>
                    <a:pt x="80" y="358"/>
                    <a:pt x="80" y="358"/>
                  </a:cubicBezTo>
                  <a:cubicBezTo>
                    <a:pt x="81" y="357"/>
                    <a:pt x="80" y="356"/>
                    <a:pt x="82" y="356"/>
                  </a:cubicBezTo>
                  <a:lnTo>
                    <a:pt x="82" y="358"/>
                  </a:lnTo>
                  <a:close/>
                  <a:moveTo>
                    <a:pt x="82" y="352"/>
                  </a:moveTo>
                  <a:cubicBezTo>
                    <a:pt x="82" y="352"/>
                    <a:pt x="82" y="352"/>
                    <a:pt x="82" y="352"/>
                  </a:cubicBezTo>
                  <a:cubicBezTo>
                    <a:pt x="81" y="352"/>
                    <a:pt x="81" y="352"/>
                    <a:pt x="81" y="352"/>
                  </a:cubicBezTo>
                  <a:cubicBezTo>
                    <a:pt x="81" y="352"/>
                    <a:pt x="81" y="352"/>
                    <a:pt x="81" y="352"/>
                  </a:cubicBezTo>
                  <a:cubicBezTo>
                    <a:pt x="82" y="352"/>
                    <a:pt x="82" y="352"/>
                    <a:pt x="82" y="352"/>
                  </a:cubicBezTo>
                  <a:cubicBezTo>
                    <a:pt x="82" y="352"/>
                    <a:pt x="82" y="352"/>
                    <a:pt x="82" y="352"/>
                  </a:cubicBezTo>
                  <a:cubicBezTo>
                    <a:pt x="83" y="351"/>
                    <a:pt x="83" y="351"/>
                    <a:pt x="85" y="352"/>
                  </a:cubicBezTo>
                  <a:cubicBezTo>
                    <a:pt x="85" y="353"/>
                    <a:pt x="85" y="353"/>
                    <a:pt x="85" y="353"/>
                  </a:cubicBezTo>
                  <a:cubicBezTo>
                    <a:pt x="84" y="352"/>
                    <a:pt x="83" y="351"/>
                    <a:pt x="82" y="352"/>
                  </a:cubicBezTo>
                  <a:close/>
                  <a:moveTo>
                    <a:pt x="85" y="358"/>
                  </a:moveTo>
                  <a:cubicBezTo>
                    <a:pt x="84" y="358"/>
                    <a:pt x="84" y="358"/>
                    <a:pt x="84" y="358"/>
                  </a:cubicBezTo>
                  <a:cubicBezTo>
                    <a:pt x="83" y="358"/>
                    <a:pt x="83" y="358"/>
                    <a:pt x="83" y="358"/>
                  </a:cubicBezTo>
                  <a:cubicBezTo>
                    <a:pt x="84" y="357"/>
                    <a:pt x="87" y="356"/>
                    <a:pt x="86" y="354"/>
                  </a:cubicBezTo>
                  <a:cubicBezTo>
                    <a:pt x="88" y="355"/>
                    <a:pt x="86" y="356"/>
                    <a:pt x="85" y="358"/>
                  </a:cubicBezTo>
                  <a:close/>
                  <a:moveTo>
                    <a:pt x="90" y="373"/>
                  </a:moveTo>
                  <a:cubicBezTo>
                    <a:pt x="89" y="373"/>
                    <a:pt x="88" y="373"/>
                    <a:pt x="88" y="372"/>
                  </a:cubicBezTo>
                  <a:cubicBezTo>
                    <a:pt x="91" y="372"/>
                    <a:pt x="91" y="372"/>
                    <a:pt x="91" y="372"/>
                  </a:cubicBezTo>
                  <a:cubicBezTo>
                    <a:pt x="91" y="372"/>
                    <a:pt x="90" y="373"/>
                    <a:pt x="90" y="373"/>
                  </a:cubicBezTo>
                  <a:close/>
                  <a:moveTo>
                    <a:pt x="98" y="356"/>
                  </a:moveTo>
                  <a:cubicBezTo>
                    <a:pt x="97" y="356"/>
                    <a:pt x="97" y="356"/>
                    <a:pt x="97" y="356"/>
                  </a:cubicBezTo>
                  <a:cubicBezTo>
                    <a:pt x="96" y="356"/>
                    <a:pt x="96" y="356"/>
                    <a:pt x="96" y="356"/>
                  </a:cubicBezTo>
                  <a:cubicBezTo>
                    <a:pt x="96" y="355"/>
                    <a:pt x="96" y="355"/>
                    <a:pt x="96" y="355"/>
                  </a:cubicBezTo>
                  <a:cubicBezTo>
                    <a:pt x="96" y="356"/>
                    <a:pt x="96" y="356"/>
                    <a:pt x="96" y="356"/>
                  </a:cubicBezTo>
                  <a:cubicBezTo>
                    <a:pt x="97" y="356"/>
                    <a:pt x="98" y="356"/>
                    <a:pt x="98" y="356"/>
                  </a:cubicBezTo>
                  <a:close/>
                  <a:moveTo>
                    <a:pt x="92" y="359"/>
                  </a:moveTo>
                  <a:cubicBezTo>
                    <a:pt x="91" y="359"/>
                    <a:pt x="91" y="357"/>
                    <a:pt x="90" y="357"/>
                  </a:cubicBezTo>
                  <a:cubicBezTo>
                    <a:pt x="89" y="357"/>
                    <a:pt x="89" y="357"/>
                    <a:pt x="89" y="357"/>
                  </a:cubicBezTo>
                  <a:cubicBezTo>
                    <a:pt x="90" y="357"/>
                    <a:pt x="90" y="357"/>
                    <a:pt x="90" y="357"/>
                  </a:cubicBezTo>
                  <a:cubicBezTo>
                    <a:pt x="92" y="357"/>
                    <a:pt x="92" y="357"/>
                    <a:pt x="92" y="357"/>
                  </a:cubicBezTo>
                  <a:cubicBezTo>
                    <a:pt x="91" y="358"/>
                    <a:pt x="92" y="358"/>
                    <a:pt x="92" y="359"/>
                  </a:cubicBezTo>
                  <a:close/>
                  <a:moveTo>
                    <a:pt x="92" y="92"/>
                  </a:moveTo>
                  <a:cubicBezTo>
                    <a:pt x="93" y="91"/>
                    <a:pt x="93" y="91"/>
                    <a:pt x="93" y="91"/>
                  </a:cubicBezTo>
                  <a:cubicBezTo>
                    <a:pt x="94" y="92"/>
                    <a:pt x="94" y="92"/>
                    <a:pt x="94" y="92"/>
                  </a:cubicBezTo>
                  <a:lnTo>
                    <a:pt x="92" y="92"/>
                  </a:lnTo>
                  <a:close/>
                  <a:moveTo>
                    <a:pt x="92" y="370"/>
                  </a:moveTo>
                  <a:cubicBezTo>
                    <a:pt x="94" y="369"/>
                    <a:pt x="94" y="369"/>
                    <a:pt x="94" y="369"/>
                  </a:cubicBezTo>
                  <a:cubicBezTo>
                    <a:pt x="92" y="367"/>
                    <a:pt x="92" y="367"/>
                    <a:pt x="92" y="367"/>
                  </a:cubicBezTo>
                  <a:cubicBezTo>
                    <a:pt x="94" y="367"/>
                    <a:pt x="94" y="367"/>
                    <a:pt x="94" y="367"/>
                  </a:cubicBezTo>
                  <a:cubicBezTo>
                    <a:pt x="94" y="368"/>
                    <a:pt x="94" y="369"/>
                    <a:pt x="94" y="369"/>
                  </a:cubicBezTo>
                  <a:cubicBezTo>
                    <a:pt x="95" y="370"/>
                    <a:pt x="95" y="371"/>
                    <a:pt x="96" y="371"/>
                  </a:cubicBezTo>
                  <a:cubicBezTo>
                    <a:pt x="96" y="369"/>
                    <a:pt x="96" y="369"/>
                    <a:pt x="96" y="369"/>
                  </a:cubicBezTo>
                  <a:cubicBezTo>
                    <a:pt x="97" y="370"/>
                    <a:pt x="99" y="370"/>
                    <a:pt x="97" y="372"/>
                  </a:cubicBezTo>
                  <a:lnTo>
                    <a:pt x="92" y="370"/>
                  </a:lnTo>
                  <a:close/>
                  <a:moveTo>
                    <a:pt x="100" y="375"/>
                  </a:moveTo>
                  <a:cubicBezTo>
                    <a:pt x="100" y="376"/>
                    <a:pt x="100" y="376"/>
                    <a:pt x="99" y="376"/>
                  </a:cubicBezTo>
                  <a:cubicBezTo>
                    <a:pt x="98" y="376"/>
                    <a:pt x="98" y="376"/>
                    <a:pt x="98" y="376"/>
                  </a:cubicBezTo>
                  <a:cubicBezTo>
                    <a:pt x="100" y="374"/>
                    <a:pt x="96" y="374"/>
                    <a:pt x="96" y="373"/>
                  </a:cubicBezTo>
                  <a:cubicBezTo>
                    <a:pt x="96" y="374"/>
                    <a:pt x="95" y="373"/>
                    <a:pt x="94" y="374"/>
                  </a:cubicBezTo>
                  <a:cubicBezTo>
                    <a:pt x="94" y="372"/>
                    <a:pt x="94" y="372"/>
                    <a:pt x="94" y="372"/>
                  </a:cubicBezTo>
                  <a:cubicBezTo>
                    <a:pt x="96" y="373"/>
                    <a:pt x="98" y="374"/>
                    <a:pt x="100" y="375"/>
                  </a:cubicBezTo>
                  <a:close/>
                  <a:moveTo>
                    <a:pt x="98" y="368"/>
                  </a:moveTo>
                  <a:cubicBezTo>
                    <a:pt x="97" y="367"/>
                    <a:pt x="100" y="365"/>
                    <a:pt x="98" y="363"/>
                  </a:cubicBezTo>
                  <a:cubicBezTo>
                    <a:pt x="97" y="364"/>
                    <a:pt x="96" y="363"/>
                    <a:pt x="96" y="364"/>
                  </a:cubicBezTo>
                  <a:cubicBezTo>
                    <a:pt x="96" y="364"/>
                    <a:pt x="96" y="364"/>
                    <a:pt x="96" y="364"/>
                  </a:cubicBezTo>
                  <a:cubicBezTo>
                    <a:pt x="96" y="364"/>
                    <a:pt x="96" y="364"/>
                    <a:pt x="96" y="364"/>
                  </a:cubicBezTo>
                  <a:cubicBezTo>
                    <a:pt x="96" y="364"/>
                    <a:pt x="96" y="364"/>
                    <a:pt x="96" y="364"/>
                  </a:cubicBezTo>
                  <a:cubicBezTo>
                    <a:pt x="95" y="365"/>
                    <a:pt x="95" y="365"/>
                    <a:pt x="95" y="365"/>
                  </a:cubicBezTo>
                  <a:cubicBezTo>
                    <a:pt x="93" y="365"/>
                    <a:pt x="94" y="362"/>
                    <a:pt x="94" y="362"/>
                  </a:cubicBezTo>
                  <a:cubicBezTo>
                    <a:pt x="94" y="362"/>
                    <a:pt x="94" y="363"/>
                    <a:pt x="94" y="363"/>
                  </a:cubicBezTo>
                  <a:cubicBezTo>
                    <a:pt x="95" y="364"/>
                    <a:pt x="95" y="363"/>
                    <a:pt x="96" y="362"/>
                  </a:cubicBezTo>
                  <a:cubicBezTo>
                    <a:pt x="96" y="361"/>
                    <a:pt x="95" y="360"/>
                    <a:pt x="95" y="359"/>
                  </a:cubicBezTo>
                  <a:cubicBezTo>
                    <a:pt x="94" y="358"/>
                    <a:pt x="94" y="359"/>
                    <a:pt x="94" y="359"/>
                  </a:cubicBezTo>
                  <a:cubicBezTo>
                    <a:pt x="93" y="358"/>
                    <a:pt x="93" y="358"/>
                    <a:pt x="93" y="358"/>
                  </a:cubicBezTo>
                  <a:cubicBezTo>
                    <a:pt x="95" y="358"/>
                    <a:pt x="97" y="359"/>
                    <a:pt x="99" y="358"/>
                  </a:cubicBezTo>
                  <a:cubicBezTo>
                    <a:pt x="98" y="359"/>
                    <a:pt x="94" y="359"/>
                    <a:pt x="96" y="362"/>
                  </a:cubicBezTo>
                  <a:cubicBezTo>
                    <a:pt x="96" y="364"/>
                    <a:pt x="98" y="362"/>
                    <a:pt x="99" y="363"/>
                  </a:cubicBezTo>
                  <a:cubicBezTo>
                    <a:pt x="99" y="363"/>
                    <a:pt x="99" y="363"/>
                    <a:pt x="99" y="363"/>
                  </a:cubicBezTo>
                  <a:cubicBezTo>
                    <a:pt x="99" y="363"/>
                    <a:pt x="99" y="363"/>
                    <a:pt x="99" y="363"/>
                  </a:cubicBezTo>
                  <a:cubicBezTo>
                    <a:pt x="99" y="363"/>
                    <a:pt x="99" y="363"/>
                    <a:pt x="99" y="363"/>
                  </a:cubicBezTo>
                  <a:cubicBezTo>
                    <a:pt x="99" y="364"/>
                    <a:pt x="100" y="367"/>
                    <a:pt x="98" y="368"/>
                  </a:cubicBezTo>
                  <a:close/>
                  <a:moveTo>
                    <a:pt x="100" y="358"/>
                  </a:moveTo>
                  <a:cubicBezTo>
                    <a:pt x="101" y="357"/>
                    <a:pt x="101" y="357"/>
                    <a:pt x="101" y="357"/>
                  </a:cubicBezTo>
                  <a:cubicBezTo>
                    <a:pt x="102" y="358"/>
                    <a:pt x="102" y="358"/>
                    <a:pt x="102" y="358"/>
                  </a:cubicBezTo>
                  <a:lnTo>
                    <a:pt x="100" y="358"/>
                  </a:lnTo>
                  <a:close/>
                  <a:moveTo>
                    <a:pt x="104" y="69"/>
                  </a:moveTo>
                  <a:cubicBezTo>
                    <a:pt x="105" y="69"/>
                    <a:pt x="106" y="69"/>
                    <a:pt x="106" y="70"/>
                  </a:cubicBezTo>
                  <a:cubicBezTo>
                    <a:pt x="104" y="70"/>
                    <a:pt x="104" y="70"/>
                    <a:pt x="104" y="70"/>
                  </a:cubicBezTo>
                  <a:lnTo>
                    <a:pt x="104" y="69"/>
                  </a:lnTo>
                  <a:close/>
                  <a:moveTo>
                    <a:pt x="108" y="372"/>
                  </a:moveTo>
                  <a:cubicBezTo>
                    <a:pt x="108" y="371"/>
                    <a:pt x="108" y="372"/>
                    <a:pt x="107" y="372"/>
                  </a:cubicBezTo>
                  <a:cubicBezTo>
                    <a:pt x="106" y="371"/>
                    <a:pt x="108" y="370"/>
                    <a:pt x="106" y="370"/>
                  </a:cubicBezTo>
                  <a:cubicBezTo>
                    <a:pt x="105" y="371"/>
                    <a:pt x="105" y="371"/>
                    <a:pt x="105" y="371"/>
                  </a:cubicBezTo>
                  <a:cubicBezTo>
                    <a:pt x="105" y="371"/>
                    <a:pt x="105" y="371"/>
                    <a:pt x="105" y="371"/>
                  </a:cubicBezTo>
                  <a:cubicBezTo>
                    <a:pt x="105" y="370"/>
                    <a:pt x="105" y="370"/>
                    <a:pt x="105" y="370"/>
                  </a:cubicBezTo>
                  <a:cubicBezTo>
                    <a:pt x="104" y="370"/>
                    <a:pt x="104" y="370"/>
                    <a:pt x="104" y="370"/>
                  </a:cubicBezTo>
                  <a:cubicBezTo>
                    <a:pt x="105" y="370"/>
                    <a:pt x="105" y="370"/>
                    <a:pt x="105" y="370"/>
                  </a:cubicBezTo>
                  <a:cubicBezTo>
                    <a:pt x="106" y="370"/>
                    <a:pt x="106" y="370"/>
                    <a:pt x="106" y="370"/>
                  </a:cubicBezTo>
                  <a:cubicBezTo>
                    <a:pt x="105" y="369"/>
                    <a:pt x="105" y="369"/>
                    <a:pt x="105" y="369"/>
                  </a:cubicBezTo>
                  <a:cubicBezTo>
                    <a:pt x="108" y="368"/>
                    <a:pt x="106" y="371"/>
                    <a:pt x="108" y="371"/>
                  </a:cubicBezTo>
                  <a:lnTo>
                    <a:pt x="108" y="372"/>
                  </a:lnTo>
                  <a:close/>
                  <a:moveTo>
                    <a:pt x="110" y="369"/>
                  </a:moveTo>
                  <a:cubicBezTo>
                    <a:pt x="109" y="369"/>
                    <a:pt x="109" y="369"/>
                    <a:pt x="109" y="369"/>
                  </a:cubicBezTo>
                  <a:cubicBezTo>
                    <a:pt x="111" y="368"/>
                    <a:pt x="111" y="368"/>
                    <a:pt x="111" y="368"/>
                  </a:cubicBezTo>
                  <a:cubicBezTo>
                    <a:pt x="110" y="368"/>
                    <a:pt x="111" y="370"/>
                    <a:pt x="110" y="369"/>
                  </a:cubicBezTo>
                  <a:close/>
                  <a:moveTo>
                    <a:pt x="119" y="376"/>
                  </a:moveTo>
                  <a:cubicBezTo>
                    <a:pt x="120" y="376"/>
                    <a:pt x="120" y="376"/>
                    <a:pt x="120" y="376"/>
                  </a:cubicBezTo>
                  <a:cubicBezTo>
                    <a:pt x="119" y="376"/>
                    <a:pt x="119" y="376"/>
                    <a:pt x="119" y="376"/>
                  </a:cubicBezTo>
                  <a:cubicBezTo>
                    <a:pt x="118" y="376"/>
                    <a:pt x="117" y="375"/>
                    <a:pt x="116" y="375"/>
                  </a:cubicBezTo>
                  <a:cubicBezTo>
                    <a:pt x="117" y="373"/>
                    <a:pt x="118" y="375"/>
                    <a:pt x="119" y="376"/>
                  </a:cubicBezTo>
                  <a:close/>
                  <a:moveTo>
                    <a:pt x="117" y="384"/>
                  </a:moveTo>
                  <a:cubicBezTo>
                    <a:pt x="117" y="383"/>
                    <a:pt x="116" y="383"/>
                    <a:pt x="116" y="382"/>
                  </a:cubicBezTo>
                  <a:cubicBezTo>
                    <a:pt x="116" y="382"/>
                    <a:pt x="115" y="382"/>
                    <a:pt x="115" y="383"/>
                  </a:cubicBezTo>
                  <a:cubicBezTo>
                    <a:pt x="115" y="382"/>
                    <a:pt x="115" y="382"/>
                    <a:pt x="115" y="382"/>
                  </a:cubicBezTo>
                  <a:cubicBezTo>
                    <a:pt x="116" y="382"/>
                    <a:pt x="117" y="381"/>
                    <a:pt x="116" y="380"/>
                  </a:cubicBezTo>
                  <a:cubicBezTo>
                    <a:pt x="117" y="381"/>
                    <a:pt x="117" y="381"/>
                    <a:pt x="117" y="381"/>
                  </a:cubicBezTo>
                  <a:cubicBezTo>
                    <a:pt x="117" y="382"/>
                    <a:pt x="117" y="382"/>
                    <a:pt x="117" y="383"/>
                  </a:cubicBezTo>
                  <a:cubicBezTo>
                    <a:pt x="120" y="384"/>
                    <a:pt x="120" y="384"/>
                    <a:pt x="120" y="384"/>
                  </a:cubicBezTo>
                  <a:lnTo>
                    <a:pt x="117" y="384"/>
                  </a:lnTo>
                  <a:close/>
                  <a:moveTo>
                    <a:pt x="137" y="395"/>
                  </a:moveTo>
                  <a:cubicBezTo>
                    <a:pt x="138" y="395"/>
                    <a:pt x="140" y="393"/>
                    <a:pt x="141" y="395"/>
                  </a:cubicBezTo>
                  <a:cubicBezTo>
                    <a:pt x="140" y="395"/>
                    <a:pt x="138" y="396"/>
                    <a:pt x="137" y="395"/>
                  </a:cubicBezTo>
                  <a:close/>
                  <a:moveTo>
                    <a:pt x="140" y="408"/>
                  </a:moveTo>
                  <a:cubicBezTo>
                    <a:pt x="139" y="406"/>
                    <a:pt x="139" y="406"/>
                    <a:pt x="139" y="406"/>
                  </a:cubicBezTo>
                  <a:cubicBezTo>
                    <a:pt x="140" y="406"/>
                    <a:pt x="141" y="405"/>
                    <a:pt x="142" y="406"/>
                  </a:cubicBezTo>
                  <a:cubicBezTo>
                    <a:pt x="143" y="408"/>
                    <a:pt x="141" y="407"/>
                    <a:pt x="140" y="408"/>
                  </a:cubicBezTo>
                  <a:close/>
                  <a:moveTo>
                    <a:pt x="144" y="408"/>
                  </a:moveTo>
                  <a:cubicBezTo>
                    <a:pt x="145" y="409"/>
                    <a:pt x="145" y="409"/>
                    <a:pt x="145" y="409"/>
                  </a:cubicBezTo>
                  <a:cubicBezTo>
                    <a:pt x="145" y="408"/>
                    <a:pt x="146" y="408"/>
                    <a:pt x="146" y="408"/>
                  </a:cubicBezTo>
                  <a:cubicBezTo>
                    <a:pt x="147" y="409"/>
                    <a:pt x="147" y="409"/>
                    <a:pt x="147" y="409"/>
                  </a:cubicBezTo>
                  <a:cubicBezTo>
                    <a:pt x="146" y="410"/>
                    <a:pt x="144" y="410"/>
                    <a:pt x="142" y="410"/>
                  </a:cubicBezTo>
                  <a:lnTo>
                    <a:pt x="144" y="408"/>
                  </a:lnTo>
                  <a:close/>
                  <a:moveTo>
                    <a:pt x="142" y="401"/>
                  </a:moveTo>
                  <a:cubicBezTo>
                    <a:pt x="144" y="401"/>
                    <a:pt x="143" y="400"/>
                    <a:pt x="143" y="398"/>
                  </a:cubicBezTo>
                  <a:cubicBezTo>
                    <a:pt x="143" y="399"/>
                    <a:pt x="144" y="400"/>
                    <a:pt x="144" y="401"/>
                  </a:cubicBezTo>
                  <a:lnTo>
                    <a:pt x="142" y="401"/>
                  </a:lnTo>
                  <a:close/>
                  <a:moveTo>
                    <a:pt x="152" y="399"/>
                  </a:moveTo>
                  <a:cubicBezTo>
                    <a:pt x="152" y="398"/>
                    <a:pt x="152" y="398"/>
                    <a:pt x="152" y="398"/>
                  </a:cubicBezTo>
                  <a:cubicBezTo>
                    <a:pt x="153" y="399"/>
                    <a:pt x="153" y="399"/>
                    <a:pt x="153" y="399"/>
                  </a:cubicBezTo>
                  <a:lnTo>
                    <a:pt x="152" y="399"/>
                  </a:lnTo>
                  <a:close/>
                  <a:moveTo>
                    <a:pt x="153" y="402"/>
                  </a:moveTo>
                  <a:cubicBezTo>
                    <a:pt x="153" y="401"/>
                    <a:pt x="153" y="401"/>
                    <a:pt x="153" y="401"/>
                  </a:cubicBezTo>
                  <a:cubicBezTo>
                    <a:pt x="156" y="402"/>
                    <a:pt x="156" y="402"/>
                    <a:pt x="156" y="402"/>
                  </a:cubicBezTo>
                  <a:lnTo>
                    <a:pt x="153" y="402"/>
                  </a:lnTo>
                  <a:close/>
                  <a:moveTo>
                    <a:pt x="158" y="404"/>
                  </a:moveTo>
                  <a:cubicBezTo>
                    <a:pt x="157" y="404"/>
                    <a:pt x="157" y="404"/>
                    <a:pt x="157" y="404"/>
                  </a:cubicBezTo>
                  <a:cubicBezTo>
                    <a:pt x="157" y="402"/>
                    <a:pt x="159" y="403"/>
                    <a:pt x="160" y="402"/>
                  </a:cubicBezTo>
                  <a:cubicBezTo>
                    <a:pt x="160" y="403"/>
                    <a:pt x="158" y="403"/>
                    <a:pt x="158" y="404"/>
                  </a:cubicBezTo>
                  <a:close/>
                  <a:moveTo>
                    <a:pt x="162" y="405"/>
                  </a:moveTo>
                  <a:cubicBezTo>
                    <a:pt x="163" y="405"/>
                    <a:pt x="163" y="405"/>
                    <a:pt x="163" y="405"/>
                  </a:cubicBezTo>
                  <a:cubicBezTo>
                    <a:pt x="160" y="404"/>
                    <a:pt x="160" y="404"/>
                    <a:pt x="160" y="404"/>
                  </a:cubicBezTo>
                  <a:cubicBezTo>
                    <a:pt x="161" y="403"/>
                    <a:pt x="165" y="404"/>
                    <a:pt x="165" y="407"/>
                  </a:cubicBezTo>
                  <a:lnTo>
                    <a:pt x="162" y="405"/>
                  </a:lnTo>
                  <a:close/>
                  <a:moveTo>
                    <a:pt x="173" y="408"/>
                  </a:moveTo>
                  <a:cubicBezTo>
                    <a:pt x="171" y="407"/>
                    <a:pt x="170" y="409"/>
                    <a:pt x="168" y="407"/>
                  </a:cubicBezTo>
                  <a:cubicBezTo>
                    <a:pt x="169" y="406"/>
                    <a:pt x="171" y="406"/>
                    <a:pt x="173" y="407"/>
                  </a:cubicBezTo>
                  <a:lnTo>
                    <a:pt x="173" y="408"/>
                  </a:lnTo>
                  <a:close/>
                  <a:moveTo>
                    <a:pt x="211" y="408"/>
                  </a:moveTo>
                  <a:cubicBezTo>
                    <a:pt x="211" y="407"/>
                    <a:pt x="211" y="407"/>
                    <a:pt x="211" y="407"/>
                  </a:cubicBezTo>
                  <a:cubicBezTo>
                    <a:pt x="211" y="407"/>
                    <a:pt x="211" y="407"/>
                    <a:pt x="211" y="407"/>
                  </a:cubicBezTo>
                  <a:cubicBezTo>
                    <a:pt x="211" y="408"/>
                    <a:pt x="211" y="408"/>
                    <a:pt x="211" y="408"/>
                  </a:cubicBezTo>
                  <a:close/>
                  <a:moveTo>
                    <a:pt x="212" y="414"/>
                  </a:moveTo>
                  <a:cubicBezTo>
                    <a:pt x="211" y="414"/>
                    <a:pt x="211" y="414"/>
                    <a:pt x="211" y="414"/>
                  </a:cubicBezTo>
                  <a:cubicBezTo>
                    <a:pt x="212" y="411"/>
                    <a:pt x="212" y="411"/>
                    <a:pt x="212" y="411"/>
                  </a:cubicBezTo>
                  <a:cubicBezTo>
                    <a:pt x="212" y="411"/>
                    <a:pt x="213" y="412"/>
                    <a:pt x="213" y="412"/>
                  </a:cubicBezTo>
                  <a:cubicBezTo>
                    <a:pt x="212" y="413"/>
                    <a:pt x="212" y="413"/>
                    <a:pt x="212" y="413"/>
                  </a:cubicBezTo>
                  <a:cubicBezTo>
                    <a:pt x="212" y="413"/>
                    <a:pt x="212" y="413"/>
                    <a:pt x="212" y="414"/>
                  </a:cubicBezTo>
                  <a:close/>
                  <a:moveTo>
                    <a:pt x="217" y="411"/>
                  </a:moveTo>
                  <a:cubicBezTo>
                    <a:pt x="216" y="411"/>
                    <a:pt x="216" y="411"/>
                    <a:pt x="216" y="411"/>
                  </a:cubicBezTo>
                  <a:cubicBezTo>
                    <a:pt x="216" y="412"/>
                    <a:pt x="216" y="412"/>
                    <a:pt x="216" y="412"/>
                  </a:cubicBezTo>
                  <a:cubicBezTo>
                    <a:pt x="216" y="413"/>
                    <a:pt x="216" y="413"/>
                    <a:pt x="216" y="413"/>
                  </a:cubicBezTo>
                  <a:cubicBezTo>
                    <a:pt x="216" y="414"/>
                    <a:pt x="216" y="414"/>
                    <a:pt x="216" y="414"/>
                  </a:cubicBezTo>
                  <a:cubicBezTo>
                    <a:pt x="214" y="413"/>
                    <a:pt x="214" y="413"/>
                    <a:pt x="214" y="413"/>
                  </a:cubicBezTo>
                  <a:cubicBezTo>
                    <a:pt x="215" y="413"/>
                    <a:pt x="216" y="413"/>
                    <a:pt x="216" y="413"/>
                  </a:cubicBezTo>
                  <a:cubicBezTo>
                    <a:pt x="216" y="412"/>
                    <a:pt x="216" y="412"/>
                    <a:pt x="216" y="412"/>
                  </a:cubicBezTo>
                  <a:cubicBezTo>
                    <a:pt x="215" y="411"/>
                    <a:pt x="215" y="411"/>
                    <a:pt x="215" y="411"/>
                  </a:cubicBezTo>
                  <a:cubicBezTo>
                    <a:pt x="214" y="411"/>
                    <a:pt x="214" y="411"/>
                    <a:pt x="214" y="411"/>
                  </a:cubicBezTo>
                  <a:cubicBezTo>
                    <a:pt x="214" y="408"/>
                    <a:pt x="214" y="408"/>
                    <a:pt x="214" y="408"/>
                  </a:cubicBezTo>
                  <a:cubicBezTo>
                    <a:pt x="214" y="408"/>
                    <a:pt x="215" y="408"/>
                    <a:pt x="216" y="408"/>
                  </a:cubicBezTo>
                  <a:cubicBezTo>
                    <a:pt x="216" y="407"/>
                    <a:pt x="216" y="407"/>
                    <a:pt x="216" y="407"/>
                  </a:cubicBezTo>
                  <a:cubicBezTo>
                    <a:pt x="216" y="407"/>
                    <a:pt x="216" y="407"/>
                    <a:pt x="216" y="408"/>
                  </a:cubicBezTo>
                  <a:cubicBezTo>
                    <a:pt x="216" y="409"/>
                    <a:pt x="218" y="409"/>
                    <a:pt x="217" y="411"/>
                  </a:cubicBezTo>
                  <a:close/>
                  <a:moveTo>
                    <a:pt x="224" y="419"/>
                  </a:moveTo>
                  <a:cubicBezTo>
                    <a:pt x="223" y="419"/>
                    <a:pt x="223" y="419"/>
                    <a:pt x="223" y="419"/>
                  </a:cubicBezTo>
                  <a:cubicBezTo>
                    <a:pt x="224" y="418"/>
                    <a:pt x="224" y="418"/>
                    <a:pt x="224" y="418"/>
                  </a:cubicBezTo>
                  <a:lnTo>
                    <a:pt x="224" y="419"/>
                  </a:lnTo>
                  <a:close/>
                  <a:moveTo>
                    <a:pt x="224" y="416"/>
                  </a:moveTo>
                  <a:cubicBezTo>
                    <a:pt x="224" y="416"/>
                    <a:pt x="225" y="415"/>
                    <a:pt x="225" y="415"/>
                  </a:cubicBezTo>
                  <a:cubicBezTo>
                    <a:pt x="225" y="415"/>
                    <a:pt x="224" y="416"/>
                    <a:pt x="224" y="416"/>
                  </a:cubicBezTo>
                  <a:close/>
                  <a:moveTo>
                    <a:pt x="242" y="2"/>
                  </a:moveTo>
                  <a:cubicBezTo>
                    <a:pt x="243" y="3"/>
                    <a:pt x="243" y="3"/>
                    <a:pt x="243" y="3"/>
                  </a:cubicBezTo>
                  <a:cubicBezTo>
                    <a:pt x="240" y="3"/>
                    <a:pt x="240" y="3"/>
                    <a:pt x="240" y="3"/>
                  </a:cubicBezTo>
                  <a:lnTo>
                    <a:pt x="242" y="2"/>
                  </a:lnTo>
                  <a:close/>
                  <a:moveTo>
                    <a:pt x="244" y="420"/>
                  </a:moveTo>
                  <a:cubicBezTo>
                    <a:pt x="242" y="421"/>
                    <a:pt x="242" y="418"/>
                    <a:pt x="241" y="418"/>
                  </a:cubicBezTo>
                  <a:cubicBezTo>
                    <a:pt x="242" y="418"/>
                    <a:pt x="242" y="418"/>
                    <a:pt x="242" y="417"/>
                  </a:cubicBezTo>
                  <a:cubicBezTo>
                    <a:pt x="239" y="418"/>
                    <a:pt x="239" y="416"/>
                    <a:pt x="237" y="415"/>
                  </a:cubicBezTo>
                  <a:cubicBezTo>
                    <a:pt x="237" y="414"/>
                    <a:pt x="237" y="414"/>
                    <a:pt x="237" y="414"/>
                  </a:cubicBezTo>
                  <a:cubicBezTo>
                    <a:pt x="236" y="416"/>
                    <a:pt x="236" y="416"/>
                    <a:pt x="236" y="416"/>
                  </a:cubicBezTo>
                  <a:cubicBezTo>
                    <a:pt x="236" y="415"/>
                    <a:pt x="237" y="415"/>
                    <a:pt x="236" y="414"/>
                  </a:cubicBezTo>
                  <a:cubicBezTo>
                    <a:pt x="237" y="414"/>
                    <a:pt x="237" y="414"/>
                    <a:pt x="237" y="414"/>
                  </a:cubicBezTo>
                  <a:cubicBezTo>
                    <a:pt x="237" y="414"/>
                    <a:pt x="237" y="414"/>
                    <a:pt x="237" y="414"/>
                  </a:cubicBezTo>
                  <a:cubicBezTo>
                    <a:pt x="237" y="415"/>
                    <a:pt x="237" y="415"/>
                    <a:pt x="237" y="415"/>
                  </a:cubicBezTo>
                  <a:cubicBezTo>
                    <a:pt x="239" y="415"/>
                    <a:pt x="240" y="416"/>
                    <a:pt x="241" y="414"/>
                  </a:cubicBezTo>
                  <a:cubicBezTo>
                    <a:pt x="240" y="412"/>
                    <a:pt x="240" y="412"/>
                    <a:pt x="240" y="412"/>
                  </a:cubicBezTo>
                  <a:cubicBezTo>
                    <a:pt x="241" y="414"/>
                    <a:pt x="242" y="415"/>
                    <a:pt x="243" y="413"/>
                  </a:cubicBezTo>
                  <a:cubicBezTo>
                    <a:pt x="244" y="412"/>
                    <a:pt x="244" y="412"/>
                    <a:pt x="244" y="412"/>
                  </a:cubicBezTo>
                  <a:cubicBezTo>
                    <a:pt x="244" y="414"/>
                    <a:pt x="246" y="416"/>
                    <a:pt x="243" y="416"/>
                  </a:cubicBezTo>
                  <a:cubicBezTo>
                    <a:pt x="242" y="417"/>
                    <a:pt x="242" y="417"/>
                    <a:pt x="242" y="417"/>
                  </a:cubicBezTo>
                  <a:cubicBezTo>
                    <a:pt x="243" y="418"/>
                    <a:pt x="244" y="420"/>
                    <a:pt x="244" y="420"/>
                  </a:cubicBezTo>
                  <a:close/>
                  <a:moveTo>
                    <a:pt x="246" y="421"/>
                  </a:moveTo>
                  <a:cubicBezTo>
                    <a:pt x="246" y="419"/>
                    <a:pt x="247" y="419"/>
                    <a:pt x="248" y="419"/>
                  </a:cubicBezTo>
                  <a:lnTo>
                    <a:pt x="246" y="421"/>
                  </a:lnTo>
                  <a:close/>
                  <a:moveTo>
                    <a:pt x="248" y="416"/>
                  </a:moveTo>
                  <a:cubicBezTo>
                    <a:pt x="248" y="415"/>
                    <a:pt x="248" y="415"/>
                    <a:pt x="248" y="415"/>
                  </a:cubicBezTo>
                  <a:cubicBezTo>
                    <a:pt x="250" y="415"/>
                    <a:pt x="250" y="415"/>
                    <a:pt x="250" y="415"/>
                  </a:cubicBezTo>
                  <a:cubicBezTo>
                    <a:pt x="249" y="415"/>
                    <a:pt x="249" y="415"/>
                    <a:pt x="248" y="416"/>
                  </a:cubicBezTo>
                  <a:close/>
                  <a:moveTo>
                    <a:pt x="254" y="421"/>
                  </a:moveTo>
                  <a:cubicBezTo>
                    <a:pt x="254" y="421"/>
                    <a:pt x="254" y="421"/>
                    <a:pt x="254" y="421"/>
                  </a:cubicBezTo>
                  <a:cubicBezTo>
                    <a:pt x="256" y="421"/>
                    <a:pt x="256" y="421"/>
                    <a:pt x="256" y="421"/>
                  </a:cubicBezTo>
                  <a:lnTo>
                    <a:pt x="254" y="421"/>
                  </a:lnTo>
                  <a:close/>
                  <a:moveTo>
                    <a:pt x="255" y="416"/>
                  </a:moveTo>
                  <a:cubicBezTo>
                    <a:pt x="256" y="413"/>
                    <a:pt x="256" y="413"/>
                    <a:pt x="256" y="413"/>
                  </a:cubicBezTo>
                  <a:cubicBezTo>
                    <a:pt x="256" y="415"/>
                    <a:pt x="256" y="415"/>
                    <a:pt x="256" y="415"/>
                  </a:cubicBezTo>
                  <a:lnTo>
                    <a:pt x="255" y="416"/>
                  </a:lnTo>
                  <a:close/>
                  <a:moveTo>
                    <a:pt x="262" y="412"/>
                  </a:moveTo>
                  <a:cubicBezTo>
                    <a:pt x="262" y="412"/>
                    <a:pt x="262" y="411"/>
                    <a:pt x="262" y="411"/>
                  </a:cubicBezTo>
                  <a:cubicBezTo>
                    <a:pt x="263" y="412"/>
                    <a:pt x="263" y="412"/>
                    <a:pt x="262" y="412"/>
                  </a:cubicBezTo>
                  <a:cubicBezTo>
                    <a:pt x="262" y="412"/>
                    <a:pt x="262" y="412"/>
                    <a:pt x="262" y="412"/>
                  </a:cubicBezTo>
                  <a:cubicBezTo>
                    <a:pt x="262" y="412"/>
                    <a:pt x="261" y="413"/>
                    <a:pt x="260" y="413"/>
                  </a:cubicBezTo>
                  <a:cubicBezTo>
                    <a:pt x="261" y="412"/>
                    <a:pt x="262" y="412"/>
                    <a:pt x="262" y="412"/>
                  </a:cubicBezTo>
                  <a:close/>
                  <a:moveTo>
                    <a:pt x="259" y="425"/>
                  </a:moveTo>
                  <a:cubicBezTo>
                    <a:pt x="257" y="425"/>
                    <a:pt x="257" y="425"/>
                    <a:pt x="257" y="425"/>
                  </a:cubicBezTo>
                  <a:cubicBezTo>
                    <a:pt x="257" y="425"/>
                    <a:pt x="258" y="424"/>
                    <a:pt x="259" y="425"/>
                  </a:cubicBezTo>
                  <a:close/>
                  <a:moveTo>
                    <a:pt x="261" y="423"/>
                  </a:moveTo>
                  <a:cubicBezTo>
                    <a:pt x="260" y="422"/>
                    <a:pt x="260" y="424"/>
                    <a:pt x="259" y="422"/>
                  </a:cubicBezTo>
                  <a:cubicBezTo>
                    <a:pt x="259" y="422"/>
                    <a:pt x="259" y="422"/>
                    <a:pt x="259" y="422"/>
                  </a:cubicBezTo>
                  <a:cubicBezTo>
                    <a:pt x="259" y="422"/>
                    <a:pt x="259" y="422"/>
                    <a:pt x="259" y="422"/>
                  </a:cubicBezTo>
                  <a:cubicBezTo>
                    <a:pt x="259" y="422"/>
                    <a:pt x="261" y="422"/>
                    <a:pt x="262" y="422"/>
                  </a:cubicBezTo>
                  <a:lnTo>
                    <a:pt x="261" y="423"/>
                  </a:lnTo>
                  <a:close/>
                  <a:moveTo>
                    <a:pt x="262" y="419"/>
                  </a:moveTo>
                  <a:cubicBezTo>
                    <a:pt x="261" y="419"/>
                    <a:pt x="261" y="419"/>
                    <a:pt x="261" y="419"/>
                  </a:cubicBezTo>
                  <a:cubicBezTo>
                    <a:pt x="261" y="416"/>
                    <a:pt x="263" y="418"/>
                    <a:pt x="264" y="416"/>
                  </a:cubicBezTo>
                  <a:cubicBezTo>
                    <a:pt x="263" y="415"/>
                    <a:pt x="263" y="415"/>
                    <a:pt x="263" y="415"/>
                  </a:cubicBezTo>
                  <a:cubicBezTo>
                    <a:pt x="265" y="415"/>
                    <a:pt x="265" y="415"/>
                    <a:pt x="265" y="415"/>
                  </a:cubicBezTo>
                  <a:cubicBezTo>
                    <a:pt x="265" y="416"/>
                    <a:pt x="263" y="418"/>
                    <a:pt x="262" y="419"/>
                  </a:cubicBezTo>
                  <a:close/>
                  <a:moveTo>
                    <a:pt x="266" y="419"/>
                  </a:moveTo>
                  <a:cubicBezTo>
                    <a:pt x="268" y="421"/>
                    <a:pt x="268" y="421"/>
                    <a:pt x="268" y="421"/>
                  </a:cubicBezTo>
                  <a:cubicBezTo>
                    <a:pt x="267" y="421"/>
                    <a:pt x="265" y="420"/>
                    <a:pt x="266" y="419"/>
                  </a:cubicBezTo>
                  <a:close/>
                  <a:moveTo>
                    <a:pt x="268" y="418"/>
                  </a:moveTo>
                  <a:cubicBezTo>
                    <a:pt x="267" y="418"/>
                    <a:pt x="267" y="418"/>
                    <a:pt x="267" y="418"/>
                  </a:cubicBezTo>
                  <a:cubicBezTo>
                    <a:pt x="268" y="417"/>
                    <a:pt x="268" y="417"/>
                    <a:pt x="268" y="417"/>
                  </a:cubicBezTo>
                  <a:cubicBezTo>
                    <a:pt x="267" y="416"/>
                    <a:pt x="266" y="415"/>
                    <a:pt x="267" y="414"/>
                  </a:cubicBezTo>
                  <a:cubicBezTo>
                    <a:pt x="268" y="414"/>
                    <a:pt x="267" y="416"/>
                    <a:pt x="269" y="416"/>
                  </a:cubicBezTo>
                  <a:cubicBezTo>
                    <a:pt x="269" y="417"/>
                    <a:pt x="268" y="417"/>
                    <a:pt x="268" y="418"/>
                  </a:cubicBezTo>
                  <a:close/>
                  <a:moveTo>
                    <a:pt x="270" y="422"/>
                  </a:moveTo>
                  <a:cubicBezTo>
                    <a:pt x="270" y="419"/>
                    <a:pt x="270" y="419"/>
                    <a:pt x="270" y="419"/>
                  </a:cubicBezTo>
                  <a:cubicBezTo>
                    <a:pt x="272" y="421"/>
                    <a:pt x="272" y="421"/>
                    <a:pt x="272" y="421"/>
                  </a:cubicBezTo>
                  <a:lnTo>
                    <a:pt x="270" y="422"/>
                  </a:lnTo>
                  <a:close/>
                  <a:moveTo>
                    <a:pt x="284" y="425"/>
                  </a:moveTo>
                  <a:cubicBezTo>
                    <a:pt x="283" y="425"/>
                    <a:pt x="283" y="425"/>
                    <a:pt x="283" y="425"/>
                  </a:cubicBezTo>
                  <a:cubicBezTo>
                    <a:pt x="282" y="424"/>
                    <a:pt x="283" y="423"/>
                    <a:pt x="284" y="424"/>
                  </a:cubicBezTo>
                  <a:cubicBezTo>
                    <a:pt x="284" y="425"/>
                    <a:pt x="284" y="425"/>
                    <a:pt x="284" y="425"/>
                  </a:cubicBezTo>
                  <a:close/>
                  <a:moveTo>
                    <a:pt x="294" y="424"/>
                  </a:moveTo>
                  <a:cubicBezTo>
                    <a:pt x="293" y="423"/>
                    <a:pt x="293" y="423"/>
                    <a:pt x="293" y="423"/>
                  </a:cubicBezTo>
                  <a:cubicBezTo>
                    <a:pt x="294" y="423"/>
                    <a:pt x="294" y="423"/>
                    <a:pt x="294" y="423"/>
                  </a:cubicBezTo>
                  <a:cubicBezTo>
                    <a:pt x="294" y="423"/>
                    <a:pt x="294" y="424"/>
                    <a:pt x="295" y="424"/>
                  </a:cubicBezTo>
                  <a:lnTo>
                    <a:pt x="294" y="424"/>
                  </a:lnTo>
                  <a:close/>
                  <a:moveTo>
                    <a:pt x="299" y="419"/>
                  </a:moveTo>
                  <a:cubicBezTo>
                    <a:pt x="298" y="420"/>
                    <a:pt x="297" y="420"/>
                    <a:pt x="296" y="420"/>
                  </a:cubicBezTo>
                  <a:cubicBezTo>
                    <a:pt x="298" y="419"/>
                    <a:pt x="298" y="419"/>
                    <a:pt x="298" y="419"/>
                  </a:cubicBezTo>
                  <a:cubicBezTo>
                    <a:pt x="297" y="418"/>
                    <a:pt x="297" y="418"/>
                    <a:pt x="297" y="418"/>
                  </a:cubicBezTo>
                  <a:cubicBezTo>
                    <a:pt x="299" y="417"/>
                    <a:pt x="299" y="417"/>
                    <a:pt x="299" y="417"/>
                  </a:cubicBezTo>
                  <a:cubicBezTo>
                    <a:pt x="298" y="418"/>
                    <a:pt x="298" y="418"/>
                    <a:pt x="298" y="418"/>
                  </a:cubicBezTo>
                  <a:lnTo>
                    <a:pt x="299" y="419"/>
                  </a:lnTo>
                  <a:close/>
                  <a:moveTo>
                    <a:pt x="307" y="417"/>
                  </a:moveTo>
                  <a:cubicBezTo>
                    <a:pt x="306" y="416"/>
                    <a:pt x="306" y="416"/>
                    <a:pt x="306" y="416"/>
                  </a:cubicBezTo>
                  <a:cubicBezTo>
                    <a:pt x="307" y="416"/>
                    <a:pt x="307" y="416"/>
                    <a:pt x="307" y="417"/>
                  </a:cubicBezTo>
                  <a:cubicBezTo>
                    <a:pt x="307" y="417"/>
                    <a:pt x="307" y="417"/>
                    <a:pt x="307" y="417"/>
                  </a:cubicBezTo>
                  <a:cubicBezTo>
                    <a:pt x="305" y="418"/>
                    <a:pt x="306" y="417"/>
                    <a:pt x="307" y="417"/>
                  </a:cubicBezTo>
                  <a:close/>
                  <a:moveTo>
                    <a:pt x="307" y="413"/>
                  </a:moveTo>
                  <a:cubicBezTo>
                    <a:pt x="307" y="413"/>
                    <a:pt x="307" y="413"/>
                    <a:pt x="307" y="413"/>
                  </a:cubicBezTo>
                  <a:cubicBezTo>
                    <a:pt x="306" y="413"/>
                    <a:pt x="306" y="413"/>
                    <a:pt x="306" y="413"/>
                  </a:cubicBezTo>
                  <a:cubicBezTo>
                    <a:pt x="305" y="412"/>
                    <a:pt x="305" y="412"/>
                    <a:pt x="305" y="412"/>
                  </a:cubicBezTo>
                  <a:cubicBezTo>
                    <a:pt x="306" y="412"/>
                    <a:pt x="306" y="412"/>
                    <a:pt x="306" y="412"/>
                  </a:cubicBezTo>
                  <a:cubicBezTo>
                    <a:pt x="306" y="413"/>
                    <a:pt x="306" y="413"/>
                    <a:pt x="306" y="413"/>
                  </a:cubicBezTo>
                  <a:cubicBezTo>
                    <a:pt x="306" y="413"/>
                    <a:pt x="307" y="413"/>
                    <a:pt x="307" y="413"/>
                  </a:cubicBezTo>
                  <a:cubicBezTo>
                    <a:pt x="308" y="412"/>
                    <a:pt x="308" y="412"/>
                    <a:pt x="308" y="412"/>
                  </a:cubicBezTo>
                  <a:cubicBezTo>
                    <a:pt x="308" y="413"/>
                    <a:pt x="308" y="413"/>
                    <a:pt x="308" y="413"/>
                  </a:cubicBezTo>
                  <a:cubicBezTo>
                    <a:pt x="310" y="413"/>
                    <a:pt x="310" y="413"/>
                    <a:pt x="310" y="413"/>
                  </a:cubicBezTo>
                  <a:cubicBezTo>
                    <a:pt x="309" y="413"/>
                    <a:pt x="310" y="414"/>
                    <a:pt x="310" y="415"/>
                  </a:cubicBezTo>
                  <a:cubicBezTo>
                    <a:pt x="310" y="415"/>
                    <a:pt x="310" y="415"/>
                    <a:pt x="310" y="415"/>
                  </a:cubicBezTo>
                  <a:cubicBezTo>
                    <a:pt x="310" y="415"/>
                    <a:pt x="310" y="415"/>
                    <a:pt x="310" y="415"/>
                  </a:cubicBezTo>
                  <a:cubicBezTo>
                    <a:pt x="307" y="415"/>
                    <a:pt x="307" y="414"/>
                    <a:pt x="307" y="413"/>
                  </a:cubicBezTo>
                  <a:close/>
                  <a:moveTo>
                    <a:pt x="314" y="412"/>
                  </a:moveTo>
                  <a:cubicBezTo>
                    <a:pt x="313" y="413"/>
                    <a:pt x="313" y="413"/>
                    <a:pt x="312" y="413"/>
                  </a:cubicBezTo>
                  <a:cubicBezTo>
                    <a:pt x="312" y="412"/>
                    <a:pt x="313" y="413"/>
                    <a:pt x="314" y="412"/>
                  </a:cubicBezTo>
                  <a:cubicBezTo>
                    <a:pt x="315" y="412"/>
                    <a:pt x="315" y="412"/>
                    <a:pt x="315" y="412"/>
                  </a:cubicBezTo>
                  <a:lnTo>
                    <a:pt x="314" y="412"/>
                  </a:lnTo>
                  <a:close/>
                  <a:moveTo>
                    <a:pt x="319" y="405"/>
                  </a:moveTo>
                  <a:cubicBezTo>
                    <a:pt x="318" y="403"/>
                    <a:pt x="318" y="403"/>
                    <a:pt x="318" y="403"/>
                  </a:cubicBezTo>
                  <a:cubicBezTo>
                    <a:pt x="321" y="404"/>
                    <a:pt x="321" y="404"/>
                    <a:pt x="321" y="404"/>
                  </a:cubicBezTo>
                  <a:lnTo>
                    <a:pt x="319" y="405"/>
                  </a:lnTo>
                  <a:close/>
                  <a:moveTo>
                    <a:pt x="365" y="52"/>
                  </a:moveTo>
                  <a:cubicBezTo>
                    <a:pt x="363" y="52"/>
                    <a:pt x="363" y="52"/>
                    <a:pt x="363" y="52"/>
                  </a:cubicBezTo>
                  <a:cubicBezTo>
                    <a:pt x="363" y="52"/>
                    <a:pt x="364" y="52"/>
                    <a:pt x="365" y="52"/>
                  </a:cubicBezTo>
                  <a:close/>
                  <a:moveTo>
                    <a:pt x="364" y="347"/>
                  </a:moveTo>
                  <a:cubicBezTo>
                    <a:pt x="364" y="348"/>
                    <a:pt x="364" y="348"/>
                    <a:pt x="364" y="348"/>
                  </a:cubicBezTo>
                  <a:cubicBezTo>
                    <a:pt x="363" y="346"/>
                    <a:pt x="363" y="346"/>
                    <a:pt x="363" y="346"/>
                  </a:cubicBezTo>
                  <a:lnTo>
                    <a:pt x="364" y="347"/>
                  </a:lnTo>
                  <a:close/>
                  <a:moveTo>
                    <a:pt x="361" y="353"/>
                  </a:moveTo>
                  <a:cubicBezTo>
                    <a:pt x="361" y="354"/>
                    <a:pt x="361" y="354"/>
                    <a:pt x="361" y="354"/>
                  </a:cubicBezTo>
                  <a:cubicBezTo>
                    <a:pt x="360" y="352"/>
                    <a:pt x="360" y="352"/>
                    <a:pt x="360" y="352"/>
                  </a:cubicBezTo>
                  <a:cubicBezTo>
                    <a:pt x="361" y="352"/>
                    <a:pt x="361" y="352"/>
                    <a:pt x="361" y="352"/>
                  </a:cubicBezTo>
                  <a:cubicBezTo>
                    <a:pt x="361" y="352"/>
                    <a:pt x="361" y="353"/>
                    <a:pt x="361" y="353"/>
                  </a:cubicBezTo>
                  <a:close/>
                  <a:moveTo>
                    <a:pt x="363" y="374"/>
                  </a:moveTo>
                  <a:cubicBezTo>
                    <a:pt x="359" y="374"/>
                    <a:pt x="359" y="374"/>
                    <a:pt x="359" y="374"/>
                  </a:cubicBezTo>
                  <a:cubicBezTo>
                    <a:pt x="361" y="373"/>
                    <a:pt x="362" y="374"/>
                    <a:pt x="363" y="374"/>
                  </a:cubicBezTo>
                  <a:close/>
                  <a:moveTo>
                    <a:pt x="365" y="49"/>
                  </a:moveTo>
                  <a:cubicBezTo>
                    <a:pt x="365" y="49"/>
                    <a:pt x="364" y="48"/>
                    <a:pt x="364" y="49"/>
                  </a:cubicBezTo>
                  <a:cubicBezTo>
                    <a:pt x="364" y="50"/>
                    <a:pt x="364" y="50"/>
                    <a:pt x="364" y="50"/>
                  </a:cubicBezTo>
                  <a:cubicBezTo>
                    <a:pt x="363" y="49"/>
                    <a:pt x="361" y="50"/>
                    <a:pt x="360" y="49"/>
                  </a:cubicBezTo>
                  <a:cubicBezTo>
                    <a:pt x="362" y="49"/>
                    <a:pt x="363" y="46"/>
                    <a:pt x="365" y="49"/>
                  </a:cubicBezTo>
                  <a:close/>
                  <a:moveTo>
                    <a:pt x="357" y="303"/>
                  </a:moveTo>
                  <a:cubicBezTo>
                    <a:pt x="361" y="305"/>
                    <a:pt x="360" y="302"/>
                    <a:pt x="361" y="301"/>
                  </a:cubicBezTo>
                  <a:cubicBezTo>
                    <a:pt x="361" y="304"/>
                    <a:pt x="359" y="304"/>
                    <a:pt x="356" y="306"/>
                  </a:cubicBezTo>
                  <a:cubicBezTo>
                    <a:pt x="355" y="305"/>
                    <a:pt x="355" y="305"/>
                    <a:pt x="355" y="305"/>
                  </a:cubicBezTo>
                  <a:cubicBezTo>
                    <a:pt x="356" y="305"/>
                    <a:pt x="357" y="305"/>
                    <a:pt x="357" y="305"/>
                  </a:cubicBezTo>
                  <a:lnTo>
                    <a:pt x="357" y="303"/>
                  </a:lnTo>
                  <a:close/>
                  <a:moveTo>
                    <a:pt x="355" y="47"/>
                  </a:moveTo>
                  <a:cubicBezTo>
                    <a:pt x="356" y="48"/>
                    <a:pt x="356" y="48"/>
                    <a:pt x="356" y="48"/>
                  </a:cubicBezTo>
                  <a:cubicBezTo>
                    <a:pt x="358" y="49"/>
                    <a:pt x="354" y="47"/>
                    <a:pt x="355" y="47"/>
                  </a:cubicBezTo>
                  <a:close/>
                  <a:moveTo>
                    <a:pt x="352" y="350"/>
                  </a:moveTo>
                  <a:cubicBezTo>
                    <a:pt x="353" y="350"/>
                    <a:pt x="353" y="350"/>
                    <a:pt x="353" y="350"/>
                  </a:cubicBezTo>
                  <a:cubicBezTo>
                    <a:pt x="351" y="351"/>
                    <a:pt x="351" y="351"/>
                    <a:pt x="351" y="351"/>
                  </a:cubicBezTo>
                  <a:lnTo>
                    <a:pt x="352" y="350"/>
                  </a:lnTo>
                  <a:close/>
                  <a:moveTo>
                    <a:pt x="345" y="308"/>
                  </a:moveTo>
                  <a:cubicBezTo>
                    <a:pt x="346" y="309"/>
                    <a:pt x="346" y="309"/>
                    <a:pt x="346" y="309"/>
                  </a:cubicBezTo>
                  <a:cubicBezTo>
                    <a:pt x="345" y="310"/>
                    <a:pt x="345" y="310"/>
                    <a:pt x="345" y="310"/>
                  </a:cubicBezTo>
                  <a:lnTo>
                    <a:pt x="345" y="308"/>
                  </a:lnTo>
                  <a:close/>
                  <a:moveTo>
                    <a:pt x="347" y="313"/>
                  </a:moveTo>
                  <a:cubicBezTo>
                    <a:pt x="348" y="313"/>
                    <a:pt x="348" y="313"/>
                    <a:pt x="348" y="313"/>
                  </a:cubicBezTo>
                  <a:cubicBezTo>
                    <a:pt x="344" y="312"/>
                    <a:pt x="344" y="312"/>
                    <a:pt x="344" y="312"/>
                  </a:cubicBezTo>
                  <a:lnTo>
                    <a:pt x="347" y="313"/>
                  </a:lnTo>
                  <a:close/>
                  <a:moveTo>
                    <a:pt x="346" y="314"/>
                  </a:moveTo>
                  <a:cubicBezTo>
                    <a:pt x="345" y="314"/>
                    <a:pt x="345" y="314"/>
                    <a:pt x="345" y="314"/>
                  </a:cubicBezTo>
                  <a:cubicBezTo>
                    <a:pt x="345" y="314"/>
                    <a:pt x="345" y="314"/>
                    <a:pt x="345" y="314"/>
                  </a:cubicBezTo>
                  <a:lnTo>
                    <a:pt x="346" y="314"/>
                  </a:lnTo>
                  <a:close/>
                  <a:moveTo>
                    <a:pt x="354" y="358"/>
                  </a:moveTo>
                  <a:cubicBezTo>
                    <a:pt x="350" y="359"/>
                    <a:pt x="344" y="357"/>
                    <a:pt x="343" y="358"/>
                  </a:cubicBezTo>
                  <a:cubicBezTo>
                    <a:pt x="346" y="356"/>
                    <a:pt x="350" y="359"/>
                    <a:pt x="354" y="358"/>
                  </a:cubicBezTo>
                  <a:close/>
                  <a:moveTo>
                    <a:pt x="347" y="372"/>
                  </a:moveTo>
                  <a:cubicBezTo>
                    <a:pt x="350" y="374"/>
                    <a:pt x="350" y="374"/>
                    <a:pt x="350" y="374"/>
                  </a:cubicBezTo>
                  <a:cubicBezTo>
                    <a:pt x="350" y="374"/>
                    <a:pt x="346" y="373"/>
                    <a:pt x="347" y="372"/>
                  </a:cubicBezTo>
                  <a:close/>
                  <a:moveTo>
                    <a:pt x="347" y="378"/>
                  </a:moveTo>
                  <a:cubicBezTo>
                    <a:pt x="347" y="379"/>
                    <a:pt x="347" y="379"/>
                    <a:pt x="347" y="379"/>
                  </a:cubicBezTo>
                  <a:cubicBezTo>
                    <a:pt x="347" y="378"/>
                    <a:pt x="346" y="378"/>
                    <a:pt x="345" y="378"/>
                  </a:cubicBezTo>
                  <a:cubicBezTo>
                    <a:pt x="346" y="378"/>
                    <a:pt x="347" y="377"/>
                    <a:pt x="347" y="378"/>
                  </a:cubicBezTo>
                  <a:close/>
                  <a:moveTo>
                    <a:pt x="347" y="370"/>
                  </a:moveTo>
                  <a:cubicBezTo>
                    <a:pt x="347" y="370"/>
                    <a:pt x="347" y="370"/>
                    <a:pt x="347" y="370"/>
                  </a:cubicBezTo>
                  <a:cubicBezTo>
                    <a:pt x="348" y="369"/>
                    <a:pt x="348" y="369"/>
                    <a:pt x="348" y="369"/>
                  </a:cubicBezTo>
                  <a:cubicBezTo>
                    <a:pt x="347" y="368"/>
                    <a:pt x="347" y="368"/>
                    <a:pt x="346" y="368"/>
                  </a:cubicBezTo>
                  <a:cubicBezTo>
                    <a:pt x="347" y="367"/>
                    <a:pt x="347" y="367"/>
                    <a:pt x="347" y="367"/>
                  </a:cubicBezTo>
                  <a:cubicBezTo>
                    <a:pt x="348" y="367"/>
                    <a:pt x="348" y="367"/>
                    <a:pt x="348" y="367"/>
                  </a:cubicBezTo>
                  <a:cubicBezTo>
                    <a:pt x="349" y="367"/>
                    <a:pt x="349" y="367"/>
                    <a:pt x="349" y="367"/>
                  </a:cubicBezTo>
                  <a:cubicBezTo>
                    <a:pt x="347" y="366"/>
                    <a:pt x="347" y="366"/>
                    <a:pt x="347" y="366"/>
                  </a:cubicBezTo>
                  <a:cubicBezTo>
                    <a:pt x="347" y="366"/>
                    <a:pt x="347" y="366"/>
                    <a:pt x="347" y="365"/>
                  </a:cubicBezTo>
                  <a:cubicBezTo>
                    <a:pt x="347" y="366"/>
                    <a:pt x="347" y="366"/>
                    <a:pt x="347" y="366"/>
                  </a:cubicBezTo>
                  <a:cubicBezTo>
                    <a:pt x="348" y="365"/>
                    <a:pt x="349" y="364"/>
                    <a:pt x="350" y="363"/>
                  </a:cubicBezTo>
                  <a:cubicBezTo>
                    <a:pt x="350" y="363"/>
                    <a:pt x="350" y="363"/>
                    <a:pt x="350" y="363"/>
                  </a:cubicBezTo>
                  <a:cubicBezTo>
                    <a:pt x="350" y="363"/>
                    <a:pt x="350" y="363"/>
                    <a:pt x="350" y="363"/>
                  </a:cubicBezTo>
                  <a:cubicBezTo>
                    <a:pt x="349" y="366"/>
                    <a:pt x="348" y="368"/>
                    <a:pt x="351" y="369"/>
                  </a:cubicBezTo>
                  <a:cubicBezTo>
                    <a:pt x="350" y="369"/>
                    <a:pt x="350" y="369"/>
                    <a:pt x="350" y="369"/>
                  </a:cubicBezTo>
                  <a:cubicBezTo>
                    <a:pt x="352" y="370"/>
                    <a:pt x="352" y="370"/>
                    <a:pt x="352" y="370"/>
                  </a:cubicBezTo>
                  <a:cubicBezTo>
                    <a:pt x="351" y="371"/>
                    <a:pt x="350" y="371"/>
                    <a:pt x="350" y="369"/>
                  </a:cubicBezTo>
                  <a:cubicBezTo>
                    <a:pt x="349" y="370"/>
                    <a:pt x="348" y="370"/>
                    <a:pt x="347" y="370"/>
                  </a:cubicBezTo>
                  <a:close/>
                  <a:moveTo>
                    <a:pt x="340" y="327"/>
                  </a:moveTo>
                  <a:cubicBezTo>
                    <a:pt x="340" y="328"/>
                    <a:pt x="340" y="328"/>
                    <a:pt x="340" y="328"/>
                  </a:cubicBezTo>
                  <a:cubicBezTo>
                    <a:pt x="338" y="327"/>
                    <a:pt x="338" y="327"/>
                    <a:pt x="338" y="327"/>
                  </a:cubicBezTo>
                  <a:lnTo>
                    <a:pt x="340" y="327"/>
                  </a:lnTo>
                  <a:close/>
                  <a:moveTo>
                    <a:pt x="324" y="399"/>
                  </a:moveTo>
                  <a:cubicBezTo>
                    <a:pt x="326" y="397"/>
                    <a:pt x="326" y="397"/>
                    <a:pt x="326" y="397"/>
                  </a:cubicBezTo>
                  <a:cubicBezTo>
                    <a:pt x="326" y="397"/>
                    <a:pt x="327" y="398"/>
                    <a:pt x="327" y="398"/>
                  </a:cubicBezTo>
                  <a:lnTo>
                    <a:pt x="324" y="399"/>
                  </a:lnTo>
                  <a:close/>
                  <a:moveTo>
                    <a:pt x="328" y="406"/>
                  </a:moveTo>
                  <a:cubicBezTo>
                    <a:pt x="327" y="405"/>
                    <a:pt x="327" y="405"/>
                    <a:pt x="327" y="405"/>
                  </a:cubicBezTo>
                  <a:cubicBezTo>
                    <a:pt x="326" y="405"/>
                    <a:pt x="325" y="405"/>
                    <a:pt x="325" y="404"/>
                  </a:cubicBezTo>
                  <a:cubicBezTo>
                    <a:pt x="327" y="405"/>
                    <a:pt x="327" y="405"/>
                    <a:pt x="327" y="405"/>
                  </a:cubicBezTo>
                  <a:cubicBezTo>
                    <a:pt x="327" y="405"/>
                    <a:pt x="328" y="405"/>
                    <a:pt x="329" y="405"/>
                  </a:cubicBezTo>
                  <a:cubicBezTo>
                    <a:pt x="328" y="405"/>
                    <a:pt x="328" y="406"/>
                    <a:pt x="328" y="406"/>
                  </a:cubicBezTo>
                  <a:close/>
                  <a:moveTo>
                    <a:pt x="332" y="393"/>
                  </a:moveTo>
                  <a:cubicBezTo>
                    <a:pt x="332" y="392"/>
                    <a:pt x="332" y="392"/>
                    <a:pt x="332" y="392"/>
                  </a:cubicBezTo>
                  <a:cubicBezTo>
                    <a:pt x="333" y="392"/>
                    <a:pt x="333" y="392"/>
                    <a:pt x="333" y="392"/>
                  </a:cubicBezTo>
                  <a:lnTo>
                    <a:pt x="332" y="393"/>
                  </a:lnTo>
                  <a:close/>
                  <a:moveTo>
                    <a:pt x="332" y="390"/>
                  </a:moveTo>
                  <a:cubicBezTo>
                    <a:pt x="332" y="388"/>
                    <a:pt x="332" y="388"/>
                    <a:pt x="332" y="388"/>
                  </a:cubicBezTo>
                  <a:cubicBezTo>
                    <a:pt x="333" y="388"/>
                    <a:pt x="333" y="388"/>
                    <a:pt x="333" y="388"/>
                  </a:cubicBezTo>
                  <a:lnTo>
                    <a:pt x="332" y="390"/>
                  </a:lnTo>
                  <a:close/>
                  <a:moveTo>
                    <a:pt x="336" y="393"/>
                  </a:moveTo>
                  <a:cubicBezTo>
                    <a:pt x="335" y="394"/>
                    <a:pt x="335" y="395"/>
                    <a:pt x="334" y="394"/>
                  </a:cubicBezTo>
                  <a:cubicBezTo>
                    <a:pt x="334" y="394"/>
                    <a:pt x="335" y="393"/>
                    <a:pt x="336" y="393"/>
                  </a:cubicBezTo>
                  <a:cubicBezTo>
                    <a:pt x="336" y="393"/>
                    <a:pt x="336" y="392"/>
                    <a:pt x="336" y="393"/>
                  </a:cubicBezTo>
                  <a:close/>
                  <a:moveTo>
                    <a:pt x="336" y="385"/>
                  </a:moveTo>
                  <a:cubicBezTo>
                    <a:pt x="336" y="384"/>
                    <a:pt x="336" y="384"/>
                    <a:pt x="336" y="384"/>
                  </a:cubicBezTo>
                  <a:cubicBezTo>
                    <a:pt x="338" y="385"/>
                    <a:pt x="338" y="385"/>
                    <a:pt x="338" y="385"/>
                  </a:cubicBezTo>
                  <a:lnTo>
                    <a:pt x="336" y="385"/>
                  </a:lnTo>
                  <a:close/>
                  <a:moveTo>
                    <a:pt x="337" y="331"/>
                  </a:moveTo>
                  <a:cubicBezTo>
                    <a:pt x="337" y="330"/>
                    <a:pt x="337" y="330"/>
                    <a:pt x="337" y="330"/>
                  </a:cubicBezTo>
                  <a:cubicBezTo>
                    <a:pt x="338" y="330"/>
                    <a:pt x="338" y="330"/>
                    <a:pt x="339" y="330"/>
                  </a:cubicBezTo>
                  <a:cubicBezTo>
                    <a:pt x="338" y="331"/>
                    <a:pt x="338" y="331"/>
                    <a:pt x="337" y="331"/>
                  </a:cubicBezTo>
                  <a:close/>
                  <a:moveTo>
                    <a:pt x="339" y="392"/>
                  </a:moveTo>
                  <a:cubicBezTo>
                    <a:pt x="340" y="393"/>
                    <a:pt x="340" y="391"/>
                    <a:pt x="341" y="392"/>
                  </a:cubicBezTo>
                  <a:cubicBezTo>
                    <a:pt x="339" y="392"/>
                    <a:pt x="340" y="394"/>
                    <a:pt x="339" y="392"/>
                  </a:cubicBezTo>
                  <a:close/>
                  <a:moveTo>
                    <a:pt x="341" y="375"/>
                  </a:moveTo>
                  <a:cubicBezTo>
                    <a:pt x="342" y="375"/>
                    <a:pt x="342" y="375"/>
                    <a:pt x="342" y="375"/>
                  </a:cubicBezTo>
                  <a:cubicBezTo>
                    <a:pt x="342" y="375"/>
                    <a:pt x="343" y="375"/>
                    <a:pt x="343" y="375"/>
                  </a:cubicBezTo>
                  <a:cubicBezTo>
                    <a:pt x="345" y="374"/>
                    <a:pt x="345" y="374"/>
                    <a:pt x="345" y="374"/>
                  </a:cubicBezTo>
                  <a:cubicBezTo>
                    <a:pt x="344" y="374"/>
                    <a:pt x="346" y="375"/>
                    <a:pt x="345" y="376"/>
                  </a:cubicBezTo>
                  <a:cubicBezTo>
                    <a:pt x="345" y="376"/>
                    <a:pt x="344" y="375"/>
                    <a:pt x="343" y="375"/>
                  </a:cubicBezTo>
                  <a:cubicBezTo>
                    <a:pt x="342" y="375"/>
                    <a:pt x="342" y="375"/>
                    <a:pt x="342" y="375"/>
                  </a:cubicBezTo>
                  <a:cubicBezTo>
                    <a:pt x="342" y="375"/>
                    <a:pt x="342" y="375"/>
                    <a:pt x="342" y="375"/>
                  </a:cubicBezTo>
                  <a:lnTo>
                    <a:pt x="341" y="375"/>
                  </a:lnTo>
                  <a:close/>
                  <a:moveTo>
                    <a:pt x="343" y="386"/>
                  </a:moveTo>
                  <a:cubicBezTo>
                    <a:pt x="343" y="385"/>
                    <a:pt x="344" y="385"/>
                    <a:pt x="345" y="385"/>
                  </a:cubicBezTo>
                  <a:cubicBezTo>
                    <a:pt x="345" y="384"/>
                    <a:pt x="345" y="384"/>
                    <a:pt x="345" y="384"/>
                  </a:cubicBezTo>
                  <a:cubicBezTo>
                    <a:pt x="345" y="384"/>
                    <a:pt x="345" y="384"/>
                    <a:pt x="345" y="384"/>
                  </a:cubicBezTo>
                  <a:cubicBezTo>
                    <a:pt x="346" y="384"/>
                    <a:pt x="346" y="384"/>
                    <a:pt x="346" y="384"/>
                  </a:cubicBezTo>
                  <a:cubicBezTo>
                    <a:pt x="346" y="384"/>
                    <a:pt x="346" y="384"/>
                    <a:pt x="346" y="384"/>
                  </a:cubicBezTo>
                  <a:cubicBezTo>
                    <a:pt x="346" y="384"/>
                    <a:pt x="346" y="384"/>
                    <a:pt x="346" y="384"/>
                  </a:cubicBezTo>
                  <a:cubicBezTo>
                    <a:pt x="345" y="384"/>
                    <a:pt x="345" y="384"/>
                    <a:pt x="345" y="384"/>
                  </a:cubicBezTo>
                  <a:cubicBezTo>
                    <a:pt x="345" y="385"/>
                    <a:pt x="345" y="385"/>
                    <a:pt x="345" y="385"/>
                  </a:cubicBezTo>
                  <a:cubicBezTo>
                    <a:pt x="344" y="385"/>
                    <a:pt x="344" y="387"/>
                    <a:pt x="343" y="386"/>
                  </a:cubicBezTo>
                  <a:close/>
                  <a:moveTo>
                    <a:pt x="345" y="393"/>
                  </a:moveTo>
                  <a:cubicBezTo>
                    <a:pt x="346" y="392"/>
                    <a:pt x="346" y="392"/>
                    <a:pt x="346" y="392"/>
                  </a:cubicBezTo>
                  <a:cubicBezTo>
                    <a:pt x="349" y="394"/>
                    <a:pt x="349" y="394"/>
                    <a:pt x="349" y="394"/>
                  </a:cubicBezTo>
                  <a:lnTo>
                    <a:pt x="345" y="393"/>
                  </a:lnTo>
                  <a:close/>
                  <a:moveTo>
                    <a:pt x="349" y="381"/>
                  </a:moveTo>
                  <a:cubicBezTo>
                    <a:pt x="348" y="381"/>
                    <a:pt x="348" y="381"/>
                    <a:pt x="348" y="381"/>
                  </a:cubicBezTo>
                  <a:cubicBezTo>
                    <a:pt x="348" y="381"/>
                    <a:pt x="348" y="381"/>
                    <a:pt x="348" y="381"/>
                  </a:cubicBezTo>
                  <a:cubicBezTo>
                    <a:pt x="349" y="381"/>
                    <a:pt x="349" y="381"/>
                    <a:pt x="349" y="381"/>
                  </a:cubicBezTo>
                  <a:cubicBezTo>
                    <a:pt x="349" y="382"/>
                    <a:pt x="349" y="382"/>
                    <a:pt x="349" y="382"/>
                  </a:cubicBezTo>
                  <a:cubicBezTo>
                    <a:pt x="351" y="382"/>
                    <a:pt x="349" y="382"/>
                    <a:pt x="349" y="381"/>
                  </a:cubicBezTo>
                  <a:close/>
                  <a:moveTo>
                    <a:pt x="350" y="390"/>
                  </a:moveTo>
                  <a:cubicBezTo>
                    <a:pt x="350" y="389"/>
                    <a:pt x="350" y="389"/>
                    <a:pt x="350" y="389"/>
                  </a:cubicBezTo>
                  <a:cubicBezTo>
                    <a:pt x="350" y="390"/>
                    <a:pt x="350" y="390"/>
                    <a:pt x="350" y="390"/>
                  </a:cubicBezTo>
                  <a:close/>
                  <a:moveTo>
                    <a:pt x="349" y="379"/>
                  </a:moveTo>
                  <a:cubicBezTo>
                    <a:pt x="350" y="378"/>
                    <a:pt x="349" y="377"/>
                    <a:pt x="348" y="377"/>
                  </a:cubicBezTo>
                  <a:cubicBezTo>
                    <a:pt x="351" y="377"/>
                    <a:pt x="351" y="382"/>
                    <a:pt x="354" y="380"/>
                  </a:cubicBezTo>
                  <a:cubicBezTo>
                    <a:pt x="352" y="383"/>
                    <a:pt x="351" y="378"/>
                    <a:pt x="349" y="379"/>
                  </a:cubicBezTo>
                  <a:close/>
                  <a:moveTo>
                    <a:pt x="352" y="373"/>
                  </a:moveTo>
                  <a:cubicBezTo>
                    <a:pt x="352" y="374"/>
                    <a:pt x="353" y="375"/>
                    <a:pt x="355" y="375"/>
                  </a:cubicBezTo>
                  <a:cubicBezTo>
                    <a:pt x="356" y="376"/>
                    <a:pt x="355" y="377"/>
                    <a:pt x="356" y="377"/>
                  </a:cubicBezTo>
                  <a:cubicBezTo>
                    <a:pt x="356" y="378"/>
                    <a:pt x="349" y="375"/>
                    <a:pt x="352" y="373"/>
                  </a:cubicBezTo>
                  <a:close/>
                  <a:moveTo>
                    <a:pt x="355" y="373"/>
                  </a:moveTo>
                  <a:cubicBezTo>
                    <a:pt x="355" y="374"/>
                    <a:pt x="355" y="374"/>
                    <a:pt x="355" y="374"/>
                  </a:cubicBezTo>
                  <a:cubicBezTo>
                    <a:pt x="354" y="373"/>
                    <a:pt x="354" y="373"/>
                    <a:pt x="354" y="373"/>
                  </a:cubicBezTo>
                  <a:cubicBezTo>
                    <a:pt x="357" y="373"/>
                    <a:pt x="359" y="374"/>
                    <a:pt x="360" y="376"/>
                  </a:cubicBezTo>
                  <a:cubicBezTo>
                    <a:pt x="358" y="377"/>
                    <a:pt x="356" y="374"/>
                    <a:pt x="355" y="373"/>
                  </a:cubicBezTo>
                  <a:close/>
                  <a:moveTo>
                    <a:pt x="357" y="378"/>
                  </a:moveTo>
                  <a:cubicBezTo>
                    <a:pt x="358" y="376"/>
                    <a:pt x="359" y="377"/>
                    <a:pt x="361" y="378"/>
                  </a:cubicBezTo>
                  <a:cubicBezTo>
                    <a:pt x="361" y="377"/>
                    <a:pt x="362" y="377"/>
                    <a:pt x="362" y="377"/>
                  </a:cubicBezTo>
                  <a:cubicBezTo>
                    <a:pt x="362" y="378"/>
                    <a:pt x="361" y="378"/>
                    <a:pt x="361" y="378"/>
                  </a:cubicBezTo>
                  <a:cubicBezTo>
                    <a:pt x="360" y="378"/>
                    <a:pt x="359" y="379"/>
                    <a:pt x="357" y="378"/>
                  </a:cubicBezTo>
                  <a:close/>
                  <a:moveTo>
                    <a:pt x="358" y="381"/>
                  </a:moveTo>
                  <a:cubicBezTo>
                    <a:pt x="358" y="380"/>
                    <a:pt x="358" y="380"/>
                    <a:pt x="358" y="380"/>
                  </a:cubicBezTo>
                  <a:cubicBezTo>
                    <a:pt x="359" y="380"/>
                    <a:pt x="360" y="381"/>
                    <a:pt x="361" y="381"/>
                  </a:cubicBezTo>
                  <a:lnTo>
                    <a:pt x="358" y="381"/>
                  </a:lnTo>
                  <a:close/>
                  <a:moveTo>
                    <a:pt x="362" y="384"/>
                  </a:moveTo>
                  <a:cubicBezTo>
                    <a:pt x="361" y="382"/>
                    <a:pt x="361" y="382"/>
                    <a:pt x="361" y="382"/>
                  </a:cubicBezTo>
                  <a:cubicBezTo>
                    <a:pt x="362" y="382"/>
                    <a:pt x="362" y="382"/>
                    <a:pt x="362" y="382"/>
                  </a:cubicBezTo>
                  <a:lnTo>
                    <a:pt x="362" y="384"/>
                  </a:lnTo>
                  <a:close/>
                  <a:moveTo>
                    <a:pt x="362" y="376"/>
                  </a:moveTo>
                  <a:cubicBezTo>
                    <a:pt x="362" y="376"/>
                    <a:pt x="361" y="376"/>
                    <a:pt x="361" y="376"/>
                  </a:cubicBezTo>
                  <a:cubicBezTo>
                    <a:pt x="361" y="376"/>
                    <a:pt x="362" y="376"/>
                    <a:pt x="362" y="376"/>
                  </a:cubicBezTo>
                  <a:cubicBezTo>
                    <a:pt x="363" y="376"/>
                    <a:pt x="365" y="376"/>
                    <a:pt x="365" y="376"/>
                  </a:cubicBezTo>
                  <a:cubicBezTo>
                    <a:pt x="364" y="378"/>
                    <a:pt x="363" y="376"/>
                    <a:pt x="362" y="376"/>
                  </a:cubicBezTo>
                  <a:close/>
                  <a:moveTo>
                    <a:pt x="442" y="163"/>
                  </a:moveTo>
                  <a:cubicBezTo>
                    <a:pt x="442" y="164"/>
                    <a:pt x="442" y="164"/>
                    <a:pt x="442" y="164"/>
                  </a:cubicBezTo>
                  <a:cubicBezTo>
                    <a:pt x="440" y="162"/>
                    <a:pt x="440" y="162"/>
                    <a:pt x="440" y="162"/>
                  </a:cubicBezTo>
                  <a:lnTo>
                    <a:pt x="442" y="163"/>
                  </a:lnTo>
                  <a:close/>
                  <a:moveTo>
                    <a:pt x="438" y="195"/>
                  </a:moveTo>
                  <a:cubicBezTo>
                    <a:pt x="437" y="197"/>
                    <a:pt x="440" y="198"/>
                    <a:pt x="440" y="198"/>
                  </a:cubicBezTo>
                  <a:cubicBezTo>
                    <a:pt x="439" y="198"/>
                    <a:pt x="436" y="198"/>
                    <a:pt x="438" y="195"/>
                  </a:cubicBezTo>
                  <a:close/>
                  <a:moveTo>
                    <a:pt x="434" y="196"/>
                  </a:moveTo>
                  <a:cubicBezTo>
                    <a:pt x="434" y="196"/>
                    <a:pt x="434" y="196"/>
                    <a:pt x="434" y="196"/>
                  </a:cubicBezTo>
                  <a:cubicBezTo>
                    <a:pt x="435" y="197"/>
                    <a:pt x="435" y="197"/>
                    <a:pt x="435" y="197"/>
                  </a:cubicBezTo>
                  <a:cubicBezTo>
                    <a:pt x="436" y="198"/>
                    <a:pt x="434" y="197"/>
                    <a:pt x="434" y="196"/>
                  </a:cubicBezTo>
                  <a:cubicBezTo>
                    <a:pt x="433" y="196"/>
                    <a:pt x="433" y="196"/>
                    <a:pt x="433" y="196"/>
                  </a:cubicBezTo>
                  <a:lnTo>
                    <a:pt x="434" y="196"/>
                  </a:lnTo>
                  <a:close/>
                  <a:moveTo>
                    <a:pt x="427" y="189"/>
                  </a:moveTo>
                  <a:cubicBezTo>
                    <a:pt x="427" y="188"/>
                    <a:pt x="429" y="188"/>
                    <a:pt x="430" y="189"/>
                  </a:cubicBezTo>
                  <a:cubicBezTo>
                    <a:pt x="428" y="189"/>
                    <a:pt x="431" y="191"/>
                    <a:pt x="430" y="192"/>
                  </a:cubicBezTo>
                  <a:cubicBezTo>
                    <a:pt x="430" y="193"/>
                    <a:pt x="430" y="193"/>
                    <a:pt x="430" y="193"/>
                  </a:cubicBezTo>
                  <a:cubicBezTo>
                    <a:pt x="431" y="195"/>
                    <a:pt x="431" y="195"/>
                    <a:pt x="431" y="195"/>
                  </a:cubicBezTo>
                  <a:cubicBezTo>
                    <a:pt x="431" y="196"/>
                    <a:pt x="430" y="195"/>
                    <a:pt x="429" y="196"/>
                  </a:cubicBezTo>
                  <a:cubicBezTo>
                    <a:pt x="430" y="197"/>
                    <a:pt x="430" y="197"/>
                    <a:pt x="430" y="197"/>
                  </a:cubicBezTo>
                  <a:cubicBezTo>
                    <a:pt x="428" y="199"/>
                    <a:pt x="428" y="194"/>
                    <a:pt x="425" y="196"/>
                  </a:cubicBezTo>
                  <a:cubicBezTo>
                    <a:pt x="426" y="196"/>
                    <a:pt x="427" y="195"/>
                    <a:pt x="427" y="194"/>
                  </a:cubicBezTo>
                  <a:cubicBezTo>
                    <a:pt x="425" y="194"/>
                    <a:pt x="423" y="196"/>
                    <a:pt x="421" y="194"/>
                  </a:cubicBezTo>
                  <a:cubicBezTo>
                    <a:pt x="422" y="193"/>
                    <a:pt x="424" y="196"/>
                    <a:pt x="425" y="194"/>
                  </a:cubicBezTo>
                  <a:cubicBezTo>
                    <a:pt x="424" y="193"/>
                    <a:pt x="424" y="193"/>
                    <a:pt x="424" y="193"/>
                  </a:cubicBezTo>
                  <a:cubicBezTo>
                    <a:pt x="424" y="193"/>
                    <a:pt x="423" y="193"/>
                    <a:pt x="423" y="193"/>
                  </a:cubicBezTo>
                  <a:cubicBezTo>
                    <a:pt x="423" y="193"/>
                    <a:pt x="423" y="192"/>
                    <a:pt x="423" y="192"/>
                  </a:cubicBezTo>
                  <a:cubicBezTo>
                    <a:pt x="420" y="192"/>
                    <a:pt x="420" y="192"/>
                    <a:pt x="420" y="192"/>
                  </a:cubicBezTo>
                  <a:cubicBezTo>
                    <a:pt x="422" y="192"/>
                    <a:pt x="421" y="189"/>
                    <a:pt x="422" y="188"/>
                  </a:cubicBezTo>
                  <a:cubicBezTo>
                    <a:pt x="424" y="187"/>
                    <a:pt x="427" y="187"/>
                    <a:pt x="429" y="187"/>
                  </a:cubicBezTo>
                  <a:cubicBezTo>
                    <a:pt x="427" y="187"/>
                    <a:pt x="426" y="187"/>
                    <a:pt x="426" y="188"/>
                  </a:cubicBezTo>
                  <a:lnTo>
                    <a:pt x="427" y="189"/>
                  </a:lnTo>
                  <a:close/>
                  <a:moveTo>
                    <a:pt x="427" y="209"/>
                  </a:moveTo>
                  <a:cubicBezTo>
                    <a:pt x="427" y="208"/>
                    <a:pt x="427" y="208"/>
                    <a:pt x="427" y="208"/>
                  </a:cubicBezTo>
                  <a:cubicBezTo>
                    <a:pt x="427" y="208"/>
                    <a:pt x="427" y="208"/>
                    <a:pt x="427" y="208"/>
                  </a:cubicBezTo>
                  <a:cubicBezTo>
                    <a:pt x="425" y="208"/>
                    <a:pt x="424" y="210"/>
                    <a:pt x="424" y="211"/>
                  </a:cubicBezTo>
                  <a:cubicBezTo>
                    <a:pt x="424" y="207"/>
                    <a:pt x="424" y="207"/>
                    <a:pt x="424" y="207"/>
                  </a:cubicBezTo>
                  <a:cubicBezTo>
                    <a:pt x="424" y="207"/>
                    <a:pt x="424" y="207"/>
                    <a:pt x="424" y="207"/>
                  </a:cubicBezTo>
                  <a:cubicBezTo>
                    <a:pt x="424" y="205"/>
                    <a:pt x="424" y="205"/>
                    <a:pt x="424" y="205"/>
                  </a:cubicBezTo>
                  <a:cubicBezTo>
                    <a:pt x="419" y="205"/>
                    <a:pt x="419" y="205"/>
                    <a:pt x="419" y="205"/>
                  </a:cubicBezTo>
                  <a:cubicBezTo>
                    <a:pt x="420" y="201"/>
                    <a:pt x="425" y="203"/>
                    <a:pt x="426" y="198"/>
                  </a:cubicBezTo>
                  <a:cubicBezTo>
                    <a:pt x="428" y="199"/>
                    <a:pt x="428" y="199"/>
                    <a:pt x="428" y="199"/>
                  </a:cubicBezTo>
                  <a:cubicBezTo>
                    <a:pt x="428" y="199"/>
                    <a:pt x="428" y="199"/>
                    <a:pt x="428" y="199"/>
                  </a:cubicBezTo>
                  <a:cubicBezTo>
                    <a:pt x="428" y="199"/>
                    <a:pt x="428" y="199"/>
                    <a:pt x="428" y="199"/>
                  </a:cubicBezTo>
                  <a:cubicBezTo>
                    <a:pt x="427" y="199"/>
                    <a:pt x="427" y="199"/>
                    <a:pt x="427" y="199"/>
                  </a:cubicBezTo>
                  <a:cubicBezTo>
                    <a:pt x="429" y="201"/>
                    <a:pt x="429" y="201"/>
                    <a:pt x="429" y="201"/>
                  </a:cubicBezTo>
                  <a:cubicBezTo>
                    <a:pt x="429" y="204"/>
                    <a:pt x="424" y="202"/>
                    <a:pt x="428" y="205"/>
                  </a:cubicBezTo>
                  <a:cubicBezTo>
                    <a:pt x="427" y="205"/>
                    <a:pt x="427" y="206"/>
                    <a:pt x="426" y="206"/>
                  </a:cubicBezTo>
                  <a:cubicBezTo>
                    <a:pt x="427" y="208"/>
                    <a:pt x="427" y="208"/>
                    <a:pt x="427" y="208"/>
                  </a:cubicBezTo>
                  <a:cubicBezTo>
                    <a:pt x="427" y="209"/>
                    <a:pt x="428" y="209"/>
                    <a:pt x="427" y="209"/>
                  </a:cubicBezTo>
                  <a:close/>
                  <a:moveTo>
                    <a:pt x="418" y="225"/>
                  </a:moveTo>
                  <a:cubicBezTo>
                    <a:pt x="420" y="223"/>
                    <a:pt x="419" y="222"/>
                    <a:pt x="419" y="220"/>
                  </a:cubicBezTo>
                  <a:cubicBezTo>
                    <a:pt x="421" y="221"/>
                    <a:pt x="422" y="221"/>
                    <a:pt x="422" y="220"/>
                  </a:cubicBezTo>
                  <a:cubicBezTo>
                    <a:pt x="422" y="221"/>
                    <a:pt x="422" y="221"/>
                    <a:pt x="422" y="221"/>
                  </a:cubicBezTo>
                  <a:cubicBezTo>
                    <a:pt x="422" y="221"/>
                    <a:pt x="423" y="221"/>
                    <a:pt x="423" y="221"/>
                  </a:cubicBezTo>
                  <a:cubicBezTo>
                    <a:pt x="422" y="223"/>
                    <a:pt x="422" y="222"/>
                    <a:pt x="421" y="221"/>
                  </a:cubicBezTo>
                  <a:cubicBezTo>
                    <a:pt x="421" y="222"/>
                    <a:pt x="420" y="225"/>
                    <a:pt x="418" y="225"/>
                  </a:cubicBezTo>
                  <a:close/>
                  <a:moveTo>
                    <a:pt x="422" y="212"/>
                  </a:moveTo>
                  <a:cubicBezTo>
                    <a:pt x="420" y="211"/>
                    <a:pt x="418" y="214"/>
                    <a:pt x="415" y="213"/>
                  </a:cubicBezTo>
                  <a:cubicBezTo>
                    <a:pt x="419" y="213"/>
                    <a:pt x="419" y="210"/>
                    <a:pt x="422" y="212"/>
                  </a:cubicBezTo>
                  <a:close/>
                  <a:moveTo>
                    <a:pt x="417" y="195"/>
                  </a:moveTo>
                  <a:cubicBezTo>
                    <a:pt x="415" y="194"/>
                    <a:pt x="415" y="194"/>
                    <a:pt x="415" y="194"/>
                  </a:cubicBezTo>
                  <a:cubicBezTo>
                    <a:pt x="415" y="194"/>
                    <a:pt x="415" y="194"/>
                    <a:pt x="415" y="194"/>
                  </a:cubicBezTo>
                  <a:cubicBezTo>
                    <a:pt x="415" y="194"/>
                    <a:pt x="415" y="194"/>
                    <a:pt x="415" y="194"/>
                  </a:cubicBezTo>
                  <a:cubicBezTo>
                    <a:pt x="415" y="194"/>
                    <a:pt x="415" y="194"/>
                    <a:pt x="415" y="194"/>
                  </a:cubicBezTo>
                  <a:cubicBezTo>
                    <a:pt x="416" y="194"/>
                    <a:pt x="417" y="193"/>
                    <a:pt x="417" y="194"/>
                  </a:cubicBezTo>
                  <a:lnTo>
                    <a:pt x="417" y="195"/>
                  </a:lnTo>
                  <a:close/>
                  <a:moveTo>
                    <a:pt x="421" y="208"/>
                  </a:moveTo>
                  <a:cubicBezTo>
                    <a:pt x="422" y="208"/>
                    <a:pt x="422" y="208"/>
                    <a:pt x="422" y="208"/>
                  </a:cubicBezTo>
                  <a:cubicBezTo>
                    <a:pt x="423" y="208"/>
                    <a:pt x="423" y="208"/>
                    <a:pt x="423" y="208"/>
                  </a:cubicBezTo>
                  <a:lnTo>
                    <a:pt x="421" y="208"/>
                  </a:lnTo>
                  <a:close/>
                  <a:moveTo>
                    <a:pt x="429" y="224"/>
                  </a:moveTo>
                  <a:cubicBezTo>
                    <a:pt x="430" y="224"/>
                    <a:pt x="430" y="225"/>
                    <a:pt x="431" y="225"/>
                  </a:cubicBezTo>
                  <a:cubicBezTo>
                    <a:pt x="431" y="226"/>
                    <a:pt x="429" y="226"/>
                    <a:pt x="428" y="227"/>
                  </a:cubicBezTo>
                  <a:lnTo>
                    <a:pt x="429" y="224"/>
                  </a:lnTo>
                  <a:close/>
                  <a:moveTo>
                    <a:pt x="414" y="187"/>
                  </a:moveTo>
                  <a:cubicBezTo>
                    <a:pt x="414" y="187"/>
                    <a:pt x="415" y="187"/>
                    <a:pt x="416" y="186"/>
                  </a:cubicBezTo>
                  <a:cubicBezTo>
                    <a:pt x="416" y="185"/>
                    <a:pt x="416" y="185"/>
                    <a:pt x="415" y="184"/>
                  </a:cubicBezTo>
                  <a:cubicBezTo>
                    <a:pt x="419" y="183"/>
                    <a:pt x="419" y="183"/>
                    <a:pt x="419" y="183"/>
                  </a:cubicBezTo>
                  <a:cubicBezTo>
                    <a:pt x="416" y="181"/>
                    <a:pt x="421" y="180"/>
                    <a:pt x="418" y="178"/>
                  </a:cubicBezTo>
                  <a:cubicBezTo>
                    <a:pt x="415" y="178"/>
                    <a:pt x="415" y="178"/>
                    <a:pt x="415" y="178"/>
                  </a:cubicBezTo>
                  <a:cubicBezTo>
                    <a:pt x="416" y="176"/>
                    <a:pt x="417" y="177"/>
                    <a:pt x="418" y="177"/>
                  </a:cubicBezTo>
                  <a:cubicBezTo>
                    <a:pt x="418" y="178"/>
                    <a:pt x="419" y="178"/>
                    <a:pt x="419" y="179"/>
                  </a:cubicBezTo>
                  <a:cubicBezTo>
                    <a:pt x="422" y="180"/>
                    <a:pt x="422" y="175"/>
                    <a:pt x="424" y="177"/>
                  </a:cubicBezTo>
                  <a:cubicBezTo>
                    <a:pt x="423" y="177"/>
                    <a:pt x="422" y="177"/>
                    <a:pt x="422" y="178"/>
                  </a:cubicBezTo>
                  <a:cubicBezTo>
                    <a:pt x="424" y="180"/>
                    <a:pt x="426" y="177"/>
                    <a:pt x="428" y="177"/>
                  </a:cubicBezTo>
                  <a:cubicBezTo>
                    <a:pt x="423" y="178"/>
                    <a:pt x="425" y="183"/>
                    <a:pt x="420" y="184"/>
                  </a:cubicBezTo>
                  <a:cubicBezTo>
                    <a:pt x="422" y="186"/>
                    <a:pt x="424" y="185"/>
                    <a:pt x="425" y="184"/>
                  </a:cubicBezTo>
                  <a:cubicBezTo>
                    <a:pt x="427" y="187"/>
                    <a:pt x="422" y="185"/>
                    <a:pt x="421" y="186"/>
                  </a:cubicBezTo>
                  <a:cubicBezTo>
                    <a:pt x="421" y="189"/>
                    <a:pt x="418" y="187"/>
                    <a:pt x="416" y="189"/>
                  </a:cubicBezTo>
                  <a:cubicBezTo>
                    <a:pt x="416" y="186"/>
                    <a:pt x="413" y="191"/>
                    <a:pt x="414" y="187"/>
                  </a:cubicBezTo>
                  <a:close/>
                  <a:moveTo>
                    <a:pt x="416" y="196"/>
                  </a:moveTo>
                  <a:cubicBezTo>
                    <a:pt x="416" y="196"/>
                    <a:pt x="416" y="196"/>
                    <a:pt x="416" y="196"/>
                  </a:cubicBezTo>
                  <a:cubicBezTo>
                    <a:pt x="415" y="199"/>
                    <a:pt x="415" y="199"/>
                    <a:pt x="415" y="199"/>
                  </a:cubicBezTo>
                  <a:cubicBezTo>
                    <a:pt x="415" y="197"/>
                    <a:pt x="415" y="197"/>
                    <a:pt x="415" y="197"/>
                  </a:cubicBezTo>
                  <a:cubicBezTo>
                    <a:pt x="414" y="198"/>
                    <a:pt x="414" y="198"/>
                    <a:pt x="414" y="198"/>
                  </a:cubicBezTo>
                  <a:cubicBezTo>
                    <a:pt x="413" y="198"/>
                    <a:pt x="415" y="197"/>
                    <a:pt x="416" y="196"/>
                  </a:cubicBezTo>
                  <a:close/>
                  <a:moveTo>
                    <a:pt x="413" y="190"/>
                  </a:moveTo>
                  <a:cubicBezTo>
                    <a:pt x="414" y="190"/>
                    <a:pt x="412" y="190"/>
                    <a:pt x="411" y="190"/>
                  </a:cubicBezTo>
                  <a:cubicBezTo>
                    <a:pt x="412" y="190"/>
                    <a:pt x="412" y="189"/>
                    <a:pt x="413" y="190"/>
                  </a:cubicBezTo>
                  <a:close/>
                  <a:moveTo>
                    <a:pt x="393" y="304"/>
                  </a:moveTo>
                  <a:cubicBezTo>
                    <a:pt x="392" y="306"/>
                    <a:pt x="392" y="306"/>
                    <a:pt x="392" y="306"/>
                  </a:cubicBezTo>
                  <a:cubicBezTo>
                    <a:pt x="391" y="304"/>
                    <a:pt x="391" y="304"/>
                    <a:pt x="391" y="304"/>
                  </a:cubicBezTo>
                  <a:lnTo>
                    <a:pt x="393" y="304"/>
                  </a:lnTo>
                  <a:close/>
                  <a:moveTo>
                    <a:pt x="396" y="319"/>
                  </a:moveTo>
                  <a:cubicBezTo>
                    <a:pt x="396" y="319"/>
                    <a:pt x="396" y="319"/>
                    <a:pt x="396" y="318"/>
                  </a:cubicBezTo>
                  <a:cubicBezTo>
                    <a:pt x="393" y="319"/>
                    <a:pt x="393" y="319"/>
                    <a:pt x="393" y="319"/>
                  </a:cubicBezTo>
                  <a:cubicBezTo>
                    <a:pt x="395" y="316"/>
                    <a:pt x="395" y="316"/>
                    <a:pt x="395" y="316"/>
                  </a:cubicBezTo>
                  <a:cubicBezTo>
                    <a:pt x="401" y="318"/>
                    <a:pt x="401" y="318"/>
                    <a:pt x="401" y="318"/>
                  </a:cubicBezTo>
                  <a:cubicBezTo>
                    <a:pt x="401" y="319"/>
                    <a:pt x="397" y="318"/>
                    <a:pt x="396" y="319"/>
                  </a:cubicBezTo>
                  <a:close/>
                  <a:moveTo>
                    <a:pt x="396" y="322"/>
                  </a:moveTo>
                  <a:cubicBezTo>
                    <a:pt x="396" y="320"/>
                    <a:pt x="396" y="320"/>
                    <a:pt x="396" y="320"/>
                  </a:cubicBezTo>
                  <a:cubicBezTo>
                    <a:pt x="397" y="320"/>
                    <a:pt x="397" y="321"/>
                    <a:pt x="398" y="320"/>
                  </a:cubicBezTo>
                  <a:cubicBezTo>
                    <a:pt x="398" y="322"/>
                    <a:pt x="397" y="322"/>
                    <a:pt x="396" y="322"/>
                  </a:cubicBezTo>
                  <a:close/>
                  <a:moveTo>
                    <a:pt x="394" y="320"/>
                  </a:moveTo>
                  <a:cubicBezTo>
                    <a:pt x="394" y="321"/>
                    <a:pt x="394" y="321"/>
                    <a:pt x="392" y="321"/>
                  </a:cubicBezTo>
                  <a:cubicBezTo>
                    <a:pt x="392" y="319"/>
                    <a:pt x="392" y="319"/>
                    <a:pt x="392" y="319"/>
                  </a:cubicBezTo>
                  <a:cubicBezTo>
                    <a:pt x="392" y="320"/>
                    <a:pt x="393" y="321"/>
                    <a:pt x="394" y="320"/>
                  </a:cubicBezTo>
                  <a:close/>
                  <a:moveTo>
                    <a:pt x="383" y="311"/>
                  </a:moveTo>
                  <a:cubicBezTo>
                    <a:pt x="384" y="311"/>
                    <a:pt x="384" y="311"/>
                    <a:pt x="384" y="311"/>
                  </a:cubicBezTo>
                  <a:cubicBezTo>
                    <a:pt x="388" y="312"/>
                    <a:pt x="388" y="312"/>
                    <a:pt x="388" y="312"/>
                  </a:cubicBezTo>
                  <a:lnTo>
                    <a:pt x="383" y="311"/>
                  </a:lnTo>
                  <a:close/>
                  <a:moveTo>
                    <a:pt x="384" y="313"/>
                  </a:moveTo>
                  <a:cubicBezTo>
                    <a:pt x="384" y="314"/>
                    <a:pt x="384" y="314"/>
                    <a:pt x="384" y="314"/>
                  </a:cubicBezTo>
                  <a:cubicBezTo>
                    <a:pt x="383" y="313"/>
                    <a:pt x="383" y="313"/>
                    <a:pt x="383" y="313"/>
                  </a:cubicBezTo>
                  <a:lnTo>
                    <a:pt x="384" y="313"/>
                  </a:lnTo>
                  <a:close/>
                  <a:moveTo>
                    <a:pt x="383" y="139"/>
                  </a:moveTo>
                  <a:cubicBezTo>
                    <a:pt x="383" y="138"/>
                    <a:pt x="383" y="138"/>
                    <a:pt x="383" y="138"/>
                  </a:cubicBezTo>
                  <a:cubicBezTo>
                    <a:pt x="385" y="138"/>
                    <a:pt x="385" y="138"/>
                    <a:pt x="385" y="138"/>
                  </a:cubicBezTo>
                  <a:cubicBezTo>
                    <a:pt x="385" y="138"/>
                    <a:pt x="384" y="139"/>
                    <a:pt x="383" y="139"/>
                  </a:cubicBezTo>
                  <a:close/>
                  <a:moveTo>
                    <a:pt x="389" y="314"/>
                  </a:moveTo>
                  <a:cubicBezTo>
                    <a:pt x="388" y="314"/>
                    <a:pt x="387" y="315"/>
                    <a:pt x="386" y="314"/>
                  </a:cubicBezTo>
                  <a:lnTo>
                    <a:pt x="389" y="314"/>
                  </a:lnTo>
                  <a:close/>
                  <a:moveTo>
                    <a:pt x="391" y="322"/>
                  </a:moveTo>
                  <a:cubicBezTo>
                    <a:pt x="391" y="322"/>
                    <a:pt x="391" y="323"/>
                    <a:pt x="390" y="323"/>
                  </a:cubicBezTo>
                  <a:cubicBezTo>
                    <a:pt x="389" y="321"/>
                    <a:pt x="389" y="321"/>
                    <a:pt x="389" y="321"/>
                  </a:cubicBezTo>
                  <a:lnTo>
                    <a:pt x="391" y="322"/>
                  </a:lnTo>
                  <a:close/>
                  <a:moveTo>
                    <a:pt x="391" y="232"/>
                  </a:moveTo>
                  <a:cubicBezTo>
                    <a:pt x="390" y="234"/>
                    <a:pt x="390" y="234"/>
                    <a:pt x="390" y="234"/>
                  </a:cubicBezTo>
                  <a:cubicBezTo>
                    <a:pt x="389" y="233"/>
                    <a:pt x="389" y="233"/>
                    <a:pt x="389" y="233"/>
                  </a:cubicBezTo>
                  <a:lnTo>
                    <a:pt x="391" y="232"/>
                  </a:lnTo>
                  <a:close/>
                  <a:moveTo>
                    <a:pt x="390" y="184"/>
                  </a:moveTo>
                  <a:cubicBezTo>
                    <a:pt x="389" y="186"/>
                    <a:pt x="389" y="186"/>
                    <a:pt x="389" y="186"/>
                  </a:cubicBezTo>
                  <a:cubicBezTo>
                    <a:pt x="388" y="184"/>
                    <a:pt x="388" y="184"/>
                    <a:pt x="388" y="184"/>
                  </a:cubicBezTo>
                  <a:lnTo>
                    <a:pt x="390" y="184"/>
                  </a:lnTo>
                  <a:close/>
                  <a:moveTo>
                    <a:pt x="390" y="307"/>
                  </a:moveTo>
                  <a:cubicBezTo>
                    <a:pt x="389" y="308"/>
                    <a:pt x="386" y="307"/>
                    <a:pt x="386" y="307"/>
                  </a:cubicBezTo>
                  <a:lnTo>
                    <a:pt x="390" y="307"/>
                  </a:lnTo>
                  <a:close/>
                  <a:moveTo>
                    <a:pt x="386" y="305"/>
                  </a:moveTo>
                  <a:cubicBezTo>
                    <a:pt x="385" y="305"/>
                    <a:pt x="385" y="305"/>
                    <a:pt x="385" y="305"/>
                  </a:cubicBezTo>
                  <a:cubicBezTo>
                    <a:pt x="385" y="304"/>
                    <a:pt x="386" y="304"/>
                    <a:pt x="386" y="304"/>
                  </a:cubicBezTo>
                  <a:cubicBezTo>
                    <a:pt x="386" y="304"/>
                    <a:pt x="386" y="305"/>
                    <a:pt x="386" y="305"/>
                  </a:cubicBezTo>
                  <a:close/>
                  <a:moveTo>
                    <a:pt x="386" y="136"/>
                  </a:moveTo>
                  <a:cubicBezTo>
                    <a:pt x="386" y="136"/>
                    <a:pt x="386" y="136"/>
                    <a:pt x="386" y="136"/>
                  </a:cubicBezTo>
                  <a:cubicBezTo>
                    <a:pt x="386" y="136"/>
                    <a:pt x="386" y="136"/>
                    <a:pt x="386" y="136"/>
                  </a:cubicBezTo>
                  <a:cubicBezTo>
                    <a:pt x="384" y="137"/>
                    <a:pt x="383" y="137"/>
                    <a:pt x="381" y="136"/>
                  </a:cubicBezTo>
                  <a:cubicBezTo>
                    <a:pt x="383" y="134"/>
                    <a:pt x="384" y="136"/>
                    <a:pt x="386" y="136"/>
                  </a:cubicBezTo>
                  <a:close/>
                  <a:moveTo>
                    <a:pt x="383" y="343"/>
                  </a:moveTo>
                  <a:cubicBezTo>
                    <a:pt x="383" y="344"/>
                    <a:pt x="382" y="344"/>
                    <a:pt x="381" y="344"/>
                  </a:cubicBezTo>
                  <a:cubicBezTo>
                    <a:pt x="381" y="343"/>
                    <a:pt x="381" y="343"/>
                    <a:pt x="381" y="343"/>
                  </a:cubicBezTo>
                  <a:cubicBezTo>
                    <a:pt x="382" y="343"/>
                    <a:pt x="383" y="342"/>
                    <a:pt x="383" y="343"/>
                  </a:cubicBezTo>
                  <a:close/>
                  <a:moveTo>
                    <a:pt x="381" y="71"/>
                  </a:moveTo>
                  <a:cubicBezTo>
                    <a:pt x="381" y="71"/>
                    <a:pt x="380" y="72"/>
                    <a:pt x="380" y="72"/>
                  </a:cubicBezTo>
                  <a:cubicBezTo>
                    <a:pt x="380" y="72"/>
                    <a:pt x="380" y="73"/>
                    <a:pt x="381" y="73"/>
                  </a:cubicBezTo>
                  <a:cubicBezTo>
                    <a:pt x="381" y="73"/>
                    <a:pt x="381" y="73"/>
                    <a:pt x="381" y="73"/>
                  </a:cubicBezTo>
                  <a:cubicBezTo>
                    <a:pt x="380" y="73"/>
                    <a:pt x="380" y="73"/>
                    <a:pt x="380" y="73"/>
                  </a:cubicBezTo>
                  <a:cubicBezTo>
                    <a:pt x="379" y="72"/>
                    <a:pt x="382" y="71"/>
                    <a:pt x="379" y="70"/>
                  </a:cubicBezTo>
                  <a:cubicBezTo>
                    <a:pt x="379" y="71"/>
                    <a:pt x="377" y="69"/>
                    <a:pt x="377" y="71"/>
                  </a:cubicBezTo>
                  <a:cubicBezTo>
                    <a:pt x="378" y="72"/>
                    <a:pt x="378" y="72"/>
                    <a:pt x="378" y="72"/>
                  </a:cubicBezTo>
                  <a:cubicBezTo>
                    <a:pt x="377" y="72"/>
                    <a:pt x="377" y="72"/>
                    <a:pt x="377" y="72"/>
                  </a:cubicBezTo>
                  <a:cubicBezTo>
                    <a:pt x="376" y="67"/>
                    <a:pt x="382" y="69"/>
                    <a:pt x="381" y="71"/>
                  </a:cubicBezTo>
                  <a:close/>
                  <a:moveTo>
                    <a:pt x="377" y="339"/>
                  </a:moveTo>
                  <a:cubicBezTo>
                    <a:pt x="378" y="340"/>
                    <a:pt x="378" y="340"/>
                    <a:pt x="378" y="340"/>
                  </a:cubicBezTo>
                  <a:cubicBezTo>
                    <a:pt x="378" y="338"/>
                    <a:pt x="382" y="337"/>
                    <a:pt x="382" y="338"/>
                  </a:cubicBezTo>
                  <a:cubicBezTo>
                    <a:pt x="382" y="340"/>
                    <a:pt x="380" y="340"/>
                    <a:pt x="378" y="340"/>
                  </a:cubicBezTo>
                  <a:cubicBezTo>
                    <a:pt x="379" y="340"/>
                    <a:pt x="379" y="340"/>
                    <a:pt x="379" y="340"/>
                  </a:cubicBezTo>
                  <a:cubicBezTo>
                    <a:pt x="377" y="339"/>
                    <a:pt x="377" y="339"/>
                    <a:pt x="377" y="339"/>
                  </a:cubicBezTo>
                  <a:cubicBezTo>
                    <a:pt x="377" y="339"/>
                    <a:pt x="377" y="339"/>
                    <a:pt x="377" y="339"/>
                  </a:cubicBezTo>
                  <a:cubicBezTo>
                    <a:pt x="376" y="339"/>
                    <a:pt x="376" y="339"/>
                    <a:pt x="376" y="339"/>
                  </a:cubicBezTo>
                  <a:lnTo>
                    <a:pt x="377" y="339"/>
                  </a:lnTo>
                  <a:close/>
                  <a:moveTo>
                    <a:pt x="375" y="339"/>
                  </a:moveTo>
                  <a:cubicBezTo>
                    <a:pt x="375" y="339"/>
                    <a:pt x="376" y="340"/>
                    <a:pt x="376" y="340"/>
                  </a:cubicBezTo>
                  <a:cubicBezTo>
                    <a:pt x="374" y="340"/>
                    <a:pt x="374" y="340"/>
                    <a:pt x="374" y="340"/>
                  </a:cubicBezTo>
                  <a:lnTo>
                    <a:pt x="375" y="339"/>
                  </a:lnTo>
                  <a:close/>
                  <a:moveTo>
                    <a:pt x="373" y="286"/>
                  </a:moveTo>
                  <a:cubicBezTo>
                    <a:pt x="370" y="286"/>
                    <a:pt x="370" y="286"/>
                    <a:pt x="370" y="286"/>
                  </a:cubicBezTo>
                  <a:cubicBezTo>
                    <a:pt x="371" y="285"/>
                    <a:pt x="372" y="285"/>
                    <a:pt x="373" y="286"/>
                  </a:cubicBezTo>
                  <a:close/>
                  <a:moveTo>
                    <a:pt x="368" y="357"/>
                  </a:moveTo>
                  <a:cubicBezTo>
                    <a:pt x="368" y="357"/>
                    <a:pt x="368" y="357"/>
                    <a:pt x="367" y="358"/>
                  </a:cubicBezTo>
                  <a:cubicBezTo>
                    <a:pt x="367" y="357"/>
                    <a:pt x="367" y="357"/>
                    <a:pt x="367" y="357"/>
                  </a:cubicBezTo>
                  <a:lnTo>
                    <a:pt x="368" y="357"/>
                  </a:lnTo>
                  <a:close/>
                  <a:moveTo>
                    <a:pt x="368" y="360"/>
                  </a:moveTo>
                  <a:cubicBezTo>
                    <a:pt x="367" y="360"/>
                    <a:pt x="367" y="360"/>
                    <a:pt x="367" y="360"/>
                  </a:cubicBezTo>
                  <a:cubicBezTo>
                    <a:pt x="366" y="359"/>
                    <a:pt x="369" y="358"/>
                    <a:pt x="369" y="358"/>
                  </a:cubicBezTo>
                  <a:cubicBezTo>
                    <a:pt x="369" y="359"/>
                    <a:pt x="368" y="359"/>
                    <a:pt x="368" y="360"/>
                  </a:cubicBezTo>
                  <a:close/>
                  <a:moveTo>
                    <a:pt x="371" y="349"/>
                  </a:moveTo>
                  <a:cubicBezTo>
                    <a:pt x="370" y="348"/>
                    <a:pt x="370" y="348"/>
                    <a:pt x="370" y="348"/>
                  </a:cubicBezTo>
                  <a:cubicBezTo>
                    <a:pt x="369" y="348"/>
                    <a:pt x="369" y="348"/>
                    <a:pt x="369" y="348"/>
                  </a:cubicBezTo>
                  <a:cubicBezTo>
                    <a:pt x="370" y="348"/>
                    <a:pt x="370" y="348"/>
                    <a:pt x="370" y="348"/>
                  </a:cubicBezTo>
                  <a:cubicBezTo>
                    <a:pt x="371" y="348"/>
                    <a:pt x="371" y="348"/>
                    <a:pt x="371" y="348"/>
                  </a:cubicBezTo>
                  <a:lnTo>
                    <a:pt x="371" y="349"/>
                  </a:lnTo>
                  <a:close/>
                  <a:moveTo>
                    <a:pt x="373" y="357"/>
                  </a:moveTo>
                  <a:cubicBezTo>
                    <a:pt x="371" y="355"/>
                    <a:pt x="371" y="355"/>
                    <a:pt x="371" y="355"/>
                  </a:cubicBezTo>
                  <a:cubicBezTo>
                    <a:pt x="373" y="355"/>
                    <a:pt x="373" y="355"/>
                    <a:pt x="373" y="355"/>
                  </a:cubicBezTo>
                  <a:cubicBezTo>
                    <a:pt x="373" y="356"/>
                    <a:pt x="373" y="356"/>
                    <a:pt x="373" y="356"/>
                  </a:cubicBezTo>
                  <a:lnTo>
                    <a:pt x="373" y="357"/>
                  </a:lnTo>
                  <a:close/>
                  <a:moveTo>
                    <a:pt x="375" y="352"/>
                  </a:moveTo>
                  <a:cubicBezTo>
                    <a:pt x="375" y="351"/>
                    <a:pt x="374" y="352"/>
                    <a:pt x="373" y="351"/>
                  </a:cubicBezTo>
                  <a:cubicBezTo>
                    <a:pt x="377" y="351"/>
                    <a:pt x="376" y="348"/>
                    <a:pt x="377" y="347"/>
                  </a:cubicBezTo>
                  <a:cubicBezTo>
                    <a:pt x="379" y="350"/>
                    <a:pt x="380" y="344"/>
                    <a:pt x="382" y="347"/>
                  </a:cubicBezTo>
                  <a:cubicBezTo>
                    <a:pt x="382" y="350"/>
                    <a:pt x="376" y="346"/>
                    <a:pt x="378" y="350"/>
                  </a:cubicBezTo>
                  <a:cubicBezTo>
                    <a:pt x="377" y="350"/>
                    <a:pt x="375" y="351"/>
                    <a:pt x="375" y="352"/>
                  </a:cubicBezTo>
                  <a:close/>
                  <a:moveTo>
                    <a:pt x="379" y="357"/>
                  </a:moveTo>
                  <a:cubicBezTo>
                    <a:pt x="378" y="356"/>
                    <a:pt x="378" y="356"/>
                    <a:pt x="378" y="356"/>
                  </a:cubicBezTo>
                  <a:cubicBezTo>
                    <a:pt x="378" y="355"/>
                    <a:pt x="378" y="355"/>
                    <a:pt x="378" y="355"/>
                  </a:cubicBezTo>
                  <a:cubicBezTo>
                    <a:pt x="378" y="356"/>
                    <a:pt x="378" y="356"/>
                    <a:pt x="378" y="356"/>
                  </a:cubicBezTo>
                  <a:cubicBezTo>
                    <a:pt x="379" y="356"/>
                    <a:pt x="380" y="355"/>
                    <a:pt x="380" y="356"/>
                  </a:cubicBezTo>
                  <a:lnTo>
                    <a:pt x="379" y="357"/>
                  </a:lnTo>
                  <a:close/>
                  <a:moveTo>
                    <a:pt x="385" y="356"/>
                  </a:moveTo>
                  <a:cubicBezTo>
                    <a:pt x="384" y="358"/>
                    <a:pt x="383" y="356"/>
                    <a:pt x="382" y="355"/>
                  </a:cubicBezTo>
                  <a:cubicBezTo>
                    <a:pt x="381" y="355"/>
                    <a:pt x="381" y="355"/>
                    <a:pt x="381" y="355"/>
                  </a:cubicBezTo>
                  <a:cubicBezTo>
                    <a:pt x="382" y="355"/>
                    <a:pt x="382" y="355"/>
                    <a:pt x="382" y="355"/>
                  </a:cubicBezTo>
                  <a:lnTo>
                    <a:pt x="385" y="356"/>
                  </a:lnTo>
                  <a:close/>
                  <a:moveTo>
                    <a:pt x="383" y="354"/>
                  </a:moveTo>
                  <a:cubicBezTo>
                    <a:pt x="383" y="354"/>
                    <a:pt x="383" y="354"/>
                    <a:pt x="383" y="354"/>
                  </a:cubicBezTo>
                  <a:cubicBezTo>
                    <a:pt x="383" y="354"/>
                    <a:pt x="382" y="353"/>
                    <a:pt x="381" y="352"/>
                  </a:cubicBezTo>
                  <a:cubicBezTo>
                    <a:pt x="381" y="353"/>
                    <a:pt x="380" y="354"/>
                    <a:pt x="379" y="353"/>
                  </a:cubicBezTo>
                  <a:cubicBezTo>
                    <a:pt x="380" y="352"/>
                    <a:pt x="382" y="351"/>
                    <a:pt x="383" y="351"/>
                  </a:cubicBezTo>
                  <a:cubicBezTo>
                    <a:pt x="383" y="351"/>
                    <a:pt x="383" y="351"/>
                    <a:pt x="383" y="351"/>
                  </a:cubicBezTo>
                  <a:cubicBezTo>
                    <a:pt x="383" y="351"/>
                    <a:pt x="383" y="351"/>
                    <a:pt x="383" y="351"/>
                  </a:cubicBezTo>
                  <a:cubicBezTo>
                    <a:pt x="383" y="351"/>
                    <a:pt x="381" y="352"/>
                    <a:pt x="382" y="353"/>
                  </a:cubicBezTo>
                  <a:cubicBezTo>
                    <a:pt x="383" y="354"/>
                    <a:pt x="383" y="354"/>
                    <a:pt x="383" y="354"/>
                  </a:cubicBezTo>
                  <a:cubicBezTo>
                    <a:pt x="384" y="354"/>
                    <a:pt x="384" y="354"/>
                    <a:pt x="383" y="354"/>
                  </a:cubicBezTo>
                  <a:close/>
                  <a:moveTo>
                    <a:pt x="388" y="346"/>
                  </a:moveTo>
                  <a:cubicBezTo>
                    <a:pt x="384" y="345"/>
                    <a:pt x="384" y="345"/>
                    <a:pt x="384" y="345"/>
                  </a:cubicBezTo>
                  <a:cubicBezTo>
                    <a:pt x="386" y="342"/>
                    <a:pt x="386" y="342"/>
                    <a:pt x="386" y="342"/>
                  </a:cubicBezTo>
                  <a:cubicBezTo>
                    <a:pt x="386" y="343"/>
                    <a:pt x="389" y="345"/>
                    <a:pt x="390" y="343"/>
                  </a:cubicBezTo>
                  <a:cubicBezTo>
                    <a:pt x="390" y="345"/>
                    <a:pt x="388" y="345"/>
                    <a:pt x="388" y="346"/>
                  </a:cubicBezTo>
                  <a:close/>
                  <a:moveTo>
                    <a:pt x="394" y="343"/>
                  </a:moveTo>
                  <a:cubicBezTo>
                    <a:pt x="393" y="343"/>
                    <a:pt x="393" y="343"/>
                    <a:pt x="393" y="343"/>
                  </a:cubicBezTo>
                  <a:cubicBezTo>
                    <a:pt x="394" y="343"/>
                    <a:pt x="394" y="343"/>
                    <a:pt x="394" y="343"/>
                  </a:cubicBezTo>
                  <a:cubicBezTo>
                    <a:pt x="394" y="342"/>
                    <a:pt x="394" y="342"/>
                    <a:pt x="394" y="341"/>
                  </a:cubicBezTo>
                  <a:cubicBezTo>
                    <a:pt x="392" y="339"/>
                    <a:pt x="392" y="339"/>
                    <a:pt x="392" y="339"/>
                  </a:cubicBezTo>
                  <a:cubicBezTo>
                    <a:pt x="395" y="341"/>
                    <a:pt x="395" y="341"/>
                    <a:pt x="395" y="341"/>
                  </a:cubicBezTo>
                  <a:cubicBezTo>
                    <a:pt x="394" y="342"/>
                    <a:pt x="394" y="342"/>
                    <a:pt x="394" y="343"/>
                  </a:cubicBezTo>
                  <a:close/>
                  <a:moveTo>
                    <a:pt x="396" y="345"/>
                  </a:moveTo>
                  <a:cubicBezTo>
                    <a:pt x="396" y="344"/>
                    <a:pt x="397" y="343"/>
                    <a:pt x="398" y="342"/>
                  </a:cubicBezTo>
                  <a:cubicBezTo>
                    <a:pt x="399" y="344"/>
                    <a:pt x="396" y="343"/>
                    <a:pt x="396" y="345"/>
                  </a:cubicBezTo>
                  <a:close/>
                  <a:moveTo>
                    <a:pt x="399" y="341"/>
                  </a:moveTo>
                  <a:cubicBezTo>
                    <a:pt x="397" y="341"/>
                    <a:pt x="397" y="341"/>
                    <a:pt x="397" y="341"/>
                  </a:cubicBezTo>
                  <a:cubicBezTo>
                    <a:pt x="399" y="339"/>
                    <a:pt x="399" y="339"/>
                    <a:pt x="399" y="339"/>
                  </a:cubicBezTo>
                  <a:lnTo>
                    <a:pt x="399" y="341"/>
                  </a:lnTo>
                  <a:close/>
                  <a:moveTo>
                    <a:pt x="401" y="325"/>
                  </a:moveTo>
                  <a:cubicBezTo>
                    <a:pt x="394" y="324"/>
                    <a:pt x="398" y="329"/>
                    <a:pt x="394" y="332"/>
                  </a:cubicBezTo>
                  <a:cubicBezTo>
                    <a:pt x="394" y="332"/>
                    <a:pt x="394" y="332"/>
                    <a:pt x="394" y="332"/>
                  </a:cubicBezTo>
                  <a:cubicBezTo>
                    <a:pt x="394" y="332"/>
                    <a:pt x="394" y="332"/>
                    <a:pt x="394" y="332"/>
                  </a:cubicBezTo>
                  <a:cubicBezTo>
                    <a:pt x="394" y="332"/>
                    <a:pt x="394" y="331"/>
                    <a:pt x="394" y="331"/>
                  </a:cubicBezTo>
                  <a:cubicBezTo>
                    <a:pt x="394" y="330"/>
                    <a:pt x="393" y="329"/>
                    <a:pt x="392" y="329"/>
                  </a:cubicBezTo>
                  <a:cubicBezTo>
                    <a:pt x="391" y="330"/>
                    <a:pt x="391" y="330"/>
                    <a:pt x="391" y="330"/>
                  </a:cubicBezTo>
                  <a:cubicBezTo>
                    <a:pt x="391" y="330"/>
                    <a:pt x="391" y="330"/>
                    <a:pt x="390" y="330"/>
                  </a:cubicBezTo>
                  <a:cubicBezTo>
                    <a:pt x="389" y="331"/>
                    <a:pt x="389" y="331"/>
                    <a:pt x="389" y="331"/>
                  </a:cubicBezTo>
                  <a:cubicBezTo>
                    <a:pt x="393" y="334"/>
                    <a:pt x="393" y="334"/>
                    <a:pt x="393" y="334"/>
                  </a:cubicBezTo>
                  <a:cubicBezTo>
                    <a:pt x="392" y="336"/>
                    <a:pt x="391" y="334"/>
                    <a:pt x="390" y="334"/>
                  </a:cubicBezTo>
                  <a:cubicBezTo>
                    <a:pt x="388" y="332"/>
                    <a:pt x="386" y="334"/>
                    <a:pt x="385" y="334"/>
                  </a:cubicBezTo>
                  <a:cubicBezTo>
                    <a:pt x="384" y="334"/>
                    <a:pt x="384" y="334"/>
                    <a:pt x="383" y="335"/>
                  </a:cubicBezTo>
                  <a:cubicBezTo>
                    <a:pt x="386" y="333"/>
                    <a:pt x="386" y="329"/>
                    <a:pt x="390" y="329"/>
                  </a:cubicBezTo>
                  <a:cubicBezTo>
                    <a:pt x="391" y="327"/>
                    <a:pt x="395" y="328"/>
                    <a:pt x="394" y="325"/>
                  </a:cubicBezTo>
                  <a:cubicBezTo>
                    <a:pt x="394" y="325"/>
                    <a:pt x="394" y="325"/>
                    <a:pt x="394" y="325"/>
                  </a:cubicBezTo>
                  <a:cubicBezTo>
                    <a:pt x="393" y="325"/>
                    <a:pt x="393" y="325"/>
                    <a:pt x="393" y="325"/>
                  </a:cubicBezTo>
                  <a:cubicBezTo>
                    <a:pt x="394" y="325"/>
                    <a:pt x="394" y="325"/>
                    <a:pt x="394" y="325"/>
                  </a:cubicBezTo>
                  <a:cubicBezTo>
                    <a:pt x="394" y="325"/>
                    <a:pt x="394" y="325"/>
                    <a:pt x="394" y="325"/>
                  </a:cubicBezTo>
                  <a:cubicBezTo>
                    <a:pt x="394" y="325"/>
                    <a:pt x="394" y="325"/>
                    <a:pt x="394" y="325"/>
                  </a:cubicBezTo>
                  <a:cubicBezTo>
                    <a:pt x="396" y="325"/>
                    <a:pt x="397" y="326"/>
                    <a:pt x="397" y="324"/>
                  </a:cubicBezTo>
                  <a:cubicBezTo>
                    <a:pt x="399" y="323"/>
                    <a:pt x="399" y="320"/>
                    <a:pt x="401" y="320"/>
                  </a:cubicBezTo>
                  <a:cubicBezTo>
                    <a:pt x="401" y="321"/>
                    <a:pt x="401" y="321"/>
                    <a:pt x="401" y="321"/>
                  </a:cubicBezTo>
                  <a:cubicBezTo>
                    <a:pt x="403" y="321"/>
                    <a:pt x="403" y="321"/>
                    <a:pt x="403" y="321"/>
                  </a:cubicBezTo>
                  <a:cubicBezTo>
                    <a:pt x="403" y="323"/>
                    <a:pt x="400" y="322"/>
                    <a:pt x="401" y="325"/>
                  </a:cubicBezTo>
                  <a:close/>
                  <a:moveTo>
                    <a:pt x="404" y="340"/>
                  </a:moveTo>
                  <a:cubicBezTo>
                    <a:pt x="404" y="340"/>
                    <a:pt x="404" y="340"/>
                    <a:pt x="404" y="340"/>
                  </a:cubicBezTo>
                  <a:cubicBezTo>
                    <a:pt x="404" y="340"/>
                    <a:pt x="402" y="340"/>
                    <a:pt x="402" y="341"/>
                  </a:cubicBezTo>
                  <a:cubicBezTo>
                    <a:pt x="402" y="340"/>
                    <a:pt x="404" y="339"/>
                    <a:pt x="403" y="338"/>
                  </a:cubicBezTo>
                  <a:cubicBezTo>
                    <a:pt x="405" y="338"/>
                    <a:pt x="405" y="338"/>
                    <a:pt x="405" y="338"/>
                  </a:cubicBezTo>
                  <a:cubicBezTo>
                    <a:pt x="403" y="339"/>
                    <a:pt x="403" y="339"/>
                    <a:pt x="403" y="339"/>
                  </a:cubicBezTo>
                  <a:cubicBezTo>
                    <a:pt x="404" y="340"/>
                    <a:pt x="404" y="340"/>
                    <a:pt x="404" y="340"/>
                  </a:cubicBezTo>
                  <a:close/>
                  <a:moveTo>
                    <a:pt x="411" y="329"/>
                  </a:moveTo>
                  <a:cubicBezTo>
                    <a:pt x="411" y="328"/>
                    <a:pt x="411" y="328"/>
                    <a:pt x="411" y="328"/>
                  </a:cubicBezTo>
                  <a:cubicBezTo>
                    <a:pt x="415" y="329"/>
                    <a:pt x="415" y="329"/>
                    <a:pt x="415" y="329"/>
                  </a:cubicBezTo>
                  <a:lnTo>
                    <a:pt x="411" y="329"/>
                  </a:lnTo>
                  <a:close/>
                  <a:moveTo>
                    <a:pt x="426" y="312"/>
                  </a:moveTo>
                  <a:cubicBezTo>
                    <a:pt x="426" y="312"/>
                    <a:pt x="426" y="312"/>
                    <a:pt x="426" y="312"/>
                  </a:cubicBezTo>
                  <a:cubicBezTo>
                    <a:pt x="422" y="313"/>
                    <a:pt x="423" y="316"/>
                    <a:pt x="417" y="315"/>
                  </a:cubicBezTo>
                  <a:cubicBezTo>
                    <a:pt x="415" y="313"/>
                    <a:pt x="415" y="313"/>
                    <a:pt x="415" y="313"/>
                  </a:cubicBezTo>
                  <a:cubicBezTo>
                    <a:pt x="416" y="313"/>
                    <a:pt x="417" y="314"/>
                    <a:pt x="418" y="314"/>
                  </a:cubicBezTo>
                  <a:cubicBezTo>
                    <a:pt x="419" y="311"/>
                    <a:pt x="420" y="310"/>
                    <a:pt x="422" y="308"/>
                  </a:cubicBezTo>
                  <a:cubicBezTo>
                    <a:pt x="424" y="308"/>
                    <a:pt x="424" y="312"/>
                    <a:pt x="427" y="311"/>
                  </a:cubicBezTo>
                  <a:lnTo>
                    <a:pt x="426" y="312"/>
                  </a:lnTo>
                  <a:close/>
                  <a:moveTo>
                    <a:pt x="431" y="282"/>
                  </a:moveTo>
                  <a:cubicBezTo>
                    <a:pt x="425" y="283"/>
                    <a:pt x="423" y="289"/>
                    <a:pt x="419" y="291"/>
                  </a:cubicBezTo>
                  <a:cubicBezTo>
                    <a:pt x="419" y="293"/>
                    <a:pt x="419" y="294"/>
                    <a:pt x="417" y="295"/>
                  </a:cubicBezTo>
                  <a:cubicBezTo>
                    <a:pt x="414" y="295"/>
                    <a:pt x="416" y="293"/>
                    <a:pt x="414" y="294"/>
                  </a:cubicBezTo>
                  <a:cubicBezTo>
                    <a:pt x="415" y="297"/>
                    <a:pt x="415" y="297"/>
                    <a:pt x="415" y="297"/>
                  </a:cubicBezTo>
                  <a:cubicBezTo>
                    <a:pt x="413" y="296"/>
                    <a:pt x="411" y="297"/>
                    <a:pt x="412" y="298"/>
                  </a:cubicBezTo>
                  <a:cubicBezTo>
                    <a:pt x="410" y="297"/>
                    <a:pt x="407" y="299"/>
                    <a:pt x="405" y="298"/>
                  </a:cubicBezTo>
                  <a:cubicBezTo>
                    <a:pt x="410" y="301"/>
                    <a:pt x="410" y="301"/>
                    <a:pt x="410" y="301"/>
                  </a:cubicBezTo>
                  <a:cubicBezTo>
                    <a:pt x="408" y="302"/>
                    <a:pt x="408" y="304"/>
                    <a:pt x="408" y="304"/>
                  </a:cubicBezTo>
                  <a:cubicBezTo>
                    <a:pt x="408" y="304"/>
                    <a:pt x="406" y="304"/>
                    <a:pt x="406" y="305"/>
                  </a:cubicBezTo>
                  <a:cubicBezTo>
                    <a:pt x="407" y="307"/>
                    <a:pt x="403" y="307"/>
                    <a:pt x="403" y="308"/>
                  </a:cubicBezTo>
                  <a:cubicBezTo>
                    <a:pt x="400" y="308"/>
                    <a:pt x="401" y="311"/>
                    <a:pt x="397" y="310"/>
                  </a:cubicBezTo>
                  <a:cubicBezTo>
                    <a:pt x="395" y="312"/>
                    <a:pt x="394" y="312"/>
                    <a:pt x="393" y="312"/>
                  </a:cubicBezTo>
                  <a:cubicBezTo>
                    <a:pt x="394" y="312"/>
                    <a:pt x="394" y="311"/>
                    <a:pt x="395" y="311"/>
                  </a:cubicBezTo>
                  <a:cubicBezTo>
                    <a:pt x="393" y="310"/>
                    <a:pt x="393" y="310"/>
                    <a:pt x="393" y="310"/>
                  </a:cubicBezTo>
                  <a:cubicBezTo>
                    <a:pt x="394" y="310"/>
                    <a:pt x="395" y="311"/>
                    <a:pt x="395" y="310"/>
                  </a:cubicBezTo>
                  <a:cubicBezTo>
                    <a:pt x="394" y="308"/>
                    <a:pt x="394" y="308"/>
                    <a:pt x="394" y="308"/>
                  </a:cubicBezTo>
                  <a:cubicBezTo>
                    <a:pt x="395" y="308"/>
                    <a:pt x="396" y="308"/>
                    <a:pt x="397" y="308"/>
                  </a:cubicBezTo>
                  <a:cubicBezTo>
                    <a:pt x="397" y="306"/>
                    <a:pt x="392" y="305"/>
                    <a:pt x="395" y="303"/>
                  </a:cubicBezTo>
                  <a:cubicBezTo>
                    <a:pt x="398" y="305"/>
                    <a:pt x="398" y="303"/>
                    <a:pt x="400" y="302"/>
                  </a:cubicBezTo>
                  <a:cubicBezTo>
                    <a:pt x="401" y="302"/>
                    <a:pt x="401" y="302"/>
                    <a:pt x="401" y="302"/>
                  </a:cubicBezTo>
                  <a:cubicBezTo>
                    <a:pt x="400" y="301"/>
                    <a:pt x="400" y="302"/>
                    <a:pt x="399" y="302"/>
                  </a:cubicBezTo>
                  <a:cubicBezTo>
                    <a:pt x="401" y="300"/>
                    <a:pt x="401" y="300"/>
                    <a:pt x="401" y="300"/>
                  </a:cubicBezTo>
                  <a:cubicBezTo>
                    <a:pt x="400" y="299"/>
                    <a:pt x="400" y="299"/>
                    <a:pt x="400" y="299"/>
                  </a:cubicBezTo>
                  <a:cubicBezTo>
                    <a:pt x="402" y="299"/>
                    <a:pt x="402" y="299"/>
                    <a:pt x="402" y="299"/>
                  </a:cubicBezTo>
                  <a:cubicBezTo>
                    <a:pt x="400" y="297"/>
                    <a:pt x="400" y="297"/>
                    <a:pt x="400" y="297"/>
                  </a:cubicBezTo>
                  <a:cubicBezTo>
                    <a:pt x="402" y="299"/>
                    <a:pt x="403" y="296"/>
                    <a:pt x="404" y="296"/>
                  </a:cubicBezTo>
                  <a:cubicBezTo>
                    <a:pt x="403" y="295"/>
                    <a:pt x="403" y="295"/>
                    <a:pt x="403" y="295"/>
                  </a:cubicBezTo>
                  <a:cubicBezTo>
                    <a:pt x="405" y="294"/>
                    <a:pt x="407" y="294"/>
                    <a:pt x="409" y="292"/>
                  </a:cubicBezTo>
                  <a:cubicBezTo>
                    <a:pt x="407" y="291"/>
                    <a:pt x="406" y="289"/>
                    <a:pt x="404" y="290"/>
                  </a:cubicBezTo>
                  <a:cubicBezTo>
                    <a:pt x="403" y="290"/>
                    <a:pt x="403" y="290"/>
                    <a:pt x="403" y="290"/>
                  </a:cubicBezTo>
                  <a:cubicBezTo>
                    <a:pt x="403" y="289"/>
                    <a:pt x="403" y="289"/>
                    <a:pt x="403" y="289"/>
                  </a:cubicBezTo>
                  <a:cubicBezTo>
                    <a:pt x="404" y="289"/>
                    <a:pt x="404" y="289"/>
                    <a:pt x="404" y="289"/>
                  </a:cubicBezTo>
                  <a:cubicBezTo>
                    <a:pt x="404" y="290"/>
                    <a:pt x="404" y="290"/>
                    <a:pt x="404" y="290"/>
                  </a:cubicBezTo>
                  <a:cubicBezTo>
                    <a:pt x="407" y="288"/>
                    <a:pt x="410" y="292"/>
                    <a:pt x="410" y="287"/>
                  </a:cubicBezTo>
                  <a:cubicBezTo>
                    <a:pt x="409" y="285"/>
                    <a:pt x="409" y="288"/>
                    <a:pt x="407" y="287"/>
                  </a:cubicBezTo>
                  <a:cubicBezTo>
                    <a:pt x="409" y="285"/>
                    <a:pt x="409" y="285"/>
                    <a:pt x="409" y="285"/>
                  </a:cubicBezTo>
                  <a:cubicBezTo>
                    <a:pt x="409" y="284"/>
                    <a:pt x="408" y="283"/>
                    <a:pt x="407" y="284"/>
                  </a:cubicBezTo>
                  <a:cubicBezTo>
                    <a:pt x="409" y="283"/>
                    <a:pt x="411" y="281"/>
                    <a:pt x="412" y="282"/>
                  </a:cubicBezTo>
                  <a:cubicBezTo>
                    <a:pt x="409" y="279"/>
                    <a:pt x="416" y="279"/>
                    <a:pt x="416" y="277"/>
                  </a:cubicBezTo>
                  <a:cubicBezTo>
                    <a:pt x="415" y="277"/>
                    <a:pt x="415" y="275"/>
                    <a:pt x="414" y="275"/>
                  </a:cubicBezTo>
                  <a:cubicBezTo>
                    <a:pt x="419" y="274"/>
                    <a:pt x="415" y="268"/>
                    <a:pt x="419" y="268"/>
                  </a:cubicBezTo>
                  <a:cubicBezTo>
                    <a:pt x="420" y="269"/>
                    <a:pt x="419" y="270"/>
                    <a:pt x="418" y="270"/>
                  </a:cubicBezTo>
                  <a:cubicBezTo>
                    <a:pt x="420" y="274"/>
                    <a:pt x="425" y="268"/>
                    <a:pt x="423" y="274"/>
                  </a:cubicBezTo>
                  <a:cubicBezTo>
                    <a:pt x="423" y="274"/>
                    <a:pt x="422" y="274"/>
                    <a:pt x="421" y="273"/>
                  </a:cubicBezTo>
                  <a:cubicBezTo>
                    <a:pt x="421" y="274"/>
                    <a:pt x="420" y="274"/>
                    <a:pt x="420" y="275"/>
                  </a:cubicBezTo>
                  <a:cubicBezTo>
                    <a:pt x="422" y="274"/>
                    <a:pt x="426" y="279"/>
                    <a:pt x="429" y="277"/>
                  </a:cubicBezTo>
                  <a:cubicBezTo>
                    <a:pt x="429" y="277"/>
                    <a:pt x="429" y="277"/>
                    <a:pt x="429" y="277"/>
                  </a:cubicBezTo>
                  <a:cubicBezTo>
                    <a:pt x="430" y="276"/>
                    <a:pt x="430" y="276"/>
                    <a:pt x="430" y="276"/>
                  </a:cubicBezTo>
                  <a:cubicBezTo>
                    <a:pt x="430" y="276"/>
                    <a:pt x="430" y="276"/>
                    <a:pt x="429" y="277"/>
                  </a:cubicBezTo>
                  <a:cubicBezTo>
                    <a:pt x="432" y="278"/>
                    <a:pt x="430" y="280"/>
                    <a:pt x="431" y="282"/>
                  </a:cubicBezTo>
                  <a:close/>
                  <a:moveTo>
                    <a:pt x="413" y="266"/>
                  </a:moveTo>
                  <a:cubicBezTo>
                    <a:pt x="413" y="265"/>
                    <a:pt x="413" y="265"/>
                    <a:pt x="413" y="265"/>
                  </a:cubicBezTo>
                  <a:cubicBezTo>
                    <a:pt x="415" y="265"/>
                    <a:pt x="415" y="265"/>
                    <a:pt x="415" y="265"/>
                  </a:cubicBezTo>
                  <a:lnTo>
                    <a:pt x="413" y="266"/>
                  </a:lnTo>
                  <a:close/>
                  <a:moveTo>
                    <a:pt x="427" y="235"/>
                  </a:moveTo>
                  <a:cubicBezTo>
                    <a:pt x="427" y="235"/>
                    <a:pt x="426" y="236"/>
                    <a:pt x="427" y="237"/>
                  </a:cubicBezTo>
                  <a:cubicBezTo>
                    <a:pt x="427" y="237"/>
                    <a:pt x="428" y="237"/>
                    <a:pt x="428" y="236"/>
                  </a:cubicBezTo>
                  <a:cubicBezTo>
                    <a:pt x="429" y="237"/>
                    <a:pt x="429" y="237"/>
                    <a:pt x="429" y="237"/>
                  </a:cubicBezTo>
                  <a:cubicBezTo>
                    <a:pt x="427" y="238"/>
                    <a:pt x="427" y="238"/>
                    <a:pt x="427" y="238"/>
                  </a:cubicBezTo>
                  <a:cubicBezTo>
                    <a:pt x="428" y="239"/>
                    <a:pt x="428" y="239"/>
                    <a:pt x="428" y="239"/>
                  </a:cubicBezTo>
                  <a:cubicBezTo>
                    <a:pt x="429" y="238"/>
                    <a:pt x="430" y="239"/>
                    <a:pt x="430" y="239"/>
                  </a:cubicBezTo>
                  <a:cubicBezTo>
                    <a:pt x="430" y="239"/>
                    <a:pt x="430" y="239"/>
                    <a:pt x="430" y="239"/>
                  </a:cubicBezTo>
                  <a:cubicBezTo>
                    <a:pt x="431" y="240"/>
                    <a:pt x="431" y="240"/>
                    <a:pt x="431" y="240"/>
                  </a:cubicBezTo>
                  <a:cubicBezTo>
                    <a:pt x="428" y="241"/>
                    <a:pt x="428" y="241"/>
                    <a:pt x="428" y="241"/>
                  </a:cubicBezTo>
                  <a:cubicBezTo>
                    <a:pt x="431" y="242"/>
                    <a:pt x="431" y="242"/>
                    <a:pt x="431" y="242"/>
                  </a:cubicBezTo>
                  <a:cubicBezTo>
                    <a:pt x="429" y="242"/>
                    <a:pt x="429" y="242"/>
                    <a:pt x="429" y="242"/>
                  </a:cubicBezTo>
                  <a:cubicBezTo>
                    <a:pt x="433" y="244"/>
                    <a:pt x="428" y="248"/>
                    <a:pt x="429" y="249"/>
                  </a:cubicBezTo>
                  <a:cubicBezTo>
                    <a:pt x="424" y="253"/>
                    <a:pt x="424" y="253"/>
                    <a:pt x="424" y="253"/>
                  </a:cubicBezTo>
                  <a:cubicBezTo>
                    <a:pt x="424" y="253"/>
                    <a:pt x="424" y="253"/>
                    <a:pt x="424" y="253"/>
                  </a:cubicBezTo>
                  <a:cubicBezTo>
                    <a:pt x="423" y="253"/>
                    <a:pt x="423" y="253"/>
                    <a:pt x="424" y="253"/>
                  </a:cubicBezTo>
                  <a:cubicBezTo>
                    <a:pt x="424" y="253"/>
                    <a:pt x="425" y="252"/>
                    <a:pt x="425" y="252"/>
                  </a:cubicBezTo>
                  <a:cubicBezTo>
                    <a:pt x="424" y="251"/>
                    <a:pt x="422" y="252"/>
                    <a:pt x="421" y="252"/>
                  </a:cubicBezTo>
                  <a:cubicBezTo>
                    <a:pt x="422" y="253"/>
                    <a:pt x="415" y="255"/>
                    <a:pt x="420" y="255"/>
                  </a:cubicBezTo>
                  <a:cubicBezTo>
                    <a:pt x="421" y="255"/>
                    <a:pt x="421" y="255"/>
                    <a:pt x="421" y="255"/>
                  </a:cubicBezTo>
                  <a:cubicBezTo>
                    <a:pt x="421" y="258"/>
                    <a:pt x="416" y="257"/>
                    <a:pt x="415" y="260"/>
                  </a:cubicBezTo>
                  <a:cubicBezTo>
                    <a:pt x="415" y="261"/>
                    <a:pt x="413" y="260"/>
                    <a:pt x="413" y="261"/>
                  </a:cubicBezTo>
                  <a:cubicBezTo>
                    <a:pt x="412" y="260"/>
                    <a:pt x="412" y="260"/>
                    <a:pt x="412" y="260"/>
                  </a:cubicBezTo>
                  <a:cubicBezTo>
                    <a:pt x="414" y="259"/>
                    <a:pt x="411" y="256"/>
                    <a:pt x="414" y="255"/>
                  </a:cubicBezTo>
                  <a:cubicBezTo>
                    <a:pt x="414" y="251"/>
                    <a:pt x="411" y="255"/>
                    <a:pt x="409" y="254"/>
                  </a:cubicBezTo>
                  <a:cubicBezTo>
                    <a:pt x="411" y="251"/>
                    <a:pt x="415" y="252"/>
                    <a:pt x="417" y="250"/>
                  </a:cubicBezTo>
                  <a:cubicBezTo>
                    <a:pt x="414" y="249"/>
                    <a:pt x="414" y="249"/>
                    <a:pt x="414" y="249"/>
                  </a:cubicBezTo>
                  <a:cubicBezTo>
                    <a:pt x="415" y="248"/>
                    <a:pt x="415" y="248"/>
                    <a:pt x="415" y="248"/>
                  </a:cubicBezTo>
                  <a:cubicBezTo>
                    <a:pt x="416" y="252"/>
                    <a:pt x="419" y="248"/>
                    <a:pt x="421" y="247"/>
                  </a:cubicBezTo>
                  <a:cubicBezTo>
                    <a:pt x="421" y="248"/>
                    <a:pt x="423" y="246"/>
                    <a:pt x="424" y="245"/>
                  </a:cubicBezTo>
                  <a:cubicBezTo>
                    <a:pt x="425" y="246"/>
                    <a:pt x="425" y="246"/>
                    <a:pt x="425" y="246"/>
                  </a:cubicBezTo>
                  <a:cubicBezTo>
                    <a:pt x="425" y="246"/>
                    <a:pt x="425" y="245"/>
                    <a:pt x="425" y="245"/>
                  </a:cubicBezTo>
                  <a:cubicBezTo>
                    <a:pt x="425" y="244"/>
                    <a:pt x="425" y="244"/>
                    <a:pt x="425" y="244"/>
                  </a:cubicBezTo>
                  <a:cubicBezTo>
                    <a:pt x="426" y="245"/>
                    <a:pt x="428" y="245"/>
                    <a:pt x="429" y="244"/>
                  </a:cubicBezTo>
                  <a:cubicBezTo>
                    <a:pt x="428" y="243"/>
                    <a:pt x="426" y="241"/>
                    <a:pt x="424" y="242"/>
                  </a:cubicBezTo>
                  <a:cubicBezTo>
                    <a:pt x="424" y="242"/>
                    <a:pt x="424" y="242"/>
                    <a:pt x="424" y="242"/>
                  </a:cubicBezTo>
                  <a:cubicBezTo>
                    <a:pt x="425" y="242"/>
                    <a:pt x="422" y="243"/>
                    <a:pt x="421" y="242"/>
                  </a:cubicBezTo>
                  <a:cubicBezTo>
                    <a:pt x="423" y="242"/>
                    <a:pt x="425" y="241"/>
                    <a:pt x="426" y="240"/>
                  </a:cubicBezTo>
                  <a:cubicBezTo>
                    <a:pt x="424" y="236"/>
                    <a:pt x="422" y="241"/>
                    <a:pt x="419" y="239"/>
                  </a:cubicBezTo>
                  <a:cubicBezTo>
                    <a:pt x="420" y="242"/>
                    <a:pt x="420" y="242"/>
                    <a:pt x="420" y="242"/>
                  </a:cubicBezTo>
                  <a:cubicBezTo>
                    <a:pt x="418" y="240"/>
                    <a:pt x="418" y="240"/>
                    <a:pt x="418" y="240"/>
                  </a:cubicBezTo>
                  <a:cubicBezTo>
                    <a:pt x="417" y="241"/>
                    <a:pt x="417" y="241"/>
                    <a:pt x="417" y="241"/>
                  </a:cubicBezTo>
                  <a:cubicBezTo>
                    <a:pt x="418" y="243"/>
                    <a:pt x="419" y="244"/>
                    <a:pt x="419" y="246"/>
                  </a:cubicBezTo>
                  <a:cubicBezTo>
                    <a:pt x="416" y="248"/>
                    <a:pt x="412" y="243"/>
                    <a:pt x="409" y="245"/>
                  </a:cubicBezTo>
                  <a:cubicBezTo>
                    <a:pt x="409" y="246"/>
                    <a:pt x="409" y="246"/>
                    <a:pt x="409" y="246"/>
                  </a:cubicBezTo>
                  <a:cubicBezTo>
                    <a:pt x="408" y="246"/>
                    <a:pt x="408" y="246"/>
                    <a:pt x="408" y="246"/>
                  </a:cubicBezTo>
                  <a:cubicBezTo>
                    <a:pt x="408" y="246"/>
                    <a:pt x="408" y="246"/>
                    <a:pt x="407" y="247"/>
                  </a:cubicBezTo>
                  <a:cubicBezTo>
                    <a:pt x="408" y="245"/>
                    <a:pt x="408" y="245"/>
                    <a:pt x="408" y="245"/>
                  </a:cubicBezTo>
                  <a:cubicBezTo>
                    <a:pt x="408" y="246"/>
                    <a:pt x="408" y="246"/>
                    <a:pt x="408" y="246"/>
                  </a:cubicBezTo>
                  <a:cubicBezTo>
                    <a:pt x="409" y="245"/>
                    <a:pt x="409" y="245"/>
                    <a:pt x="409" y="245"/>
                  </a:cubicBezTo>
                  <a:cubicBezTo>
                    <a:pt x="410" y="241"/>
                    <a:pt x="414" y="246"/>
                    <a:pt x="416" y="243"/>
                  </a:cubicBezTo>
                  <a:cubicBezTo>
                    <a:pt x="413" y="240"/>
                    <a:pt x="409" y="243"/>
                    <a:pt x="406" y="242"/>
                  </a:cubicBezTo>
                  <a:cubicBezTo>
                    <a:pt x="405" y="242"/>
                    <a:pt x="405" y="242"/>
                    <a:pt x="405" y="242"/>
                  </a:cubicBezTo>
                  <a:cubicBezTo>
                    <a:pt x="407" y="240"/>
                    <a:pt x="408" y="239"/>
                    <a:pt x="410" y="239"/>
                  </a:cubicBezTo>
                  <a:cubicBezTo>
                    <a:pt x="409" y="237"/>
                    <a:pt x="412" y="238"/>
                    <a:pt x="413" y="237"/>
                  </a:cubicBezTo>
                  <a:cubicBezTo>
                    <a:pt x="413" y="237"/>
                    <a:pt x="413" y="237"/>
                    <a:pt x="414" y="238"/>
                  </a:cubicBezTo>
                  <a:cubicBezTo>
                    <a:pt x="414" y="238"/>
                    <a:pt x="415" y="237"/>
                    <a:pt x="415" y="237"/>
                  </a:cubicBezTo>
                  <a:cubicBezTo>
                    <a:pt x="415" y="236"/>
                    <a:pt x="413" y="234"/>
                    <a:pt x="412" y="235"/>
                  </a:cubicBezTo>
                  <a:cubicBezTo>
                    <a:pt x="412" y="235"/>
                    <a:pt x="412" y="235"/>
                    <a:pt x="412" y="235"/>
                  </a:cubicBezTo>
                  <a:cubicBezTo>
                    <a:pt x="412" y="235"/>
                    <a:pt x="412" y="235"/>
                    <a:pt x="412" y="235"/>
                  </a:cubicBezTo>
                  <a:cubicBezTo>
                    <a:pt x="414" y="234"/>
                    <a:pt x="415" y="234"/>
                    <a:pt x="415" y="231"/>
                  </a:cubicBezTo>
                  <a:cubicBezTo>
                    <a:pt x="412" y="230"/>
                    <a:pt x="412" y="230"/>
                    <a:pt x="412" y="230"/>
                  </a:cubicBezTo>
                  <a:cubicBezTo>
                    <a:pt x="411" y="229"/>
                    <a:pt x="413" y="226"/>
                    <a:pt x="414" y="226"/>
                  </a:cubicBezTo>
                  <a:cubicBezTo>
                    <a:pt x="416" y="228"/>
                    <a:pt x="421" y="227"/>
                    <a:pt x="423" y="225"/>
                  </a:cubicBezTo>
                  <a:cubicBezTo>
                    <a:pt x="421" y="227"/>
                    <a:pt x="426" y="228"/>
                    <a:pt x="427" y="229"/>
                  </a:cubicBezTo>
                  <a:cubicBezTo>
                    <a:pt x="424" y="232"/>
                    <a:pt x="424" y="232"/>
                    <a:pt x="424" y="232"/>
                  </a:cubicBezTo>
                  <a:cubicBezTo>
                    <a:pt x="425" y="233"/>
                    <a:pt x="426" y="234"/>
                    <a:pt x="427" y="233"/>
                  </a:cubicBezTo>
                  <a:cubicBezTo>
                    <a:pt x="428" y="230"/>
                    <a:pt x="430" y="233"/>
                    <a:pt x="432" y="233"/>
                  </a:cubicBezTo>
                  <a:cubicBezTo>
                    <a:pt x="432" y="233"/>
                    <a:pt x="432" y="234"/>
                    <a:pt x="432" y="234"/>
                  </a:cubicBezTo>
                  <a:cubicBezTo>
                    <a:pt x="430" y="235"/>
                    <a:pt x="429" y="233"/>
                    <a:pt x="427" y="235"/>
                  </a:cubicBezTo>
                  <a:close/>
                  <a:moveTo>
                    <a:pt x="420" y="245"/>
                  </a:moveTo>
                  <a:cubicBezTo>
                    <a:pt x="421" y="245"/>
                    <a:pt x="422" y="243"/>
                    <a:pt x="424" y="243"/>
                  </a:cubicBezTo>
                  <a:cubicBezTo>
                    <a:pt x="423" y="244"/>
                    <a:pt x="421" y="244"/>
                    <a:pt x="420" y="245"/>
                  </a:cubicBezTo>
                  <a:close/>
                  <a:moveTo>
                    <a:pt x="433" y="201"/>
                  </a:moveTo>
                  <a:cubicBezTo>
                    <a:pt x="432" y="201"/>
                    <a:pt x="432" y="201"/>
                    <a:pt x="432" y="201"/>
                  </a:cubicBezTo>
                  <a:cubicBezTo>
                    <a:pt x="435" y="199"/>
                    <a:pt x="435" y="199"/>
                    <a:pt x="435" y="199"/>
                  </a:cubicBezTo>
                  <a:cubicBezTo>
                    <a:pt x="436" y="200"/>
                    <a:pt x="433" y="199"/>
                    <a:pt x="433" y="201"/>
                  </a:cubicBezTo>
                  <a:close/>
                  <a:moveTo>
                    <a:pt x="435" y="297"/>
                  </a:moveTo>
                  <a:cubicBezTo>
                    <a:pt x="434" y="297"/>
                    <a:pt x="434" y="297"/>
                    <a:pt x="434" y="297"/>
                  </a:cubicBezTo>
                  <a:cubicBezTo>
                    <a:pt x="433" y="297"/>
                    <a:pt x="433" y="297"/>
                    <a:pt x="433" y="297"/>
                  </a:cubicBezTo>
                  <a:cubicBezTo>
                    <a:pt x="434" y="297"/>
                    <a:pt x="434" y="297"/>
                    <a:pt x="434" y="297"/>
                  </a:cubicBezTo>
                  <a:cubicBezTo>
                    <a:pt x="434" y="297"/>
                    <a:pt x="435" y="296"/>
                    <a:pt x="435" y="296"/>
                  </a:cubicBezTo>
                  <a:lnTo>
                    <a:pt x="435" y="297"/>
                  </a:lnTo>
                  <a:close/>
                  <a:moveTo>
                    <a:pt x="435" y="191"/>
                  </a:moveTo>
                  <a:cubicBezTo>
                    <a:pt x="435" y="190"/>
                    <a:pt x="435" y="190"/>
                    <a:pt x="435" y="190"/>
                  </a:cubicBezTo>
                  <a:cubicBezTo>
                    <a:pt x="435" y="190"/>
                    <a:pt x="436" y="190"/>
                    <a:pt x="437" y="191"/>
                  </a:cubicBezTo>
                  <a:lnTo>
                    <a:pt x="435" y="191"/>
                  </a:lnTo>
                  <a:close/>
                  <a:moveTo>
                    <a:pt x="437" y="299"/>
                  </a:moveTo>
                  <a:cubicBezTo>
                    <a:pt x="438" y="299"/>
                    <a:pt x="439" y="298"/>
                    <a:pt x="439" y="298"/>
                  </a:cubicBezTo>
                  <a:cubicBezTo>
                    <a:pt x="439" y="299"/>
                    <a:pt x="438" y="299"/>
                    <a:pt x="437" y="299"/>
                  </a:cubicBezTo>
                  <a:close/>
                  <a:moveTo>
                    <a:pt x="439" y="295"/>
                  </a:moveTo>
                  <a:cubicBezTo>
                    <a:pt x="439" y="295"/>
                    <a:pt x="439" y="295"/>
                    <a:pt x="439" y="295"/>
                  </a:cubicBezTo>
                  <a:cubicBezTo>
                    <a:pt x="439" y="295"/>
                    <a:pt x="439" y="295"/>
                    <a:pt x="439" y="295"/>
                  </a:cubicBezTo>
                  <a:close/>
                  <a:moveTo>
                    <a:pt x="440" y="290"/>
                  </a:moveTo>
                  <a:cubicBezTo>
                    <a:pt x="441" y="290"/>
                    <a:pt x="441" y="291"/>
                    <a:pt x="441" y="291"/>
                  </a:cubicBezTo>
                  <a:cubicBezTo>
                    <a:pt x="441" y="291"/>
                    <a:pt x="441" y="291"/>
                    <a:pt x="441" y="291"/>
                  </a:cubicBezTo>
                  <a:cubicBezTo>
                    <a:pt x="441" y="291"/>
                    <a:pt x="441" y="291"/>
                    <a:pt x="441" y="291"/>
                  </a:cubicBezTo>
                  <a:cubicBezTo>
                    <a:pt x="441" y="291"/>
                    <a:pt x="439" y="291"/>
                    <a:pt x="440" y="290"/>
                  </a:cubicBezTo>
                  <a:close/>
                  <a:moveTo>
                    <a:pt x="442" y="165"/>
                  </a:moveTo>
                  <a:cubicBezTo>
                    <a:pt x="443" y="165"/>
                    <a:pt x="443" y="166"/>
                    <a:pt x="443" y="166"/>
                  </a:cubicBezTo>
                  <a:cubicBezTo>
                    <a:pt x="442" y="166"/>
                    <a:pt x="442" y="166"/>
                    <a:pt x="442" y="166"/>
                  </a:cubicBezTo>
                  <a:lnTo>
                    <a:pt x="442" y="165"/>
                  </a:lnTo>
                  <a:close/>
                  <a:moveTo>
                    <a:pt x="449" y="181"/>
                  </a:moveTo>
                  <a:cubicBezTo>
                    <a:pt x="447" y="180"/>
                    <a:pt x="447" y="180"/>
                    <a:pt x="447" y="180"/>
                  </a:cubicBezTo>
                  <a:cubicBezTo>
                    <a:pt x="447" y="180"/>
                    <a:pt x="448" y="180"/>
                    <a:pt x="449" y="181"/>
                  </a:cubicBezTo>
                  <a:close/>
                  <a:moveTo>
                    <a:pt x="450" y="174"/>
                  </a:moveTo>
                  <a:cubicBezTo>
                    <a:pt x="449" y="175"/>
                    <a:pt x="449" y="175"/>
                    <a:pt x="449" y="175"/>
                  </a:cubicBezTo>
                  <a:cubicBezTo>
                    <a:pt x="449" y="173"/>
                    <a:pt x="449" y="173"/>
                    <a:pt x="449" y="173"/>
                  </a:cubicBezTo>
                  <a:cubicBezTo>
                    <a:pt x="449" y="174"/>
                    <a:pt x="450" y="174"/>
                    <a:pt x="450" y="174"/>
                  </a:cubicBezTo>
                  <a:close/>
                </a:path>
              </a:pathLst>
            </a:cu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2400" b="1"/>
            </a:p>
          </p:txBody>
        </p:sp>
        <p:grpSp>
          <p:nvGrpSpPr>
            <p:cNvPr id="5" name="组合 4"/>
            <p:cNvGrpSpPr/>
            <p:nvPr/>
          </p:nvGrpSpPr>
          <p:grpSpPr>
            <a:xfrm>
              <a:off x="1132690" y="2592815"/>
              <a:ext cx="638816" cy="761461"/>
              <a:chOff x="5118728" y="891543"/>
              <a:chExt cx="638816" cy="761461"/>
            </a:xfrm>
          </p:grpSpPr>
          <p:grpSp>
            <p:nvGrpSpPr>
              <p:cNvPr id="51" name="组合 50"/>
              <p:cNvGrpSpPr/>
              <p:nvPr/>
            </p:nvGrpSpPr>
            <p:grpSpPr>
              <a:xfrm>
                <a:off x="5376544" y="891543"/>
                <a:ext cx="381000" cy="761461"/>
                <a:chOff x="3050439" y="1017961"/>
                <a:chExt cx="381000" cy="761461"/>
              </a:xfrm>
            </p:grpSpPr>
            <p:sp>
              <p:nvSpPr>
                <p:cNvPr id="52" name="Text Box 13"/>
                <p:cNvSpPr txBox="1">
                  <a:spLocks noChangeArrowheads="1"/>
                </p:cNvSpPr>
                <p:nvPr/>
              </p:nvSpPr>
              <p:spPr bwMode="auto">
                <a:xfrm>
                  <a:off x="3058521" y="1017961"/>
                  <a:ext cx="338554" cy="46166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defRPr/>
                  </a:pPr>
                  <a:r>
                    <a:rPr lang="en-US" altLang="zh-CN" sz="2400" b="1" smtClean="0"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3</a:t>
                  </a:r>
                  <a:endParaRPr lang="en-US" altLang="zh-CN" sz="2400" b="1" dirty="0" smtClean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59" name="Text Box 15"/>
                <p:cNvSpPr txBox="1">
                  <a:spLocks noChangeArrowheads="1"/>
                </p:cNvSpPr>
                <p:nvPr/>
              </p:nvSpPr>
              <p:spPr bwMode="auto">
                <a:xfrm>
                  <a:off x="3071698" y="1317757"/>
                  <a:ext cx="338554" cy="46166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defRPr/>
                  </a:pPr>
                  <a:r>
                    <a:rPr lang="en-US" altLang="zh-CN" sz="2400" b="1" smtClean="0"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4</a:t>
                  </a:r>
                  <a:endParaRPr lang="en-US" altLang="zh-CN" sz="2400" b="1" dirty="0" smtClean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63" name="Line 14"/>
                <p:cNvSpPr>
                  <a:spLocks noChangeShapeType="1"/>
                </p:cNvSpPr>
                <p:nvPr/>
              </p:nvSpPr>
              <p:spPr bwMode="auto">
                <a:xfrm>
                  <a:off x="3050439" y="1389948"/>
                  <a:ext cx="381000" cy="0"/>
                </a:xfrm>
                <a:prstGeom prst="line">
                  <a:avLst/>
                </a:prstGeom>
                <a:noFill/>
                <a:ln w="19050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/>
                <a:lstStyle/>
                <a:p>
                  <a:pPr eaLnBrk="1" hangingPunct="1">
                    <a:defRPr/>
                  </a:pPr>
                  <a:endParaRPr lang="zh-CN" altLang="en-US" sz="2400" b="1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</p:grpSp>
          <p:sp>
            <p:nvSpPr>
              <p:cNvPr id="64" name="文本框 63"/>
              <p:cNvSpPr txBox="1"/>
              <p:nvPr/>
            </p:nvSpPr>
            <p:spPr>
              <a:xfrm>
                <a:off x="5118728" y="1031391"/>
                <a:ext cx="395340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b="1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1</a:t>
                </a:r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  <p:grpSp>
        <p:nvGrpSpPr>
          <p:cNvPr id="7" name="组合 6"/>
          <p:cNvGrpSpPr/>
          <p:nvPr/>
        </p:nvGrpSpPr>
        <p:grpSpPr>
          <a:xfrm>
            <a:off x="539552" y="1984188"/>
            <a:ext cx="654050" cy="761461"/>
            <a:chOff x="846004" y="1727828"/>
            <a:chExt cx="654050" cy="761461"/>
          </a:xfrm>
        </p:grpSpPr>
        <p:sp>
          <p:nvSpPr>
            <p:cNvPr id="92" name="Freeform 4853"/>
            <p:cNvSpPr>
              <a:spLocks noEditPoints="1"/>
            </p:cNvSpPr>
            <p:nvPr/>
          </p:nvSpPr>
          <p:spPr bwMode="auto">
            <a:xfrm>
              <a:off x="846004" y="1755964"/>
              <a:ext cx="654050" cy="606425"/>
            </a:xfrm>
            <a:custGeom>
              <a:avLst/>
              <a:gdLst>
                <a:gd name="T0" fmla="*/ 459 w 463"/>
                <a:gd name="T1" fmla="*/ 215 h 430"/>
                <a:gd name="T2" fmla="*/ 439 w 463"/>
                <a:gd name="T3" fmla="*/ 152 h 430"/>
                <a:gd name="T4" fmla="*/ 409 w 463"/>
                <a:gd name="T5" fmla="*/ 100 h 430"/>
                <a:gd name="T6" fmla="*/ 377 w 463"/>
                <a:gd name="T7" fmla="*/ 67 h 430"/>
                <a:gd name="T8" fmla="*/ 336 w 463"/>
                <a:gd name="T9" fmla="*/ 33 h 430"/>
                <a:gd name="T10" fmla="*/ 228 w 463"/>
                <a:gd name="T11" fmla="*/ 3 h 430"/>
                <a:gd name="T12" fmla="*/ 51 w 463"/>
                <a:gd name="T13" fmla="*/ 76 h 430"/>
                <a:gd name="T14" fmla="*/ 11 w 463"/>
                <a:gd name="T15" fmla="*/ 153 h 430"/>
                <a:gd name="T16" fmla="*/ 39 w 463"/>
                <a:gd name="T17" fmla="*/ 113 h 430"/>
                <a:gd name="T18" fmla="*/ 52 w 463"/>
                <a:gd name="T19" fmla="*/ 126 h 430"/>
                <a:gd name="T20" fmla="*/ 32 w 463"/>
                <a:gd name="T21" fmla="*/ 195 h 430"/>
                <a:gd name="T22" fmla="*/ 18 w 463"/>
                <a:gd name="T23" fmla="*/ 230 h 430"/>
                <a:gd name="T24" fmla="*/ 23 w 463"/>
                <a:gd name="T25" fmla="*/ 279 h 430"/>
                <a:gd name="T26" fmla="*/ 40 w 463"/>
                <a:gd name="T27" fmla="*/ 314 h 430"/>
                <a:gd name="T28" fmla="*/ 65 w 463"/>
                <a:gd name="T29" fmla="*/ 334 h 430"/>
                <a:gd name="T30" fmla="*/ 92 w 463"/>
                <a:gd name="T31" fmla="*/ 365 h 430"/>
                <a:gd name="T32" fmla="*/ 112 w 463"/>
                <a:gd name="T33" fmla="*/ 382 h 430"/>
                <a:gd name="T34" fmla="*/ 130 w 463"/>
                <a:gd name="T35" fmla="*/ 405 h 430"/>
                <a:gd name="T36" fmla="*/ 167 w 463"/>
                <a:gd name="T37" fmla="*/ 411 h 430"/>
                <a:gd name="T38" fmla="*/ 212 w 463"/>
                <a:gd name="T39" fmla="*/ 420 h 430"/>
                <a:gd name="T40" fmla="*/ 249 w 463"/>
                <a:gd name="T41" fmla="*/ 426 h 430"/>
                <a:gd name="T42" fmla="*/ 288 w 463"/>
                <a:gd name="T43" fmla="*/ 423 h 430"/>
                <a:gd name="T44" fmla="*/ 328 w 463"/>
                <a:gd name="T45" fmla="*/ 412 h 430"/>
                <a:gd name="T46" fmla="*/ 365 w 463"/>
                <a:gd name="T47" fmla="*/ 383 h 430"/>
                <a:gd name="T48" fmla="*/ 379 w 463"/>
                <a:gd name="T49" fmla="*/ 365 h 430"/>
                <a:gd name="T50" fmla="*/ 414 w 463"/>
                <a:gd name="T51" fmla="*/ 330 h 430"/>
                <a:gd name="T52" fmla="*/ 445 w 463"/>
                <a:gd name="T53" fmla="*/ 294 h 430"/>
                <a:gd name="T54" fmla="*/ 56 w 463"/>
                <a:gd name="T55" fmla="*/ 79 h 430"/>
                <a:gd name="T56" fmla="*/ 46 w 463"/>
                <a:gd name="T57" fmla="*/ 314 h 430"/>
                <a:gd name="T58" fmla="*/ 23 w 463"/>
                <a:gd name="T59" fmla="*/ 187 h 430"/>
                <a:gd name="T60" fmla="*/ 13 w 463"/>
                <a:gd name="T61" fmla="*/ 217 h 430"/>
                <a:gd name="T62" fmla="*/ 27 w 463"/>
                <a:gd name="T63" fmla="*/ 224 h 430"/>
                <a:gd name="T64" fmla="*/ 37 w 463"/>
                <a:gd name="T65" fmla="*/ 278 h 430"/>
                <a:gd name="T66" fmla="*/ 49 w 463"/>
                <a:gd name="T67" fmla="*/ 302 h 430"/>
                <a:gd name="T68" fmla="*/ 69 w 463"/>
                <a:gd name="T69" fmla="*/ 69 h 430"/>
                <a:gd name="T70" fmla="*/ 69 w 463"/>
                <a:gd name="T71" fmla="*/ 333 h 430"/>
                <a:gd name="T72" fmla="*/ 82 w 463"/>
                <a:gd name="T73" fmla="*/ 352 h 430"/>
                <a:gd name="T74" fmla="*/ 94 w 463"/>
                <a:gd name="T75" fmla="*/ 367 h 430"/>
                <a:gd name="T76" fmla="*/ 100 w 463"/>
                <a:gd name="T77" fmla="*/ 358 h 430"/>
                <a:gd name="T78" fmla="*/ 141 w 463"/>
                <a:gd name="T79" fmla="*/ 395 h 430"/>
                <a:gd name="T80" fmla="*/ 173 w 463"/>
                <a:gd name="T81" fmla="*/ 408 h 430"/>
                <a:gd name="T82" fmla="*/ 242 w 463"/>
                <a:gd name="T83" fmla="*/ 2 h 430"/>
                <a:gd name="T84" fmla="*/ 262 w 463"/>
                <a:gd name="T85" fmla="*/ 412 h 430"/>
                <a:gd name="T86" fmla="*/ 293 w 463"/>
                <a:gd name="T87" fmla="*/ 423 h 430"/>
                <a:gd name="T88" fmla="*/ 318 w 463"/>
                <a:gd name="T89" fmla="*/ 403 h 430"/>
                <a:gd name="T90" fmla="*/ 345 w 463"/>
                <a:gd name="T91" fmla="*/ 308 h 430"/>
                <a:gd name="T92" fmla="*/ 350 w 463"/>
                <a:gd name="T93" fmla="*/ 369 h 430"/>
                <a:gd name="T94" fmla="*/ 339 w 463"/>
                <a:gd name="T95" fmla="*/ 330 h 430"/>
                <a:gd name="T96" fmla="*/ 350 w 463"/>
                <a:gd name="T97" fmla="*/ 390 h 430"/>
                <a:gd name="T98" fmla="*/ 438 w 463"/>
                <a:gd name="T99" fmla="*/ 195 h 430"/>
                <a:gd name="T100" fmla="*/ 426 w 463"/>
                <a:gd name="T101" fmla="*/ 198 h 430"/>
                <a:gd name="T102" fmla="*/ 416 w 463"/>
                <a:gd name="T103" fmla="*/ 186 h 430"/>
                <a:gd name="T104" fmla="*/ 398 w 463"/>
                <a:gd name="T105" fmla="*/ 320 h 430"/>
                <a:gd name="T106" fmla="*/ 386 w 463"/>
                <a:gd name="T107" fmla="*/ 305 h 430"/>
                <a:gd name="T108" fmla="*/ 373 w 463"/>
                <a:gd name="T109" fmla="*/ 286 h 430"/>
                <a:gd name="T110" fmla="*/ 381 w 463"/>
                <a:gd name="T111" fmla="*/ 355 h 430"/>
                <a:gd name="T112" fmla="*/ 394 w 463"/>
                <a:gd name="T113" fmla="*/ 331 h 430"/>
                <a:gd name="T114" fmla="*/ 418 w 463"/>
                <a:gd name="T115" fmla="*/ 314 h 430"/>
                <a:gd name="T116" fmla="*/ 404 w 463"/>
                <a:gd name="T117" fmla="*/ 289 h 430"/>
                <a:gd name="T118" fmla="*/ 424 w 463"/>
                <a:gd name="T119" fmla="*/ 253 h 430"/>
                <a:gd name="T120" fmla="*/ 409 w 463"/>
                <a:gd name="T121" fmla="*/ 245 h 430"/>
                <a:gd name="T122" fmla="*/ 437 w 463"/>
                <a:gd name="T123" fmla="*/ 191 h 4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63" h="430">
                  <a:moveTo>
                    <a:pt x="460" y="259"/>
                  </a:moveTo>
                  <a:cubicBezTo>
                    <a:pt x="458" y="259"/>
                    <a:pt x="459" y="257"/>
                    <a:pt x="459" y="256"/>
                  </a:cubicBezTo>
                  <a:cubicBezTo>
                    <a:pt x="456" y="256"/>
                    <a:pt x="458" y="254"/>
                    <a:pt x="457" y="253"/>
                  </a:cubicBezTo>
                  <a:cubicBezTo>
                    <a:pt x="457" y="252"/>
                    <a:pt x="459" y="255"/>
                    <a:pt x="458" y="253"/>
                  </a:cubicBezTo>
                  <a:cubicBezTo>
                    <a:pt x="459" y="251"/>
                    <a:pt x="456" y="252"/>
                    <a:pt x="455" y="251"/>
                  </a:cubicBezTo>
                  <a:cubicBezTo>
                    <a:pt x="456" y="250"/>
                    <a:pt x="456" y="250"/>
                    <a:pt x="457" y="250"/>
                  </a:cubicBezTo>
                  <a:cubicBezTo>
                    <a:pt x="457" y="248"/>
                    <a:pt x="457" y="248"/>
                    <a:pt x="457" y="248"/>
                  </a:cubicBezTo>
                  <a:cubicBezTo>
                    <a:pt x="458" y="248"/>
                    <a:pt x="458" y="249"/>
                    <a:pt x="459" y="249"/>
                  </a:cubicBezTo>
                  <a:cubicBezTo>
                    <a:pt x="458" y="248"/>
                    <a:pt x="458" y="248"/>
                    <a:pt x="458" y="248"/>
                  </a:cubicBezTo>
                  <a:cubicBezTo>
                    <a:pt x="458" y="247"/>
                    <a:pt x="458" y="247"/>
                    <a:pt x="459" y="246"/>
                  </a:cubicBezTo>
                  <a:cubicBezTo>
                    <a:pt x="455" y="246"/>
                    <a:pt x="455" y="246"/>
                    <a:pt x="455" y="246"/>
                  </a:cubicBezTo>
                  <a:cubicBezTo>
                    <a:pt x="456" y="244"/>
                    <a:pt x="456" y="244"/>
                    <a:pt x="456" y="244"/>
                  </a:cubicBezTo>
                  <a:cubicBezTo>
                    <a:pt x="458" y="242"/>
                    <a:pt x="459" y="245"/>
                    <a:pt x="461" y="245"/>
                  </a:cubicBezTo>
                  <a:cubicBezTo>
                    <a:pt x="462" y="242"/>
                    <a:pt x="459" y="243"/>
                    <a:pt x="458" y="242"/>
                  </a:cubicBezTo>
                  <a:cubicBezTo>
                    <a:pt x="460" y="242"/>
                    <a:pt x="460" y="242"/>
                    <a:pt x="460" y="242"/>
                  </a:cubicBezTo>
                  <a:cubicBezTo>
                    <a:pt x="456" y="241"/>
                    <a:pt x="458" y="239"/>
                    <a:pt x="458" y="237"/>
                  </a:cubicBezTo>
                  <a:cubicBezTo>
                    <a:pt x="457" y="237"/>
                    <a:pt x="457" y="237"/>
                    <a:pt x="457" y="237"/>
                  </a:cubicBezTo>
                  <a:cubicBezTo>
                    <a:pt x="456" y="235"/>
                    <a:pt x="458" y="236"/>
                    <a:pt x="459" y="234"/>
                  </a:cubicBezTo>
                  <a:cubicBezTo>
                    <a:pt x="456" y="234"/>
                    <a:pt x="456" y="234"/>
                    <a:pt x="456" y="234"/>
                  </a:cubicBezTo>
                  <a:cubicBezTo>
                    <a:pt x="458" y="232"/>
                    <a:pt x="458" y="232"/>
                    <a:pt x="458" y="232"/>
                  </a:cubicBezTo>
                  <a:cubicBezTo>
                    <a:pt x="455" y="230"/>
                    <a:pt x="455" y="230"/>
                    <a:pt x="455" y="230"/>
                  </a:cubicBezTo>
                  <a:cubicBezTo>
                    <a:pt x="455" y="229"/>
                    <a:pt x="456" y="228"/>
                    <a:pt x="457" y="228"/>
                  </a:cubicBezTo>
                  <a:cubicBezTo>
                    <a:pt x="458" y="228"/>
                    <a:pt x="458" y="228"/>
                    <a:pt x="458" y="228"/>
                  </a:cubicBezTo>
                  <a:cubicBezTo>
                    <a:pt x="458" y="228"/>
                    <a:pt x="458" y="228"/>
                    <a:pt x="458" y="228"/>
                  </a:cubicBezTo>
                  <a:cubicBezTo>
                    <a:pt x="457" y="228"/>
                    <a:pt x="457" y="228"/>
                    <a:pt x="457" y="228"/>
                  </a:cubicBezTo>
                  <a:cubicBezTo>
                    <a:pt x="456" y="227"/>
                    <a:pt x="455" y="227"/>
                    <a:pt x="454" y="227"/>
                  </a:cubicBezTo>
                  <a:cubicBezTo>
                    <a:pt x="454" y="226"/>
                    <a:pt x="454" y="226"/>
                    <a:pt x="455" y="226"/>
                  </a:cubicBezTo>
                  <a:cubicBezTo>
                    <a:pt x="455" y="224"/>
                    <a:pt x="455" y="224"/>
                    <a:pt x="455" y="224"/>
                  </a:cubicBezTo>
                  <a:cubicBezTo>
                    <a:pt x="456" y="225"/>
                    <a:pt x="456" y="225"/>
                    <a:pt x="456" y="225"/>
                  </a:cubicBezTo>
                  <a:cubicBezTo>
                    <a:pt x="456" y="224"/>
                    <a:pt x="455" y="223"/>
                    <a:pt x="455" y="223"/>
                  </a:cubicBezTo>
                  <a:cubicBezTo>
                    <a:pt x="459" y="222"/>
                    <a:pt x="459" y="222"/>
                    <a:pt x="459" y="222"/>
                  </a:cubicBezTo>
                  <a:cubicBezTo>
                    <a:pt x="458" y="222"/>
                    <a:pt x="457" y="221"/>
                    <a:pt x="455" y="221"/>
                  </a:cubicBezTo>
                  <a:cubicBezTo>
                    <a:pt x="455" y="220"/>
                    <a:pt x="455" y="220"/>
                    <a:pt x="456" y="219"/>
                  </a:cubicBezTo>
                  <a:cubicBezTo>
                    <a:pt x="456" y="220"/>
                    <a:pt x="457" y="219"/>
                    <a:pt x="458" y="219"/>
                  </a:cubicBezTo>
                  <a:cubicBezTo>
                    <a:pt x="455" y="218"/>
                    <a:pt x="455" y="218"/>
                    <a:pt x="455" y="218"/>
                  </a:cubicBezTo>
                  <a:cubicBezTo>
                    <a:pt x="455" y="215"/>
                    <a:pt x="458" y="216"/>
                    <a:pt x="459" y="215"/>
                  </a:cubicBezTo>
                  <a:cubicBezTo>
                    <a:pt x="458" y="214"/>
                    <a:pt x="458" y="214"/>
                    <a:pt x="458" y="214"/>
                  </a:cubicBezTo>
                  <a:cubicBezTo>
                    <a:pt x="457" y="215"/>
                    <a:pt x="457" y="215"/>
                    <a:pt x="457" y="215"/>
                  </a:cubicBezTo>
                  <a:cubicBezTo>
                    <a:pt x="455" y="213"/>
                    <a:pt x="456" y="211"/>
                    <a:pt x="455" y="209"/>
                  </a:cubicBezTo>
                  <a:cubicBezTo>
                    <a:pt x="459" y="207"/>
                    <a:pt x="453" y="205"/>
                    <a:pt x="456" y="203"/>
                  </a:cubicBezTo>
                  <a:cubicBezTo>
                    <a:pt x="457" y="203"/>
                    <a:pt x="457" y="203"/>
                    <a:pt x="457" y="203"/>
                  </a:cubicBezTo>
                  <a:cubicBezTo>
                    <a:pt x="457" y="194"/>
                    <a:pt x="457" y="194"/>
                    <a:pt x="457" y="194"/>
                  </a:cubicBezTo>
                  <a:cubicBezTo>
                    <a:pt x="461" y="192"/>
                    <a:pt x="453" y="189"/>
                    <a:pt x="457" y="186"/>
                  </a:cubicBezTo>
                  <a:cubicBezTo>
                    <a:pt x="454" y="186"/>
                    <a:pt x="454" y="186"/>
                    <a:pt x="454" y="186"/>
                  </a:cubicBezTo>
                  <a:cubicBezTo>
                    <a:pt x="454" y="185"/>
                    <a:pt x="455" y="185"/>
                    <a:pt x="456" y="185"/>
                  </a:cubicBezTo>
                  <a:cubicBezTo>
                    <a:pt x="456" y="182"/>
                    <a:pt x="451" y="180"/>
                    <a:pt x="452" y="177"/>
                  </a:cubicBezTo>
                  <a:cubicBezTo>
                    <a:pt x="453" y="177"/>
                    <a:pt x="453" y="177"/>
                    <a:pt x="453" y="177"/>
                  </a:cubicBezTo>
                  <a:cubicBezTo>
                    <a:pt x="452" y="174"/>
                    <a:pt x="452" y="173"/>
                    <a:pt x="453" y="170"/>
                  </a:cubicBezTo>
                  <a:cubicBezTo>
                    <a:pt x="452" y="171"/>
                    <a:pt x="451" y="171"/>
                    <a:pt x="451" y="171"/>
                  </a:cubicBezTo>
                  <a:cubicBezTo>
                    <a:pt x="451" y="173"/>
                    <a:pt x="451" y="173"/>
                    <a:pt x="451" y="173"/>
                  </a:cubicBezTo>
                  <a:cubicBezTo>
                    <a:pt x="449" y="175"/>
                    <a:pt x="447" y="170"/>
                    <a:pt x="444" y="170"/>
                  </a:cubicBezTo>
                  <a:cubicBezTo>
                    <a:pt x="445" y="167"/>
                    <a:pt x="448" y="173"/>
                    <a:pt x="450" y="170"/>
                  </a:cubicBezTo>
                  <a:cubicBezTo>
                    <a:pt x="450" y="167"/>
                    <a:pt x="446" y="169"/>
                    <a:pt x="444" y="168"/>
                  </a:cubicBezTo>
                  <a:cubicBezTo>
                    <a:pt x="444" y="169"/>
                    <a:pt x="444" y="169"/>
                    <a:pt x="444" y="169"/>
                  </a:cubicBezTo>
                  <a:cubicBezTo>
                    <a:pt x="444" y="169"/>
                    <a:pt x="444" y="170"/>
                    <a:pt x="443" y="170"/>
                  </a:cubicBezTo>
                  <a:cubicBezTo>
                    <a:pt x="442" y="169"/>
                    <a:pt x="443" y="168"/>
                    <a:pt x="442" y="168"/>
                  </a:cubicBezTo>
                  <a:cubicBezTo>
                    <a:pt x="443" y="166"/>
                    <a:pt x="445" y="167"/>
                    <a:pt x="446" y="167"/>
                  </a:cubicBezTo>
                  <a:cubicBezTo>
                    <a:pt x="448" y="167"/>
                    <a:pt x="445" y="165"/>
                    <a:pt x="447" y="165"/>
                  </a:cubicBezTo>
                  <a:cubicBezTo>
                    <a:pt x="448" y="164"/>
                    <a:pt x="446" y="162"/>
                    <a:pt x="445" y="162"/>
                  </a:cubicBezTo>
                  <a:cubicBezTo>
                    <a:pt x="446" y="163"/>
                    <a:pt x="446" y="163"/>
                    <a:pt x="446" y="163"/>
                  </a:cubicBezTo>
                  <a:cubicBezTo>
                    <a:pt x="445" y="164"/>
                    <a:pt x="444" y="164"/>
                    <a:pt x="443" y="164"/>
                  </a:cubicBezTo>
                  <a:cubicBezTo>
                    <a:pt x="444" y="162"/>
                    <a:pt x="444" y="162"/>
                    <a:pt x="444" y="162"/>
                  </a:cubicBezTo>
                  <a:cubicBezTo>
                    <a:pt x="444" y="161"/>
                    <a:pt x="444" y="161"/>
                    <a:pt x="444" y="161"/>
                  </a:cubicBezTo>
                  <a:cubicBezTo>
                    <a:pt x="442" y="162"/>
                    <a:pt x="442" y="160"/>
                    <a:pt x="442" y="160"/>
                  </a:cubicBezTo>
                  <a:cubicBezTo>
                    <a:pt x="440" y="159"/>
                    <a:pt x="437" y="160"/>
                    <a:pt x="435" y="160"/>
                  </a:cubicBezTo>
                  <a:cubicBezTo>
                    <a:pt x="435" y="158"/>
                    <a:pt x="435" y="158"/>
                    <a:pt x="435" y="158"/>
                  </a:cubicBezTo>
                  <a:cubicBezTo>
                    <a:pt x="436" y="159"/>
                    <a:pt x="436" y="158"/>
                    <a:pt x="437" y="159"/>
                  </a:cubicBezTo>
                  <a:cubicBezTo>
                    <a:pt x="438" y="158"/>
                    <a:pt x="438" y="158"/>
                    <a:pt x="438" y="158"/>
                  </a:cubicBezTo>
                  <a:cubicBezTo>
                    <a:pt x="441" y="159"/>
                    <a:pt x="442" y="154"/>
                    <a:pt x="444" y="155"/>
                  </a:cubicBezTo>
                  <a:cubicBezTo>
                    <a:pt x="443" y="151"/>
                    <a:pt x="442" y="157"/>
                    <a:pt x="441" y="154"/>
                  </a:cubicBezTo>
                  <a:cubicBezTo>
                    <a:pt x="441" y="153"/>
                    <a:pt x="441" y="153"/>
                    <a:pt x="441" y="153"/>
                  </a:cubicBezTo>
                  <a:cubicBezTo>
                    <a:pt x="439" y="152"/>
                    <a:pt x="439" y="152"/>
                    <a:pt x="439" y="152"/>
                  </a:cubicBezTo>
                  <a:cubicBezTo>
                    <a:pt x="440" y="151"/>
                    <a:pt x="441" y="151"/>
                    <a:pt x="440" y="150"/>
                  </a:cubicBezTo>
                  <a:cubicBezTo>
                    <a:pt x="439" y="152"/>
                    <a:pt x="439" y="152"/>
                    <a:pt x="439" y="152"/>
                  </a:cubicBezTo>
                  <a:cubicBezTo>
                    <a:pt x="437" y="149"/>
                    <a:pt x="437" y="149"/>
                    <a:pt x="437" y="149"/>
                  </a:cubicBezTo>
                  <a:cubicBezTo>
                    <a:pt x="439" y="146"/>
                    <a:pt x="434" y="144"/>
                    <a:pt x="432" y="141"/>
                  </a:cubicBezTo>
                  <a:cubicBezTo>
                    <a:pt x="433" y="141"/>
                    <a:pt x="433" y="141"/>
                    <a:pt x="433" y="141"/>
                  </a:cubicBezTo>
                  <a:cubicBezTo>
                    <a:pt x="432" y="141"/>
                    <a:pt x="432" y="141"/>
                    <a:pt x="432" y="141"/>
                  </a:cubicBezTo>
                  <a:cubicBezTo>
                    <a:pt x="432" y="141"/>
                    <a:pt x="431" y="140"/>
                    <a:pt x="431" y="140"/>
                  </a:cubicBezTo>
                  <a:cubicBezTo>
                    <a:pt x="432" y="140"/>
                    <a:pt x="433" y="139"/>
                    <a:pt x="433" y="139"/>
                  </a:cubicBezTo>
                  <a:cubicBezTo>
                    <a:pt x="433" y="138"/>
                    <a:pt x="433" y="138"/>
                    <a:pt x="433" y="138"/>
                  </a:cubicBezTo>
                  <a:cubicBezTo>
                    <a:pt x="432" y="139"/>
                    <a:pt x="432" y="139"/>
                    <a:pt x="432" y="139"/>
                  </a:cubicBezTo>
                  <a:cubicBezTo>
                    <a:pt x="432" y="137"/>
                    <a:pt x="428" y="136"/>
                    <a:pt x="429" y="134"/>
                  </a:cubicBezTo>
                  <a:cubicBezTo>
                    <a:pt x="431" y="134"/>
                    <a:pt x="431" y="134"/>
                    <a:pt x="431" y="134"/>
                  </a:cubicBezTo>
                  <a:cubicBezTo>
                    <a:pt x="430" y="132"/>
                    <a:pt x="433" y="132"/>
                    <a:pt x="433" y="132"/>
                  </a:cubicBezTo>
                  <a:cubicBezTo>
                    <a:pt x="432" y="132"/>
                    <a:pt x="432" y="131"/>
                    <a:pt x="431" y="132"/>
                  </a:cubicBezTo>
                  <a:cubicBezTo>
                    <a:pt x="431" y="132"/>
                    <a:pt x="430" y="131"/>
                    <a:pt x="430" y="130"/>
                  </a:cubicBezTo>
                  <a:cubicBezTo>
                    <a:pt x="430" y="130"/>
                    <a:pt x="429" y="130"/>
                    <a:pt x="429" y="130"/>
                  </a:cubicBezTo>
                  <a:cubicBezTo>
                    <a:pt x="430" y="128"/>
                    <a:pt x="431" y="129"/>
                    <a:pt x="432" y="128"/>
                  </a:cubicBezTo>
                  <a:cubicBezTo>
                    <a:pt x="431" y="128"/>
                    <a:pt x="431" y="126"/>
                    <a:pt x="429" y="126"/>
                  </a:cubicBezTo>
                  <a:cubicBezTo>
                    <a:pt x="431" y="124"/>
                    <a:pt x="425" y="124"/>
                    <a:pt x="428" y="121"/>
                  </a:cubicBezTo>
                  <a:cubicBezTo>
                    <a:pt x="427" y="119"/>
                    <a:pt x="426" y="116"/>
                    <a:pt x="423" y="115"/>
                  </a:cubicBezTo>
                  <a:cubicBezTo>
                    <a:pt x="423" y="115"/>
                    <a:pt x="424" y="114"/>
                    <a:pt x="424" y="114"/>
                  </a:cubicBezTo>
                  <a:cubicBezTo>
                    <a:pt x="424" y="114"/>
                    <a:pt x="424" y="113"/>
                    <a:pt x="424" y="113"/>
                  </a:cubicBezTo>
                  <a:cubicBezTo>
                    <a:pt x="423" y="113"/>
                    <a:pt x="423" y="114"/>
                    <a:pt x="423" y="113"/>
                  </a:cubicBezTo>
                  <a:cubicBezTo>
                    <a:pt x="422" y="113"/>
                    <a:pt x="422" y="112"/>
                    <a:pt x="422" y="112"/>
                  </a:cubicBezTo>
                  <a:cubicBezTo>
                    <a:pt x="421" y="112"/>
                    <a:pt x="421" y="113"/>
                    <a:pt x="421" y="112"/>
                  </a:cubicBezTo>
                  <a:cubicBezTo>
                    <a:pt x="420" y="112"/>
                    <a:pt x="419" y="111"/>
                    <a:pt x="420" y="110"/>
                  </a:cubicBezTo>
                  <a:cubicBezTo>
                    <a:pt x="419" y="110"/>
                    <a:pt x="419" y="110"/>
                    <a:pt x="418" y="110"/>
                  </a:cubicBezTo>
                  <a:cubicBezTo>
                    <a:pt x="418" y="109"/>
                    <a:pt x="416" y="107"/>
                    <a:pt x="418" y="106"/>
                  </a:cubicBezTo>
                  <a:cubicBezTo>
                    <a:pt x="417" y="106"/>
                    <a:pt x="415" y="108"/>
                    <a:pt x="414" y="106"/>
                  </a:cubicBezTo>
                  <a:cubicBezTo>
                    <a:pt x="414" y="105"/>
                    <a:pt x="415" y="105"/>
                    <a:pt x="415" y="105"/>
                  </a:cubicBezTo>
                  <a:cubicBezTo>
                    <a:pt x="414" y="104"/>
                    <a:pt x="414" y="104"/>
                    <a:pt x="414" y="104"/>
                  </a:cubicBezTo>
                  <a:cubicBezTo>
                    <a:pt x="415" y="103"/>
                    <a:pt x="415" y="103"/>
                    <a:pt x="415" y="103"/>
                  </a:cubicBezTo>
                  <a:cubicBezTo>
                    <a:pt x="413" y="103"/>
                    <a:pt x="413" y="103"/>
                    <a:pt x="413" y="103"/>
                  </a:cubicBezTo>
                  <a:cubicBezTo>
                    <a:pt x="413" y="102"/>
                    <a:pt x="413" y="102"/>
                    <a:pt x="413" y="102"/>
                  </a:cubicBezTo>
                  <a:cubicBezTo>
                    <a:pt x="412" y="102"/>
                    <a:pt x="410" y="103"/>
                    <a:pt x="409" y="101"/>
                  </a:cubicBezTo>
                  <a:cubicBezTo>
                    <a:pt x="409" y="100"/>
                    <a:pt x="409" y="100"/>
                    <a:pt x="409" y="100"/>
                  </a:cubicBezTo>
                  <a:cubicBezTo>
                    <a:pt x="409" y="100"/>
                    <a:pt x="409" y="100"/>
                    <a:pt x="409" y="100"/>
                  </a:cubicBezTo>
                  <a:cubicBezTo>
                    <a:pt x="408" y="101"/>
                    <a:pt x="408" y="100"/>
                    <a:pt x="408" y="100"/>
                  </a:cubicBezTo>
                  <a:cubicBezTo>
                    <a:pt x="409" y="98"/>
                    <a:pt x="409" y="98"/>
                    <a:pt x="409" y="98"/>
                  </a:cubicBezTo>
                  <a:cubicBezTo>
                    <a:pt x="408" y="96"/>
                    <a:pt x="407" y="98"/>
                    <a:pt x="405" y="97"/>
                  </a:cubicBezTo>
                  <a:cubicBezTo>
                    <a:pt x="404" y="96"/>
                    <a:pt x="405" y="93"/>
                    <a:pt x="406" y="92"/>
                  </a:cubicBezTo>
                  <a:cubicBezTo>
                    <a:pt x="406" y="93"/>
                    <a:pt x="408" y="92"/>
                    <a:pt x="409" y="92"/>
                  </a:cubicBezTo>
                  <a:cubicBezTo>
                    <a:pt x="408" y="91"/>
                    <a:pt x="408" y="91"/>
                    <a:pt x="408" y="91"/>
                  </a:cubicBezTo>
                  <a:cubicBezTo>
                    <a:pt x="406" y="91"/>
                    <a:pt x="404" y="92"/>
                    <a:pt x="403" y="94"/>
                  </a:cubicBezTo>
                  <a:cubicBezTo>
                    <a:pt x="402" y="93"/>
                    <a:pt x="402" y="93"/>
                    <a:pt x="402" y="93"/>
                  </a:cubicBezTo>
                  <a:cubicBezTo>
                    <a:pt x="403" y="92"/>
                    <a:pt x="403" y="92"/>
                    <a:pt x="403" y="92"/>
                  </a:cubicBezTo>
                  <a:cubicBezTo>
                    <a:pt x="403" y="91"/>
                    <a:pt x="403" y="91"/>
                    <a:pt x="403" y="91"/>
                  </a:cubicBezTo>
                  <a:cubicBezTo>
                    <a:pt x="402" y="95"/>
                    <a:pt x="401" y="90"/>
                    <a:pt x="399" y="93"/>
                  </a:cubicBezTo>
                  <a:cubicBezTo>
                    <a:pt x="399" y="89"/>
                    <a:pt x="393" y="90"/>
                    <a:pt x="395" y="86"/>
                  </a:cubicBezTo>
                  <a:cubicBezTo>
                    <a:pt x="389" y="86"/>
                    <a:pt x="396" y="82"/>
                    <a:pt x="391" y="83"/>
                  </a:cubicBezTo>
                  <a:cubicBezTo>
                    <a:pt x="390" y="82"/>
                    <a:pt x="389" y="82"/>
                    <a:pt x="389" y="81"/>
                  </a:cubicBezTo>
                  <a:cubicBezTo>
                    <a:pt x="390" y="80"/>
                    <a:pt x="390" y="79"/>
                    <a:pt x="391" y="80"/>
                  </a:cubicBezTo>
                  <a:cubicBezTo>
                    <a:pt x="391" y="78"/>
                    <a:pt x="388" y="81"/>
                    <a:pt x="388" y="79"/>
                  </a:cubicBezTo>
                  <a:cubicBezTo>
                    <a:pt x="388" y="78"/>
                    <a:pt x="388" y="78"/>
                    <a:pt x="388" y="78"/>
                  </a:cubicBezTo>
                  <a:cubicBezTo>
                    <a:pt x="386" y="78"/>
                    <a:pt x="386" y="78"/>
                    <a:pt x="386" y="78"/>
                  </a:cubicBezTo>
                  <a:cubicBezTo>
                    <a:pt x="386" y="78"/>
                    <a:pt x="385" y="77"/>
                    <a:pt x="385" y="76"/>
                  </a:cubicBezTo>
                  <a:cubicBezTo>
                    <a:pt x="385" y="76"/>
                    <a:pt x="384" y="76"/>
                    <a:pt x="384" y="77"/>
                  </a:cubicBezTo>
                  <a:cubicBezTo>
                    <a:pt x="381" y="74"/>
                    <a:pt x="381" y="74"/>
                    <a:pt x="381" y="74"/>
                  </a:cubicBezTo>
                  <a:cubicBezTo>
                    <a:pt x="382" y="74"/>
                    <a:pt x="382" y="74"/>
                    <a:pt x="382" y="74"/>
                  </a:cubicBezTo>
                  <a:cubicBezTo>
                    <a:pt x="384" y="76"/>
                    <a:pt x="387" y="74"/>
                    <a:pt x="388" y="74"/>
                  </a:cubicBezTo>
                  <a:cubicBezTo>
                    <a:pt x="388" y="72"/>
                    <a:pt x="387" y="74"/>
                    <a:pt x="386" y="73"/>
                  </a:cubicBezTo>
                  <a:cubicBezTo>
                    <a:pt x="386" y="72"/>
                    <a:pt x="388" y="72"/>
                    <a:pt x="386" y="71"/>
                  </a:cubicBezTo>
                  <a:cubicBezTo>
                    <a:pt x="387" y="71"/>
                    <a:pt x="387" y="71"/>
                    <a:pt x="387" y="71"/>
                  </a:cubicBezTo>
                  <a:cubicBezTo>
                    <a:pt x="386" y="72"/>
                    <a:pt x="386" y="72"/>
                    <a:pt x="385" y="72"/>
                  </a:cubicBezTo>
                  <a:cubicBezTo>
                    <a:pt x="384" y="71"/>
                    <a:pt x="382" y="71"/>
                    <a:pt x="383" y="69"/>
                  </a:cubicBezTo>
                  <a:cubicBezTo>
                    <a:pt x="384" y="67"/>
                    <a:pt x="386" y="69"/>
                    <a:pt x="387" y="68"/>
                  </a:cubicBezTo>
                  <a:cubicBezTo>
                    <a:pt x="385" y="65"/>
                    <a:pt x="382" y="68"/>
                    <a:pt x="380" y="65"/>
                  </a:cubicBezTo>
                  <a:cubicBezTo>
                    <a:pt x="381" y="66"/>
                    <a:pt x="380" y="67"/>
                    <a:pt x="379" y="67"/>
                  </a:cubicBezTo>
                  <a:cubicBezTo>
                    <a:pt x="379" y="67"/>
                    <a:pt x="379" y="67"/>
                    <a:pt x="379" y="67"/>
                  </a:cubicBezTo>
                  <a:cubicBezTo>
                    <a:pt x="378" y="69"/>
                    <a:pt x="378" y="69"/>
                    <a:pt x="378" y="69"/>
                  </a:cubicBezTo>
                  <a:cubicBezTo>
                    <a:pt x="377" y="69"/>
                    <a:pt x="376" y="69"/>
                    <a:pt x="375" y="68"/>
                  </a:cubicBezTo>
                  <a:cubicBezTo>
                    <a:pt x="377" y="67"/>
                    <a:pt x="377" y="67"/>
                    <a:pt x="377" y="67"/>
                  </a:cubicBezTo>
                  <a:cubicBezTo>
                    <a:pt x="374" y="68"/>
                    <a:pt x="375" y="64"/>
                    <a:pt x="373" y="62"/>
                  </a:cubicBezTo>
                  <a:cubicBezTo>
                    <a:pt x="373" y="61"/>
                    <a:pt x="368" y="62"/>
                    <a:pt x="368" y="59"/>
                  </a:cubicBezTo>
                  <a:cubicBezTo>
                    <a:pt x="370" y="58"/>
                    <a:pt x="371" y="59"/>
                    <a:pt x="372" y="59"/>
                  </a:cubicBezTo>
                  <a:cubicBezTo>
                    <a:pt x="371" y="59"/>
                    <a:pt x="371" y="59"/>
                    <a:pt x="371" y="59"/>
                  </a:cubicBezTo>
                  <a:cubicBezTo>
                    <a:pt x="371" y="58"/>
                    <a:pt x="370" y="58"/>
                    <a:pt x="370" y="58"/>
                  </a:cubicBezTo>
                  <a:cubicBezTo>
                    <a:pt x="371" y="57"/>
                    <a:pt x="371" y="57"/>
                    <a:pt x="372" y="57"/>
                  </a:cubicBezTo>
                  <a:cubicBezTo>
                    <a:pt x="372" y="56"/>
                    <a:pt x="372" y="56"/>
                    <a:pt x="372" y="56"/>
                  </a:cubicBezTo>
                  <a:cubicBezTo>
                    <a:pt x="371" y="55"/>
                    <a:pt x="370" y="58"/>
                    <a:pt x="369" y="56"/>
                  </a:cubicBezTo>
                  <a:cubicBezTo>
                    <a:pt x="369" y="56"/>
                    <a:pt x="369" y="56"/>
                    <a:pt x="369" y="56"/>
                  </a:cubicBezTo>
                  <a:cubicBezTo>
                    <a:pt x="368" y="56"/>
                    <a:pt x="368" y="56"/>
                    <a:pt x="368" y="56"/>
                  </a:cubicBezTo>
                  <a:cubicBezTo>
                    <a:pt x="368" y="54"/>
                    <a:pt x="365" y="55"/>
                    <a:pt x="365" y="53"/>
                  </a:cubicBezTo>
                  <a:cubicBezTo>
                    <a:pt x="367" y="52"/>
                    <a:pt x="367" y="52"/>
                    <a:pt x="367" y="52"/>
                  </a:cubicBezTo>
                  <a:cubicBezTo>
                    <a:pt x="366" y="51"/>
                    <a:pt x="366" y="51"/>
                    <a:pt x="366" y="51"/>
                  </a:cubicBezTo>
                  <a:cubicBezTo>
                    <a:pt x="365" y="51"/>
                    <a:pt x="365" y="51"/>
                    <a:pt x="365" y="51"/>
                  </a:cubicBezTo>
                  <a:cubicBezTo>
                    <a:pt x="364" y="50"/>
                    <a:pt x="364" y="50"/>
                    <a:pt x="364" y="50"/>
                  </a:cubicBezTo>
                  <a:cubicBezTo>
                    <a:pt x="366" y="50"/>
                    <a:pt x="367" y="46"/>
                    <a:pt x="368" y="49"/>
                  </a:cubicBezTo>
                  <a:cubicBezTo>
                    <a:pt x="368" y="49"/>
                    <a:pt x="369" y="46"/>
                    <a:pt x="369" y="45"/>
                  </a:cubicBezTo>
                  <a:cubicBezTo>
                    <a:pt x="367" y="44"/>
                    <a:pt x="365" y="45"/>
                    <a:pt x="365" y="47"/>
                  </a:cubicBezTo>
                  <a:cubicBezTo>
                    <a:pt x="364" y="46"/>
                    <a:pt x="364" y="46"/>
                    <a:pt x="364" y="46"/>
                  </a:cubicBezTo>
                  <a:cubicBezTo>
                    <a:pt x="364" y="45"/>
                    <a:pt x="364" y="45"/>
                    <a:pt x="364" y="45"/>
                  </a:cubicBezTo>
                  <a:cubicBezTo>
                    <a:pt x="364" y="44"/>
                    <a:pt x="363" y="47"/>
                    <a:pt x="362" y="48"/>
                  </a:cubicBezTo>
                  <a:cubicBezTo>
                    <a:pt x="361" y="48"/>
                    <a:pt x="359" y="48"/>
                    <a:pt x="359" y="47"/>
                  </a:cubicBezTo>
                  <a:cubicBezTo>
                    <a:pt x="357" y="47"/>
                    <a:pt x="354" y="47"/>
                    <a:pt x="353" y="48"/>
                  </a:cubicBezTo>
                  <a:cubicBezTo>
                    <a:pt x="355" y="45"/>
                    <a:pt x="355" y="45"/>
                    <a:pt x="355" y="45"/>
                  </a:cubicBezTo>
                  <a:cubicBezTo>
                    <a:pt x="353" y="43"/>
                    <a:pt x="346" y="45"/>
                    <a:pt x="348" y="40"/>
                  </a:cubicBezTo>
                  <a:cubicBezTo>
                    <a:pt x="350" y="40"/>
                    <a:pt x="351" y="41"/>
                    <a:pt x="352" y="42"/>
                  </a:cubicBezTo>
                  <a:cubicBezTo>
                    <a:pt x="352" y="41"/>
                    <a:pt x="352" y="41"/>
                    <a:pt x="352" y="41"/>
                  </a:cubicBezTo>
                  <a:cubicBezTo>
                    <a:pt x="351" y="39"/>
                    <a:pt x="349" y="40"/>
                    <a:pt x="347" y="40"/>
                  </a:cubicBezTo>
                  <a:cubicBezTo>
                    <a:pt x="345" y="38"/>
                    <a:pt x="344" y="41"/>
                    <a:pt x="342" y="38"/>
                  </a:cubicBezTo>
                  <a:cubicBezTo>
                    <a:pt x="342" y="38"/>
                    <a:pt x="342" y="38"/>
                    <a:pt x="342" y="38"/>
                  </a:cubicBezTo>
                  <a:cubicBezTo>
                    <a:pt x="341" y="37"/>
                    <a:pt x="337" y="37"/>
                    <a:pt x="336" y="34"/>
                  </a:cubicBezTo>
                  <a:cubicBezTo>
                    <a:pt x="339" y="34"/>
                    <a:pt x="339" y="34"/>
                    <a:pt x="339" y="34"/>
                  </a:cubicBezTo>
                  <a:cubicBezTo>
                    <a:pt x="338" y="33"/>
                    <a:pt x="338" y="33"/>
                    <a:pt x="338" y="33"/>
                  </a:cubicBezTo>
                  <a:cubicBezTo>
                    <a:pt x="337" y="33"/>
                    <a:pt x="336" y="36"/>
                    <a:pt x="335" y="33"/>
                  </a:cubicBezTo>
                  <a:cubicBezTo>
                    <a:pt x="335" y="33"/>
                    <a:pt x="335" y="33"/>
                    <a:pt x="335" y="33"/>
                  </a:cubicBezTo>
                  <a:cubicBezTo>
                    <a:pt x="336" y="33"/>
                    <a:pt x="336" y="33"/>
                    <a:pt x="336" y="33"/>
                  </a:cubicBezTo>
                  <a:cubicBezTo>
                    <a:pt x="334" y="32"/>
                    <a:pt x="334" y="32"/>
                    <a:pt x="334" y="32"/>
                  </a:cubicBezTo>
                  <a:cubicBezTo>
                    <a:pt x="335" y="31"/>
                    <a:pt x="335" y="31"/>
                    <a:pt x="335" y="31"/>
                  </a:cubicBezTo>
                  <a:cubicBezTo>
                    <a:pt x="334" y="31"/>
                    <a:pt x="334" y="31"/>
                    <a:pt x="334" y="31"/>
                  </a:cubicBezTo>
                  <a:cubicBezTo>
                    <a:pt x="334" y="31"/>
                    <a:pt x="334" y="31"/>
                    <a:pt x="334" y="31"/>
                  </a:cubicBezTo>
                  <a:cubicBezTo>
                    <a:pt x="331" y="32"/>
                    <a:pt x="328" y="33"/>
                    <a:pt x="325" y="31"/>
                  </a:cubicBezTo>
                  <a:cubicBezTo>
                    <a:pt x="326" y="30"/>
                    <a:pt x="326" y="30"/>
                    <a:pt x="326" y="30"/>
                  </a:cubicBezTo>
                  <a:cubicBezTo>
                    <a:pt x="324" y="30"/>
                    <a:pt x="323" y="30"/>
                    <a:pt x="322" y="29"/>
                  </a:cubicBezTo>
                  <a:cubicBezTo>
                    <a:pt x="324" y="28"/>
                    <a:pt x="324" y="28"/>
                    <a:pt x="326" y="27"/>
                  </a:cubicBezTo>
                  <a:cubicBezTo>
                    <a:pt x="325" y="27"/>
                    <a:pt x="323" y="25"/>
                    <a:pt x="322" y="27"/>
                  </a:cubicBezTo>
                  <a:cubicBezTo>
                    <a:pt x="322" y="29"/>
                    <a:pt x="318" y="28"/>
                    <a:pt x="316" y="26"/>
                  </a:cubicBezTo>
                  <a:cubicBezTo>
                    <a:pt x="320" y="26"/>
                    <a:pt x="320" y="26"/>
                    <a:pt x="320" y="26"/>
                  </a:cubicBezTo>
                  <a:cubicBezTo>
                    <a:pt x="319" y="24"/>
                    <a:pt x="317" y="26"/>
                    <a:pt x="316" y="25"/>
                  </a:cubicBezTo>
                  <a:cubicBezTo>
                    <a:pt x="314" y="20"/>
                    <a:pt x="309" y="28"/>
                    <a:pt x="308" y="22"/>
                  </a:cubicBezTo>
                  <a:cubicBezTo>
                    <a:pt x="310" y="21"/>
                    <a:pt x="311" y="23"/>
                    <a:pt x="312" y="21"/>
                  </a:cubicBezTo>
                  <a:cubicBezTo>
                    <a:pt x="311" y="22"/>
                    <a:pt x="308" y="20"/>
                    <a:pt x="307" y="22"/>
                  </a:cubicBezTo>
                  <a:cubicBezTo>
                    <a:pt x="307" y="21"/>
                    <a:pt x="307" y="21"/>
                    <a:pt x="307" y="21"/>
                  </a:cubicBezTo>
                  <a:cubicBezTo>
                    <a:pt x="303" y="21"/>
                    <a:pt x="299" y="21"/>
                    <a:pt x="296" y="18"/>
                  </a:cubicBezTo>
                  <a:cubicBezTo>
                    <a:pt x="297" y="17"/>
                    <a:pt x="297" y="17"/>
                    <a:pt x="297" y="17"/>
                  </a:cubicBezTo>
                  <a:cubicBezTo>
                    <a:pt x="296" y="17"/>
                    <a:pt x="295" y="18"/>
                    <a:pt x="294" y="18"/>
                  </a:cubicBezTo>
                  <a:cubicBezTo>
                    <a:pt x="291" y="16"/>
                    <a:pt x="294" y="15"/>
                    <a:pt x="294" y="13"/>
                  </a:cubicBezTo>
                  <a:cubicBezTo>
                    <a:pt x="293" y="13"/>
                    <a:pt x="293" y="13"/>
                    <a:pt x="293" y="13"/>
                  </a:cubicBezTo>
                  <a:cubicBezTo>
                    <a:pt x="292" y="13"/>
                    <a:pt x="289" y="13"/>
                    <a:pt x="289" y="11"/>
                  </a:cubicBezTo>
                  <a:cubicBezTo>
                    <a:pt x="286" y="13"/>
                    <a:pt x="284" y="9"/>
                    <a:pt x="282" y="11"/>
                  </a:cubicBezTo>
                  <a:cubicBezTo>
                    <a:pt x="279" y="8"/>
                    <a:pt x="279" y="8"/>
                    <a:pt x="279" y="8"/>
                  </a:cubicBezTo>
                  <a:cubicBezTo>
                    <a:pt x="276" y="8"/>
                    <a:pt x="272" y="4"/>
                    <a:pt x="270" y="5"/>
                  </a:cubicBezTo>
                  <a:cubicBezTo>
                    <a:pt x="268" y="4"/>
                    <a:pt x="263" y="7"/>
                    <a:pt x="263" y="4"/>
                  </a:cubicBezTo>
                  <a:cubicBezTo>
                    <a:pt x="263" y="5"/>
                    <a:pt x="263" y="5"/>
                    <a:pt x="263" y="5"/>
                  </a:cubicBezTo>
                  <a:cubicBezTo>
                    <a:pt x="263" y="5"/>
                    <a:pt x="262" y="5"/>
                    <a:pt x="262" y="5"/>
                  </a:cubicBezTo>
                  <a:cubicBezTo>
                    <a:pt x="261" y="5"/>
                    <a:pt x="262" y="4"/>
                    <a:pt x="261" y="3"/>
                  </a:cubicBezTo>
                  <a:cubicBezTo>
                    <a:pt x="257" y="3"/>
                    <a:pt x="257" y="3"/>
                    <a:pt x="257" y="3"/>
                  </a:cubicBezTo>
                  <a:cubicBezTo>
                    <a:pt x="256" y="3"/>
                    <a:pt x="257" y="5"/>
                    <a:pt x="256" y="5"/>
                  </a:cubicBezTo>
                  <a:cubicBezTo>
                    <a:pt x="255" y="5"/>
                    <a:pt x="255" y="4"/>
                    <a:pt x="255" y="3"/>
                  </a:cubicBezTo>
                  <a:cubicBezTo>
                    <a:pt x="253" y="4"/>
                    <a:pt x="252" y="0"/>
                    <a:pt x="250" y="3"/>
                  </a:cubicBezTo>
                  <a:cubicBezTo>
                    <a:pt x="248" y="1"/>
                    <a:pt x="244" y="4"/>
                    <a:pt x="242" y="1"/>
                  </a:cubicBezTo>
                  <a:cubicBezTo>
                    <a:pt x="240" y="5"/>
                    <a:pt x="236" y="2"/>
                    <a:pt x="232" y="3"/>
                  </a:cubicBezTo>
                  <a:cubicBezTo>
                    <a:pt x="230" y="4"/>
                    <a:pt x="230" y="0"/>
                    <a:pt x="228" y="3"/>
                  </a:cubicBezTo>
                  <a:cubicBezTo>
                    <a:pt x="226" y="2"/>
                    <a:pt x="224" y="6"/>
                    <a:pt x="222" y="3"/>
                  </a:cubicBezTo>
                  <a:cubicBezTo>
                    <a:pt x="221" y="4"/>
                    <a:pt x="221" y="4"/>
                    <a:pt x="221" y="4"/>
                  </a:cubicBezTo>
                  <a:cubicBezTo>
                    <a:pt x="219" y="4"/>
                    <a:pt x="218" y="3"/>
                    <a:pt x="216" y="2"/>
                  </a:cubicBezTo>
                  <a:cubicBezTo>
                    <a:pt x="215" y="3"/>
                    <a:pt x="213" y="1"/>
                    <a:pt x="211" y="2"/>
                  </a:cubicBezTo>
                  <a:cubicBezTo>
                    <a:pt x="209" y="1"/>
                    <a:pt x="204" y="4"/>
                    <a:pt x="202" y="1"/>
                  </a:cubicBezTo>
                  <a:cubicBezTo>
                    <a:pt x="202" y="2"/>
                    <a:pt x="202" y="2"/>
                    <a:pt x="201" y="2"/>
                  </a:cubicBezTo>
                  <a:cubicBezTo>
                    <a:pt x="199" y="1"/>
                    <a:pt x="195" y="2"/>
                    <a:pt x="193" y="3"/>
                  </a:cubicBezTo>
                  <a:cubicBezTo>
                    <a:pt x="192" y="2"/>
                    <a:pt x="190" y="4"/>
                    <a:pt x="188" y="2"/>
                  </a:cubicBezTo>
                  <a:cubicBezTo>
                    <a:pt x="187" y="7"/>
                    <a:pt x="182" y="1"/>
                    <a:pt x="182" y="6"/>
                  </a:cubicBezTo>
                  <a:cubicBezTo>
                    <a:pt x="178" y="4"/>
                    <a:pt x="175" y="10"/>
                    <a:pt x="172" y="7"/>
                  </a:cubicBezTo>
                  <a:cubicBezTo>
                    <a:pt x="172" y="6"/>
                    <a:pt x="171" y="6"/>
                    <a:pt x="171" y="7"/>
                  </a:cubicBezTo>
                  <a:cubicBezTo>
                    <a:pt x="173" y="8"/>
                    <a:pt x="173" y="8"/>
                    <a:pt x="173" y="8"/>
                  </a:cubicBezTo>
                  <a:cubicBezTo>
                    <a:pt x="173" y="9"/>
                    <a:pt x="171" y="9"/>
                    <a:pt x="170" y="9"/>
                  </a:cubicBezTo>
                  <a:cubicBezTo>
                    <a:pt x="166" y="9"/>
                    <a:pt x="162" y="14"/>
                    <a:pt x="157" y="13"/>
                  </a:cubicBezTo>
                  <a:cubicBezTo>
                    <a:pt x="156" y="15"/>
                    <a:pt x="151" y="14"/>
                    <a:pt x="150" y="17"/>
                  </a:cubicBezTo>
                  <a:cubicBezTo>
                    <a:pt x="147" y="20"/>
                    <a:pt x="139" y="18"/>
                    <a:pt x="134" y="20"/>
                  </a:cubicBezTo>
                  <a:cubicBezTo>
                    <a:pt x="133" y="22"/>
                    <a:pt x="129" y="19"/>
                    <a:pt x="128" y="22"/>
                  </a:cubicBezTo>
                  <a:cubicBezTo>
                    <a:pt x="126" y="22"/>
                    <a:pt x="125" y="23"/>
                    <a:pt x="122" y="24"/>
                  </a:cubicBezTo>
                  <a:cubicBezTo>
                    <a:pt x="123" y="24"/>
                    <a:pt x="123" y="24"/>
                    <a:pt x="123" y="24"/>
                  </a:cubicBezTo>
                  <a:cubicBezTo>
                    <a:pt x="122" y="26"/>
                    <a:pt x="120" y="25"/>
                    <a:pt x="119" y="26"/>
                  </a:cubicBezTo>
                  <a:cubicBezTo>
                    <a:pt x="120" y="29"/>
                    <a:pt x="115" y="31"/>
                    <a:pt x="113" y="32"/>
                  </a:cubicBezTo>
                  <a:cubicBezTo>
                    <a:pt x="112" y="31"/>
                    <a:pt x="112" y="31"/>
                    <a:pt x="112" y="31"/>
                  </a:cubicBezTo>
                  <a:cubicBezTo>
                    <a:pt x="111" y="36"/>
                    <a:pt x="105" y="35"/>
                    <a:pt x="102" y="40"/>
                  </a:cubicBezTo>
                  <a:cubicBezTo>
                    <a:pt x="98" y="39"/>
                    <a:pt x="95" y="45"/>
                    <a:pt x="92" y="45"/>
                  </a:cubicBezTo>
                  <a:cubicBezTo>
                    <a:pt x="93" y="46"/>
                    <a:pt x="93" y="46"/>
                    <a:pt x="93" y="46"/>
                  </a:cubicBezTo>
                  <a:cubicBezTo>
                    <a:pt x="94" y="46"/>
                    <a:pt x="93" y="47"/>
                    <a:pt x="92" y="47"/>
                  </a:cubicBezTo>
                  <a:cubicBezTo>
                    <a:pt x="91" y="46"/>
                    <a:pt x="91" y="48"/>
                    <a:pt x="90" y="48"/>
                  </a:cubicBezTo>
                  <a:cubicBezTo>
                    <a:pt x="87" y="45"/>
                    <a:pt x="87" y="51"/>
                    <a:pt x="85" y="51"/>
                  </a:cubicBezTo>
                  <a:cubicBezTo>
                    <a:pt x="84" y="50"/>
                    <a:pt x="82" y="50"/>
                    <a:pt x="81" y="52"/>
                  </a:cubicBezTo>
                  <a:cubicBezTo>
                    <a:pt x="75" y="50"/>
                    <a:pt x="77" y="59"/>
                    <a:pt x="72" y="58"/>
                  </a:cubicBezTo>
                  <a:cubicBezTo>
                    <a:pt x="70" y="63"/>
                    <a:pt x="62" y="63"/>
                    <a:pt x="62" y="67"/>
                  </a:cubicBezTo>
                  <a:cubicBezTo>
                    <a:pt x="62" y="67"/>
                    <a:pt x="62" y="67"/>
                    <a:pt x="62" y="67"/>
                  </a:cubicBezTo>
                  <a:cubicBezTo>
                    <a:pt x="61" y="66"/>
                    <a:pt x="58" y="67"/>
                    <a:pt x="57" y="68"/>
                  </a:cubicBezTo>
                  <a:cubicBezTo>
                    <a:pt x="61" y="71"/>
                    <a:pt x="54" y="73"/>
                    <a:pt x="56" y="73"/>
                  </a:cubicBezTo>
                  <a:cubicBezTo>
                    <a:pt x="56" y="74"/>
                    <a:pt x="56" y="74"/>
                    <a:pt x="56" y="74"/>
                  </a:cubicBezTo>
                  <a:cubicBezTo>
                    <a:pt x="57" y="78"/>
                    <a:pt x="52" y="75"/>
                    <a:pt x="51" y="76"/>
                  </a:cubicBezTo>
                  <a:cubicBezTo>
                    <a:pt x="53" y="78"/>
                    <a:pt x="53" y="78"/>
                    <a:pt x="53" y="78"/>
                  </a:cubicBezTo>
                  <a:cubicBezTo>
                    <a:pt x="52" y="79"/>
                    <a:pt x="51" y="77"/>
                    <a:pt x="49" y="78"/>
                  </a:cubicBezTo>
                  <a:cubicBezTo>
                    <a:pt x="51" y="79"/>
                    <a:pt x="51" y="79"/>
                    <a:pt x="51" y="79"/>
                  </a:cubicBezTo>
                  <a:cubicBezTo>
                    <a:pt x="49" y="81"/>
                    <a:pt x="49" y="81"/>
                    <a:pt x="49" y="81"/>
                  </a:cubicBezTo>
                  <a:cubicBezTo>
                    <a:pt x="50" y="81"/>
                    <a:pt x="51" y="80"/>
                    <a:pt x="51" y="81"/>
                  </a:cubicBezTo>
                  <a:cubicBezTo>
                    <a:pt x="51" y="81"/>
                    <a:pt x="50" y="82"/>
                    <a:pt x="50" y="82"/>
                  </a:cubicBezTo>
                  <a:cubicBezTo>
                    <a:pt x="48" y="82"/>
                    <a:pt x="46" y="84"/>
                    <a:pt x="47" y="86"/>
                  </a:cubicBezTo>
                  <a:cubicBezTo>
                    <a:pt x="42" y="85"/>
                    <a:pt x="45" y="90"/>
                    <a:pt x="41" y="90"/>
                  </a:cubicBezTo>
                  <a:cubicBezTo>
                    <a:pt x="43" y="93"/>
                    <a:pt x="38" y="93"/>
                    <a:pt x="39" y="96"/>
                  </a:cubicBezTo>
                  <a:cubicBezTo>
                    <a:pt x="39" y="96"/>
                    <a:pt x="40" y="96"/>
                    <a:pt x="40" y="96"/>
                  </a:cubicBezTo>
                  <a:cubicBezTo>
                    <a:pt x="41" y="97"/>
                    <a:pt x="41" y="97"/>
                    <a:pt x="41" y="97"/>
                  </a:cubicBezTo>
                  <a:cubicBezTo>
                    <a:pt x="40" y="99"/>
                    <a:pt x="38" y="97"/>
                    <a:pt x="37" y="97"/>
                  </a:cubicBezTo>
                  <a:cubicBezTo>
                    <a:pt x="36" y="98"/>
                    <a:pt x="37" y="98"/>
                    <a:pt x="37" y="98"/>
                  </a:cubicBezTo>
                  <a:cubicBezTo>
                    <a:pt x="35" y="99"/>
                    <a:pt x="35" y="99"/>
                    <a:pt x="35" y="99"/>
                  </a:cubicBezTo>
                  <a:cubicBezTo>
                    <a:pt x="35" y="99"/>
                    <a:pt x="36" y="99"/>
                    <a:pt x="37" y="99"/>
                  </a:cubicBezTo>
                  <a:cubicBezTo>
                    <a:pt x="32" y="104"/>
                    <a:pt x="32" y="104"/>
                    <a:pt x="32" y="104"/>
                  </a:cubicBezTo>
                  <a:cubicBezTo>
                    <a:pt x="30" y="105"/>
                    <a:pt x="33" y="106"/>
                    <a:pt x="31" y="107"/>
                  </a:cubicBezTo>
                  <a:cubicBezTo>
                    <a:pt x="30" y="107"/>
                    <a:pt x="30" y="107"/>
                    <a:pt x="30" y="107"/>
                  </a:cubicBezTo>
                  <a:cubicBezTo>
                    <a:pt x="31" y="110"/>
                    <a:pt x="27" y="108"/>
                    <a:pt x="27" y="110"/>
                  </a:cubicBezTo>
                  <a:cubicBezTo>
                    <a:pt x="24" y="111"/>
                    <a:pt x="24" y="115"/>
                    <a:pt x="23" y="115"/>
                  </a:cubicBezTo>
                  <a:cubicBezTo>
                    <a:pt x="23" y="116"/>
                    <a:pt x="23" y="116"/>
                    <a:pt x="23" y="116"/>
                  </a:cubicBezTo>
                  <a:cubicBezTo>
                    <a:pt x="21" y="117"/>
                    <a:pt x="21" y="117"/>
                    <a:pt x="21" y="117"/>
                  </a:cubicBezTo>
                  <a:cubicBezTo>
                    <a:pt x="21" y="117"/>
                    <a:pt x="22" y="117"/>
                    <a:pt x="22" y="118"/>
                  </a:cubicBezTo>
                  <a:cubicBezTo>
                    <a:pt x="21" y="119"/>
                    <a:pt x="21" y="119"/>
                    <a:pt x="21" y="119"/>
                  </a:cubicBezTo>
                  <a:cubicBezTo>
                    <a:pt x="21" y="119"/>
                    <a:pt x="21" y="118"/>
                    <a:pt x="20" y="118"/>
                  </a:cubicBezTo>
                  <a:cubicBezTo>
                    <a:pt x="18" y="121"/>
                    <a:pt x="16" y="123"/>
                    <a:pt x="15" y="127"/>
                  </a:cubicBezTo>
                  <a:cubicBezTo>
                    <a:pt x="18" y="131"/>
                    <a:pt x="13" y="127"/>
                    <a:pt x="13" y="130"/>
                  </a:cubicBezTo>
                  <a:cubicBezTo>
                    <a:pt x="13" y="131"/>
                    <a:pt x="15" y="131"/>
                    <a:pt x="14" y="133"/>
                  </a:cubicBezTo>
                  <a:cubicBezTo>
                    <a:pt x="13" y="134"/>
                    <a:pt x="13" y="132"/>
                    <a:pt x="12" y="133"/>
                  </a:cubicBezTo>
                  <a:cubicBezTo>
                    <a:pt x="14" y="134"/>
                    <a:pt x="14" y="134"/>
                    <a:pt x="14" y="134"/>
                  </a:cubicBezTo>
                  <a:cubicBezTo>
                    <a:pt x="11" y="137"/>
                    <a:pt x="11" y="137"/>
                    <a:pt x="11" y="137"/>
                  </a:cubicBezTo>
                  <a:cubicBezTo>
                    <a:pt x="12" y="138"/>
                    <a:pt x="12" y="138"/>
                    <a:pt x="12" y="138"/>
                  </a:cubicBezTo>
                  <a:cubicBezTo>
                    <a:pt x="11" y="138"/>
                    <a:pt x="10" y="141"/>
                    <a:pt x="12" y="141"/>
                  </a:cubicBezTo>
                  <a:cubicBezTo>
                    <a:pt x="11" y="142"/>
                    <a:pt x="11" y="142"/>
                    <a:pt x="10" y="142"/>
                  </a:cubicBezTo>
                  <a:cubicBezTo>
                    <a:pt x="12" y="145"/>
                    <a:pt x="6" y="150"/>
                    <a:pt x="12" y="151"/>
                  </a:cubicBezTo>
                  <a:cubicBezTo>
                    <a:pt x="12" y="152"/>
                    <a:pt x="12" y="153"/>
                    <a:pt x="11" y="153"/>
                  </a:cubicBezTo>
                  <a:cubicBezTo>
                    <a:pt x="6" y="149"/>
                    <a:pt x="9" y="157"/>
                    <a:pt x="8" y="157"/>
                  </a:cubicBezTo>
                  <a:cubicBezTo>
                    <a:pt x="12" y="156"/>
                    <a:pt x="13" y="161"/>
                    <a:pt x="14" y="162"/>
                  </a:cubicBezTo>
                  <a:cubicBezTo>
                    <a:pt x="14" y="163"/>
                    <a:pt x="13" y="164"/>
                    <a:pt x="13" y="164"/>
                  </a:cubicBezTo>
                  <a:cubicBezTo>
                    <a:pt x="13" y="164"/>
                    <a:pt x="14" y="164"/>
                    <a:pt x="15" y="164"/>
                  </a:cubicBezTo>
                  <a:cubicBezTo>
                    <a:pt x="14" y="165"/>
                    <a:pt x="13" y="166"/>
                    <a:pt x="13" y="165"/>
                  </a:cubicBezTo>
                  <a:cubicBezTo>
                    <a:pt x="13" y="166"/>
                    <a:pt x="16" y="169"/>
                    <a:pt x="14" y="171"/>
                  </a:cubicBezTo>
                  <a:cubicBezTo>
                    <a:pt x="15" y="171"/>
                    <a:pt x="16" y="171"/>
                    <a:pt x="16" y="170"/>
                  </a:cubicBezTo>
                  <a:cubicBezTo>
                    <a:pt x="15" y="169"/>
                    <a:pt x="15" y="169"/>
                    <a:pt x="15" y="169"/>
                  </a:cubicBezTo>
                  <a:cubicBezTo>
                    <a:pt x="16" y="169"/>
                    <a:pt x="15" y="168"/>
                    <a:pt x="16" y="168"/>
                  </a:cubicBezTo>
                  <a:cubicBezTo>
                    <a:pt x="17" y="167"/>
                    <a:pt x="17" y="168"/>
                    <a:pt x="17" y="169"/>
                  </a:cubicBezTo>
                  <a:cubicBezTo>
                    <a:pt x="17" y="166"/>
                    <a:pt x="17" y="166"/>
                    <a:pt x="17" y="166"/>
                  </a:cubicBezTo>
                  <a:cubicBezTo>
                    <a:pt x="18" y="166"/>
                    <a:pt x="18" y="166"/>
                    <a:pt x="18" y="166"/>
                  </a:cubicBezTo>
                  <a:cubicBezTo>
                    <a:pt x="16" y="161"/>
                    <a:pt x="16" y="161"/>
                    <a:pt x="16" y="161"/>
                  </a:cubicBezTo>
                  <a:cubicBezTo>
                    <a:pt x="18" y="161"/>
                    <a:pt x="16" y="161"/>
                    <a:pt x="17" y="159"/>
                  </a:cubicBezTo>
                  <a:cubicBezTo>
                    <a:pt x="16" y="161"/>
                    <a:pt x="16" y="161"/>
                    <a:pt x="16" y="161"/>
                  </a:cubicBezTo>
                  <a:cubicBezTo>
                    <a:pt x="14" y="160"/>
                    <a:pt x="15" y="158"/>
                    <a:pt x="15" y="158"/>
                  </a:cubicBezTo>
                  <a:cubicBezTo>
                    <a:pt x="15" y="158"/>
                    <a:pt x="15" y="158"/>
                    <a:pt x="15" y="158"/>
                  </a:cubicBezTo>
                  <a:cubicBezTo>
                    <a:pt x="14" y="155"/>
                    <a:pt x="17" y="154"/>
                    <a:pt x="18" y="154"/>
                  </a:cubicBezTo>
                  <a:cubicBezTo>
                    <a:pt x="17" y="154"/>
                    <a:pt x="17" y="154"/>
                    <a:pt x="16" y="153"/>
                  </a:cubicBezTo>
                  <a:cubicBezTo>
                    <a:pt x="23" y="153"/>
                    <a:pt x="23" y="153"/>
                    <a:pt x="23" y="153"/>
                  </a:cubicBezTo>
                  <a:cubicBezTo>
                    <a:pt x="22" y="152"/>
                    <a:pt x="22" y="150"/>
                    <a:pt x="20" y="149"/>
                  </a:cubicBezTo>
                  <a:cubicBezTo>
                    <a:pt x="17" y="144"/>
                    <a:pt x="23" y="144"/>
                    <a:pt x="22" y="140"/>
                  </a:cubicBezTo>
                  <a:cubicBezTo>
                    <a:pt x="21" y="140"/>
                    <a:pt x="21" y="140"/>
                    <a:pt x="21" y="140"/>
                  </a:cubicBezTo>
                  <a:cubicBezTo>
                    <a:pt x="21" y="138"/>
                    <a:pt x="20" y="136"/>
                    <a:pt x="21" y="134"/>
                  </a:cubicBezTo>
                  <a:cubicBezTo>
                    <a:pt x="23" y="133"/>
                    <a:pt x="24" y="135"/>
                    <a:pt x="25" y="135"/>
                  </a:cubicBezTo>
                  <a:cubicBezTo>
                    <a:pt x="24" y="134"/>
                    <a:pt x="24" y="132"/>
                    <a:pt x="25" y="130"/>
                  </a:cubicBezTo>
                  <a:cubicBezTo>
                    <a:pt x="24" y="131"/>
                    <a:pt x="24" y="131"/>
                    <a:pt x="24" y="131"/>
                  </a:cubicBezTo>
                  <a:cubicBezTo>
                    <a:pt x="20" y="127"/>
                    <a:pt x="29" y="129"/>
                    <a:pt x="26" y="125"/>
                  </a:cubicBezTo>
                  <a:cubicBezTo>
                    <a:pt x="27" y="125"/>
                    <a:pt x="27" y="125"/>
                    <a:pt x="27" y="125"/>
                  </a:cubicBezTo>
                  <a:cubicBezTo>
                    <a:pt x="26" y="124"/>
                    <a:pt x="28" y="123"/>
                    <a:pt x="28" y="122"/>
                  </a:cubicBezTo>
                  <a:cubicBezTo>
                    <a:pt x="28" y="122"/>
                    <a:pt x="28" y="123"/>
                    <a:pt x="29" y="122"/>
                  </a:cubicBezTo>
                  <a:cubicBezTo>
                    <a:pt x="29" y="121"/>
                    <a:pt x="29" y="121"/>
                    <a:pt x="29" y="121"/>
                  </a:cubicBezTo>
                  <a:cubicBezTo>
                    <a:pt x="31" y="121"/>
                    <a:pt x="34" y="121"/>
                    <a:pt x="35" y="123"/>
                  </a:cubicBezTo>
                  <a:cubicBezTo>
                    <a:pt x="36" y="123"/>
                    <a:pt x="37" y="123"/>
                    <a:pt x="38" y="122"/>
                  </a:cubicBezTo>
                  <a:cubicBezTo>
                    <a:pt x="38" y="122"/>
                    <a:pt x="37" y="122"/>
                    <a:pt x="38" y="122"/>
                  </a:cubicBezTo>
                  <a:cubicBezTo>
                    <a:pt x="44" y="120"/>
                    <a:pt x="34" y="115"/>
                    <a:pt x="39" y="113"/>
                  </a:cubicBezTo>
                  <a:cubicBezTo>
                    <a:pt x="35" y="108"/>
                    <a:pt x="44" y="111"/>
                    <a:pt x="44" y="108"/>
                  </a:cubicBezTo>
                  <a:cubicBezTo>
                    <a:pt x="43" y="108"/>
                    <a:pt x="43" y="108"/>
                    <a:pt x="43" y="108"/>
                  </a:cubicBezTo>
                  <a:cubicBezTo>
                    <a:pt x="42" y="105"/>
                    <a:pt x="46" y="106"/>
                    <a:pt x="47" y="104"/>
                  </a:cubicBezTo>
                  <a:cubicBezTo>
                    <a:pt x="47" y="104"/>
                    <a:pt x="46" y="103"/>
                    <a:pt x="46" y="103"/>
                  </a:cubicBezTo>
                  <a:cubicBezTo>
                    <a:pt x="45" y="101"/>
                    <a:pt x="42" y="97"/>
                    <a:pt x="45" y="98"/>
                  </a:cubicBezTo>
                  <a:cubicBezTo>
                    <a:pt x="44" y="97"/>
                    <a:pt x="44" y="97"/>
                    <a:pt x="44" y="97"/>
                  </a:cubicBezTo>
                  <a:cubicBezTo>
                    <a:pt x="44" y="97"/>
                    <a:pt x="44" y="96"/>
                    <a:pt x="45" y="96"/>
                  </a:cubicBezTo>
                  <a:cubicBezTo>
                    <a:pt x="48" y="97"/>
                    <a:pt x="50" y="94"/>
                    <a:pt x="54" y="93"/>
                  </a:cubicBezTo>
                  <a:cubicBezTo>
                    <a:pt x="53" y="91"/>
                    <a:pt x="53" y="91"/>
                    <a:pt x="53" y="91"/>
                  </a:cubicBezTo>
                  <a:cubicBezTo>
                    <a:pt x="54" y="89"/>
                    <a:pt x="56" y="89"/>
                    <a:pt x="59" y="88"/>
                  </a:cubicBezTo>
                  <a:cubicBezTo>
                    <a:pt x="59" y="88"/>
                    <a:pt x="60" y="89"/>
                    <a:pt x="60" y="89"/>
                  </a:cubicBezTo>
                  <a:cubicBezTo>
                    <a:pt x="61" y="90"/>
                    <a:pt x="63" y="89"/>
                    <a:pt x="63" y="87"/>
                  </a:cubicBezTo>
                  <a:cubicBezTo>
                    <a:pt x="65" y="87"/>
                    <a:pt x="64" y="89"/>
                    <a:pt x="65" y="90"/>
                  </a:cubicBezTo>
                  <a:cubicBezTo>
                    <a:pt x="67" y="89"/>
                    <a:pt x="67" y="89"/>
                    <a:pt x="67" y="89"/>
                  </a:cubicBezTo>
                  <a:cubicBezTo>
                    <a:pt x="67" y="90"/>
                    <a:pt x="68" y="92"/>
                    <a:pt x="68" y="92"/>
                  </a:cubicBezTo>
                  <a:cubicBezTo>
                    <a:pt x="68" y="92"/>
                    <a:pt x="69" y="92"/>
                    <a:pt x="69" y="93"/>
                  </a:cubicBezTo>
                  <a:cubicBezTo>
                    <a:pt x="69" y="94"/>
                    <a:pt x="69" y="94"/>
                    <a:pt x="68" y="95"/>
                  </a:cubicBezTo>
                  <a:cubicBezTo>
                    <a:pt x="68" y="94"/>
                    <a:pt x="68" y="94"/>
                    <a:pt x="68" y="94"/>
                  </a:cubicBezTo>
                  <a:cubicBezTo>
                    <a:pt x="67" y="93"/>
                    <a:pt x="64" y="96"/>
                    <a:pt x="65" y="95"/>
                  </a:cubicBezTo>
                  <a:cubicBezTo>
                    <a:pt x="66" y="95"/>
                    <a:pt x="68" y="95"/>
                    <a:pt x="68" y="96"/>
                  </a:cubicBezTo>
                  <a:cubicBezTo>
                    <a:pt x="68" y="96"/>
                    <a:pt x="68" y="97"/>
                    <a:pt x="68" y="97"/>
                  </a:cubicBezTo>
                  <a:cubicBezTo>
                    <a:pt x="64" y="98"/>
                    <a:pt x="64" y="98"/>
                    <a:pt x="64" y="98"/>
                  </a:cubicBezTo>
                  <a:cubicBezTo>
                    <a:pt x="64" y="99"/>
                    <a:pt x="65" y="98"/>
                    <a:pt x="65" y="99"/>
                  </a:cubicBezTo>
                  <a:cubicBezTo>
                    <a:pt x="66" y="101"/>
                    <a:pt x="63" y="101"/>
                    <a:pt x="64" y="103"/>
                  </a:cubicBezTo>
                  <a:cubicBezTo>
                    <a:pt x="63" y="103"/>
                    <a:pt x="62" y="104"/>
                    <a:pt x="61" y="103"/>
                  </a:cubicBezTo>
                  <a:cubicBezTo>
                    <a:pt x="58" y="106"/>
                    <a:pt x="63" y="107"/>
                    <a:pt x="59" y="110"/>
                  </a:cubicBezTo>
                  <a:cubicBezTo>
                    <a:pt x="59" y="110"/>
                    <a:pt x="59" y="110"/>
                    <a:pt x="59" y="110"/>
                  </a:cubicBezTo>
                  <a:cubicBezTo>
                    <a:pt x="61" y="112"/>
                    <a:pt x="61" y="112"/>
                    <a:pt x="61" y="112"/>
                  </a:cubicBezTo>
                  <a:cubicBezTo>
                    <a:pt x="59" y="113"/>
                    <a:pt x="58" y="115"/>
                    <a:pt x="56" y="113"/>
                  </a:cubicBezTo>
                  <a:cubicBezTo>
                    <a:pt x="58" y="115"/>
                    <a:pt x="58" y="115"/>
                    <a:pt x="58" y="115"/>
                  </a:cubicBezTo>
                  <a:cubicBezTo>
                    <a:pt x="58" y="116"/>
                    <a:pt x="58" y="116"/>
                    <a:pt x="58" y="116"/>
                  </a:cubicBezTo>
                  <a:cubicBezTo>
                    <a:pt x="56" y="116"/>
                    <a:pt x="56" y="115"/>
                    <a:pt x="55" y="114"/>
                  </a:cubicBezTo>
                  <a:cubicBezTo>
                    <a:pt x="54" y="116"/>
                    <a:pt x="57" y="117"/>
                    <a:pt x="54" y="119"/>
                  </a:cubicBezTo>
                  <a:cubicBezTo>
                    <a:pt x="52" y="118"/>
                    <a:pt x="52" y="121"/>
                    <a:pt x="52" y="122"/>
                  </a:cubicBezTo>
                  <a:cubicBezTo>
                    <a:pt x="54" y="125"/>
                    <a:pt x="54" y="125"/>
                    <a:pt x="54" y="125"/>
                  </a:cubicBezTo>
                  <a:cubicBezTo>
                    <a:pt x="52" y="126"/>
                    <a:pt x="52" y="126"/>
                    <a:pt x="52" y="126"/>
                  </a:cubicBezTo>
                  <a:cubicBezTo>
                    <a:pt x="53" y="126"/>
                    <a:pt x="53" y="126"/>
                    <a:pt x="53" y="126"/>
                  </a:cubicBezTo>
                  <a:cubicBezTo>
                    <a:pt x="54" y="126"/>
                    <a:pt x="55" y="127"/>
                    <a:pt x="54" y="127"/>
                  </a:cubicBezTo>
                  <a:cubicBezTo>
                    <a:pt x="53" y="128"/>
                    <a:pt x="51" y="128"/>
                    <a:pt x="50" y="127"/>
                  </a:cubicBezTo>
                  <a:cubicBezTo>
                    <a:pt x="51" y="129"/>
                    <a:pt x="51" y="129"/>
                    <a:pt x="51" y="129"/>
                  </a:cubicBezTo>
                  <a:cubicBezTo>
                    <a:pt x="48" y="130"/>
                    <a:pt x="48" y="130"/>
                    <a:pt x="48" y="130"/>
                  </a:cubicBezTo>
                  <a:cubicBezTo>
                    <a:pt x="47" y="132"/>
                    <a:pt x="45" y="132"/>
                    <a:pt x="46" y="134"/>
                  </a:cubicBezTo>
                  <a:cubicBezTo>
                    <a:pt x="43" y="135"/>
                    <a:pt x="48" y="138"/>
                    <a:pt x="46" y="138"/>
                  </a:cubicBezTo>
                  <a:cubicBezTo>
                    <a:pt x="47" y="141"/>
                    <a:pt x="40" y="142"/>
                    <a:pt x="44" y="144"/>
                  </a:cubicBezTo>
                  <a:cubicBezTo>
                    <a:pt x="43" y="144"/>
                    <a:pt x="43" y="144"/>
                    <a:pt x="43" y="144"/>
                  </a:cubicBezTo>
                  <a:cubicBezTo>
                    <a:pt x="43" y="148"/>
                    <a:pt x="43" y="148"/>
                    <a:pt x="43" y="148"/>
                  </a:cubicBezTo>
                  <a:cubicBezTo>
                    <a:pt x="42" y="149"/>
                    <a:pt x="38" y="147"/>
                    <a:pt x="36" y="150"/>
                  </a:cubicBezTo>
                  <a:cubicBezTo>
                    <a:pt x="39" y="149"/>
                    <a:pt x="39" y="149"/>
                    <a:pt x="39" y="149"/>
                  </a:cubicBezTo>
                  <a:cubicBezTo>
                    <a:pt x="41" y="151"/>
                    <a:pt x="36" y="152"/>
                    <a:pt x="39" y="154"/>
                  </a:cubicBezTo>
                  <a:cubicBezTo>
                    <a:pt x="36" y="155"/>
                    <a:pt x="39" y="160"/>
                    <a:pt x="34" y="160"/>
                  </a:cubicBezTo>
                  <a:cubicBezTo>
                    <a:pt x="36" y="161"/>
                    <a:pt x="35" y="163"/>
                    <a:pt x="35" y="165"/>
                  </a:cubicBezTo>
                  <a:cubicBezTo>
                    <a:pt x="33" y="167"/>
                    <a:pt x="32" y="163"/>
                    <a:pt x="31" y="164"/>
                  </a:cubicBezTo>
                  <a:cubicBezTo>
                    <a:pt x="32" y="165"/>
                    <a:pt x="32" y="165"/>
                    <a:pt x="32" y="165"/>
                  </a:cubicBezTo>
                  <a:cubicBezTo>
                    <a:pt x="32" y="165"/>
                    <a:pt x="33" y="166"/>
                    <a:pt x="33" y="166"/>
                  </a:cubicBezTo>
                  <a:cubicBezTo>
                    <a:pt x="32" y="168"/>
                    <a:pt x="31" y="168"/>
                    <a:pt x="32" y="170"/>
                  </a:cubicBezTo>
                  <a:cubicBezTo>
                    <a:pt x="32" y="170"/>
                    <a:pt x="32" y="170"/>
                    <a:pt x="32" y="170"/>
                  </a:cubicBezTo>
                  <a:cubicBezTo>
                    <a:pt x="31" y="172"/>
                    <a:pt x="33" y="173"/>
                    <a:pt x="31" y="175"/>
                  </a:cubicBezTo>
                  <a:cubicBezTo>
                    <a:pt x="32" y="175"/>
                    <a:pt x="32" y="175"/>
                    <a:pt x="33" y="176"/>
                  </a:cubicBezTo>
                  <a:cubicBezTo>
                    <a:pt x="33" y="178"/>
                    <a:pt x="34" y="179"/>
                    <a:pt x="32" y="181"/>
                  </a:cubicBezTo>
                  <a:cubicBezTo>
                    <a:pt x="32" y="180"/>
                    <a:pt x="31" y="180"/>
                    <a:pt x="30" y="180"/>
                  </a:cubicBezTo>
                  <a:cubicBezTo>
                    <a:pt x="32" y="182"/>
                    <a:pt x="32" y="182"/>
                    <a:pt x="32" y="182"/>
                  </a:cubicBezTo>
                  <a:cubicBezTo>
                    <a:pt x="32" y="182"/>
                    <a:pt x="32" y="182"/>
                    <a:pt x="32" y="182"/>
                  </a:cubicBezTo>
                  <a:cubicBezTo>
                    <a:pt x="34" y="183"/>
                    <a:pt x="34" y="183"/>
                    <a:pt x="34" y="183"/>
                  </a:cubicBezTo>
                  <a:cubicBezTo>
                    <a:pt x="34" y="184"/>
                    <a:pt x="33" y="184"/>
                    <a:pt x="33" y="184"/>
                  </a:cubicBezTo>
                  <a:cubicBezTo>
                    <a:pt x="33" y="185"/>
                    <a:pt x="33" y="185"/>
                    <a:pt x="33" y="185"/>
                  </a:cubicBezTo>
                  <a:cubicBezTo>
                    <a:pt x="35" y="185"/>
                    <a:pt x="35" y="187"/>
                    <a:pt x="37" y="187"/>
                  </a:cubicBezTo>
                  <a:cubicBezTo>
                    <a:pt x="36" y="187"/>
                    <a:pt x="36" y="187"/>
                    <a:pt x="36" y="187"/>
                  </a:cubicBezTo>
                  <a:cubicBezTo>
                    <a:pt x="33" y="188"/>
                    <a:pt x="36" y="190"/>
                    <a:pt x="36" y="191"/>
                  </a:cubicBezTo>
                  <a:cubicBezTo>
                    <a:pt x="36" y="192"/>
                    <a:pt x="37" y="193"/>
                    <a:pt x="35" y="194"/>
                  </a:cubicBezTo>
                  <a:cubicBezTo>
                    <a:pt x="37" y="195"/>
                    <a:pt x="37" y="195"/>
                    <a:pt x="37" y="195"/>
                  </a:cubicBezTo>
                  <a:cubicBezTo>
                    <a:pt x="36" y="196"/>
                    <a:pt x="36" y="197"/>
                    <a:pt x="35" y="198"/>
                  </a:cubicBezTo>
                  <a:cubicBezTo>
                    <a:pt x="32" y="195"/>
                    <a:pt x="32" y="195"/>
                    <a:pt x="32" y="195"/>
                  </a:cubicBezTo>
                  <a:cubicBezTo>
                    <a:pt x="32" y="195"/>
                    <a:pt x="32" y="195"/>
                    <a:pt x="32" y="195"/>
                  </a:cubicBezTo>
                  <a:cubicBezTo>
                    <a:pt x="33" y="195"/>
                    <a:pt x="34" y="195"/>
                    <a:pt x="34" y="196"/>
                  </a:cubicBezTo>
                  <a:cubicBezTo>
                    <a:pt x="33" y="194"/>
                    <a:pt x="33" y="194"/>
                    <a:pt x="33" y="194"/>
                  </a:cubicBezTo>
                  <a:cubicBezTo>
                    <a:pt x="30" y="194"/>
                    <a:pt x="28" y="190"/>
                    <a:pt x="25" y="188"/>
                  </a:cubicBezTo>
                  <a:cubicBezTo>
                    <a:pt x="22" y="187"/>
                    <a:pt x="23" y="183"/>
                    <a:pt x="20" y="182"/>
                  </a:cubicBezTo>
                  <a:cubicBezTo>
                    <a:pt x="20" y="181"/>
                    <a:pt x="20" y="180"/>
                    <a:pt x="21" y="179"/>
                  </a:cubicBezTo>
                  <a:cubicBezTo>
                    <a:pt x="19" y="179"/>
                    <a:pt x="18" y="177"/>
                    <a:pt x="16" y="175"/>
                  </a:cubicBezTo>
                  <a:cubicBezTo>
                    <a:pt x="15" y="177"/>
                    <a:pt x="13" y="173"/>
                    <a:pt x="12" y="175"/>
                  </a:cubicBezTo>
                  <a:cubicBezTo>
                    <a:pt x="12" y="177"/>
                    <a:pt x="14" y="178"/>
                    <a:pt x="15" y="179"/>
                  </a:cubicBezTo>
                  <a:cubicBezTo>
                    <a:pt x="16" y="180"/>
                    <a:pt x="19" y="183"/>
                    <a:pt x="18" y="185"/>
                  </a:cubicBezTo>
                  <a:cubicBezTo>
                    <a:pt x="19" y="185"/>
                    <a:pt x="19" y="186"/>
                    <a:pt x="19" y="186"/>
                  </a:cubicBezTo>
                  <a:cubicBezTo>
                    <a:pt x="16" y="191"/>
                    <a:pt x="15" y="185"/>
                    <a:pt x="12" y="184"/>
                  </a:cubicBezTo>
                  <a:cubicBezTo>
                    <a:pt x="13" y="183"/>
                    <a:pt x="11" y="180"/>
                    <a:pt x="13" y="180"/>
                  </a:cubicBezTo>
                  <a:cubicBezTo>
                    <a:pt x="10" y="181"/>
                    <a:pt x="7" y="180"/>
                    <a:pt x="3" y="179"/>
                  </a:cubicBezTo>
                  <a:cubicBezTo>
                    <a:pt x="5" y="180"/>
                    <a:pt x="5" y="180"/>
                    <a:pt x="5" y="180"/>
                  </a:cubicBezTo>
                  <a:cubicBezTo>
                    <a:pt x="4" y="181"/>
                    <a:pt x="4" y="181"/>
                    <a:pt x="4" y="181"/>
                  </a:cubicBezTo>
                  <a:cubicBezTo>
                    <a:pt x="5" y="183"/>
                    <a:pt x="5" y="183"/>
                    <a:pt x="5" y="183"/>
                  </a:cubicBezTo>
                  <a:cubicBezTo>
                    <a:pt x="4" y="184"/>
                    <a:pt x="4" y="187"/>
                    <a:pt x="2" y="186"/>
                  </a:cubicBezTo>
                  <a:cubicBezTo>
                    <a:pt x="3" y="187"/>
                    <a:pt x="3" y="187"/>
                    <a:pt x="3" y="187"/>
                  </a:cubicBezTo>
                  <a:cubicBezTo>
                    <a:pt x="4" y="188"/>
                    <a:pt x="3" y="189"/>
                    <a:pt x="3" y="190"/>
                  </a:cubicBezTo>
                  <a:cubicBezTo>
                    <a:pt x="5" y="191"/>
                    <a:pt x="2" y="192"/>
                    <a:pt x="1" y="193"/>
                  </a:cubicBezTo>
                  <a:cubicBezTo>
                    <a:pt x="3" y="192"/>
                    <a:pt x="4" y="193"/>
                    <a:pt x="5" y="194"/>
                  </a:cubicBezTo>
                  <a:cubicBezTo>
                    <a:pt x="2" y="198"/>
                    <a:pt x="2" y="198"/>
                    <a:pt x="2" y="198"/>
                  </a:cubicBezTo>
                  <a:cubicBezTo>
                    <a:pt x="2" y="199"/>
                    <a:pt x="0" y="201"/>
                    <a:pt x="2" y="203"/>
                  </a:cubicBezTo>
                  <a:cubicBezTo>
                    <a:pt x="2" y="203"/>
                    <a:pt x="1" y="204"/>
                    <a:pt x="1" y="204"/>
                  </a:cubicBezTo>
                  <a:cubicBezTo>
                    <a:pt x="4" y="204"/>
                    <a:pt x="4" y="204"/>
                    <a:pt x="4" y="204"/>
                  </a:cubicBezTo>
                  <a:cubicBezTo>
                    <a:pt x="1" y="206"/>
                    <a:pt x="1" y="206"/>
                    <a:pt x="1" y="206"/>
                  </a:cubicBezTo>
                  <a:cubicBezTo>
                    <a:pt x="4" y="208"/>
                    <a:pt x="4" y="205"/>
                    <a:pt x="6" y="205"/>
                  </a:cubicBezTo>
                  <a:cubicBezTo>
                    <a:pt x="7" y="206"/>
                    <a:pt x="10" y="207"/>
                    <a:pt x="9" y="209"/>
                  </a:cubicBezTo>
                  <a:cubicBezTo>
                    <a:pt x="9" y="210"/>
                    <a:pt x="9" y="211"/>
                    <a:pt x="9" y="211"/>
                  </a:cubicBezTo>
                  <a:cubicBezTo>
                    <a:pt x="12" y="211"/>
                    <a:pt x="12" y="214"/>
                    <a:pt x="13" y="216"/>
                  </a:cubicBezTo>
                  <a:cubicBezTo>
                    <a:pt x="12" y="218"/>
                    <a:pt x="11" y="215"/>
                    <a:pt x="11" y="216"/>
                  </a:cubicBezTo>
                  <a:cubicBezTo>
                    <a:pt x="12" y="216"/>
                    <a:pt x="12" y="217"/>
                    <a:pt x="13" y="217"/>
                  </a:cubicBezTo>
                  <a:cubicBezTo>
                    <a:pt x="12" y="217"/>
                    <a:pt x="12" y="218"/>
                    <a:pt x="11" y="218"/>
                  </a:cubicBezTo>
                  <a:cubicBezTo>
                    <a:pt x="10" y="220"/>
                    <a:pt x="12" y="221"/>
                    <a:pt x="13" y="222"/>
                  </a:cubicBezTo>
                  <a:cubicBezTo>
                    <a:pt x="15" y="224"/>
                    <a:pt x="17" y="228"/>
                    <a:pt x="18" y="230"/>
                  </a:cubicBezTo>
                  <a:cubicBezTo>
                    <a:pt x="18" y="231"/>
                    <a:pt x="17" y="232"/>
                    <a:pt x="16" y="232"/>
                  </a:cubicBezTo>
                  <a:cubicBezTo>
                    <a:pt x="17" y="234"/>
                    <a:pt x="17" y="234"/>
                    <a:pt x="17" y="234"/>
                  </a:cubicBezTo>
                  <a:cubicBezTo>
                    <a:pt x="17" y="235"/>
                    <a:pt x="15" y="234"/>
                    <a:pt x="16" y="235"/>
                  </a:cubicBezTo>
                  <a:cubicBezTo>
                    <a:pt x="19" y="236"/>
                    <a:pt x="19" y="236"/>
                    <a:pt x="19" y="236"/>
                  </a:cubicBezTo>
                  <a:cubicBezTo>
                    <a:pt x="19" y="236"/>
                    <a:pt x="19" y="237"/>
                    <a:pt x="18" y="237"/>
                  </a:cubicBezTo>
                  <a:cubicBezTo>
                    <a:pt x="18" y="237"/>
                    <a:pt x="17" y="236"/>
                    <a:pt x="16" y="236"/>
                  </a:cubicBezTo>
                  <a:cubicBezTo>
                    <a:pt x="19" y="239"/>
                    <a:pt x="19" y="239"/>
                    <a:pt x="19" y="239"/>
                  </a:cubicBezTo>
                  <a:cubicBezTo>
                    <a:pt x="19" y="238"/>
                    <a:pt x="19" y="238"/>
                    <a:pt x="19" y="238"/>
                  </a:cubicBezTo>
                  <a:cubicBezTo>
                    <a:pt x="20" y="239"/>
                    <a:pt x="20" y="239"/>
                    <a:pt x="20" y="239"/>
                  </a:cubicBezTo>
                  <a:cubicBezTo>
                    <a:pt x="19" y="240"/>
                    <a:pt x="21" y="241"/>
                    <a:pt x="19" y="241"/>
                  </a:cubicBezTo>
                  <a:cubicBezTo>
                    <a:pt x="20" y="242"/>
                    <a:pt x="22" y="242"/>
                    <a:pt x="22" y="243"/>
                  </a:cubicBezTo>
                  <a:cubicBezTo>
                    <a:pt x="19" y="244"/>
                    <a:pt x="19" y="244"/>
                    <a:pt x="19" y="244"/>
                  </a:cubicBezTo>
                  <a:cubicBezTo>
                    <a:pt x="19" y="244"/>
                    <a:pt x="19" y="244"/>
                    <a:pt x="19" y="244"/>
                  </a:cubicBezTo>
                  <a:cubicBezTo>
                    <a:pt x="19" y="245"/>
                    <a:pt x="20" y="244"/>
                    <a:pt x="21" y="245"/>
                  </a:cubicBezTo>
                  <a:cubicBezTo>
                    <a:pt x="19" y="246"/>
                    <a:pt x="19" y="246"/>
                    <a:pt x="19" y="246"/>
                  </a:cubicBezTo>
                  <a:cubicBezTo>
                    <a:pt x="20" y="247"/>
                    <a:pt x="20" y="247"/>
                    <a:pt x="20" y="247"/>
                  </a:cubicBezTo>
                  <a:cubicBezTo>
                    <a:pt x="20" y="248"/>
                    <a:pt x="19" y="248"/>
                    <a:pt x="18" y="249"/>
                  </a:cubicBezTo>
                  <a:cubicBezTo>
                    <a:pt x="20" y="252"/>
                    <a:pt x="20" y="252"/>
                    <a:pt x="20" y="252"/>
                  </a:cubicBezTo>
                  <a:cubicBezTo>
                    <a:pt x="21" y="252"/>
                    <a:pt x="21" y="251"/>
                    <a:pt x="21" y="252"/>
                  </a:cubicBezTo>
                  <a:cubicBezTo>
                    <a:pt x="22" y="252"/>
                    <a:pt x="22" y="252"/>
                    <a:pt x="22" y="253"/>
                  </a:cubicBezTo>
                  <a:cubicBezTo>
                    <a:pt x="22" y="253"/>
                    <a:pt x="22" y="254"/>
                    <a:pt x="21" y="254"/>
                  </a:cubicBezTo>
                  <a:cubicBezTo>
                    <a:pt x="26" y="256"/>
                    <a:pt x="26" y="256"/>
                    <a:pt x="26" y="256"/>
                  </a:cubicBezTo>
                  <a:cubicBezTo>
                    <a:pt x="25" y="257"/>
                    <a:pt x="25" y="257"/>
                    <a:pt x="25" y="257"/>
                  </a:cubicBezTo>
                  <a:cubicBezTo>
                    <a:pt x="26" y="257"/>
                    <a:pt x="26" y="257"/>
                    <a:pt x="26" y="257"/>
                  </a:cubicBezTo>
                  <a:cubicBezTo>
                    <a:pt x="28" y="258"/>
                    <a:pt x="26" y="259"/>
                    <a:pt x="26" y="260"/>
                  </a:cubicBezTo>
                  <a:cubicBezTo>
                    <a:pt x="26" y="260"/>
                    <a:pt x="26" y="260"/>
                    <a:pt x="26" y="260"/>
                  </a:cubicBezTo>
                  <a:cubicBezTo>
                    <a:pt x="26" y="260"/>
                    <a:pt x="25" y="261"/>
                    <a:pt x="25" y="261"/>
                  </a:cubicBezTo>
                  <a:cubicBezTo>
                    <a:pt x="25" y="262"/>
                    <a:pt x="25" y="263"/>
                    <a:pt x="24" y="263"/>
                  </a:cubicBezTo>
                  <a:cubicBezTo>
                    <a:pt x="21" y="260"/>
                    <a:pt x="21" y="266"/>
                    <a:pt x="21" y="266"/>
                  </a:cubicBezTo>
                  <a:cubicBezTo>
                    <a:pt x="20" y="268"/>
                    <a:pt x="22" y="270"/>
                    <a:pt x="23" y="272"/>
                  </a:cubicBezTo>
                  <a:cubicBezTo>
                    <a:pt x="22" y="273"/>
                    <a:pt x="21" y="273"/>
                    <a:pt x="20" y="274"/>
                  </a:cubicBezTo>
                  <a:cubicBezTo>
                    <a:pt x="22" y="275"/>
                    <a:pt x="22" y="275"/>
                    <a:pt x="22" y="275"/>
                  </a:cubicBezTo>
                  <a:cubicBezTo>
                    <a:pt x="22" y="275"/>
                    <a:pt x="22" y="275"/>
                    <a:pt x="21" y="275"/>
                  </a:cubicBezTo>
                  <a:cubicBezTo>
                    <a:pt x="23" y="278"/>
                    <a:pt x="18" y="279"/>
                    <a:pt x="19" y="280"/>
                  </a:cubicBezTo>
                  <a:cubicBezTo>
                    <a:pt x="19" y="282"/>
                    <a:pt x="19" y="282"/>
                    <a:pt x="19" y="282"/>
                  </a:cubicBezTo>
                  <a:cubicBezTo>
                    <a:pt x="21" y="283"/>
                    <a:pt x="22" y="281"/>
                    <a:pt x="23" y="279"/>
                  </a:cubicBezTo>
                  <a:cubicBezTo>
                    <a:pt x="28" y="279"/>
                    <a:pt x="28" y="282"/>
                    <a:pt x="32" y="283"/>
                  </a:cubicBezTo>
                  <a:cubicBezTo>
                    <a:pt x="30" y="285"/>
                    <a:pt x="29" y="285"/>
                    <a:pt x="27" y="283"/>
                  </a:cubicBezTo>
                  <a:cubicBezTo>
                    <a:pt x="24" y="284"/>
                    <a:pt x="27" y="286"/>
                    <a:pt x="26" y="287"/>
                  </a:cubicBezTo>
                  <a:cubicBezTo>
                    <a:pt x="32" y="287"/>
                    <a:pt x="32" y="287"/>
                    <a:pt x="32" y="287"/>
                  </a:cubicBezTo>
                  <a:cubicBezTo>
                    <a:pt x="32" y="288"/>
                    <a:pt x="31" y="289"/>
                    <a:pt x="30" y="289"/>
                  </a:cubicBezTo>
                  <a:cubicBezTo>
                    <a:pt x="31" y="290"/>
                    <a:pt x="31" y="290"/>
                    <a:pt x="31" y="290"/>
                  </a:cubicBezTo>
                  <a:cubicBezTo>
                    <a:pt x="30" y="291"/>
                    <a:pt x="30" y="291"/>
                    <a:pt x="30" y="291"/>
                  </a:cubicBezTo>
                  <a:cubicBezTo>
                    <a:pt x="32" y="292"/>
                    <a:pt x="32" y="292"/>
                    <a:pt x="32" y="292"/>
                  </a:cubicBezTo>
                  <a:cubicBezTo>
                    <a:pt x="32" y="293"/>
                    <a:pt x="32" y="293"/>
                    <a:pt x="32" y="293"/>
                  </a:cubicBezTo>
                  <a:cubicBezTo>
                    <a:pt x="31" y="293"/>
                    <a:pt x="31" y="293"/>
                    <a:pt x="31" y="292"/>
                  </a:cubicBezTo>
                  <a:cubicBezTo>
                    <a:pt x="31" y="293"/>
                    <a:pt x="31" y="294"/>
                    <a:pt x="30" y="294"/>
                  </a:cubicBezTo>
                  <a:cubicBezTo>
                    <a:pt x="31" y="294"/>
                    <a:pt x="31" y="294"/>
                    <a:pt x="31" y="294"/>
                  </a:cubicBezTo>
                  <a:cubicBezTo>
                    <a:pt x="30" y="297"/>
                    <a:pt x="30" y="297"/>
                    <a:pt x="30" y="297"/>
                  </a:cubicBezTo>
                  <a:cubicBezTo>
                    <a:pt x="35" y="299"/>
                    <a:pt x="35" y="299"/>
                    <a:pt x="35" y="299"/>
                  </a:cubicBezTo>
                  <a:cubicBezTo>
                    <a:pt x="34" y="300"/>
                    <a:pt x="34" y="300"/>
                    <a:pt x="34" y="300"/>
                  </a:cubicBezTo>
                  <a:cubicBezTo>
                    <a:pt x="36" y="301"/>
                    <a:pt x="38" y="301"/>
                    <a:pt x="39" y="303"/>
                  </a:cubicBezTo>
                  <a:cubicBezTo>
                    <a:pt x="38" y="303"/>
                    <a:pt x="35" y="302"/>
                    <a:pt x="36" y="303"/>
                  </a:cubicBezTo>
                  <a:cubicBezTo>
                    <a:pt x="36" y="304"/>
                    <a:pt x="35" y="304"/>
                    <a:pt x="35" y="304"/>
                  </a:cubicBezTo>
                  <a:cubicBezTo>
                    <a:pt x="38" y="306"/>
                    <a:pt x="38" y="306"/>
                    <a:pt x="38" y="306"/>
                  </a:cubicBezTo>
                  <a:cubicBezTo>
                    <a:pt x="37" y="307"/>
                    <a:pt x="36" y="307"/>
                    <a:pt x="36" y="308"/>
                  </a:cubicBezTo>
                  <a:cubicBezTo>
                    <a:pt x="35" y="306"/>
                    <a:pt x="35" y="306"/>
                    <a:pt x="35" y="306"/>
                  </a:cubicBezTo>
                  <a:cubicBezTo>
                    <a:pt x="33" y="309"/>
                    <a:pt x="37" y="308"/>
                    <a:pt x="38" y="310"/>
                  </a:cubicBezTo>
                  <a:cubicBezTo>
                    <a:pt x="37" y="308"/>
                    <a:pt x="42" y="307"/>
                    <a:pt x="40" y="304"/>
                  </a:cubicBezTo>
                  <a:cubicBezTo>
                    <a:pt x="40" y="304"/>
                    <a:pt x="39" y="305"/>
                    <a:pt x="39" y="305"/>
                  </a:cubicBezTo>
                  <a:cubicBezTo>
                    <a:pt x="38" y="304"/>
                    <a:pt x="38" y="304"/>
                    <a:pt x="38" y="304"/>
                  </a:cubicBezTo>
                  <a:cubicBezTo>
                    <a:pt x="39" y="303"/>
                    <a:pt x="39" y="303"/>
                    <a:pt x="39" y="303"/>
                  </a:cubicBezTo>
                  <a:cubicBezTo>
                    <a:pt x="40" y="303"/>
                    <a:pt x="42" y="301"/>
                    <a:pt x="43" y="303"/>
                  </a:cubicBezTo>
                  <a:cubicBezTo>
                    <a:pt x="43" y="305"/>
                    <a:pt x="43" y="306"/>
                    <a:pt x="41" y="308"/>
                  </a:cubicBezTo>
                  <a:cubicBezTo>
                    <a:pt x="45" y="308"/>
                    <a:pt x="45" y="308"/>
                    <a:pt x="45" y="308"/>
                  </a:cubicBezTo>
                  <a:cubicBezTo>
                    <a:pt x="45" y="313"/>
                    <a:pt x="49" y="307"/>
                    <a:pt x="51" y="311"/>
                  </a:cubicBezTo>
                  <a:cubicBezTo>
                    <a:pt x="51" y="311"/>
                    <a:pt x="50" y="312"/>
                    <a:pt x="50" y="312"/>
                  </a:cubicBezTo>
                  <a:cubicBezTo>
                    <a:pt x="47" y="315"/>
                    <a:pt x="46" y="310"/>
                    <a:pt x="44" y="311"/>
                  </a:cubicBezTo>
                  <a:cubicBezTo>
                    <a:pt x="44" y="313"/>
                    <a:pt x="44" y="313"/>
                    <a:pt x="44" y="313"/>
                  </a:cubicBezTo>
                  <a:cubicBezTo>
                    <a:pt x="43" y="312"/>
                    <a:pt x="39" y="311"/>
                    <a:pt x="39" y="312"/>
                  </a:cubicBezTo>
                  <a:cubicBezTo>
                    <a:pt x="40" y="313"/>
                    <a:pt x="40" y="313"/>
                    <a:pt x="40" y="313"/>
                  </a:cubicBezTo>
                  <a:cubicBezTo>
                    <a:pt x="40" y="314"/>
                    <a:pt x="40" y="314"/>
                    <a:pt x="40" y="314"/>
                  </a:cubicBezTo>
                  <a:cubicBezTo>
                    <a:pt x="42" y="313"/>
                    <a:pt x="43" y="313"/>
                    <a:pt x="44" y="314"/>
                  </a:cubicBezTo>
                  <a:cubicBezTo>
                    <a:pt x="44" y="316"/>
                    <a:pt x="44" y="316"/>
                    <a:pt x="44" y="316"/>
                  </a:cubicBezTo>
                  <a:cubicBezTo>
                    <a:pt x="45" y="315"/>
                    <a:pt x="45" y="315"/>
                    <a:pt x="45" y="315"/>
                  </a:cubicBezTo>
                  <a:cubicBezTo>
                    <a:pt x="47" y="316"/>
                    <a:pt x="46" y="318"/>
                    <a:pt x="47" y="319"/>
                  </a:cubicBezTo>
                  <a:cubicBezTo>
                    <a:pt x="47" y="320"/>
                    <a:pt x="46" y="320"/>
                    <a:pt x="45" y="320"/>
                  </a:cubicBezTo>
                  <a:cubicBezTo>
                    <a:pt x="45" y="321"/>
                    <a:pt x="45" y="321"/>
                    <a:pt x="45" y="321"/>
                  </a:cubicBezTo>
                  <a:cubicBezTo>
                    <a:pt x="40" y="322"/>
                    <a:pt x="40" y="322"/>
                    <a:pt x="40" y="322"/>
                  </a:cubicBezTo>
                  <a:cubicBezTo>
                    <a:pt x="41" y="323"/>
                    <a:pt x="42" y="323"/>
                    <a:pt x="43" y="324"/>
                  </a:cubicBezTo>
                  <a:cubicBezTo>
                    <a:pt x="43" y="324"/>
                    <a:pt x="42" y="324"/>
                    <a:pt x="42" y="325"/>
                  </a:cubicBezTo>
                  <a:cubicBezTo>
                    <a:pt x="46" y="323"/>
                    <a:pt x="43" y="321"/>
                    <a:pt x="47" y="320"/>
                  </a:cubicBezTo>
                  <a:cubicBezTo>
                    <a:pt x="47" y="322"/>
                    <a:pt x="47" y="322"/>
                    <a:pt x="47" y="322"/>
                  </a:cubicBezTo>
                  <a:cubicBezTo>
                    <a:pt x="48" y="321"/>
                    <a:pt x="48" y="321"/>
                    <a:pt x="48" y="321"/>
                  </a:cubicBezTo>
                  <a:cubicBezTo>
                    <a:pt x="49" y="324"/>
                    <a:pt x="52" y="321"/>
                    <a:pt x="53" y="321"/>
                  </a:cubicBezTo>
                  <a:cubicBezTo>
                    <a:pt x="52" y="323"/>
                    <a:pt x="51" y="324"/>
                    <a:pt x="48" y="324"/>
                  </a:cubicBezTo>
                  <a:cubicBezTo>
                    <a:pt x="47" y="326"/>
                    <a:pt x="47" y="326"/>
                    <a:pt x="47" y="326"/>
                  </a:cubicBezTo>
                  <a:cubicBezTo>
                    <a:pt x="47" y="325"/>
                    <a:pt x="49" y="325"/>
                    <a:pt x="50" y="325"/>
                  </a:cubicBezTo>
                  <a:cubicBezTo>
                    <a:pt x="51" y="322"/>
                    <a:pt x="56" y="324"/>
                    <a:pt x="57" y="321"/>
                  </a:cubicBezTo>
                  <a:cubicBezTo>
                    <a:pt x="59" y="320"/>
                    <a:pt x="63" y="321"/>
                    <a:pt x="64" y="323"/>
                  </a:cubicBezTo>
                  <a:cubicBezTo>
                    <a:pt x="63" y="324"/>
                    <a:pt x="61" y="326"/>
                    <a:pt x="58" y="325"/>
                  </a:cubicBezTo>
                  <a:cubicBezTo>
                    <a:pt x="58" y="324"/>
                    <a:pt x="59" y="323"/>
                    <a:pt x="60" y="323"/>
                  </a:cubicBezTo>
                  <a:cubicBezTo>
                    <a:pt x="58" y="322"/>
                    <a:pt x="58" y="322"/>
                    <a:pt x="58" y="322"/>
                  </a:cubicBezTo>
                  <a:cubicBezTo>
                    <a:pt x="58" y="323"/>
                    <a:pt x="58" y="323"/>
                    <a:pt x="59" y="324"/>
                  </a:cubicBezTo>
                  <a:cubicBezTo>
                    <a:pt x="57" y="325"/>
                    <a:pt x="57" y="325"/>
                    <a:pt x="57" y="325"/>
                  </a:cubicBezTo>
                  <a:cubicBezTo>
                    <a:pt x="57" y="325"/>
                    <a:pt x="57" y="325"/>
                    <a:pt x="57" y="325"/>
                  </a:cubicBezTo>
                  <a:cubicBezTo>
                    <a:pt x="56" y="323"/>
                    <a:pt x="55" y="324"/>
                    <a:pt x="54" y="325"/>
                  </a:cubicBezTo>
                  <a:cubicBezTo>
                    <a:pt x="55" y="326"/>
                    <a:pt x="56" y="323"/>
                    <a:pt x="57" y="326"/>
                  </a:cubicBezTo>
                  <a:cubicBezTo>
                    <a:pt x="57" y="326"/>
                    <a:pt x="56" y="326"/>
                    <a:pt x="55" y="326"/>
                  </a:cubicBezTo>
                  <a:cubicBezTo>
                    <a:pt x="57" y="328"/>
                    <a:pt x="57" y="328"/>
                    <a:pt x="57" y="328"/>
                  </a:cubicBezTo>
                  <a:cubicBezTo>
                    <a:pt x="55" y="330"/>
                    <a:pt x="55" y="330"/>
                    <a:pt x="55" y="330"/>
                  </a:cubicBezTo>
                  <a:cubicBezTo>
                    <a:pt x="56" y="330"/>
                    <a:pt x="57" y="330"/>
                    <a:pt x="57" y="331"/>
                  </a:cubicBezTo>
                  <a:cubicBezTo>
                    <a:pt x="57" y="331"/>
                    <a:pt x="57" y="332"/>
                    <a:pt x="57" y="332"/>
                  </a:cubicBezTo>
                  <a:cubicBezTo>
                    <a:pt x="57" y="332"/>
                    <a:pt x="58" y="332"/>
                    <a:pt x="58" y="332"/>
                  </a:cubicBezTo>
                  <a:cubicBezTo>
                    <a:pt x="59" y="332"/>
                    <a:pt x="59" y="333"/>
                    <a:pt x="59" y="334"/>
                  </a:cubicBezTo>
                  <a:cubicBezTo>
                    <a:pt x="61" y="334"/>
                    <a:pt x="61" y="334"/>
                    <a:pt x="61" y="334"/>
                  </a:cubicBezTo>
                  <a:cubicBezTo>
                    <a:pt x="64" y="335"/>
                    <a:pt x="62" y="338"/>
                    <a:pt x="63" y="340"/>
                  </a:cubicBezTo>
                  <a:cubicBezTo>
                    <a:pt x="65" y="339"/>
                    <a:pt x="63" y="336"/>
                    <a:pt x="65" y="334"/>
                  </a:cubicBezTo>
                  <a:cubicBezTo>
                    <a:pt x="66" y="334"/>
                    <a:pt x="67" y="333"/>
                    <a:pt x="68" y="335"/>
                  </a:cubicBezTo>
                  <a:cubicBezTo>
                    <a:pt x="69" y="337"/>
                    <a:pt x="66" y="336"/>
                    <a:pt x="66" y="338"/>
                  </a:cubicBezTo>
                  <a:cubicBezTo>
                    <a:pt x="67" y="337"/>
                    <a:pt x="68" y="337"/>
                    <a:pt x="68" y="338"/>
                  </a:cubicBezTo>
                  <a:cubicBezTo>
                    <a:pt x="68" y="339"/>
                    <a:pt x="67" y="339"/>
                    <a:pt x="66" y="339"/>
                  </a:cubicBezTo>
                  <a:cubicBezTo>
                    <a:pt x="68" y="341"/>
                    <a:pt x="68" y="341"/>
                    <a:pt x="68" y="341"/>
                  </a:cubicBezTo>
                  <a:cubicBezTo>
                    <a:pt x="67" y="343"/>
                    <a:pt x="65" y="341"/>
                    <a:pt x="63" y="342"/>
                  </a:cubicBezTo>
                  <a:cubicBezTo>
                    <a:pt x="63" y="341"/>
                    <a:pt x="63" y="341"/>
                    <a:pt x="63" y="341"/>
                  </a:cubicBezTo>
                  <a:cubicBezTo>
                    <a:pt x="63" y="341"/>
                    <a:pt x="63" y="342"/>
                    <a:pt x="63" y="341"/>
                  </a:cubicBezTo>
                  <a:cubicBezTo>
                    <a:pt x="62" y="343"/>
                    <a:pt x="63" y="343"/>
                    <a:pt x="64" y="344"/>
                  </a:cubicBezTo>
                  <a:cubicBezTo>
                    <a:pt x="67" y="343"/>
                    <a:pt x="66" y="346"/>
                    <a:pt x="69" y="345"/>
                  </a:cubicBezTo>
                  <a:cubicBezTo>
                    <a:pt x="67" y="343"/>
                    <a:pt x="67" y="343"/>
                    <a:pt x="67" y="343"/>
                  </a:cubicBezTo>
                  <a:cubicBezTo>
                    <a:pt x="67" y="343"/>
                    <a:pt x="67" y="343"/>
                    <a:pt x="67" y="343"/>
                  </a:cubicBezTo>
                  <a:cubicBezTo>
                    <a:pt x="70" y="342"/>
                    <a:pt x="70" y="345"/>
                    <a:pt x="71" y="345"/>
                  </a:cubicBezTo>
                  <a:cubicBezTo>
                    <a:pt x="73" y="343"/>
                    <a:pt x="69" y="343"/>
                    <a:pt x="68" y="342"/>
                  </a:cubicBezTo>
                  <a:cubicBezTo>
                    <a:pt x="71" y="340"/>
                    <a:pt x="72" y="344"/>
                    <a:pt x="74" y="344"/>
                  </a:cubicBezTo>
                  <a:cubicBezTo>
                    <a:pt x="74" y="344"/>
                    <a:pt x="74" y="344"/>
                    <a:pt x="74" y="344"/>
                  </a:cubicBezTo>
                  <a:cubicBezTo>
                    <a:pt x="75" y="344"/>
                    <a:pt x="75" y="344"/>
                    <a:pt x="75" y="344"/>
                  </a:cubicBezTo>
                  <a:cubicBezTo>
                    <a:pt x="75" y="347"/>
                    <a:pt x="75" y="347"/>
                    <a:pt x="75" y="347"/>
                  </a:cubicBezTo>
                  <a:cubicBezTo>
                    <a:pt x="77" y="348"/>
                    <a:pt x="78" y="346"/>
                    <a:pt x="79" y="348"/>
                  </a:cubicBezTo>
                  <a:cubicBezTo>
                    <a:pt x="79" y="348"/>
                    <a:pt x="79" y="349"/>
                    <a:pt x="79" y="349"/>
                  </a:cubicBezTo>
                  <a:cubicBezTo>
                    <a:pt x="77" y="349"/>
                    <a:pt x="76" y="351"/>
                    <a:pt x="75" y="349"/>
                  </a:cubicBezTo>
                  <a:cubicBezTo>
                    <a:pt x="74" y="349"/>
                    <a:pt x="74" y="349"/>
                    <a:pt x="74" y="349"/>
                  </a:cubicBezTo>
                  <a:cubicBezTo>
                    <a:pt x="76" y="352"/>
                    <a:pt x="71" y="349"/>
                    <a:pt x="70" y="352"/>
                  </a:cubicBezTo>
                  <a:cubicBezTo>
                    <a:pt x="73" y="352"/>
                    <a:pt x="70" y="352"/>
                    <a:pt x="74" y="351"/>
                  </a:cubicBezTo>
                  <a:cubicBezTo>
                    <a:pt x="74" y="351"/>
                    <a:pt x="75" y="352"/>
                    <a:pt x="75" y="353"/>
                  </a:cubicBezTo>
                  <a:cubicBezTo>
                    <a:pt x="75" y="353"/>
                    <a:pt x="76" y="353"/>
                    <a:pt x="76" y="352"/>
                  </a:cubicBezTo>
                  <a:cubicBezTo>
                    <a:pt x="77" y="353"/>
                    <a:pt x="77" y="353"/>
                    <a:pt x="77" y="353"/>
                  </a:cubicBezTo>
                  <a:cubicBezTo>
                    <a:pt x="78" y="351"/>
                    <a:pt x="78" y="351"/>
                    <a:pt x="78" y="351"/>
                  </a:cubicBezTo>
                  <a:cubicBezTo>
                    <a:pt x="78" y="353"/>
                    <a:pt x="80" y="351"/>
                    <a:pt x="81" y="353"/>
                  </a:cubicBezTo>
                  <a:cubicBezTo>
                    <a:pt x="80" y="354"/>
                    <a:pt x="80" y="354"/>
                    <a:pt x="80" y="354"/>
                  </a:cubicBezTo>
                  <a:cubicBezTo>
                    <a:pt x="79" y="355"/>
                    <a:pt x="79" y="354"/>
                    <a:pt x="78" y="353"/>
                  </a:cubicBezTo>
                  <a:cubicBezTo>
                    <a:pt x="76" y="355"/>
                    <a:pt x="78" y="356"/>
                    <a:pt x="77" y="358"/>
                  </a:cubicBezTo>
                  <a:cubicBezTo>
                    <a:pt x="78" y="358"/>
                    <a:pt x="77" y="358"/>
                    <a:pt x="78" y="357"/>
                  </a:cubicBezTo>
                  <a:cubicBezTo>
                    <a:pt x="82" y="360"/>
                    <a:pt x="82" y="360"/>
                    <a:pt x="82" y="360"/>
                  </a:cubicBezTo>
                  <a:cubicBezTo>
                    <a:pt x="84" y="358"/>
                    <a:pt x="86" y="362"/>
                    <a:pt x="87" y="360"/>
                  </a:cubicBezTo>
                  <a:cubicBezTo>
                    <a:pt x="88" y="362"/>
                    <a:pt x="95" y="361"/>
                    <a:pt x="92" y="365"/>
                  </a:cubicBezTo>
                  <a:cubicBezTo>
                    <a:pt x="90" y="363"/>
                    <a:pt x="89" y="361"/>
                    <a:pt x="85" y="362"/>
                  </a:cubicBezTo>
                  <a:cubicBezTo>
                    <a:pt x="83" y="363"/>
                    <a:pt x="86" y="365"/>
                    <a:pt x="87" y="364"/>
                  </a:cubicBezTo>
                  <a:cubicBezTo>
                    <a:pt x="87" y="365"/>
                    <a:pt x="87" y="365"/>
                    <a:pt x="86" y="366"/>
                  </a:cubicBezTo>
                  <a:cubicBezTo>
                    <a:pt x="88" y="365"/>
                    <a:pt x="90" y="364"/>
                    <a:pt x="92" y="366"/>
                  </a:cubicBezTo>
                  <a:cubicBezTo>
                    <a:pt x="91" y="367"/>
                    <a:pt x="91" y="367"/>
                    <a:pt x="91" y="367"/>
                  </a:cubicBezTo>
                  <a:cubicBezTo>
                    <a:pt x="92" y="368"/>
                    <a:pt x="92" y="368"/>
                    <a:pt x="92" y="368"/>
                  </a:cubicBezTo>
                  <a:cubicBezTo>
                    <a:pt x="90" y="369"/>
                    <a:pt x="90" y="369"/>
                    <a:pt x="90" y="369"/>
                  </a:cubicBezTo>
                  <a:cubicBezTo>
                    <a:pt x="90" y="369"/>
                    <a:pt x="89" y="369"/>
                    <a:pt x="90" y="368"/>
                  </a:cubicBezTo>
                  <a:cubicBezTo>
                    <a:pt x="88" y="371"/>
                    <a:pt x="88" y="371"/>
                    <a:pt x="88" y="371"/>
                  </a:cubicBezTo>
                  <a:cubicBezTo>
                    <a:pt x="87" y="368"/>
                    <a:pt x="87" y="368"/>
                    <a:pt x="87" y="368"/>
                  </a:cubicBezTo>
                  <a:cubicBezTo>
                    <a:pt x="85" y="369"/>
                    <a:pt x="89" y="370"/>
                    <a:pt x="87" y="371"/>
                  </a:cubicBezTo>
                  <a:cubicBezTo>
                    <a:pt x="87" y="371"/>
                    <a:pt x="87" y="371"/>
                    <a:pt x="87" y="371"/>
                  </a:cubicBezTo>
                  <a:cubicBezTo>
                    <a:pt x="87" y="373"/>
                    <a:pt x="90" y="374"/>
                    <a:pt x="88" y="375"/>
                  </a:cubicBezTo>
                  <a:cubicBezTo>
                    <a:pt x="92" y="374"/>
                    <a:pt x="92" y="374"/>
                    <a:pt x="92" y="374"/>
                  </a:cubicBezTo>
                  <a:cubicBezTo>
                    <a:pt x="97" y="372"/>
                    <a:pt x="96" y="380"/>
                    <a:pt x="101" y="377"/>
                  </a:cubicBezTo>
                  <a:cubicBezTo>
                    <a:pt x="103" y="374"/>
                    <a:pt x="103" y="374"/>
                    <a:pt x="103" y="374"/>
                  </a:cubicBezTo>
                  <a:cubicBezTo>
                    <a:pt x="101" y="377"/>
                    <a:pt x="100" y="371"/>
                    <a:pt x="99" y="371"/>
                  </a:cubicBezTo>
                  <a:cubicBezTo>
                    <a:pt x="103" y="371"/>
                    <a:pt x="103" y="371"/>
                    <a:pt x="103" y="371"/>
                  </a:cubicBezTo>
                  <a:cubicBezTo>
                    <a:pt x="103" y="373"/>
                    <a:pt x="103" y="373"/>
                    <a:pt x="103" y="373"/>
                  </a:cubicBezTo>
                  <a:cubicBezTo>
                    <a:pt x="104" y="371"/>
                    <a:pt x="104" y="371"/>
                    <a:pt x="104" y="371"/>
                  </a:cubicBezTo>
                  <a:cubicBezTo>
                    <a:pt x="104" y="371"/>
                    <a:pt x="105" y="371"/>
                    <a:pt x="105" y="372"/>
                  </a:cubicBezTo>
                  <a:cubicBezTo>
                    <a:pt x="105" y="372"/>
                    <a:pt x="104" y="373"/>
                    <a:pt x="104" y="374"/>
                  </a:cubicBezTo>
                  <a:cubicBezTo>
                    <a:pt x="106" y="373"/>
                    <a:pt x="106" y="373"/>
                    <a:pt x="106" y="373"/>
                  </a:cubicBezTo>
                  <a:cubicBezTo>
                    <a:pt x="108" y="374"/>
                    <a:pt x="107" y="376"/>
                    <a:pt x="107" y="377"/>
                  </a:cubicBezTo>
                  <a:cubicBezTo>
                    <a:pt x="112" y="378"/>
                    <a:pt x="107" y="381"/>
                    <a:pt x="108" y="383"/>
                  </a:cubicBezTo>
                  <a:cubicBezTo>
                    <a:pt x="110" y="383"/>
                    <a:pt x="110" y="383"/>
                    <a:pt x="110" y="383"/>
                  </a:cubicBezTo>
                  <a:cubicBezTo>
                    <a:pt x="109" y="382"/>
                    <a:pt x="109" y="382"/>
                    <a:pt x="109" y="382"/>
                  </a:cubicBezTo>
                  <a:cubicBezTo>
                    <a:pt x="109" y="381"/>
                    <a:pt x="110" y="380"/>
                    <a:pt x="110" y="380"/>
                  </a:cubicBezTo>
                  <a:cubicBezTo>
                    <a:pt x="113" y="376"/>
                    <a:pt x="108" y="376"/>
                    <a:pt x="108" y="373"/>
                  </a:cubicBezTo>
                  <a:cubicBezTo>
                    <a:pt x="110" y="374"/>
                    <a:pt x="110" y="374"/>
                    <a:pt x="110" y="374"/>
                  </a:cubicBezTo>
                  <a:cubicBezTo>
                    <a:pt x="109" y="373"/>
                    <a:pt x="109" y="373"/>
                    <a:pt x="109" y="373"/>
                  </a:cubicBezTo>
                  <a:cubicBezTo>
                    <a:pt x="110" y="372"/>
                    <a:pt x="110" y="372"/>
                    <a:pt x="111" y="372"/>
                  </a:cubicBezTo>
                  <a:cubicBezTo>
                    <a:pt x="110" y="376"/>
                    <a:pt x="113" y="374"/>
                    <a:pt x="112" y="377"/>
                  </a:cubicBezTo>
                  <a:cubicBezTo>
                    <a:pt x="114" y="376"/>
                    <a:pt x="111" y="374"/>
                    <a:pt x="114" y="374"/>
                  </a:cubicBezTo>
                  <a:cubicBezTo>
                    <a:pt x="117" y="378"/>
                    <a:pt x="112" y="378"/>
                    <a:pt x="112" y="381"/>
                  </a:cubicBezTo>
                  <a:cubicBezTo>
                    <a:pt x="116" y="380"/>
                    <a:pt x="113" y="382"/>
                    <a:pt x="112" y="382"/>
                  </a:cubicBezTo>
                  <a:cubicBezTo>
                    <a:pt x="113" y="383"/>
                    <a:pt x="113" y="383"/>
                    <a:pt x="113" y="383"/>
                  </a:cubicBezTo>
                  <a:cubicBezTo>
                    <a:pt x="112" y="384"/>
                    <a:pt x="112" y="386"/>
                    <a:pt x="111" y="386"/>
                  </a:cubicBezTo>
                  <a:cubicBezTo>
                    <a:pt x="113" y="388"/>
                    <a:pt x="113" y="383"/>
                    <a:pt x="115" y="383"/>
                  </a:cubicBezTo>
                  <a:cubicBezTo>
                    <a:pt x="114" y="384"/>
                    <a:pt x="117" y="383"/>
                    <a:pt x="116" y="385"/>
                  </a:cubicBezTo>
                  <a:cubicBezTo>
                    <a:pt x="115" y="385"/>
                    <a:pt x="115" y="385"/>
                    <a:pt x="115" y="385"/>
                  </a:cubicBezTo>
                  <a:cubicBezTo>
                    <a:pt x="119" y="385"/>
                    <a:pt x="119" y="385"/>
                    <a:pt x="119" y="385"/>
                  </a:cubicBezTo>
                  <a:cubicBezTo>
                    <a:pt x="117" y="389"/>
                    <a:pt x="122" y="386"/>
                    <a:pt x="122" y="387"/>
                  </a:cubicBezTo>
                  <a:cubicBezTo>
                    <a:pt x="121" y="388"/>
                    <a:pt x="121" y="388"/>
                    <a:pt x="121" y="388"/>
                  </a:cubicBezTo>
                  <a:cubicBezTo>
                    <a:pt x="123" y="388"/>
                    <a:pt x="123" y="388"/>
                    <a:pt x="123" y="388"/>
                  </a:cubicBezTo>
                  <a:cubicBezTo>
                    <a:pt x="124" y="389"/>
                    <a:pt x="121" y="389"/>
                    <a:pt x="122" y="390"/>
                  </a:cubicBezTo>
                  <a:cubicBezTo>
                    <a:pt x="123" y="389"/>
                    <a:pt x="124" y="390"/>
                    <a:pt x="125" y="390"/>
                  </a:cubicBezTo>
                  <a:cubicBezTo>
                    <a:pt x="123" y="392"/>
                    <a:pt x="121" y="394"/>
                    <a:pt x="119" y="395"/>
                  </a:cubicBezTo>
                  <a:cubicBezTo>
                    <a:pt x="119" y="395"/>
                    <a:pt x="118" y="394"/>
                    <a:pt x="118" y="393"/>
                  </a:cubicBezTo>
                  <a:cubicBezTo>
                    <a:pt x="118" y="393"/>
                    <a:pt x="118" y="393"/>
                    <a:pt x="118" y="393"/>
                  </a:cubicBezTo>
                  <a:cubicBezTo>
                    <a:pt x="119" y="397"/>
                    <a:pt x="119" y="397"/>
                    <a:pt x="119" y="397"/>
                  </a:cubicBezTo>
                  <a:cubicBezTo>
                    <a:pt x="120" y="396"/>
                    <a:pt x="122" y="396"/>
                    <a:pt x="123" y="394"/>
                  </a:cubicBezTo>
                  <a:cubicBezTo>
                    <a:pt x="123" y="394"/>
                    <a:pt x="122" y="394"/>
                    <a:pt x="122" y="394"/>
                  </a:cubicBezTo>
                  <a:cubicBezTo>
                    <a:pt x="123" y="392"/>
                    <a:pt x="125" y="392"/>
                    <a:pt x="127" y="391"/>
                  </a:cubicBezTo>
                  <a:cubicBezTo>
                    <a:pt x="127" y="392"/>
                    <a:pt x="127" y="392"/>
                    <a:pt x="127" y="392"/>
                  </a:cubicBezTo>
                  <a:cubicBezTo>
                    <a:pt x="127" y="393"/>
                    <a:pt x="125" y="393"/>
                    <a:pt x="126" y="393"/>
                  </a:cubicBezTo>
                  <a:cubicBezTo>
                    <a:pt x="127" y="393"/>
                    <a:pt x="127" y="393"/>
                    <a:pt x="127" y="393"/>
                  </a:cubicBezTo>
                  <a:cubicBezTo>
                    <a:pt x="125" y="394"/>
                    <a:pt x="124" y="396"/>
                    <a:pt x="126" y="398"/>
                  </a:cubicBezTo>
                  <a:cubicBezTo>
                    <a:pt x="128" y="396"/>
                    <a:pt x="128" y="396"/>
                    <a:pt x="128" y="396"/>
                  </a:cubicBezTo>
                  <a:cubicBezTo>
                    <a:pt x="127" y="395"/>
                    <a:pt x="127" y="395"/>
                    <a:pt x="127" y="395"/>
                  </a:cubicBezTo>
                  <a:cubicBezTo>
                    <a:pt x="129" y="394"/>
                    <a:pt x="129" y="392"/>
                    <a:pt x="128" y="391"/>
                  </a:cubicBezTo>
                  <a:cubicBezTo>
                    <a:pt x="129" y="392"/>
                    <a:pt x="131" y="390"/>
                    <a:pt x="132" y="392"/>
                  </a:cubicBezTo>
                  <a:cubicBezTo>
                    <a:pt x="132" y="393"/>
                    <a:pt x="132" y="393"/>
                    <a:pt x="131" y="394"/>
                  </a:cubicBezTo>
                  <a:cubicBezTo>
                    <a:pt x="134" y="395"/>
                    <a:pt x="133" y="394"/>
                    <a:pt x="136" y="394"/>
                  </a:cubicBezTo>
                  <a:cubicBezTo>
                    <a:pt x="136" y="396"/>
                    <a:pt x="136" y="398"/>
                    <a:pt x="140" y="399"/>
                  </a:cubicBezTo>
                  <a:cubicBezTo>
                    <a:pt x="137" y="401"/>
                    <a:pt x="135" y="398"/>
                    <a:pt x="132" y="398"/>
                  </a:cubicBezTo>
                  <a:cubicBezTo>
                    <a:pt x="131" y="398"/>
                    <a:pt x="130" y="397"/>
                    <a:pt x="129" y="398"/>
                  </a:cubicBezTo>
                  <a:cubicBezTo>
                    <a:pt x="129" y="397"/>
                    <a:pt x="128" y="398"/>
                    <a:pt x="128" y="398"/>
                  </a:cubicBezTo>
                  <a:cubicBezTo>
                    <a:pt x="129" y="398"/>
                    <a:pt x="130" y="399"/>
                    <a:pt x="130" y="398"/>
                  </a:cubicBezTo>
                  <a:cubicBezTo>
                    <a:pt x="131" y="399"/>
                    <a:pt x="131" y="399"/>
                    <a:pt x="131" y="399"/>
                  </a:cubicBezTo>
                  <a:cubicBezTo>
                    <a:pt x="133" y="401"/>
                    <a:pt x="131" y="403"/>
                    <a:pt x="129" y="403"/>
                  </a:cubicBezTo>
                  <a:cubicBezTo>
                    <a:pt x="130" y="404"/>
                    <a:pt x="130" y="404"/>
                    <a:pt x="130" y="405"/>
                  </a:cubicBezTo>
                  <a:cubicBezTo>
                    <a:pt x="131" y="402"/>
                    <a:pt x="133" y="406"/>
                    <a:pt x="135" y="405"/>
                  </a:cubicBezTo>
                  <a:cubicBezTo>
                    <a:pt x="135" y="406"/>
                    <a:pt x="134" y="407"/>
                    <a:pt x="134" y="408"/>
                  </a:cubicBezTo>
                  <a:cubicBezTo>
                    <a:pt x="134" y="408"/>
                    <a:pt x="135" y="408"/>
                    <a:pt x="135" y="407"/>
                  </a:cubicBezTo>
                  <a:cubicBezTo>
                    <a:pt x="135" y="407"/>
                    <a:pt x="135" y="407"/>
                    <a:pt x="135" y="407"/>
                  </a:cubicBezTo>
                  <a:cubicBezTo>
                    <a:pt x="135" y="406"/>
                    <a:pt x="135" y="406"/>
                    <a:pt x="136" y="405"/>
                  </a:cubicBezTo>
                  <a:cubicBezTo>
                    <a:pt x="137" y="405"/>
                    <a:pt x="137" y="405"/>
                    <a:pt x="138" y="406"/>
                  </a:cubicBezTo>
                  <a:cubicBezTo>
                    <a:pt x="138" y="406"/>
                    <a:pt x="138" y="407"/>
                    <a:pt x="137" y="407"/>
                  </a:cubicBezTo>
                  <a:cubicBezTo>
                    <a:pt x="139" y="407"/>
                    <a:pt x="139" y="407"/>
                    <a:pt x="139" y="407"/>
                  </a:cubicBezTo>
                  <a:cubicBezTo>
                    <a:pt x="137" y="408"/>
                    <a:pt x="140" y="410"/>
                    <a:pt x="141" y="410"/>
                  </a:cubicBezTo>
                  <a:cubicBezTo>
                    <a:pt x="141" y="412"/>
                    <a:pt x="140" y="411"/>
                    <a:pt x="139" y="411"/>
                  </a:cubicBezTo>
                  <a:cubicBezTo>
                    <a:pt x="138" y="413"/>
                    <a:pt x="138" y="413"/>
                    <a:pt x="138" y="413"/>
                  </a:cubicBezTo>
                  <a:cubicBezTo>
                    <a:pt x="139" y="412"/>
                    <a:pt x="142" y="414"/>
                    <a:pt x="141" y="414"/>
                  </a:cubicBezTo>
                  <a:cubicBezTo>
                    <a:pt x="141" y="414"/>
                    <a:pt x="141" y="414"/>
                    <a:pt x="142" y="414"/>
                  </a:cubicBezTo>
                  <a:cubicBezTo>
                    <a:pt x="140" y="413"/>
                    <a:pt x="140" y="413"/>
                    <a:pt x="140" y="413"/>
                  </a:cubicBezTo>
                  <a:cubicBezTo>
                    <a:pt x="141" y="412"/>
                    <a:pt x="144" y="413"/>
                    <a:pt x="144" y="411"/>
                  </a:cubicBezTo>
                  <a:cubicBezTo>
                    <a:pt x="145" y="412"/>
                    <a:pt x="147" y="410"/>
                    <a:pt x="149" y="410"/>
                  </a:cubicBezTo>
                  <a:cubicBezTo>
                    <a:pt x="147" y="409"/>
                    <a:pt x="147" y="409"/>
                    <a:pt x="147" y="409"/>
                  </a:cubicBezTo>
                  <a:cubicBezTo>
                    <a:pt x="147" y="408"/>
                    <a:pt x="147" y="407"/>
                    <a:pt x="147" y="407"/>
                  </a:cubicBezTo>
                  <a:cubicBezTo>
                    <a:pt x="147" y="407"/>
                    <a:pt x="147" y="407"/>
                    <a:pt x="147" y="407"/>
                  </a:cubicBezTo>
                  <a:cubicBezTo>
                    <a:pt x="146" y="408"/>
                    <a:pt x="144" y="407"/>
                    <a:pt x="143" y="406"/>
                  </a:cubicBezTo>
                  <a:cubicBezTo>
                    <a:pt x="145" y="405"/>
                    <a:pt x="146" y="405"/>
                    <a:pt x="148" y="405"/>
                  </a:cubicBezTo>
                  <a:cubicBezTo>
                    <a:pt x="147" y="404"/>
                    <a:pt x="147" y="401"/>
                    <a:pt x="144" y="403"/>
                  </a:cubicBezTo>
                  <a:cubicBezTo>
                    <a:pt x="145" y="397"/>
                    <a:pt x="149" y="404"/>
                    <a:pt x="151" y="399"/>
                  </a:cubicBezTo>
                  <a:cubicBezTo>
                    <a:pt x="152" y="400"/>
                    <a:pt x="153" y="402"/>
                    <a:pt x="152" y="402"/>
                  </a:cubicBezTo>
                  <a:cubicBezTo>
                    <a:pt x="152" y="402"/>
                    <a:pt x="151" y="402"/>
                    <a:pt x="150" y="402"/>
                  </a:cubicBezTo>
                  <a:cubicBezTo>
                    <a:pt x="149" y="404"/>
                    <a:pt x="150" y="406"/>
                    <a:pt x="149" y="407"/>
                  </a:cubicBezTo>
                  <a:cubicBezTo>
                    <a:pt x="152" y="407"/>
                    <a:pt x="152" y="407"/>
                    <a:pt x="152" y="407"/>
                  </a:cubicBezTo>
                  <a:cubicBezTo>
                    <a:pt x="152" y="407"/>
                    <a:pt x="151" y="407"/>
                    <a:pt x="151" y="407"/>
                  </a:cubicBezTo>
                  <a:cubicBezTo>
                    <a:pt x="151" y="406"/>
                    <a:pt x="151" y="406"/>
                    <a:pt x="152" y="405"/>
                  </a:cubicBezTo>
                  <a:cubicBezTo>
                    <a:pt x="151" y="404"/>
                    <a:pt x="151" y="404"/>
                    <a:pt x="151" y="404"/>
                  </a:cubicBezTo>
                  <a:cubicBezTo>
                    <a:pt x="151" y="403"/>
                    <a:pt x="152" y="403"/>
                    <a:pt x="153" y="403"/>
                  </a:cubicBezTo>
                  <a:cubicBezTo>
                    <a:pt x="155" y="404"/>
                    <a:pt x="153" y="406"/>
                    <a:pt x="154" y="407"/>
                  </a:cubicBezTo>
                  <a:cubicBezTo>
                    <a:pt x="158" y="404"/>
                    <a:pt x="161" y="408"/>
                    <a:pt x="165" y="409"/>
                  </a:cubicBezTo>
                  <a:cubicBezTo>
                    <a:pt x="165" y="409"/>
                    <a:pt x="165" y="409"/>
                    <a:pt x="165" y="409"/>
                  </a:cubicBezTo>
                  <a:cubicBezTo>
                    <a:pt x="165" y="409"/>
                    <a:pt x="165" y="409"/>
                    <a:pt x="165" y="409"/>
                  </a:cubicBezTo>
                  <a:cubicBezTo>
                    <a:pt x="166" y="409"/>
                    <a:pt x="166" y="411"/>
                    <a:pt x="167" y="411"/>
                  </a:cubicBezTo>
                  <a:cubicBezTo>
                    <a:pt x="168" y="409"/>
                    <a:pt x="168" y="409"/>
                    <a:pt x="168" y="409"/>
                  </a:cubicBezTo>
                  <a:cubicBezTo>
                    <a:pt x="170" y="408"/>
                    <a:pt x="171" y="409"/>
                    <a:pt x="173" y="410"/>
                  </a:cubicBezTo>
                  <a:cubicBezTo>
                    <a:pt x="170" y="413"/>
                    <a:pt x="170" y="413"/>
                    <a:pt x="170" y="413"/>
                  </a:cubicBezTo>
                  <a:cubicBezTo>
                    <a:pt x="172" y="415"/>
                    <a:pt x="173" y="412"/>
                    <a:pt x="173" y="410"/>
                  </a:cubicBezTo>
                  <a:cubicBezTo>
                    <a:pt x="175" y="411"/>
                    <a:pt x="175" y="411"/>
                    <a:pt x="175" y="411"/>
                  </a:cubicBezTo>
                  <a:cubicBezTo>
                    <a:pt x="174" y="410"/>
                    <a:pt x="174" y="410"/>
                    <a:pt x="174" y="410"/>
                  </a:cubicBezTo>
                  <a:cubicBezTo>
                    <a:pt x="176" y="408"/>
                    <a:pt x="176" y="408"/>
                    <a:pt x="176" y="405"/>
                  </a:cubicBezTo>
                  <a:cubicBezTo>
                    <a:pt x="178" y="406"/>
                    <a:pt x="179" y="406"/>
                    <a:pt x="181" y="407"/>
                  </a:cubicBezTo>
                  <a:cubicBezTo>
                    <a:pt x="179" y="408"/>
                    <a:pt x="179" y="408"/>
                    <a:pt x="179" y="408"/>
                  </a:cubicBezTo>
                  <a:cubicBezTo>
                    <a:pt x="180" y="407"/>
                    <a:pt x="182" y="409"/>
                    <a:pt x="182" y="407"/>
                  </a:cubicBezTo>
                  <a:cubicBezTo>
                    <a:pt x="184" y="409"/>
                    <a:pt x="184" y="409"/>
                    <a:pt x="184" y="409"/>
                  </a:cubicBezTo>
                  <a:cubicBezTo>
                    <a:pt x="183" y="409"/>
                    <a:pt x="181" y="410"/>
                    <a:pt x="180" y="410"/>
                  </a:cubicBezTo>
                  <a:cubicBezTo>
                    <a:pt x="181" y="411"/>
                    <a:pt x="181" y="411"/>
                    <a:pt x="181" y="411"/>
                  </a:cubicBezTo>
                  <a:cubicBezTo>
                    <a:pt x="185" y="405"/>
                    <a:pt x="187" y="417"/>
                    <a:pt x="190" y="410"/>
                  </a:cubicBezTo>
                  <a:cubicBezTo>
                    <a:pt x="191" y="410"/>
                    <a:pt x="191" y="411"/>
                    <a:pt x="191" y="411"/>
                  </a:cubicBezTo>
                  <a:cubicBezTo>
                    <a:pt x="191" y="412"/>
                    <a:pt x="190" y="411"/>
                    <a:pt x="189" y="411"/>
                  </a:cubicBezTo>
                  <a:cubicBezTo>
                    <a:pt x="190" y="413"/>
                    <a:pt x="190" y="413"/>
                    <a:pt x="190" y="413"/>
                  </a:cubicBezTo>
                  <a:cubicBezTo>
                    <a:pt x="192" y="413"/>
                    <a:pt x="191" y="412"/>
                    <a:pt x="192" y="410"/>
                  </a:cubicBezTo>
                  <a:cubicBezTo>
                    <a:pt x="195" y="412"/>
                    <a:pt x="195" y="412"/>
                    <a:pt x="195" y="412"/>
                  </a:cubicBezTo>
                  <a:cubicBezTo>
                    <a:pt x="195" y="410"/>
                    <a:pt x="195" y="410"/>
                    <a:pt x="196" y="409"/>
                  </a:cubicBezTo>
                  <a:cubicBezTo>
                    <a:pt x="196" y="410"/>
                    <a:pt x="198" y="412"/>
                    <a:pt x="197" y="413"/>
                  </a:cubicBezTo>
                  <a:cubicBezTo>
                    <a:pt x="198" y="413"/>
                    <a:pt x="199" y="413"/>
                    <a:pt x="200" y="413"/>
                  </a:cubicBezTo>
                  <a:cubicBezTo>
                    <a:pt x="201" y="414"/>
                    <a:pt x="199" y="414"/>
                    <a:pt x="200" y="414"/>
                  </a:cubicBezTo>
                  <a:cubicBezTo>
                    <a:pt x="201" y="415"/>
                    <a:pt x="203" y="414"/>
                    <a:pt x="202" y="414"/>
                  </a:cubicBezTo>
                  <a:cubicBezTo>
                    <a:pt x="201" y="413"/>
                    <a:pt x="201" y="413"/>
                    <a:pt x="201" y="413"/>
                  </a:cubicBezTo>
                  <a:cubicBezTo>
                    <a:pt x="203" y="412"/>
                    <a:pt x="204" y="410"/>
                    <a:pt x="206" y="412"/>
                  </a:cubicBezTo>
                  <a:cubicBezTo>
                    <a:pt x="205" y="413"/>
                    <a:pt x="205" y="414"/>
                    <a:pt x="204" y="413"/>
                  </a:cubicBezTo>
                  <a:cubicBezTo>
                    <a:pt x="206" y="414"/>
                    <a:pt x="205" y="417"/>
                    <a:pt x="207" y="417"/>
                  </a:cubicBezTo>
                  <a:cubicBezTo>
                    <a:pt x="206" y="415"/>
                    <a:pt x="206" y="415"/>
                    <a:pt x="206" y="415"/>
                  </a:cubicBezTo>
                  <a:cubicBezTo>
                    <a:pt x="206" y="414"/>
                    <a:pt x="206" y="414"/>
                    <a:pt x="206" y="414"/>
                  </a:cubicBezTo>
                  <a:cubicBezTo>
                    <a:pt x="207" y="414"/>
                    <a:pt x="208" y="415"/>
                    <a:pt x="209" y="415"/>
                  </a:cubicBezTo>
                  <a:cubicBezTo>
                    <a:pt x="209" y="416"/>
                    <a:pt x="208" y="416"/>
                    <a:pt x="209" y="416"/>
                  </a:cubicBezTo>
                  <a:cubicBezTo>
                    <a:pt x="211" y="415"/>
                    <a:pt x="211" y="415"/>
                    <a:pt x="211" y="415"/>
                  </a:cubicBezTo>
                  <a:cubicBezTo>
                    <a:pt x="211" y="415"/>
                    <a:pt x="211" y="415"/>
                    <a:pt x="211" y="415"/>
                  </a:cubicBezTo>
                  <a:cubicBezTo>
                    <a:pt x="211" y="416"/>
                    <a:pt x="211" y="416"/>
                    <a:pt x="211" y="416"/>
                  </a:cubicBezTo>
                  <a:cubicBezTo>
                    <a:pt x="212" y="417"/>
                    <a:pt x="212" y="419"/>
                    <a:pt x="212" y="420"/>
                  </a:cubicBezTo>
                  <a:cubicBezTo>
                    <a:pt x="209" y="419"/>
                    <a:pt x="207" y="417"/>
                    <a:pt x="205" y="418"/>
                  </a:cubicBezTo>
                  <a:cubicBezTo>
                    <a:pt x="206" y="418"/>
                    <a:pt x="207" y="418"/>
                    <a:pt x="208" y="419"/>
                  </a:cubicBezTo>
                  <a:cubicBezTo>
                    <a:pt x="206" y="420"/>
                    <a:pt x="206" y="420"/>
                    <a:pt x="206" y="420"/>
                  </a:cubicBezTo>
                  <a:cubicBezTo>
                    <a:pt x="208" y="420"/>
                    <a:pt x="208" y="420"/>
                    <a:pt x="209" y="419"/>
                  </a:cubicBezTo>
                  <a:cubicBezTo>
                    <a:pt x="210" y="419"/>
                    <a:pt x="209" y="420"/>
                    <a:pt x="210" y="421"/>
                  </a:cubicBezTo>
                  <a:cubicBezTo>
                    <a:pt x="211" y="418"/>
                    <a:pt x="214" y="423"/>
                    <a:pt x="215" y="419"/>
                  </a:cubicBezTo>
                  <a:cubicBezTo>
                    <a:pt x="216" y="420"/>
                    <a:pt x="217" y="420"/>
                    <a:pt x="217" y="421"/>
                  </a:cubicBezTo>
                  <a:cubicBezTo>
                    <a:pt x="216" y="422"/>
                    <a:pt x="216" y="422"/>
                    <a:pt x="216" y="422"/>
                  </a:cubicBezTo>
                  <a:cubicBezTo>
                    <a:pt x="217" y="421"/>
                    <a:pt x="219" y="420"/>
                    <a:pt x="220" y="422"/>
                  </a:cubicBezTo>
                  <a:cubicBezTo>
                    <a:pt x="220" y="421"/>
                    <a:pt x="220" y="421"/>
                    <a:pt x="220" y="421"/>
                  </a:cubicBezTo>
                  <a:cubicBezTo>
                    <a:pt x="224" y="421"/>
                    <a:pt x="224" y="421"/>
                    <a:pt x="224" y="421"/>
                  </a:cubicBezTo>
                  <a:cubicBezTo>
                    <a:pt x="224" y="422"/>
                    <a:pt x="224" y="422"/>
                    <a:pt x="224" y="422"/>
                  </a:cubicBezTo>
                  <a:cubicBezTo>
                    <a:pt x="225" y="422"/>
                    <a:pt x="225" y="422"/>
                    <a:pt x="225" y="422"/>
                  </a:cubicBezTo>
                  <a:cubicBezTo>
                    <a:pt x="224" y="421"/>
                    <a:pt x="224" y="421"/>
                    <a:pt x="224" y="421"/>
                  </a:cubicBezTo>
                  <a:cubicBezTo>
                    <a:pt x="224" y="419"/>
                    <a:pt x="224" y="419"/>
                    <a:pt x="224" y="419"/>
                  </a:cubicBezTo>
                  <a:cubicBezTo>
                    <a:pt x="228" y="421"/>
                    <a:pt x="228" y="421"/>
                    <a:pt x="228" y="421"/>
                  </a:cubicBezTo>
                  <a:cubicBezTo>
                    <a:pt x="227" y="421"/>
                    <a:pt x="227" y="421"/>
                    <a:pt x="227" y="421"/>
                  </a:cubicBezTo>
                  <a:cubicBezTo>
                    <a:pt x="228" y="422"/>
                    <a:pt x="228" y="422"/>
                    <a:pt x="228" y="422"/>
                  </a:cubicBezTo>
                  <a:cubicBezTo>
                    <a:pt x="229" y="421"/>
                    <a:pt x="229" y="421"/>
                    <a:pt x="229" y="421"/>
                  </a:cubicBezTo>
                  <a:cubicBezTo>
                    <a:pt x="231" y="420"/>
                    <a:pt x="233" y="419"/>
                    <a:pt x="235" y="421"/>
                  </a:cubicBezTo>
                  <a:cubicBezTo>
                    <a:pt x="234" y="421"/>
                    <a:pt x="234" y="421"/>
                    <a:pt x="233" y="421"/>
                  </a:cubicBezTo>
                  <a:cubicBezTo>
                    <a:pt x="233" y="422"/>
                    <a:pt x="233" y="422"/>
                    <a:pt x="233" y="422"/>
                  </a:cubicBezTo>
                  <a:cubicBezTo>
                    <a:pt x="236" y="422"/>
                    <a:pt x="236" y="422"/>
                    <a:pt x="236" y="422"/>
                  </a:cubicBezTo>
                  <a:cubicBezTo>
                    <a:pt x="236" y="422"/>
                    <a:pt x="236" y="422"/>
                    <a:pt x="236" y="422"/>
                  </a:cubicBezTo>
                  <a:cubicBezTo>
                    <a:pt x="236" y="423"/>
                    <a:pt x="237" y="422"/>
                    <a:pt x="239" y="423"/>
                  </a:cubicBezTo>
                  <a:cubicBezTo>
                    <a:pt x="239" y="424"/>
                    <a:pt x="238" y="424"/>
                    <a:pt x="238" y="424"/>
                  </a:cubicBezTo>
                  <a:cubicBezTo>
                    <a:pt x="240" y="426"/>
                    <a:pt x="241" y="425"/>
                    <a:pt x="242" y="425"/>
                  </a:cubicBezTo>
                  <a:cubicBezTo>
                    <a:pt x="239" y="425"/>
                    <a:pt x="239" y="425"/>
                    <a:pt x="239" y="425"/>
                  </a:cubicBezTo>
                  <a:cubicBezTo>
                    <a:pt x="239" y="423"/>
                    <a:pt x="239" y="423"/>
                    <a:pt x="239" y="423"/>
                  </a:cubicBezTo>
                  <a:cubicBezTo>
                    <a:pt x="240" y="422"/>
                    <a:pt x="241" y="422"/>
                    <a:pt x="242" y="422"/>
                  </a:cubicBezTo>
                  <a:cubicBezTo>
                    <a:pt x="242" y="423"/>
                    <a:pt x="242" y="423"/>
                    <a:pt x="242" y="423"/>
                  </a:cubicBezTo>
                  <a:cubicBezTo>
                    <a:pt x="243" y="423"/>
                    <a:pt x="243" y="423"/>
                    <a:pt x="243" y="423"/>
                  </a:cubicBezTo>
                  <a:cubicBezTo>
                    <a:pt x="244" y="422"/>
                    <a:pt x="247" y="424"/>
                    <a:pt x="249" y="424"/>
                  </a:cubicBezTo>
                  <a:cubicBezTo>
                    <a:pt x="248" y="423"/>
                    <a:pt x="248" y="423"/>
                    <a:pt x="248" y="423"/>
                  </a:cubicBezTo>
                  <a:cubicBezTo>
                    <a:pt x="249" y="423"/>
                    <a:pt x="251" y="421"/>
                    <a:pt x="252" y="423"/>
                  </a:cubicBezTo>
                  <a:cubicBezTo>
                    <a:pt x="250" y="424"/>
                    <a:pt x="250" y="425"/>
                    <a:pt x="249" y="426"/>
                  </a:cubicBezTo>
                  <a:cubicBezTo>
                    <a:pt x="250" y="426"/>
                    <a:pt x="250" y="427"/>
                    <a:pt x="250" y="427"/>
                  </a:cubicBezTo>
                  <a:cubicBezTo>
                    <a:pt x="251" y="426"/>
                    <a:pt x="251" y="426"/>
                    <a:pt x="251" y="426"/>
                  </a:cubicBezTo>
                  <a:cubicBezTo>
                    <a:pt x="249" y="424"/>
                    <a:pt x="254" y="425"/>
                    <a:pt x="253" y="422"/>
                  </a:cubicBezTo>
                  <a:cubicBezTo>
                    <a:pt x="255" y="422"/>
                    <a:pt x="257" y="421"/>
                    <a:pt x="258" y="423"/>
                  </a:cubicBezTo>
                  <a:cubicBezTo>
                    <a:pt x="255" y="424"/>
                    <a:pt x="255" y="424"/>
                    <a:pt x="255" y="424"/>
                  </a:cubicBezTo>
                  <a:cubicBezTo>
                    <a:pt x="256" y="425"/>
                    <a:pt x="256" y="425"/>
                    <a:pt x="256" y="425"/>
                  </a:cubicBezTo>
                  <a:cubicBezTo>
                    <a:pt x="256" y="425"/>
                    <a:pt x="255" y="426"/>
                    <a:pt x="255" y="426"/>
                  </a:cubicBezTo>
                  <a:cubicBezTo>
                    <a:pt x="256" y="426"/>
                    <a:pt x="259" y="427"/>
                    <a:pt x="260" y="427"/>
                  </a:cubicBezTo>
                  <a:cubicBezTo>
                    <a:pt x="262" y="424"/>
                    <a:pt x="265" y="422"/>
                    <a:pt x="263" y="419"/>
                  </a:cubicBezTo>
                  <a:cubicBezTo>
                    <a:pt x="265" y="418"/>
                    <a:pt x="265" y="421"/>
                    <a:pt x="266" y="422"/>
                  </a:cubicBezTo>
                  <a:cubicBezTo>
                    <a:pt x="265" y="422"/>
                    <a:pt x="265" y="422"/>
                    <a:pt x="264" y="422"/>
                  </a:cubicBezTo>
                  <a:cubicBezTo>
                    <a:pt x="268" y="422"/>
                    <a:pt x="268" y="422"/>
                    <a:pt x="268" y="422"/>
                  </a:cubicBezTo>
                  <a:cubicBezTo>
                    <a:pt x="266" y="423"/>
                    <a:pt x="267" y="427"/>
                    <a:pt x="267" y="427"/>
                  </a:cubicBezTo>
                  <a:cubicBezTo>
                    <a:pt x="266" y="427"/>
                    <a:pt x="266" y="427"/>
                    <a:pt x="266" y="427"/>
                  </a:cubicBezTo>
                  <a:cubicBezTo>
                    <a:pt x="266" y="426"/>
                    <a:pt x="264" y="425"/>
                    <a:pt x="266" y="424"/>
                  </a:cubicBezTo>
                  <a:cubicBezTo>
                    <a:pt x="265" y="424"/>
                    <a:pt x="265" y="425"/>
                    <a:pt x="265" y="424"/>
                  </a:cubicBezTo>
                  <a:cubicBezTo>
                    <a:pt x="265" y="426"/>
                    <a:pt x="267" y="428"/>
                    <a:pt x="265" y="429"/>
                  </a:cubicBezTo>
                  <a:cubicBezTo>
                    <a:pt x="266" y="427"/>
                    <a:pt x="269" y="429"/>
                    <a:pt x="270" y="429"/>
                  </a:cubicBezTo>
                  <a:cubicBezTo>
                    <a:pt x="268" y="427"/>
                    <a:pt x="267" y="426"/>
                    <a:pt x="268" y="424"/>
                  </a:cubicBezTo>
                  <a:cubicBezTo>
                    <a:pt x="270" y="422"/>
                    <a:pt x="271" y="426"/>
                    <a:pt x="273" y="425"/>
                  </a:cubicBezTo>
                  <a:cubicBezTo>
                    <a:pt x="274" y="427"/>
                    <a:pt x="271" y="425"/>
                    <a:pt x="271" y="427"/>
                  </a:cubicBezTo>
                  <a:cubicBezTo>
                    <a:pt x="272" y="429"/>
                    <a:pt x="274" y="427"/>
                    <a:pt x="276" y="427"/>
                  </a:cubicBezTo>
                  <a:cubicBezTo>
                    <a:pt x="274" y="425"/>
                    <a:pt x="277" y="424"/>
                    <a:pt x="275" y="422"/>
                  </a:cubicBezTo>
                  <a:cubicBezTo>
                    <a:pt x="276" y="423"/>
                    <a:pt x="278" y="423"/>
                    <a:pt x="278" y="424"/>
                  </a:cubicBezTo>
                  <a:cubicBezTo>
                    <a:pt x="280" y="426"/>
                    <a:pt x="283" y="424"/>
                    <a:pt x="282" y="427"/>
                  </a:cubicBezTo>
                  <a:cubicBezTo>
                    <a:pt x="283" y="426"/>
                    <a:pt x="284" y="428"/>
                    <a:pt x="284" y="428"/>
                  </a:cubicBezTo>
                  <a:cubicBezTo>
                    <a:pt x="284" y="429"/>
                    <a:pt x="284" y="429"/>
                    <a:pt x="284" y="429"/>
                  </a:cubicBezTo>
                  <a:cubicBezTo>
                    <a:pt x="285" y="429"/>
                    <a:pt x="286" y="430"/>
                    <a:pt x="286" y="430"/>
                  </a:cubicBezTo>
                  <a:cubicBezTo>
                    <a:pt x="286" y="430"/>
                    <a:pt x="286" y="430"/>
                    <a:pt x="286" y="429"/>
                  </a:cubicBezTo>
                  <a:cubicBezTo>
                    <a:pt x="287" y="429"/>
                    <a:pt x="288" y="428"/>
                    <a:pt x="288" y="429"/>
                  </a:cubicBezTo>
                  <a:cubicBezTo>
                    <a:pt x="289" y="428"/>
                    <a:pt x="291" y="428"/>
                    <a:pt x="290" y="428"/>
                  </a:cubicBezTo>
                  <a:cubicBezTo>
                    <a:pt x="287" y="427"/>
                    <a:pt x="287" y="427"/>
                    <a:pt x="287" y="427"/>
                  </a:cubicBezTo>
                  <a:cubicBezTo>
                    <a:pt x="287" y="428"/>
                    <a:pt x="287" y="428"/>
                    <a:pt x="287" y="428"/>
                  </a:cubicBezTo>
                  <a:cubicBezTo>
                    <a:pt x="285" y="429"/>
                    <a:pt x="285" y="427"/>
                    <a:pt x="284" y="426"/>
                  </a:cubicBezTo>
                  <a:cubicBezTo>
                    <a:pt x="287" y="422"/>
                    <a:pt x="287" y="422"/>
                    <a:pt x="287" y="422"/>
                  </a:cubicBezTo>
                  <a:cubicBezTo>
                    <a:pt x="288" y="423"/>
                    <a:pt x="288" y="423"/>
                    <a:pt x="288" y="423"/>
                  </a:cubicBezTo>
                  <a:cubicBezTo>
                    <a:pt x="289" y="422"/>
                    <a:pt x="289" y="422"/>
                    <a:pt x="289" y="422"/>
                  </a:cubicBezTo>
                  <a:cubicBezTo>
                    <a:pt x="287" y="422"/>
                    <a:pt x="287" y="422"/>
                    <a:pt x="287" y="422"/>
                  </a:cubicBezTo>
                  <a:cubicBezTo>
                    <a:pt x="289" y="421"/>
                    <a:pt x="293" y="420"/>
                    <a:pt x="294" y="421"/>
                  </a:cubicBezTo>
                  <a:cubicBezTo>
                    <a:pt x="294" y="420"/>
                    <a:pt x="294" y="420"/>
                    <a:pt x="294" y="420"/>
                  </a:cubicBezTo>
                  <a:cubicBezTo>
                    <a:pt x="293" y="420"/>
                    <a:pt x="292" y="420"/>
                    <a:pt x="292" y="420"/>
                  </a:cubicBezTo>
                  <a:cubicBezTo>
                    <a:pt x="293" y="419"/>
                    <a:pt x="293" y="418"/>
                    <a:pt x="294" y="417"/>
                  </a:cubicBezTo>
                  <a:cubicBezTo>
                    <a:pt x="294" y="418"/>
                    <a:pt x="294" y="418"/>
                    <a:pt x="294" y="419"/>
                  </a:cubicBezTo>
                  <a:cubicBezTo>
                    <a:pt x="295" y="419"/>
                    <a:pt x="295" y="419"/>
                    <a:pt x="295" y="419"/>
                  </a:cubicBezTo>
                  <a:cubicBezTo>
                    <a:pt x="297" y="419"/>
                    <a:pt x="297" y="422"/>
                    <a:pt x="296" y="423"/>
                  </a:cubicBezTo>
                  <a:cubicBezTo>
                    <a:pt x="295" y="422"/>
                    <a:pt x="295" y="422"/>
                    <a:pt x="295" y="422"/>
                  </a:cubicBezTo>
                  <a:cubicBezTo>
                    <a:pt x="293" y="421"/>
                    <a:pt x="292" y="423"/>
                    <a:pt x="292" y="424"/>
                  </a:cubicBezTo>
                  <a:cubicBezTo>
                    <a:pt x="291" y="422"/>
                    <a:pt x="291" y="422"/>
                    <a:pt x="291" y="422"/>
                  </a:cubicBezTo>
                  <a:cubicBezTo>
                    <a:pt x="291" y="422"/>
                    <a:pt x="291" y="422"/>
                    <a:pt x="291" y="422"/>
                  </a:cubicBezTo>
                  <a:cubicBezTo>
                    <a:pt x="292" y="423"/>
                    <a:pt x="290" y="424"/>
                    <a:pt x="290" y="424"/>
                  </a:cubicBezTo>
                  <a:cubicBezTo>
                    <a:pt x="292" y="424"/>
                    <a:pt x="293" y="426"/>
                    <a:pt x="295" y="425"/>
                  </a:cubicBezTo>
                  <a:cubicBezTo>
                    <a:pt x="295" y="423"/>
                    <a:pt x="298" y="423"/>
                    <a:pt x="299" y="423"/>
                  </a:cubicBezTo>
                  <a:cubicBezTo>
                    <a:pt x="298" y="422"/>
                    <a:pt x="298" y="422"/>
                    <a:pt x="298" y="422"/>
                  </a:cubicBezTo>
                  <a:cubicBezTo>
                    <a:pt x="301" y="420"/>
                    <a:pt x="301" y="420"/>
                    <a:pt x="301" y="420"/>
                  </a:cubicBezTo>
                  <a:cubicBezTo>
                    <a:pt x="301" y="421"/>
                    <a:pt x="303" y="422"/>
                    <a:pt x="301" y="423"/>
                  </a:cubicBezTo>
                  <a:cubicBezTo>
                    <a:pt x="303" y="422"/>
                    <a:pt x="303" y="420"/>
                    <a:pt x="303" y="420"/>
                  </a:cubicBezTo>
                  <a:cubicBezTo>
                    <a:pt x="304" y="420"/>
                    <a:pt x="305" y="421"/>
                    <a:pt x="306" y="420"/>
                  </a:cubicBezTo>
                  <a:cubicBezTo>
                    <a:pt x="304" y="420"/>
                    <a:pt x="304" y="420"/>
                    <a:pt x="304" y="420"/>
                  </a:cubicBezTo>
                  <a:cubicBezTo>
                    <a:pt x="305" y="418"/>
                    <a:pt x="309" y="419"/>
                    <a:pt x="311" y="419"/>
                  </a:cubicBezTo>
                  <a:cubicBezTo>
                    <a:pt x="309" y="417"/>
                    <a:pt x="309" y="417"/>
                    <a:pt x="309" y="417"/>
                  </a:cubicBezTo>
                  <a:cubicBezTo>
                    <a:pt x="310" y="417"/>
                    <a:pt x="311" y="416"/>
                    <a:pt x="312" y="415"/>
                  </a:cubicBezTo>
                  <a:cubicBezTo>
                    <a:pt x="314" y="414"/>
                    <a:pt x="316" y="413"/>
                    <a:pt x="317" y="415"/>
                  </a:cubicBezTo>
                  <a:cubicBezTo>
                    <a:pt x="317" y="415"/>
                    <a:pt x="317" y="415"/>
                    <a:pt x="317" y="415"/>
                  </a:cubicBezTo>
                  <a:cubicBezTo>
                    <a:pt x="318" y="415"/>
                    <a:pt x="321" y="416"/>
                    <a:pt x="321" y="416"/>
                  </a:cubicBezTo>
                  <a:cubicBezTo>
                    <a:pt x="321" y="414"/>
                    <a:pt x="317" y="416"/>
                    <a:pt x="317" y="413"/>
                  </a:cubicBezTo>
                  <a:cubicBezTo>
                    <a:pt x="317" y="413"/>
                    <a:pt x="318" y="413"/>
                    <a:pt x="319" y="413"/>
                  </a:cubicBezTo>
                  <a:cubicBezTo>
                    <a:pt x="319" y="411"/>
                    <a:pt x="319" y="411"/>
                    <a:pt x="319" y="411"/>
                  </a:cubicBezTo>
                  <a:cubicBezTo>
                    <a:pt x="321" y="411"/>
                    <a:pt x="321" y="411"/>
                    <a:pt x="321" y="411"/>
                  </a:cubicBezTo>
                  <a:cubicBezTo>
                    <a:pt x="322" y="411"/>
                    <a:pt x="322" y="412"/>
                    <a:pt x="322" y="413"/>
                  </a:cubicBezTo>
                  <a:cubicBezTo>
                    <a:pt x="325" y="413"/>
                    <a:pt x="325" y="413"/>
                    <a:pt x="325" y="413"/>
                  </a:cubicBezTo>
                  <a:cubicBezTo>
                    <a:pt x="325" y="409"/>
                    <a:pt x="327" y="414"/>
                    <a:pt x="328" y="412"/>
                  </a:cubicBezTo>
                  <a:cubicBezTo>
                    <a:pt x="328" y="412"/>
                    <a:pt x="328" y="412"/>
                    <a:pt x="328" y="412"/>
                  </a:cubicBezTo>
                  <a:cubicBezTo>
                    <a:pt x="329" y="411"/>
                    <a:pt x="330" y="412"/>
                    <a:pt x="331" y="411"/>
                  </a:cubicBezTo>
                  <a:cubicBezTo>
                    <a:pt x="328" y="410"/>
                    <a:pt x="328" y="410"/>
                    <a:pt x="328" y="410"/>
                  </a:cubicBezTo>
                  <a:cubicBezTo>
                    <a:pt x="330" y="408"/>
                    <a:pt x="331" y="409"/>
                    <a:pt x="332" y="407"/>
                  </a:cubicBezTo>
                  <a:cubicBezTo>
                    <a:pt x="329" y="406"/>
                    <a:pt x="329" y="406"/>
                    <a:pt x="329" y="406"/>
                  </a:cubicBezTo>
                  <a:cubicBezTo>
                    <a:pt x="329" y="406"/>
                    <a:pt x="329" y="406"/>
                    <a:pt x="329" y="406"/>
                  </a:cubicBezTo>
                  <a:cubicBezTo>
                    <a:pt x="329" y="405"/>
                    <a:pt x="329" y="405"/>
                    <a:pt x="330" y="405"/>
                  </a:cubicBezTo>
                  <a:cubicBezTo>
                    <a:pt x="332" y="404"/>
                    <a:pt x="335" y="406"/>
                    <a:pt x="335" y="405"/>
                  </a:cubicBezTo>
                  <a:cubicBezTo>
                    <a:pt x="335" y="405"/>
                    <a:pt x="335" y="405"/>
                    <a:pt x="335" y="405"/>
                  </a:cubicBezTo>
                  <a:cubicBezTo>
                    <a:pt x="338" y="403"/>
                    <a:pt x="337" y="401"/>
                    <a:pt x="341" y="401"/>
                  </a:cubicBezTo>
                  <a:cubicBezTo>
                    <a:pt x="341" y="401"/>
                    <a:pt x="342" y="402"/>
                    <a:pt x="342" y="403"/>
                  </a:cubicBezTo>
                  <a:cubicBezTo>
                    <a:pt x="342" y="403"/>
                    <a:pt x="342" y="402"/>
                    <a:pt x="343" y="402"/>
                  </a:cubicBezTo>
                  <a:cubicBezTo>
                    <a:pt x="341" y="400"/>
                    <a:pt x="341" y="400"/>
                    <a:pt x="341" y="400"/>
                  </a:cubicBezTo>
                  <a:cubicBezTo>
                    <a:pt x="344" y="398"/>
                    <a:pt x="347" y="398"/>
                    <a:pt x="349" y="397"/>
                  </a:cubicBezTo>
                  <a:cubicBezTo>
                    <a:pt x="353" y="399"/>
                    <a:pt x="353" y="399"/>
                    <a:pt x="353" y="399"/>
                  </a:cubicBezTo>
                  <a:cubicBezTo>
                    <a:pt x="354" y="399"/>
                    <a:pt x="350" y="398"/>
                    <a:pt x="352" y="397"/>
                  </a:cubicBezTo>
                  <a:cubicBezTo>
                    <a:pt x="346" y="396"/>
                    <a:pt x="346" y="396"/>
                    <a:pt x="346" y="396"/>
                  </a:cubicBezTo>
                  <a:cubicBezTo>
                    <a:pt x="348" y="394"/>
                    <a:pt x="351" y="396"/>
                    <a:pt x="351" y="393"/>
                  </a:cubicBezTo>
                  <a:cubicBezTo>
                    <a:pt x="350" y="393"/>
                    <a:pt x="350" y="392"/>
                    <a:pt x="349" y="392"/>
                  </a:cubicBezTo>
                  <a:cubicBezTo>
                    <a:pt x="350" y="391"/>
                    <a:pt x="350" y="391"/>
                    <a:pt x="351" y="391"/>
                  </a:cubicBezTo>
                  <a:cubicBezTo>
                    <a:pt x="353" y="391"/>
                    <a:pt x="353" y="393"/>
                    <a:pt x="353" y="395"/>
                  </a:cubicBezTo>
                  <a:cubicBezTo>
                    <a:pt x="354" y="395"/>
                    <a:pt x="354" y="391"/>
                    <a:pt x="355" y="392"/>
                  </a:cubicBezTo>
                  <a:cubicBezTo>
                    <a:pt x="353" y="392"/>
                    <a:pt x="351" y="390"/>
                    <a:pt x="352" y="389"/>
                  </a:cubicBezTo>
                  <a:cubicBezTo>
                    <a:pt x="352" y="388"/>
                    <a:pt x="353" y="388"/>
                    <a:pt x="355" y="388"/>
                  </a:cubicBezTo>
                  <a:cubicBezTo>
                    <a:pt x="355" y="388"/>
                    <a:pt x="356" y="389"/>
                    <a:pt x="355" y="389"/>
                  </a:cubicBezTo>
                  <a:cubicBezTo>
                    <a:pt x="355" y="390"/>
                    <a:pt x="354" y="390"/>
                    <a:pt x="354" y="390"/>
                  </a:cubicBezTo>
                  <a:cubicBezTo>
                    <a:pt x="355" y="391"/>
                    <a:pt x="356" y="390"/>
                    <a:pt x="356" y="390"/>
                  </a:cubicBezTo>
                  <a:cubicBezTo>
                    <a:pt x="355" y="388"/>
                    <a:pt x="355" y="388"/>
                    <a:pt x="355" y="388"/>
                  </a:cubicBezTo>
                  <a:cubicBezTo>
                    <a:pt x="356" y="388"/>
                    <a:pt x="357" y="388"/>
                    <a:pt x="358" y="387"/>
                  </a:cubicBezTo>
                  <a:cubicBezTo>
                    <a:pt x="358" y="389"/>
                    <a:pt x="358" y="389"/>
                    <a:pt x="358" y="389"/>
                  </a:cubicBezTo>
                  <a:cubicBezTo>
                    <a:pt x="363" y="387"/>
                    <a:pt x="363" y="387"/>
                    <a:pt x="363" y="387"/>
                  </a:cubicBezTo>
                  <a:cubicBezTo>
                    <a:pt x="360" y="388"/>
                    <a:pt x="358" y="387"/>
                    <a:pt x="356" y="386"/>
                  </a:cubicBezTo>
                  <a:cubicBezTo>
                    <a:pt x="359" y="384"/>
                    <a:pt x="362" y="387"/>
                    <a:pt x="364" y="384"/>
                  </a:cubicBezTo>
                  <a:cubicBezTo>
                    <a:pt x="365" y="386"/>
                    <a:pt x="365" y="386"/>
                    <a:pt x="365" y="386"/>
                  </a:cubicBezTo>
                  <a:cubicBezTo>
                    <a:pt x="365" y="385"/>
                    <a:pt x="365" y="385"/>
                    <a:pt x="365" y="385"/>
                  </a:cubicBezTo>
                  <a:cubicBezTo>
                    <a:pt x="364" y="384"/>
                    <a:pt x="364" y="384"/>
                    <a:pt x="364" y="384"/>
                  </a:cubicBezTo>
                  <a:cubicBezTo>
                    <a:pt x="364" y="384"/>
                    <a:pt x="364" y="383"/>
                    <a:pt x="365" y="383"/>
                  </a:cubicBezTo>
                  <a:cubicBezTo>
                    <a:pt x="365" y="385"/>
                    <a:pt x="368" y="385"/>
                    <a:pt x="370" y="385"/>
                  </a:cubicBezTo>
                  <a:cubicBezTo>
                    <a:pt x="369" y="385"/>
                    <a:pt x="369" y="385"/>
                    <a:pt x="369" y="385"/>
                  </a:cubicBezTo>
                  <a:cubicBezTo>
                    <a:pt x="370" y="384"/>
                    <a:pt x="370" y="384"/>
                    <a:pt x="370" y="384"/>
                  </a:cubicBezTo>
                  <a:cubicBezTo>
                    <a:pt x="369" y="383"/>
                    <a:pt x="369" y="383"/>
                    <a:pt x="369" y="383"/>
                  </a:cubicBezTo>
                  <a:cubicBezTo>
                    <a:pt x="368" y="384"/>
                    <a:pt x="368" y="384"/>
                    <a:pt x="368" y="384"/>
                  </a:cubicBezTo>
                  <a:cubicBezTo>
                    <a:pt x="367" y="384"/>
                    <a:pt x="367" y="383"/>
                    <a:pt x="366" y="383"/>
                  </a:cubicBezTo>
                  <a:cubicBezTo>
                    <a:pt x="367" y="382"/>
                    <a:pt x="367" y="382"/>
                    <a:pt x="367" y="382"/>
                  </a:cubicBezTo>
                  <a:cubicBezTo>
                    <a:pt x="367" y="382"/>
                    <a:pt x="367" y="382"/>
                    <a:pt x="367" y="382"/>
                  </a:cubicBezTo>
                  <a:cubicBezTo>
                    <a:pt x="365" y="381"/>
                    <a:pt x="365" y="380"/>
                    <a:pt x="366" y="378"/>
                  </a:cubicBezTo>
                  <a:cubicBezTo>
                    <a:pt x="369" y="378"/>
                    <a:pt x="370" y="383"/>
                    <a:pt x="372" y="384"/>
                  </a:cubicBezTo>
                  <a:cubicBezTo>
                    <a:pt x="374" y="384"/>
                    <a:pt x="378" y="387"/>
                    <a:pt x="378" y="383"/>
                  </a:cubicBezTo>
                  <a:cubicBezTo>
                    <a:pt x="376" y="382"/>
                    <a:pt x="374" y="381"/>
                    <a:pt x="372" y="383"/>
                  </a:cubicBezTo>
                  <a:cubicBezTo>
                    <a:pt x="372" y="382"/>
                    <a:pt x="371" y="381"/>
                    <a:pt x="372" y="380"/>
                  </a:cubicBezTo>
                  <a:cubicBezTo>
                    <a:pt x="378" y="380"/>
                    <a:pt x="378" y="380"/>
                    <a:pt x="378" y="380"/>
                  </a:cubicBezTo>
                  <a:cubicBezTo>
                    <a:pt x="379" y="382"/>
                    <a:pt x="381" y="381"/>
                    <a:pt x="382" y="382"/>
                  </a:cubicBezTo>
                  <a:cubicBezTo>
                    <a:pt x="380" y="384"/>
                    <a:pt x="380" y="384"/>
                    <a:pt x="380" y="384"/>
                  </a:cubicBezTo>
                  <a:cubicBezTo>
                    <a:pt x="385" y="382"/>
                    <a:pt x="385" y="382"/>
                    <a:pt x="385" y="382"/>
                  </a:cubicBezTo>
                  <a:cubicBezTo>
                    <a:pt x="382" y="381"/>
                    <a:pt x="382" y="381"/>
                    <a:pt x="382" y="381"/>
                  </a:cubicBezTo>
                  <a:cubicBezTo>
                    <a:pt x="382" y="380"/>
                    <a:pt x="382" y="380"/>
                    <a:pt x="382" y="380"/>
                  </a:cubicBezTo>
                  <a:cubicBezTo>
                    <a:pt x="382" y="379"/>
                    <a:pt x="383" y="380"/>
                    <a:pt x="384" y="380"/>
                  </a:cubicBezTo>
                  <a:cubicBezTo>
                    <a:pt x="382" y="380"/>
                    <a:pt x="381" y="379"/>
                    <a:pt x="379" y="381"/>
                  </a:cubicBezTo>
                  <a:cubicBezTo>
                    <a:pt x="379" y="380"/>
                    <a:pt x="379" y="380"/>
                    <a:pt x="379" y="379"/>
                  </a:cubicBezTo>
                  <a:cubicBezTo>
                    <a:pt x="378" y="381"/>
                    <a:pt x="377" y="378"/>
                    <a:pt x="377" y="376"/>
                  </a:cubicBezTo>
                  <a:cubicBezTo>
                    <a:pt x="378" y="376"/>
                    <a:pt x="380" y="375"/>
                    <a:pt x="380" y="377"/>
                  </a:cubicBezTo>
                  <a:cubicBezTo>
                    <a:pt x="381" y="377"/>
                    <a:pt x="380" y="378"/>
                    <a:pt x="380" y="378"/>
                  </a:cubicBezTo>
                  <a:cubicBezTo>
                    <a:pt x="380" y="378"/>
                    <a:pt x="379" y="377"/>
                    <a:pt x="379" y="377"/>
                  </a:cubicBezTo>
                  <a:cubicBezTo>
                    <a:pt x="381" y="378"/>
                    <a:pt x="381" y="378"/>
                    <a:pt x="381" y="378"/>
                  </a:cubicBezTo>
                  <a:cubicBezTo>
                    <a:pt x="381" y="375"/>
                    <a:pt x="378" y="375"/>
                    <a:pt x="376" y="374"/>
                  </a:cubicBezTo>
                  <a:cubicBezTo>
                    <a:pt x="377" y="374"/>
                    <a:pt x="377" y="374"/>
                    <a:pt x="377" y="374"/>
                  </a:cubicBezTo>
                  <a:cubicBezTo>
                    <a:pt x="375" y="371"/>
                    <a:pt x="370" y="370"/>
                    <a:pt x="373" y="367"/>
                  </a:cubicBezTo>
                  <a:cubicBezTo>
                    <a:pt x="371" y="368"/>
                    <a:pt x="369" y="369"/>
                    <a:pt x="368" y="367"/>
                  </a:cubicBezTo>
                  <a:cubicBezTo>
                    <a:pt x="370" y="366"/>
                    <a:pt x="370" y="366"/>
                    <a:pt x="370" y="366"/>
                  </a:cubicBezTo>
                  <a:cubicBezTo>
                    <a:pt x="372" y="366"/>
                    <a:pt x="377" y="364"/>
                    <a:pt x="377" y="365"/>
                  </a:cubicBezTo>
                  <a:cubicBezTo>
                    <a:pt x="377" y="365"/>
                    <a:pt x="377" y="365"/>
                    <a:pt x="377" y="365"/>
                  </a:cubicBezTo>
                  <a:cubicBezTo>
                    <a:pt x="378" y="363"/>
                    <a:pt x="378" y="363"/>
                    <a:pt x="378" y="363"/>
                  </a:cubicBezTo>
                  <a:cubicBezTo>
                    <a:pt x="379" y="365"/>
                    <a:pt x="379" y="365"/>
                    <a:pt x="379" y="365"/>
                  </a:cubicBezTo>
                  <a:cubicBezTo>
                    <a:pt x="380" y="366"/>
                    <a:pt x="378" y="367"/>
                    <a:pt x="379" y="368"/>
                  </a:cubicBezTo>
                  <a:cubicBezTo>
                    <a:pt x="381" y="365"/>
                    <a:pt x="381" y="365"/>
                    <a:pt x="381" y="365"/>
                  </a:cubicBezTo>
                  <a:cubicBezTo>
                    <a:pt x="380" y="364"/>
                    <a:pt x="377" y="363"/>
                    <a:pt x="378" y="362"/>
                  </a:cubicBezTo>
                  <a:cubicBezTo>
                    <a:pt x="378" y="362"/>
                    <a:pt x="379" y="361"/>
                    <a:pt x="379" y="361"/>
                  </a:cubicBezTo>
                  <a:cubicBezTo>
                    <a:pt x="380" y="362"/>
                    <a:pt x="380" y="362"/>
                    <a:pt x="380" y="362"/>
                  </a:cubicBezTo>
                  <a:cubicBezTo>
                    <a:pt x="382" y="362"/>
                    <a:pt x="383" y="361"/>
                    <a:pt x="383" y="360"/>
                  </a:cubicBezTo>
                  <a:cubicBezTo>
                    <a:pt x="380" y="361"/>
                    <a:pt x="380" y="361"/>
                    <a:pt x="380" y="361"/>
                  </a:cubicBezTo>
                  <a:cubicBezTo>
                    <a:pt x="378" y="362"/>
                    <a:pt x="380" y="358"/>
                    <a:pt x="379" y="358"/>
                  </a:cubicBezTo>
                  <a:cubicBezTo>
                    <a:pt x="380" y="356"/>
                    <a:pt x="380" y="356"/>
                    <a:pt x="380" y="356"/>
                  </a:cubicBezTo>
                  <a:cubicBezTo>
                    <a:pt x="383" y="356"/>
                    <a:pt x="383" y="359"/>
                    <a:pt x="385" y="359"/>
                  </a:cubicBezTo>
                  <a:cubicBezTo>
                    <a:pt x="386" y="358"/>
                    <a:pt x="384" y="353"/>
                    <a:pt x="387" y="353"/>
                  </a:cubicBezTo>
                  <a:cubicBezTo>
                    <a:pt x="386" y="353"/>
                    <a:pt x="386" y="352"/>
                    <a:pt x="385" y="353"/>
                  </a:cubicBezTo>
                  <a:cubicBezTo>
                    <a:pt x="382" y="352"/>
                    <a:pt x="386" y="352"/>
                    <a:pt x="385" y="350"/>
                  </a:cubicBezTo>
                  <a:cubicBezTo>
                    <a:pt x="387" y="351"/>
                    <a:pt x="389" y="352"/>
                    <a:pt x="390" y="350"/>
                  </a:cubicBezTo>
                  <a:cubicBezTo>
                    <a:pt x="390" y="350"/>
                    <a:pt x="389" y="351"/>
                    <a:pt x="389" y="350"/>
                  </a:cubicBezTo>
                  <a:cubicBezTo>
                    <a:pt x="389" y="349"/>
                    <a:pt x="391" y="349"/>
                    <a:pt x="391" y="349"/>
                  </a:cubicBezTo>
                  <a:cubicBezTo>
                    <a:pt x="391" y="350"/>
                    <a:pt x="391" y="350"/>
                    <a:pt x="391" y="350"/>
                  </a:cubicBezTo>
                  <a:cubicBezTo>
                    <a:pt x="392" y="350"/>
                    <a:pt x="392" y="350"/>
                    <a:pt x="392" y="350"/>
                  </a:cubicBezTo>
                  <a:cubicBezTo>
                    <a:pt x="392" y="349"/>
                    <a:pt x="392" y="349"/>
                    <a:pt x="392" y="349"/>
                  </a:cubicBezTo>
                  <a:cubicBezTo>
                    <a:pt x="392" y="349"/>
                    <a:pt x="391" y="348"/>
                    <a:pt x="391" y="348"/>
                  </a:cubicBezTo>
                  <a:cubicBezTo>
                    <a:pt x="392" y="347"/>
                    <a:pt x="393" y="346"/>
                    <a:pt x="393" y="348"/>
                  </a:cubicBezTo>
                  <a:cubicBezTo>
                    <a:pt x="394" y="347"/>
                    <a:pt x="394" y="347"/>
                    <a:pt x="394" y="347"/>
                  </a:cubicBezTo>
                  <a:cubicBezTo>
                    <a:pt x="395" y="346"/>
                    <a:pt x="396" y="347"/>
                    <a:pt x="397" y="348"/>
                  </a:cubicBezTo>
                  <a:cubicBezTo>
                    <a:pt x="396" y="345"/>
                    <a:pt x="399" y="344"/>
                    <a:pt x="400" y="343"/>
                  </a:cubicBezTo>
                  <a:cubicBezTo>
                    <a:pt x="400" y="342"/>
                    <a:pt x="400" y="341"/>
                    <a:pt x="401" y="341"/>
                  </a:cubicBezTo>
                  <a:cubicBezTo>
                    <a:pt x="403" y="342"/>
                    <a:pt x="406" y="340"/>
                    <a:pt x="407" y="339"/>
                  </a:cubicBezTo>
                  <a:cubicBezTo>
                    <a:pt x="407" y="340"/>
                    <a:pt x="406" y="339"/>
                    <a:pt x="406" y="338"/>
                  </a:cubicBezTo>
                  <a:cubicBezTo>
                    <a:pt x="406" y="338"/>
                    <a:pt x="407" y="337"/>
                    <a:pt x="408" y="338"/>
                  </a:cubicBezTo>
                  <a:cubicBezTo>
                    <a:pt x="409" y="336"/>
                    <a:pt x="411" y="338"/>
                    <a:pt x="411" y="339"/>
                  </a:cubicBezTo>
                  <a:cubicBezTo>
                    <a:pt x="410" y="335"/>
                    <a:pt x="410" y="335"/>
                    <a:pt x="410" y="335"/>
                  </a:cubicBezTo>
                  <a:cubicBezTo>
                    <a:pt x="411" y="334"/>
                    <a:pt x="411" y="335"/>
                    <a:pt x="412" y="336"/>
                  </a:cubicBezTo>
                  <a:cubicBezTo>
                    <a:pt x="411" y="333"/>
                    <a:pt x="411" y="333"/>
                    <a:pt x="411" y="333"/>
                  </a:cubicBezTo>
                  <a:cubicBezTo>
                    <a:pt x="412" y="333"/>
                    <a:pt x="412" y="333"/>
                    <a:pt x="412" y="333"/>
                  </a:cubicBezTo>
                  <a:cubicBezTo>
                    <a:pt x="410" y="332"/>
                    <a:pt x="410" y="332"/>
                    <a:pt x="410" y="332"/>
                  </a:cubicBezTo>
                  <a:cubicBezTo>
                    <a:pt x="411" y="331"/>
                    <a:pt x="411" y="329"/>
                    <a:pt x="413" y="329"/>
                  </a:cubicBezTo>
                  <a:cubicBezTo>
                    <a:pt x="413" y="330"/>
                    <a:pt x="414" y="330"/>
                    <a:pt x="414" y="330"/>
                  </a:cubicBezTo>
                  <a:cubicBezTo>
                    <a:pt x="413" y="331"/>
                    <a:pt x="413" y="331"/>
                    <a:pt x="412" y="331"/>
                  </a:cubicBezTo>
                  <a:cubicBezTo>
                    <a:pt x="414" y="332"/>
                    <a:pt x="414" y="332"/>
                    <a:pt x="414" y="332"/>
                  </a:cubicBezTo>
                  <a:cubicBezTo>
                    <a:pt x="415" y="331"/>
                    <a:pt x="415" y="331"/>
                    <a:pt x="415" y="331"/>
                  </a:cubicBezTo>
                  <a:cubicBezTo>
                    <a:pt x="416" y="333"/>
                    <a:pt x="416" y="333"/>
                    <a:pt x="416" y="333"/>
                  </a:cubicBezTo>
                  <a:cubicBezTo>
                    <a:pt x="418" y="331"/>
                    <a:pt x="416" y="328"/>
                    <a:pt x="415" y="327"/>
                  </a:cubicBezTo>
                  <a:cubicBezTo>
                    <a:pt x="420" y="329"/>
                    <a:pt x="422" y="325"/>
                    <a:pt x="427" y="323"/>
                  </a:cubicBezTo>
                  <a:cubicBezTo>
                    <a:pt x="426" y="321"/>
                    <a:pt x="426" y="320"/>
                    <a:pt x="425" y="320"/>
                  </a:cubicBezTo>
                  <a:cubicBezTo>
                    <a:pt x="423" y="321"/>
                    <a:pt x="421" y="325"/>
                    <a:pt x="418" y="324"/>
                  </a:cubicBezTo>
                  <a:cubicBezTo>
                    <a:pt x="418" y="324"/>
                    <a:pt x="418" y="323"/>
                    <a:pt x="418" y="323"/>
                  </a:cubicBezTo>
                  <a:cubicBezTo>
                    <a:pt x="417" y="324"/>
                    <a:pt x="417" y="322"/>
                    <a:pt x="416" y="322"/>
                  </a:cubicBezTo>
                  <a:cubicBezTo>
                    <a:pt x="417" y="322"/>
                    <a:pt x="418" y="319"/>
                    <a:pt x="420" y="319"/>
                  </a:cubicBezTo>
                  <a:cubicBezTo>
                    <a:pt x="419" y="318"/>
                    <a:pt x="419" y="318"/>
                    <a:pt x="419" y="318"/>
                  </a:cubicBezTo>
                  <a:cubicBezTo>
                    <a:pt x="421" y="317"/>
                    <a:pt x="423" y="319"/>
                    <a:pt x="424" y="319"/>
                  </a:cubicBezTo>
                  <a:cubicBezTo>
                    <a:pt x="423" y="318"/>
                    <a:pt x="426" y="316"/>
                    <a:pt x="427" y="317"/>
                  </a:cubicBezTo>
                  <a:cubicBezTo>
                    <a:pt x="426" y="317"/>
                    <a:pt x="425" y="316"/>
                    <a:pt x="425" y="314"/>
                  </a:cubicBezTo>
                  <a:cubicBezTo>
                    <a:pt x="425" y="313"/>
                    <a:pt x="427" y="312"/>
                    <a:pt x="428" y="312"/>
                  </a:cubicBezTo>
                  <a:cubicBezTo>
                    <a:pt x="429" y="313"/>
                    <a:pt x="428" y="315"/>
                    <a:pt x="427" y="315"/>
                  </a:cubicBezTo>
                  <a:cubicBezTo>
                    <a:pt x="428" y="315"/>
                    <a:pt x="429" y="316"/>
                    <a:pt x="430" y="316"/>
                  </a:cubicBezTo>
                  <a:cubicBezTo>
                    <a:pt x="429" y="314"/>
                    <a:pt x="429" y="314"/>
                    <a:pt x="429" y="314"/>
                  </a:cubicBezTo>
                  <a:cubicBezTo>
                    <a:pt x="430" y="313"/>
                    <a:pt x="431" y="315"/>
                    <a:pt x="432" y="314"/>
                  </a:cubicBezTo>
                  <a:cubicBezTo>
                    <a:pt x="431" y="314"/>
                    <a:pt x="431" y="314"/>
                    <a:pt x="431" y="314"/>
                  </a:cubicBezTo>
                  <a:cubicBezTo>
                    <a:pt x="431" y="311"/>
                    <a:pt x="433" y="310"/>
                    <a:pt x="434" y="309"/>
                  </a:cubicBezTo>
                  <a:cubicBezTo>
                    <a:pt x="436" y="311"/>
                    <a:pt x="436" y="311"/>
                    <a:pt x="436" y="311"/>
                  </a:cubicBezTo>
                  <a:cubicBezTo>
                    <a:pt x="436" y="311"/>
                    <a:pt x="436" y="308"/>
                    <a:pt x="434" y="309"/>
                  </a:cubicBezTo>
                  <a:cubicBezTo>
                    <a:pt x="436" y="307"/>
                    <a:pt x="434" y="305"/>
                    <a:pt x="437" y="307"/>
                  </a:cubicBezTo>
                  <a:cubicBezTo>
                    <a:pt x="439" y="305"/>
                    <a:pt x="437" y="305"/>
                    <a:pt x="435" y="304"/>
                  </a:cubicBezTo>
                  <a:cubicBezTo>
                    <a:pt x="435" y="304"/>
                    <a:pt x="435" y="305"/>
                    <a:pt x="434" y="304"/>
                  </a:cubicBezTo>
                  <a:cubicBezTo>
                    <a:pt x="434" y="304"/>
                    <a:pt x="434" y="304"/>
                    <a:pt x="434" y="303"/>
                  </a:cubicBezTo>
                  <a:cubicBezTo>
                    <a:pt x="430" y="304"/>
                    <a:pt x="433" y="299"/>
                    <a:pt x="428" y="299"/>
                  </a:cubicBezTo>
                  <a:cubicBezTo>
                    <a:pt x="430" y="298"/>
                    <a:pt x="430" y="298"/>
                    <a:pt x="430" y="298"/>
                  </a:cubicBezTo>
                  <a:cubicBezTo>
                    <a:pt x="431" y="299"/>
                    <a:pt x="434" y="299"/>
                    <a:pt x="433" y="301"/>
                  </a:cubicBezTo>
                  <a:cubicBezTo>
                    <a:pt x="440" y="301"/>
                    <a:pt x="440" y="301"/>
                    <a:pt x="440" y="301"/>
                  </a:cubicBezTo>
                  <a:cubicBezTo>
                    <a:pt x="440" y="299"/>
                    <a:pt x="443" y="297"/>
                    <a:pt x="444" y="299"/>
                  </a:cubicBezTo>
                  <a:cubicBezTo>
                    <a:pt x="445" y="298"/>
                    <a:pt x="444" y="297"/>
                    <a:pt x="443" y="296"/>
                  </a:cubicBezTo>
                  <a:cubicBezTo>
                    <a:pt x="446" y="294"/>
                    <a:pt x="446" y="294"/>
                    <a:pt x="446" y="294"/>
                  </a:cubicBezTo>
                  <a:cubicBezTo>
                    <a:pt x="446" y="294"/>
                    <a:pt x="445" y="294"/>
                    <a:pt x="445" y="294"/>
                  </a:cubicBezTo>
                  <a:cubicBezTo>
                    <a:pt x="447" y="292"/>
                    <a:pt x="444" y="290"/>
                    <a:pt x="446" y="289"/>
                  </a:cubicBezTo>
                  <a:cubicBezTo>
                    <a:pt x="446" y="289"/>
                    <a:pt x="445" y="289"/>
                    <a:pt x="445" y="288"/>
                  </a:cubicBezTo>
                  <a:cubicBezTo>
                    <a:pt x="443" y="287"/>
                    <a:pt x="444" y="286"/>
                    <a:pt x="445" y="285"/>
                  </a:cubicBezTo>
                  <a:cubicBezTo>
                    <a:pt x="448" y="285"/>
                    <a:pt x="445" y="282"/>
                    <a:pt x="447" y="282"/>
                  </a:cubicBezTo>
                  <a:cubicBezTo>
                    <a:pt x="447" y="283"/>
                    <a:pt x="448" y="283"/>
                    <a:pt x="448" y="283"/>
                  </a:cubicBezTo>
                  <a:cubicBezTo>
                    <a:pt x="449" y="283"/>
                    <a:pt x="450" y="281"/>
                    <a:pt x="451" y="282"/>
                  </a:cubicBezTo>
                  <a:cubicBezTo>
                    <a:pt x="447" y="277"/>
                    <a:pt x="457" y="279"/>
                    <a:pt x="455" y="275"/>
                  </a:cubicBezTo>
                  <a:cubicBezTo>
                    <a:pt x="459" y="275"/>
                    <a:pt x="455" y="272"/>
                    <a:pt x="458" y="273"/>
                  </a:cubicBezTo>
                  <a:cubicBezTo>
                    <a:pt x="457" y="269"/>
                    <a:pt x="457" y="269"/>
                    <a:pt x="457" y="269"/>
                  </a:cubicBezTo>
                  <a:cubicBezTo>
                    <a:pt x="459" y="266"/>
                    <a:pt x="463" y="265"/>
                    <a:pt x="459" y="261"/>
                  </a:cubicBezTo>
                  <a:cubicBezTo>
                    <a:pt x="460" y="259"/>
                    <a:pt x="462" y="260"/>
                    <a:pt x="461" y="258"/>
                  </a:cubicBezTo>
                  <a:lnTo>
                    <a:pt x="460" y="259"/>
                  </a:lnTo>
                  <a:close/>
                  <a:moveTo>
                    <a:pt x="384" y="72"/>
                  </a:moveTo>
                  <a:cubicBezTo>
                    <a:pt x="385" y="73"/>
                    <a:pt x="385" y="73"/>
                    <a:pt x="385" y="73"/>
                  </a:cubicBezTo>
                  <a:cubicBezTo>
                    <a:pt x="383" y="74"/>
                    <a:pt x="383" y="74"/>
                    <a:pt x="383" y="74"/>
                  </a:cubicBezTo>
                  <a:lnTo>
                    <a:pt x="384" y="72"/>
                  </a:lnTo>
                  <a:close/>
                  <a:moveTo>
                    <a:pt x="12" y="156"/>
                  </a:moveTo>
                  <a:cubicBezTo>
                    <a:pt x="11" y="156"/>
                    <a:pt x="10" y="156"/>
                    <a:pt x="10" y="155"/>
                  </a:cubicBezTo>
                  <a:cubicBezTo>
                    <a:pt x="12" y="154"/>
                    <a:pt x="12" y="154"/>
                    <a:pt x="12" y="154"/>
                  </a:cubicBezTo>
                  <a:lnTo>
                    <a:pt x="12" y="156"/>
                  </a:lnTo>
                  <a:close/>
                  <a:moveTo>
                    <a:pt x="10" y="149"/>
                  </a:moveTo>
                  <a:cubicBezTo>
                    <a:pt x="12" y="149"/>
                    <a:pt x="12" y="149"/>
                    <a:pt x="12" y="149"/>
                  </a:cubicBezTo>
                  <a:cubicBezTo>
                    <a:pt x="12" y="150"/>
                    <a:pt x="12" y="150"/>
                    <a:pt x="12" y="150"/>
                  </a:cubicBezTo>
                  <a:lnTo>
                    <a:pt x="10" y="149"/>
                  </a:lnTo>
                  <a:close/>
                  <a:moveTo>
                    <a:pt x="11" y="146"/>
                  </a:moveTo>
                  <a:cubicBezTo>
                    <a:pt x="11" y="144"/>
                    <a:pt x="11" y="144"/>
                    <a:pt x="11" y="144"/>
                  </a:cubicBezTo>
                  <a:cubicBezTo>
                    <a:pt x="11" y="145"/>
                    <a:pt x="12" y="145"/>
                    <a:pt x="13" y="145"/>
                  </a:cubicBezTo>
                  <a:lnTo>
                    <a:pt x="11" y="146"/>
                  </a:lnTo>
                  <a:close/>
                  <a:moveTo>
                    <a:pt x="61" y="82"/>
                  </a:moveTo>
                  <a:cubicBezTo>
                    <a:pt x="61" y="82"/>
                    <a:pt x="61" y="82"/>
                    <a:pt x="61" y="82"/>
                  </a:cubicBezTo>
                  <a:cubicBezTo>
                    <a:pt x="60" y="81"/>
                    <a:pt x="60" y="81"/>
                    <a:pt x="60" y="81"/>
                  </a:cubicBezTo>
                  <a:lnTo>
                    <a:pt x="61" y="82"/>
                  </a:lnTo>
                  <a:close/>
                  <a:moveTo>
                    <a:pt x="56" y="78"/>
                  </a:moveTo>
                  <a:cubicBezTo>
                    <a:pt x="57" y="78"/>
                    <a:pt x="57" y="78"/>
                    <a:pt x="57" y="78"/>
                  </a:cubicBezTo>
                  <a:cubicBezTo>
                    <a:pt x="57" y="79"/>
                    <a:pt x="57" y="79"/>
                    <a:pt x="57" y="79"/>
                  </a:cubicBezTo>
                  <a:cubicBezTo>
                    <a:pt x="56" y="79"/>
                    <a:pt x="56" y="79"/>
                    <a:pt x="56" y="79"/>
                  </a:cubicBezTo>
                  <a:lnTo>
                    <a:pt x="56" y="78"/>
                  </a:lnTo>
                  <a:close/>
                  <a:moveTo>
                    <a:pt x="55" y="85"/>
                  </a:moveTo>
                  <a:cubicBezTo>
                    <a:pt x="56" y="85"/>
                    <a:pt x="56" y="84"/>
                    <a:pt x="56" y="84"/>
                  </a:cubicBezTo>
                  <a:cubicBezTo>
                    <a:pt x="56" y="82"/>
                    <a:pt x="55" y="82"/>
                    <a:pt x="54" y="83"/>
                  </a:cubicBezTo>
                  <a:cubicBezTo>
                    <a:pt x="54" y="83"/>
                    <a:pt x="54" y="83"/>
                    <a:pt x="54" y="83"/>
                  </a:cubicBezTo>
                  <a:cubicBezTo>
                    <a:pt x="53" y="83"/>
                    <a:pt x="53" y="83"/>
                    <a:pt x="53" y="83"/>
                  </a:cubicBezTo>
                  <a:cubicBezTo>
                    <a:pt x="54" y="83"/>
                    <a:pt x="54" y="83"/>
                    <a:pt x="54" y="83"/>
                  </a:cubicBezTo>
                  <a:cubicBezTo>
                    <a:pt x="54" y="82"/>
                    <a:pt x="54" y="82"/>
                    <a:pt x="55" y="81"/>
                  </a:cubicBezTo>
                  <a:cubicBezTo>
                    <a:pt x="54" y="81"/>
                    <a:pt x="56" y="83"/>
                    <a:pt x="57" y="84"/>
                  </a:cubicBezTo>
                  <a:cubicBezTo>
                    <a:pt x="58" y="84"/>
                    <a:pt x="58" y="84"/>
                    <a:pt x="58" y="84"/>
                  </a:cubicBezTo>
                  <a:cubicBezTo>
                    <a:pt x="57" y="84"/>
                    <a:pt x="57" y="84"/>
                    <a:pt x="57" y="84"/>
                  </a:cubicBezTo>
                  <a:cubicBezTo>
                    <a:pt x="56" y="83"/>
                    <a:pt x="56" y="85"/>
                    <a:pt x="55" y="85"/>
                  </a:cubicBezTo>
                  <a:close/>
                  <a:moveTo>
                    <a:pt x="56" y="87"/>
                  </a:moveTo>
                  <a:cubicBezTo>
                    <a:pt x="56" y="88"/>
                    <a:pt x="55" y="88"/>
                    <a:pt x="56" y="87"/>
                  </a:cubicBezTo>
                  <a:cubicBezTo>
                    <a:pt x="56" y="87"/>
                    <a:pt x="56" y="87"/>
                    <a:pt x="56" y="87"/>
                  </a:cubicBezTo>
                  <a:cubicBezTo>
                    <a:pt x="56" y="87"/>
                    <a:pt x="56" y="87"/>
                    <a:pt x="55" y="87"/>
                  </a:cubicBezTo>
                  <a:cubicBezTo>
                    <a:pt x="58" y="86"/>
                    <a:pt x="60" y="84"/>
                    <a:pt x="62" y="86"/>
                  </a:cubicBezTo>
                  <a:lnTo>
                    <a:pt x="56" y="87"/>
                  </a:lnTo>
                  <a:close/>
                  <a:moveTo>
                    <a:pt x="63" y="86"/>
                  </a:moveTo>
                  <a:cubicBezTo>
                    <a:pt x="64" y="86"/>
                    <a:pt x="64" y="86"/>
                    <a:pt x="64" y="86"/>
                  </a:cubicBezTo>
                  <a:cubicBezTo>
                    <a:pt x="63" y="84"/>
                    <a:pt x="63" y="84"/>
                    <a:pt x="63" y="84"/>
                  </a:cubicBezTo>
                  <a:cubicBezTo>
                    <a:pt x="65" y="84"/>
                    <a:pt x="65" y="84"/>
                    <a:pt x="65" y="84"/>
                  </a:cubicBezTo>
                  <a:cubicBezTo>
                    <a:pt x="64" y="84"/>
                    <a:pt x="65" y="85"/>
                    <a:pt x="65" y="86"/>
                  </a:cubicBezTo>
                  <a:lnTo>
                    <a:pt x="63" y="86"/>
                  </a:lnTo>
                  <a:close/>
                  <a:moveTo>
                    <a:pt x="4" y="192"/>
                  </a:moveTo>
                  <a:cubicBezTo>
                    <a:pt x="3" y="192"/>
                    <a:pt x="3" y="192"/>
                    <a:pt x="3" y="192"/>
                  </a:cubicBezTo>
                  <a:cubicBezTo>
                    <a:pt x="4" y="192"/>
                    <a:pt x="4" y="190"/>
                    <a:pt x="5" y="190"/>
                  </a:cubicBezTo>
                  <a:cubicBezTo>
                    <a:pt x="6" y="191"/>
                    <a:pt x="5" y="192"/>
                    <a:pt x="4" y="192"/>
                  </a:cubicBezTo>
                  <a:close/>
                  <a:moveTo>
                    <a:pt x="27" y="286"/>
                  </a:moveTo>
                  <a:cubicBezTo>
                    <a:pt x="27" y="285"/>
                    <a:pt x="27" y="285"/>
                    <a:pt x="27" y="285"/>
                  </a:cubicBezTo>
                  <a:cubicBezTo>
                    <a:pt x="28" y="286"/>
                    <a:pt x="28" y="286"/>
                    <a:pt x="28" y="286"/>
                  </a:cubicBezTo>
                  <a:lnTo>
                    <a:pt x="27" y="286"/>
                  </a:lnTo>
                  <a:close/>
                  <a:moveTo>
                    <a:pt x="46" y="314"/>
                  </a:moveTo>
                  <a:cubicBezTo>
                    <a:pt x="46" y="313"/>
                    <a:pt x="46" y="313"/>
                    <a:pt x="46" y="313"/>
                  </a:cubicBezTo>
                  <a:cubicBezTo>
                    <a:pt x="46" y="313"/>
                    <a:pt x="47" y="313"/>
                    <a:pt x="48" y="314"/>
                  </a:cubicBezTo>
                  <a:lnTo>
                    <a:pt x="46" y="314"/>
                  </a:lnTo>
                  <a:close/>
                  <a:moveTo>
                    <a:pt x="47" y="316"/>
                  </a:moveTo>
                  <a:cubicBezTo>
                    <a:pt x="49" y="314"/>
                    <a:pt x="49" y="314"/>
                    <a:pt x="49" y="314"/>
                  </a:cubicBezTo>
                  <a:cubicBezTo>
                    <a:pt x="51" y="315"/>
                    <a:pt x="51" y="315"/>
                    <a:pt x="51" y="315"/>
                  </a:cubicBezTo>
                  <a:cubicBezTo>
                    <a:pt x="49" y="315"/>
                    <a:pt x="48" y="318"/>
                    <a:pt x="47" y="316"/>
                  </a:cubicBezTo>
                  <a:close/>
                  <a:moveTo>
                    <a:pt x="60" y="313"/>
                  </a:moveTo>
                  <a:cubicBezTo>
                    <a:pt x="60" y="313"/>
                    <a:pt x="59" y="313"/>
                    <a:pt x="59" y="314"/>
                  </a:cubicBezTo>
                  <a:cubicBezTo>
                    <a:pt x="58" y="314"/>
                    <a:pt x="58" y="314"/>
                    <a:pt x="58" y="314"/>
                  </a:cubicBezTo>
                  <a:cubicBezTo>
                    <a:pt x="58" y="313"/>
                    <a:pt x="59" y="313"/>
                    <a:pt x="60" y="313"/>
                  </a:cubicBezTo>
                  <a:close/>
                  <a:moveTo>
                    <a:pt x="54" y="128"/>
                  </a:moveTo>
                  <a:cubicBezTo>
                    <a:pt x="55" y="129"/>
                    <a:pt x="54" y="129"/>
                    <a:pt x="53" y="130"/>
                  </a:cubicBezTo>
                  <a:cubicBezTo>
                    <a:pt x="53" y="130"/>
                    <a:pt x="53" y="129"/>
                    <a:pt x="52" y="129"/>
                  </a:cubicBezTo>
                  <a:cubicBezTo>
                    <a:pt x="53" y="129"/>
                    <a:pt x="53" y="128"/>
                    <a:pt x="54" y="128"/>
                  </a:cubicBezTo>
                  <a:close/>
                  <a:moveTo>
                    <a:pt x="41" y="288"/>
                  </a:moveTo>
                  <a:cubicBezTo>
                    <a:pt x="39" y="289"/>
                    <a:pt x="39" y="289"/>
                    <a:pt x="39" y="289"/>
                  </a:cubicBezTo>
                  <a:cubicBezTo>
                    <a:pt x="39" y="288"/>
                    <a:pt x="40" y="286"/>
                    <a:pt x="41" y="288"/>
                  </a:cubicBezTo>
                  <a:close/>
                  <a:moveTo>
                    <a:pt x="38" y="247"/>
                  </a:moveTo>
                  <a:cubicBezTo>
                    <a:pt x="35" y="248"/>
                    <a:pt x="35" y="248"/>
                    <a:pt x="35" y="248"/>
                  </a:cubicBezTo>
                  <a:cubicBezTo>
                    <a:pt x="37" y="247"/>
                    <a:pt x="37" y="247"/>
                    <a:pt x="37" y="247"/>
                  </a:cubicBezTo>
                  <a:lnTo>
                    <a:pt x="38" y="247"/>
                  </a:lnTo>
                  <a:close/>
                  <a:moveTo>
                    <a:pt x="32" y="240"/>
                  </a:moveTo>
                  <a:cubicBezTo>
                    <a:pt x="32" y="240"/>
                    <a:pt x="32" y="240"/>
                    <a:pt x="32" y="240"/>
                  </a:cubicBezTo>
                  <a:cubicBezTo>
                    <a:pt x="31" y="239"/>
                    <a:pt x="31" y="239"/>
                    <a:pt x="31" y="239"/>
                  </a:cubicBezTo>
                  <a:cubicBezTo>
                    <a:pt x="32" y="239"/>
                    <a:pt x="32" y="240"/>
                    <a:pt x="32" y="240"/>
                  </a:cubicBezTo>
                  <a:cubicBezTo>
                    <a:pt x="33" y="240"/>
                    <a:pt x="35" y="239"/>
                    <a:pt x="35" y="239"/>
                  </a:cubicBezTo>
                  <a:cubicBezTo>
                    <a:pt x="34" y="240"/>
                    <a:pt x="33" y="240"/>
                    <a:pt x="32" y="240"/>
                  </a:cubicBezTo>
                  <a:close/>
                  <a:moveTo>
                    <a:pt x="35" y="208"/>
                  </a:moveTo>
                  <a:cubicBezTo>
                    <a:pt x="36" y="208"/>
                    <a:pt x="36" y="208"/>
                    <a:pt x="36" y="208"/>
                  </a:cubicBezTo>
                  <a:cubicBezTo>
                    <a:pt x="35" y="208"/>
                    <a:pt x="35" y="208"/>
                    <a:pt x="35" y="208"/>
                  </a:cubicBezTo>
                  <a:cubicBezTo>
                    <a:pt x="35" y="207"/>
                    <a:pt x="33" y="206"/>
                    <a:pt x="33" y="205"/>
                  </a:cubicBezTo>
                  <a:lnTo>
                    <a:pt x="35" y="208"/>
                  </a:lnTo>
                  <a:close/>
                  <a:moveTo>
                    <a:pt x="34" y="230"/>
                  </a:moveTo>
                  <a:cubicBezTo>
                    <a:pt x="34" y="230"/>
                    <a:pt x="34" y="230"/>
                    <a:pt x="34" y="230"/>
                  </a:cubicBezTo>
                  <a:cubicBezTo>
                    <a:pt x="31" y="230"/>
                    <a:pt x="31" y="230"/>
                    <a:pt x="31" y="230"/>
                  </a:cubicBezTo>
                  <a:cubicBezTo>
                    <a:pt x="31" y="230"/>
                    <a:pt x="33" y="228"/>
                    <a:pt x="34" y="230"/>
                  </a:cubicBezTo>
                  <a:close/>
                  <a:moveTo>
                    <a:pt x="21" y="186"/>
                  </a:moveTo>
                  <a:cubicBezTo>
                    <a:pt x="23" y="187"/>
                    <a:pt x="23" y="187"/>
                    <a:pt x="23" y="187"/>
                  </a:cubicBezTo>
                  <a:cubicBezTo>
                    <a:pt x="23" y="188"/>
                    <a:pt x="20" y="186"/>
                    <a:pt x="20" y="188"/>
                  </a:cubicBezTo>
                  <a:cubicBezTo>
                    <a:pt x="20" y="189"/>
                    <a:pt x="20" y="189"/>
                    <a:pt x="20" y="189"/>
                  </a:cubicBezTo>
                  <a:cubicBezTo>
                    <a:pt x="18" y="189"/>
                    <a:pt x="20" y="187"/>
                    <a:pt x="21" y="186"/>
                  </a:cubicBezTo>
                  <a:close/>
                  <a:moveTo>
                    <a:pt x="10" y="181"/>
                  </a:moveTo>
                  <a:cubicBezTo>
                    <a:pt x="10" y="181"/>
                    <a:pt x="10" y="181"/>
                    <a:pt x="10" y="181"/>
                  </a:cubicBezTo>
                  <a:cubicBezTo>
                    <a:pt x="10" y="181"/>
                    <a:pt x="10" y="181"/>
                    <a:pt x="10" y="181"/>
                  </a:cubicBezTo>
                  <a:cubicBezTo>
                    <a:pt x="8" y="182"/>
                    <a:pt x="8" y="182"/>
                    <a:pt x="8" y="182"/>
                  </a:cubicBezTo>
                  <a:cubicBezTo>
                    <a:pt x="7" y="182"/>
                    <a:pt x="7" y="182"/>
                    <a:pt x="7" y="182"/>
                  </a:cubicBezTo>
                  <a:cubicBezTo>
                    <a:pt x="8" y="180"/>
                    <a:pt x="9" y="182"/>
                    <a:pt x="10" y="181"/>
                  </a:cubicBezTo>
                  <a:close/>
                  <a:moveTo>
                    <a:pt x="7" y="188"/>
                  </a:moveTo>
                  <a:cubicBezTo>
                    <a:pt x="7" y="185"/>
                    <a:pt x="7" y="185"/>
                    <a:pt x="7" y="185"/>
                  </a:cubicBezTo>
                  <a:cubicBezTo>
                    <a:pt x="9" y="188"/>
                    <a:pt x="10" y="188"/>
                    <a:pt x="13" y="187"/>
                  </a:cubicBezTo>
                  <a:cubicBezTo>
                    <a:pt x="13" y="189"/>
                    <a:pt x="10" y="189"/>
                    <a:pt x="11" y="192"/>
                  </a:cubicBezTo>
                  <a:cubicBezTo>
                    <a:pt x="8" y="192"/>
                    <a:pt x="8" y="192"/>
                    <a:pt x="8" y="192"/>
                  </a:cubicBezTo>
                  <a:cubicBezTo>
                    <a:pt x="8" y="194"/>
                    <a:pt x="8" y="194"/>
                    <a:pt x="8" y="194"/>
                  </a:cubicBezTo>
                  <a:cubicBezTo>
                    <a:pt x="7" y="192"/>
                    <a:pt x="8" y="189"/>
                    <a:pt x="6" y="188"/>
                  </a:cubicBezTo>
                  <a:lnTo>
                    <a:pt x="7" y="188"/>
                  </a:lnTo>
                  <a:close/>
                  <a:moveTo>
                    <a:pt x="6" y="196"/>
                  </a:moveTo>
                  <a:cubicBezTo>
                    <a:pt x="7" y="197"/>
                    <a:pt x="7" y="197"/>
                    <a:pt x="7" y="197"/>
                  </a:cubicBezTo>
                  <a:cubicBezTo>
                    <a:pt x="7" y="197"/>
                    <a:pt x="7" y="196"/>
                    <a:pt x="8" y="196"/>
                  </a:cubicBezTo>
                  <a:cubicBezTo>
                    <a:pt x="9" y="197"/>
                    <a:pt x="9" y="197"/>
                    <a:pt x="9" y="197"/>
                  </a:cubicBezTo>
                  <a:cubicBezTo>
                    <a:pt x="8" y="198"/>
                    <a:pt x="8" y="198"/>
                    <a:pt x="8" y="199"/>
                  </a:cubicBezTo>
                  <a:cubicBezTo>
                    <a:pt x="5" y="198"/>
                    <a:pt x="7" y="199"/>
                    <a:pt x="6" y="196"/>
                  </a:cubicBezTo>
                  <a:close/>
                  <a:moveTo>
                    <a:pt x="11" y="206"/>
                  </a:moveTo>
                  <a:cubicBezTo>
                    <a:pt x="10" y="206"/>
                    <a:pt x="10" y="205"/>
                    <a:pt x="10" y="204"/>
                  </a:cubicBezTo>
                  <a:cubicBezTo>
                    <a:pt x="8" y="202"/>
                    <a:pt x="5" y="201"/>
                    <a:pt x="9" y="200"/>
                  </a:cubicBezTo>
                  <a:cubicBezTo>
                    <a:pt x="9" y="201"/>
                    <a:pt x="9" y="201"/>
                    <a:pt x="9" y="201"/>
                  </a:cubicBezTo>
                  <a:cubicBezTo>
                    <a:pt x="9" y="200"/>
                    <a:pt x="9" y="200"/>
                    <a:pt x="9" y="200"/>
                  </a:cubicBezTo>
                  <a:cubicBezTo>
                    <a:pt x="9" y="202"/>
                    <a:pt x="9" y="203"/>
                    <a:pt x="10" y="204"/>
                  </a:cubicBezTo>
                  <a:cubicBezTo>
                    <a:pt x="10" y="205"/>
                    <a:pt x="11" y="205"/>
                    <a:pt x="11" y="206"/>
                  </a:cubicBezTo>
                  <a:close/>
                  <a:moveTo>
                    <a:pt x="11" y="195"/>
                  </a:moveTo>
                  <a:cubicBezTo>
                    <a:pt x="12" y="194"/>
                    <a:pt x="12" y="194"/>
                    <a:pt x="12" y="194"/>
                  </a:cubicBezTo>
                  <a:cubicBezTo>
                    <a:pt x="13" y="195"/>
                    <a:pt x="13" y="195"/>
                    <a:pt x="13" y="195"/>
                  </a:cubicBezTo>
                  <a:lnTo>
                    <a:pt x="11" y="195"/>
                  </a:lnTo>
                  <a:close/>
                  <a:moveTo>
                    <a:pt x="12" y="218"/>
                  </a:moveTo>
                  <a:cubicBezTo>
                    <a:pt x="13" y="217"/>
                    <a:pt x="13" y="217"/>
                    <a:pt x="13" y="217"/>
                  </a:cubicBezTo>
                  <a:cubicBezTo>
                    <a:pt x="14" y="219"/>
                    <a:pt x="17" y="220"/>
                    <a:pt x="18" y="223"/>
                  </a:cubicBezTo>
                  <a:cubicBezTo>
                    <a:pt x="15" y="223"/>
                    <a:pt x="16" y="218"/>
                    <a:pt x="12" y="218"/>
                  </a:cubicBezTo>
                  <a:close/>
                  <a:moveTo>
                    <a:pt x="21" y="232"/>
                  </a:moveTo>
                  <a:cubicBezTo>
                    <a:pt x="21" y="232"/>
                    <a:pt x="21" y="232"/>
                    <a:pt x="21" y="232"/>
                  </a:cubicBezTo>
                  <a:cubicBezTo>
                    <a:pt x="21" y="233"/>
                    <a:pt x="21" y="233"/>
                    <a:pt x="21" y="232"/>
                  </a:cubicBezTo>
                  <a:cubicBezTo>
                    <a:pt x="21" y="232"/>
                    <a:pt x="21" y="231"/>
                    <a:pt x="20" y="231"/>
                  </a:cubicBezTo>
                  <a:cubicBezTo>
                    <a:pt x="20" y="231"/>
                    <a:pt x="20" y="231"/>
                    <a:pt x="20" y="231"/>
                  </a:cubicBezTo>
                  <a:cubicBezTo>
                    <a:pt x="20" y="230"/>
                    <a:pt x="20" y="230"/>
                    <a:pt x="20" y="230"/>
                  </a:cubicBezTo>
                  <a:cubicBezTo>
                    <a:pt x="20" y="230"/>
                    <a:pt x="20" y="230"/>
                    <a:pt x="20" y="230"/>
                  </a:cubicBezTo>
                  <a:cubicBezTo>
                    <a:pt x="20" y="231"/>
                    <a:pt x="21" y="231"/>
                    <a:pt x="21" y="231"/>
                  </a:cubicBezTo>
                  <a:lnTo>
                    <a:pt x="21" y="232"/>
                  </a:lnTo>
                  <a:close/>
                  <a:moveTo>
                    <a:pt x="24" y="249"/>
                  </a:moveTo>
                  <a:cubicBezTo>
                    <a:pt x="23" y="248"/>
                    <a:pt x="23" y="248"/>
                    <a:pt x="23" y="248"/>
                  </a:cubicBezTo>
                  <a:cubicBezTo>
                    <a:pt x="24" y="248"/>
                    <a:pt x="24" y="248"/>
                    <a:pt x="24" y="248"/>
                  </a:cubicBezTo>
                  <a:cubicBezTo>
                    <a:pt x="24" y="249"/>
                    <a:pt x="24" y="249"/>
                    <a:pt x="24" y="249"/>
                  </a:cubicBezTo>
                  <a:close/>
                  <a:moveTo>
                    <a:pt x="22" y="230"/>
                  </a:moveTo>
                  <a:cubicBezTo>
                    <a:pt x="22" y="228"/>
                    <a:pt x="21" y="225"/>
                    <a:pt x="20" y="222"/>
                  </a:cubicBezTo>
                  <a:cubicBezTo>
                    <a:pt x="18" y="220"/>
                    <a:pt x="23" y="218"/>
                    <a:pt x="20" y="215"/>
                  </a:cubicBezTo>
                  <a:cubicBezTo>
                    <a:pt x="19" y="216"/>
                    <a:pt x="19" y="216"/>
                    <a:pt x="19" y="216"/>
                  </a:cubicBezTo>
                  <a:cubicBezTo>
                    <a:pt x="18" y="215"/>
                    <a:pt x="21" y="213"/>
                    <a:pt x="18" y="212"/>
                  </a:cubicBezTo>
                  <a:cubicBezTo>
                    <a:pt x="20" y="211"/>
                    <a:pt x="20" y="211"/>
                    <a:pt x="20" y="211"/>
                  </a:cubicBezTo>
                  <a:cubicBezTo>
                    <a:pt x="18" y="208"/>
                    <a:pt x="18" y="208"/>
                    <a:pt x="18" y="208"/>
                  </a:cubicBezTo>
                  <a:cubicBezTo>
                    <a:pt x="20" y="208"/>
                    <a:pt x="20" y="208"/>
                    <a:pt x="20" y="208"/>
                  </a:cubicBezTo>
                  <a:cubicBezTo>
                    <a:pt x="20" y="207"/>
                    <a:pt x="20" y="205"/>
                    <a:pt x="18" y="204"/>
                  </a:cubicBezTo>
                  <a:cubicBezTo>
                    <a:pt x="19" y="200"/>
                    <a:pt x="19" y="200"/>
                    <a:pt x="19" y="200"/>
                  </a:cubicBezTo>
                  <a:cubicBezTo>
                    <a:pt x="21" y="199"/>
                    <a:pt x="23" y="205"/>
                    <a:pt x="26" y="201"/>
                  </a:cubicBezTo>
                  <a:cubicBezTo>
                    <a:pt x="28" y="202"/>
                    <a:pt x="26" y="206"/>
                    <a:pt x="30" y="207"/>
                  </a:cubicBezTo>
                  <a:cubicBezTo>
                    <a:pt x="31" y="211"/>
                    <a:pt x="31" y="211"/>
                    <a:pt x="31" y="211"/>
                  </a:cubicBezTo>
                  <a:cubicBezTo>
                    <a:pt x="28" y="209"/>
                    <a:pt x="28" y="214"/>
                    <a:pt x="29" y="216"/>
                  </a:cubicBezTo>
                  <a:cubicBezTo>
                    <a:pt x="31" y="217"/>
                    <a:pt x="31" y="217"/>
                    <a:pt x="31" y="217"/>
                  </a:cubicBezTo>
                  <a:cubicBezTo>
                    <a:pt x="28" y="218"/>
                    <a:pt x="28" y="218"/>
                    <a:pt x="28" y="218"/>
                  </a:cubicBezTo>
                  <a:cubicBezTo>
                    <a:pt x="30" y="219"/>
                    <a:pt x="30" y="219"/>
                    <a:pt x="30" y="219"/>
                  </a:cubicBezTo>
                  <a:cubicBezTo>
                    <a:pt x="27" y="221"/>
                    <a:pt x="27" y="221"/>
                    <a:pt x="27" y="221"/>
                  </a:cubicBezTo>
                  <a:cubicBezTo>
                    <a:pt x="28" y="222"/>
                    <a:pt x="31" y="222"/>
                    <a:pt x="32" y="223"/>
                  </a:cubicBezTo>
                  <a:cubicBezTo>
                    <a:pt x="30" y="223"/>
                    <a:pt x="30" y="225"/>
                    <a:pt x="29" y="225"/>
                  </a:cubicBezTo>
                  <a:cubicBezTo>
                    <a:pt x="29" y="224"/>
                    <a:pt x="28" y="224"/>
                    <a:pt x="27" y="224"/>
                  </a:cubicBezTo>
                  <a:cubicBezTo>
                    <a:pt x="25" y="226"/>
                    <a:pt x="28" y="225"/>
                    <a:pt x="28" y="226"/>
                  </a:cubicBezTo>
                  <a:cubicBezTo>
                    <a:pt x="27" y="226"/>
                    <a:pt x="26" y="226"/>
                    <a:pt x="26" y="225"/>
                  </a:cubicBezTo>
                  <a:cubicBezTo>
                    <a:pt x="24" y="230"/>
                    <a:pt x="29" y="225"/>
                    <a:pt x="30" y="229"/>
                  </a:cubicBezTo>
                  <a:cubicBezTo>
                    <a:pt x="29" y="228"/>
                    <a:pt x="28" y="230"/>
                    <a:pt x="27" y="229"/>
                  </a:cubicBezTo>
                  <a:cubicBezTo>
                    <a:pt x="27" y="231"/>
                    <a:pt x="27" y="231"/>
                    <a:pt x="27" y="231"/>
                  </a:cubicBezTo>
                  <a:cubicBezTo>
                    <a:pt x="26" y="231"/>
                    <a:pt x="26" y="231"/>
                    <a:pt x="26" y="232"/>
                  </a:cubicBezTo>
                  <a:cubicBezTo>
                    <a:pt x="27" y="235"/>
                    <a:pt x="31" y="232"/>
                    <a:pt x="32" y="234"/>
                  </a:cubicBezTo>
                  <a:cubicBezTo>
                    <a:pt x="30" y="236"/>
                    <a:pt x="29" y="236"/>
                    <a:pt x="27" y="236"/>
                  </a:cubicBezTo>
                  <a:cubicBezTo>
                    <a:pt x="23" y="236"/>
                    <a:pt x="24" y="232"/>
                    <a:pt x="22" y="230"/>
                  </a:cubicBezTo>
                  <a:close/>
                  <a:moveTo>
                    <a:pt x="28" y="252"/>
                  </a:moveTo>
                  <a:cubicBezTo>
                    <a:pt x="27" y="252"/>
                    <a:pt x="27" y="252"/>
                    <a:pt x="27" y="252"/>
                  </a:cubicBezTo>
                  <a:cubicBezTo>
                    <a:pt x="27" y="251"/>
                    <a:pt x="27" y="251"/>
                    <a:pt x="27" y="251"/>
                  </a:cubicBezTo>
                  <a:cubicBezTo>
                    <a:pt x="29" y="251"/>
                    <a:pt x="29" y="251"/>
                    <a:pt x="29" y="251"/>
                  </a:cubicBezTo>
                  <a:cubicBezTo>
                    <a:pt x="29" y="251"/>
                    <a:pt x="28" y="251"/>
                    <a:pt x="28" y="252"/>
                  </a:cubicBezTo>
                  <a:close/>
                  <a:moveTo>
                    <a:pt x="28" y="246"/>
                  </a:moveTo>
                  <a:cubicBezTo>
                    <a:pt x="28" y="245"/>
                    <a:pt x="28" y="245"/>
                    <a:pt x="28" y="245"/>
                  </a:cubicBezTo>
                  <a:cubicBezTo>
                    <a:pt x="29" y="245"/>
                    <a:pt x="29" y="245"/>
                    <a:pt x="29" y="245"/>
                  </a:cubicBezTo>
                  <a:cubicBezTo>
                    <a:pt x="29" y="246"/>
                    <a:pt x="29" y="246"/>
                    <a:pt x="29" y="246"/>
                  </a:cubicBezTo>
                  <a:lnTo>
                    <a:pt x="28" y="246"/>
                  </a:lnTo>
                  <a:close/>
                  <a:moveTo>
                    <a:pt x="27" y="274"/>
                  </a:moveTo>
                  <a:cubicBezTo>
                    <a:pt x="26" y="273"/>
                    <a:pt x="26" y="273"/>
                    <a:pt x="26" y="273"/>
                  </a:cubicBezTo>
                  <a:cubicBezTo>
                    <a:pt x="27" y="274"/>
                    <a:pt x="27" y="274"/>
                    <a:pt x="27" y="274"/>
                  </a:cubicBezTo>
                  <a:close/>
                  <a:moveTo>
                    <a:pt x="30" y="279"/>
                  </a:moveTo>
                  <a:cubicBezTo>
                    <a:pt x="29" y="278"/>
                    <a:pt x="31" y="277"/>
                    <a:pt x="29" y="276"/>
                  </a:cubicBezTo>
                  <a:cubicBezTo>
                    <a:pt x="30" y="276"/>
                    <a:pt x="30" y="275"/>
                    <a:pt x="31" y="275"/>
                  </a:cubicBezTo>
                  <a:cubicBezTo>
                    <a:pt x="30" y="274"/>
                    <a:pt x="29" y="274"/>
                    <a:pt x="28" y="274"/>
                  </a:cubicBezTo>
                  <a:cubicBezTo>
                    <a:pt x="28" y="272"/>
                    <a:pt x="24" y="271"/>
                    <a:pt x="24" y="268"/>
                  </a:cubicBezTo>
                  <a:cubicBezTo>
                    <a:pt x="26" y="268"/>
                    <a:pt x="28" y="270"/>
                    <a:pt x="29" y="270"/>
                  </a:cubicBezTo>
                  <a:cubicBezTo>
                    <a:pt x="31" y="269"/>
                    <a:pt x="31" y="269"/>
                    <a:pt x="31" y="269"/>
                  </a:cubicBezTo>
                  <a:cubicBezTo>
                    <a:pt x="30" y="270"/>
                    <a:pt x="30" y="270"/>
                    <a:pt x="29" y="270"/>
                  </a:cubicBezTo>
                  <a:cubicBezTo>
                    <a:pt x="29" y="270"/>
                    <a:pt x="29" y="270"/>
                    <a:pt x="29" y="270"/>
                  </a:cubicBezTo>
                  <a:cubicBezTo>
                    <a:pt x="31" y="273"/>
                    <a:pt x="31" y="273"/>
                    <a:pt x="31" y="273"/>
                  </a:cubicBezTo>
                  <a:cubicBezTo>
                    <a:pt x="31" y="274"/>
                    <a:pt x="31" y="274"/>
                    <a:pt x="31" y="274"/>
                  </a:cubicBezTo>
                  <a:cubicBezTo>
                    <a:pt x="34" y="272"/>
                    <a:pt x="34" y="277"/>
                    <a:pt x="37" y="274"/>
                  </a:cubicBezTo>
                  <a:cubicBezTo>
                    <a:pt x="37" y="275"/>
                    <a:pt x="35" y="277"/>
                    <a:pt x="38" y="278"/>
                  </a:cubicBezTo>
                  <a:cubicBezTo>
                    <a:pt x="37" y="278"/>
                    <a:pt x="37" y="278"/>
                    <a:pt x="37" y="278"/>
                  </a:cubicBezTo>
                  <a:cubicBezTo>
                    <a:pt x="38" y="279"/>
                    <a:pt x="39" y="279"/>
                    <a:pt x="40" y="279"/>
                  </a:cubicBezTo>
                  <a:cubicBezTo>
                    <a:pt x="39" y="280"/>
                    <a:pt x="39" y="280"/>
                    <a:pt x="39" y="280"/>
                  </a:cubicBezTo>
                  <a:cubicBezTo>
                    <a:pt x="37" y="279"/>
                    <a:pt x="37" y="279"/>
                    <a:pt x="37" y="279"/>
                  </a:cubicBezTo>
                  <a:cubicBezTo>
                    <a:pt x="36" y="280"/>
                    <a:pt x="36" y="280"/>
                    <a:pt x="36" y="280"/>
                  </a:cubicBezTo>
                  <a:cubicBezTo>
                    <a:pt x="34" y="279"/>
                    <a:pt x="33" y="280"/>
                    <a:pt x="30" y="279"/>
                  </a:cubicBezTo>
                  <a:close/>
                  <a:moveTo>
                    <a:pt x="33" y="290"/>
                  </a:moveTo>
                  <a:cubicBezTo>
                    <a:pt x="33" y="288"/>
                    <a:pt x="33" y="288"/>
                    <a:pt x="33" y="288"/>
                  </a:cubicBezTo>
                  <a:cubicBezTo>
                    <a:pt x="33" y="288"/>
                    <a:pt x="34" y="288"/>
                    <a:pt x="34" y="288"/>
                  </a:cubicBezTo>
                  <a:cubicBezTo>
                    <a:pt x="34" y="289"/>
                    <a:pt x="34" y="290"/>
                    <a:pt x="33" y="290"/>
                  </a:cubicBezTo>
                  <a:close/>
                  <a:moveTo>
                    <a:pt x="35" y="282"/>
                  </a:moveTo>
                  <a:cubicBezTo>
                    <a:pt x="38" y="281"/>
                    <a:pt x="38" y="281"/>
                    <a:pt x="38" y="281"/>
                  </a:cubicBezTo>
                  <a:cubicBezTo>
                    <a:pt x="38" y="282"/>
                    <a:pt x="38" y="283"/>
                    <a:pt x="39" y="283"/>
                  </a:cubicBezTo>
                  <a:cubicBezTo>
                    <a:pt x="39" y="284"/>
                    <a:pt x="37" y="284"/>
                    <a:pt x="36" y="283"/>
                  </a:cubicBezTo>
                  <a:lnTo>
                    <a:pt x="35" y="282"/>
                  </a:lnTo>
                  <a:close/>
                  <a:moveTo>
                    <a:pt x="37" y="292"/>
                  </a:moveTo>
                  <a:cubicBezTo>
                    <a:pt x="38" y="292"/>
                    <a:pt x="38" y="291"/>
                    <a:pt x="39" y="291"/>
                  </a:cubicBezTo>
                  <a:cubicBezTo>
                    <a:pt x="37" y="293"/>
                    <a:pt x="37" y="293"/>
                    <a:pt x="37" y="293"/>
                  </a:cubicBezTo>
                  <a:cubicBezTo>
                    <a:pt x="36" y="291"/>
                    <a:pt x="36" y="291"/>
                    <a:pt x="36" y="291"/>
                  </a:cubicBezTo>
                  <a:lnTo>
                    <a:pt x="37" y="292"/>
                  </a:lnTo>
                  <a:close/>
                  <a:moveTo>
                    <a:pt x="37" y="299"/>
                  </a:moveTo>
                  <a:cubicBezTo>
                    <a:pt x="38" y="299"/>
                    <a:pt x="39" y="299"/>
                    <a:pt x="40" y="299"/>
                  </a:cubicBezTo>
                  <a:cubicBezTo>
                    <a:pt x="40" y="300"/>
                    <a:pt x="37" y="300"/>
                    <a:pt x="37" y="299"/>
                  </a:cubicBezTo>
                  <a:close/>
                  <a:moveTo>
                    <a:pt x="39" y="302"/>
                  </a:moveTo>
                  <a:cubicBezTo>
                    <a:pt x="39" y="302"/>
                    <a:pt x="39" y="302"/>
                    <a:pt x="39" y="302"/>
                  </a:cubicBezTo>
                  <a:cubicBezTo>
                    <a:pt x="38" y="301"/>
                    <a:pt x="41" y="299"/>
                    <a:pt x="42" y="301"/>
                  </a:cubicBezTo>
                  <a:cubicBezTo>
                    <a:pt x="41" y="301"/>
                    <a:pt x="40" y="300"/>
                    <a:pt x="39" y="302"/>
                  </a:cubicBezTo>
                  <a:close/>
                  <a:moveTo>
                    <a:pt x="42" y="295"/>
                  </a:moveTo>
                  <a:cubicBezTo>
                    <a:pt x="43" y="294"/>
                    <a:pt x="41" y="290"/>
                    <a:pt x="44" y="292"/>
                  </a:cubicBezTo>
                  <a:cubicBezTo>
                    <a:pt x="44" y="293"/>
                    <a:pt x="42" y="294"/>
                    <a:pt x="43" y="295"/>
                  </a:cubicBezTo>
                  <a:lnTo>
                    <a:pt x="42" y="295"/>
                  </a:lnTo>
                  <a:close/>
                  <a:moveTo>
                    <a:pt x="44" y="304"/>
                  </a:moveTo>
                  <a:cubicBezTo>
                    <a:pt x="45" y="304"/>
                    <a:pt x="47" y="306"/>
                    <a:pt x="48" y="306"/>
                  </a:cubicBezTo>
                  <a:cubicBezTo>
                    <a:pt x="46" y="307"/>
                    <a:pt x="44" y="306"/>
                    <a:pt x="44" y="304"/>
                  </a:cubicBezTo>
                  <a:close/>
                  <a:moveTo>
                    <a:pt x="43" y="302"/>
                  </a:moveTo>
                  <a:cubicBezTo>
                    <a:pt x="43" y="301"/>
                    <a:pt x="43" y="301"/>
                    <a:pt x="43" y="301"/>
                  </a:cubicBezTo>
                  <a:cubicBezTo>
                    <a:pt x="49" y="302"/>
                    <a:pt x="49" y="302"/>
                    <a:pt x="49" y="302"/>
                  </a:cubicBezTo>
                  <a:lnTo>
                    <a:pt x="43" y="302"/>
                  </a:lnTo>
                  <a:close/>
                  <a:moveTo>
                    <a:pt x="50" y="305"/>
                  </a:moveTo>
                  <a:cubicBezTo>
                    <a:pt x="50" y="305"/>
                    <a:pt x="51" y="305"/>
                    <a:pt x="51" y="306"/>
                  </a:cubicBezTo>
                  <a:cubicBezTo>
                    <a:pt x="50" y="307"/>
                    <a:pt x="50" y="306"/>
                    <a:pt x="50" y="305"/>
                  </a:cubicBezTo>
                  <a:close/>
                  <a:moveTo>
                    <a:pt x="52" y="309"/>
                  </a:moveTo>
                  <a:cubicBezTo>
                    <a:pt x="54" y="308"/>
                    <a:pt x="56" y="310"/>
                    <a:pt x="56" y="311"/>
                  </a:cubicBezTo>
                  <a:cubicBezTo>
                    <a:pt x="55" y="310"/>
                    <a:pt x="55" y="310"/>
                    <a:pt x="55" y="310"/>
                  </a:cubicBezTo>
                  <a:cubicBezTo>
                    <a:pt x="54" y="311"/>
                    <a:pt x="54" y="311"/>
                    <a:pt x="54" y="311"/>
                  </a:cubicBezTo>
                  <a:cubicBezTo>
                    <a:pt x="55" y="312"/>
                    <a:pt x="56" y="311"/>
                    <a:pt x="56" y="313"/>
                  </a:cubicBezTo>
                  <a:cubicBezTo>
                    <a:pt x="55" y="313"/>
                    <a:pt x="55" y="313"/>
                    <a:pt x="54" y="313"/>
                  </a:cubicBezTo>
                  <a:cubicBezTo>
                    <a:pt x="54" y="311"/>
                    <a:pt x="50" y="311"/>
                    <a:pt x="52" y="309"/>
                  </a:cubicBezTo>
                  <a:close/>
                  <a:moveTo>
                    <a:pt x="54" y="317"/>
                  </a:moveTo>
                  <a:cubicBezTo>
                    <a:pt x="54" y="315"/>
                    <a:pt x="53" y="317"/>
                    <a:pt x="52" y="316"/>
                  </a:cubicBezTo>
                  <a:cubicBezTo>
                    <a:pt x="53" y="315"/>
                    <a:pt x="53" y="315"/>
                    <a:pt x="54" y="315"/>
                  </a:cubicBezTo>
                  <a:cubicBezTo>
                    <a:pt x="54" y="315"/>
                    <a:pt x="54" y="315"/>
                    <a:pt x="55" y="315"/>
                  </a:cubicBezTo>
                  <a:cubicBezTo>
                    <a:pt x="55" y="315"/>
                    <a:pt x="55" y="315"/>
                    <a:pt x="56" y="314"/>
                  </a:cubicBezTo>
                  <a:cubicBezTo>
                    <a:pt x="56" y="316"/>
                    <a:pt x="55" y="315"/>
                    <a:pt x="55" y="315"/>
                  </a:cubicBezTo>
                  <a:cubicBezTo>
                    <a:pt x="54" y="315"/>
                    <a:pt x="54" y="315"/>
                    <a:pt x="54" y="315"/>
                  </a:cubicBezTo>
                  <a:cubicBezTo>
                    <a:pt x="53" y="315"/>
                    <a:pt x="53" y="315"/>
                    <a:pt x="53" y="315"/>
                  </a:cubicBezTo>
                  <a:cubicBezTo>
                    <a:pt x="54" y="316"/>
                    <a:pt x="57" y="318"/>
                    <a:pt x="57" y="315"/>
                  </a:cubicBezTo>
                  <a:cubicBezTo>
                    <a:pt x="57" y="317"/>
                    <a:pt x="56" y="319"/>
                    <a:pt x="54" y="317"/>
                  </a:cubicBezTo>
                  <a:close/>
                  <a:moveTo>
                    <a:pt x="62" y="320"/>
                  </a:moveTo>
                  <a:cubicBezTo>
                    <a:pt x="62" y="320"/>
                    <a:pt x="57" y="321"/>
                    <a:pt x="57" y="319"/>
                  </a:cubicBezTo>
                  <a:cubicBezTo>
                    <a:pt x="58" y="320"/>
                    <a:pt x="60" y="319"/>
                    <a:pt x="61" y="317"/>
                  </a:cubicBezTo>
                  <a:cubicBezTo>
                    <a:pt x="61" y="318"/>
                    <a:pt x="62" y="318"/>
                    <a:pt x="62" y="319"/>
                  </a:cubicBezTo>
                  <a:cubicBezTo>
                    <a:pt x="61" y="320"/>
                    <a:pt x="61" y="320"/>
                    <a:pt x="61" y="320"/>
                  </a:cubicBezTo>
                  <a:lnTo>
                    <a:pt x="62" y="320"/>
                  </a:lnTo>
                  <a:close/>
                  <a:moveTo>
                    <a:pt x="82" y="76"/>
                  </a:moveTo>
                  <a:cubicBezTo>
                    <a:pt x="83" y="77"/>
                    <a:pt x="83" y="77"/>
                    <a:pt x="83" y="77"/>
                  </a:cubicBezTo>
                  <a:cubicBezTo>
                    <a:pt x="81" y="77"/>
                    <a:pt x="81" y="77"/>
                    <a:pt x="81" y="77"/>
                  </a:cubicBezTo>
                  <a:lnTo>
                    <a:pt x="82" y="76"/>
                  </a:lnTo>
                  <a:close/>
                  <a:moveTo>
                    <a:pt x="81" y="82"/>
                  </a:moveTo>
                  <a:cubicBezTo>
                    <a:pt x="80" y="81"/>
                    <a:pt x="80" y="81"/>
                    <a:pt x="79" y="80"/>
                  </a:cubicBezTo>
                  <a:cubicBezTo>
                    <a:pt x="80" y="80"/>
                    <a:pt x="82" y="80"/>
                    <a:pt x="81" y="82"/>
                  </a:cubicBezTo>
                  <a:close/>
                  <a:moveTo>
                    <a:pt x="68" y="70"/>
                  </a:moveTo>
                  <a:cubicBezTo>
                    <a:pt x="69" y="69"/>
                    <a:pt x="69" y="69"/>
                    <a:pt x="69" y="69"/>
                  </a:cubicBezTo>
                  <a:cubicBezTo>
                    <a:pt x="69" y="70"/>
                    <a:pt x="69" y="70"/>
                    <a:pt x="69" y="70"/>
                  </a:cubicBezTo>
                  <a:cubicBezTo>
                    <a:pt x="70" y="70"/>
                    <a:pt x="72" y="70"/>
                    <a:pt x="73" y="69"/>
                  </a:cubicBezTo>
                  <a:cubicBezTo>
                    <a:pt x="73" y="69"/>
                    <a:pt x="73" y="69"/>
                    <a:pt x="73" y="69"/>
                  </a:cubicBezTo>
                  <a:cubicBezTo>
                    <a:pt x="71" y="70"/>
                    <a:pt x="70" y="73"/>
                    <a:pt x="68" y="70"/>
                  </a:cubicBezTo>
                  <a:close/>
                  <a:moveTo>
                    <a:pt x="63" y="325"/>
                  </a:moveTo>
                  <a:cubicBezTo>
                    <a:pt x="65" y="324"/>
                    <a:pt x="65" y="324"/>
                    <a:pt x="65" y="324"/>
                  </a:cubicBezTo>
                  <a:cubicBezTo>
                    <a:pt x="65" y="326"/>
                    <a:pt x="65" y="326"/>
                    <a:pt x="65" y="326"/>
                  </a:cubicBezTo>
                  <a:cubicBezTo>
                    <a:pt x="64" y="326"/>
                    <a:pt x="64" y="326"/>
                    <a:pt x="63" y="326"/>
                  </a:cubicBezTo>
                  <a:cubicBezTo>
                    <a:pt x="63" y="327"/>
                    <a:pt x="63" y="327"/>
                    <a:pt x="63" y="327"/>
                  </a:cubicBezTo>
                  <a:cubicBezTo>
                    <a:pt x="63" y="327"/>
                    <a:pt x="63" y="326"/>
                    <a:pt x="63" y="326"/>
                  </a:cubicBezTo>
                  <a:cubicBezTo>
                    <a:pt x="64" y="326"/>
                    <a:pt x="63" y="325"/>
                    <a:pt x="63" y="325"/>
                  </a:cubicBezTo>
                  <a:close/>
                  <a:moveTo>
                    <a:pt x="58" y="331"/>
                  </a:moveTo>
                  <a:cubicBezTo>
                    <a:pt x="58" y="330"/>
                    <a:pt x="59" y="330"/>
                    <a:pt x="59" y="330"/>
                  </a:cubicBezTo>
                  <a:cubicBezTo>
                    <a:pt x="59" y="329"/>
                    <a:pt x="58" y="327"/>
                    <a:pt x="57" y="326"/>
                  </a:cubicBezTo>
                  <a:cubicBezTo>
                    <a:pt x="58" y="326"/>
                    <a:pt x="59" y="326"/>
                    <a:pt x="60" y="327"/>
                  </a:cubicBezTo>
                  <a:cubicBezTo>
                    <a:pt x="59" y="328"/>
                    <a:pt x="59" y="328"/>
                    <a:pt x="59" y="328"/>
                  </a:cubicBezTo>
                  <a:cubicBezTo>
                    <a:pt x="60" y="330"/>
                    <a:pt x="62" y="328"/>
                    <a:pt x="63" y="328"/>
                  </a:cubicBezTo>
                  <a:cubicBezTo>
                    <a:pt x="63" y="330"/>
                    <a:pt x="64" y="329"/>
                    <a:pt x="65" y="330"/>
                  </a:cubicBezTo>
                  <a:cubicBezTo>
                    <a:pt x="63" y="332"/>
                    <a:pt x="61" y="328"/>
                    <a:pt x="59" y="330"/>
                  </a:cubicBezTo>
                  <a:cubicBezTo>
                    <a:pt x="59" y="330"/>
                    <a:pt x="59" y="331"/>
                    <a:pt x="58" y="331"/>
                  </a:cubicBezTo>
                  <a:close/>
                  <a:moveTo>
                    <a:pt x="60" y="332"/>
                  </a:moveTo>
                  <a:cubicBezTo>
                    <a:pt x="61" y="332"/>
                    <a:pt x="61" y="332"/>
                    <a:pt x="61" y="332"/>
                  </a:cubicBezTo>
                  <a:cubicBezTo>
                    <a:pt x="60" y="331"/>
                    <a:pt x="60" y="331"/>
                    <a:pt x="60" y="331"/>
                  </a:cubicBezTo>
                  <a:cubicBezTo>
                    <a:pt x="61" y="331"/>
                    <a:pt x="61" y="331"/>
                    <a:pt x="61" y="331"/>
                  </a:cubicBezTo>
                  <a:cubicBezTo>
                    <a:pt x="62" y="330"/>
                    <a:pt x="63" y="335"/>
                    <a:pt x="65" y="332"/>
                  </a:cubicBezTo>
                  <a:cubicBezTo>
                    <a:pt x="67" y="332"/>
                    <a:pt x="67" y="332"/>
                    <a:pt x="67" y="332"/>
                  </a:cubicBezTo>
                  <a:cubicBezTo>
                    <a:pt x="65" y="335"/>
                    <a:pt x="61" y="333"/>
                    <a:pt x="60" y="332"/>
                  </a:cubicBezTo>
                  <a:close/>
                  <a:moveTo>
                    <a:pt x="67" y="327"/>
                  </a:moveTo>
                  <a:cubicBezTo>
                    <a:pt x="68" y="326"/>
                    <a:pt x="68" y="326"/>
                    <a:pt x="68" y="326"/>
                  </a:cubicBezTo>
                  <a:cubicBezTo>
                    <a:pt x="68" y="326"/>
                    <a:pt x="69" y="326"/>
                    <a:pt x="69" y="326"/>
                  </a:cubicBezTo>
                  <a:cubicBezTo>
                    <a:pt x="69" y="327"/>
                    <a:pt x="68" y="327"/>
                    <a:pt x="67" y="327"/>
                  </a:cubicBezTo>
                  <a:close/>
                  <a:moveTo>
                    <a:pt x="71" y="336"/>
                  </a:moveTo>
                  <a:cubicBezTo>
                    <a:pt x="69" y="338"/>
                    <a:pt x="73" y="339"/>
                    <a:pt x="71" y="339"/>
                  </a:cubicBezTo>
                  <a:cubicBezTo>
                    <a:pt x="70" y="337"/>
                    <a:pt x="68" y="334"/>
                    <a:pt x="69" y="332"/>
                  </a:cubicBezTo>
                  <a:cubicBezTo>
                    <a:pt x="70" y="332"/>
                    <a:pt x="71" y="332"/>
                    <a:pt x="72" y="331"/>
                  </a:cubicBezTo>
                  <a:cubicBezTo>
                    <a:pt x="72" y="333"/>
                    <a:pt x="70" y="332"/>
                    <a:pt x="69" y="333"/>
                  </a:cubicBezTo>
                  <a:cubicBezTo>
                    <a:pt x="73" y="335"/>
                    <a:pt x="73" y="335"/>
                    <a:pt x="73" y="335"/>
                  </a:cubicBezTo>
                  <a:cubicBezTo>
                    <a:pt x="72" y="337"/>
                    <a:pt x="71" y="334"/>
                    <a:pt x="71" y="336"/>
                  </a:cubicBezTo>
                  <a:close/>
                  <a:moveTo>
                    <a:pt x="69" y="88"/>
                  </a:moveTo>
                  <a:cubicBezTo>
                    <a:pt x="70" y="88"/>
                    <a:pt x="70" y="89"/>
                    <a:pt x="71" y="88"/>
                  </a:cubicBezTo>
                  <a:cubicBezTo>
                    <a:pt x="69" y="85"/>
                    <a:pt x="69" y="85"/>
                    <a:pt x="69" y="85"/>
                  </a:cubicBezTo>
                  <a:cubicBezTo>
                    <a:pt x="70" y="85"/>
                    <a:pt x="70" y="85"/>
                    <a:pt x="71" y="86"/>
                  </a:cubicBezTo>
                  <a:cubicBezTo>
                    <a:pt x="71" y="85"/>
                    <a:pt x="72" y="85"/>
                    <a:pt x="72" y="84"/>
                  </a:cubicBezTo>
                  <a:cubicBezTo>
                    <a:pt x="71" y="82"/>
                    <a:pt x="69" y="85"/>
                    <a:pt x="70" y="82"/>
                  </a:cubicBezTo>
                  <a:cubicBezTo>
                    <a:pt x="71" y="84"/>
                    <a:pt x="73" y="81"/>
                    <a:pt x="74" y="84"/>
                  </a:cubicBezTo>
                  <a:cubicBezTo>
                    <a:pt x="74" y="84"/>
                    <a:pt x="74" y="83"/>
                    <a:pt x="75" y="84"/>
                  </a:cubicBezTo>
                  <a:cubicBezTo>
                    <a:pt x="75" y="84"/>
                    <a:pt x="75" y="85"/>
                    <a:pt x="75" y="85"/>
                  </a:cubicBezTo>
                  <a:cubicBezTo>
                    <a:pt x="75" y="85"/>
                    <a:pt x="74" y="84"/>
                    <a:pt x="74" y="85"/>
                  </a:cubicBezTo>
                  <a:cubicBezTo>
                    <a:pt x="73" y="86"/>
                    <a:pt x="73" y="86"/>
                    <a:pt x="73" y="86"/>
                  </a:cubicBezTo>
                  <a:cubicBezTo>
                    <a:pt x="76" y="86"/>
                    <a:pt x="74" y="88"/>
                    <a:pt x="75" y="89"/>
                  </a:cubicBezTo>
                  <a:cubicBezTo>
                    <a:pt x="74" y="90"/>
                    <a:pt x="71" y="89"/>
                    <a:pt x="69" y="88"/>
                  </a:cubicBezTo>
                  <a:close/>
                  <a:moveTo>
                    <a:pt x="77" y="92"/>
                  </a:moveTo>
                  <a:cubicBezTo>
                    <a:pt x="76" y="93"/>
                    <a:pt x="76" y="93"/>
                    <a:pt x="76" y="93"/>
                  </a:cubicBezTo>
                  <a:cubicBezTo>
                    <a:pt x="75" y="91"/>
                    <a:pt x="75" y="91"/>
                    <a:pt x="75" y="91"/>
                  </a:cubicBezTo>
                  <a:lnTo>
                    <a:pt x="77" y="92"/>
                  </a:lnTo>
                  <a:close/>
                  <a:moveTo>
                    <a:pt x="76" y="338"/>
                  </a:moveTo>
                  <a:cubicBezTo>
                    <a:pt x="78" y="338"/>
                    <a:pt x="78" y="338"/>
                    <a:pt x="78" y="338"/>
                  </a:cubicBezTo>
                  <a:cubicBezTo>
                    <a:pt x="78" y="338"/>
                    <a:pt x="77" y="340"/>
                    <a:pt x="76" y="338"/>
                  </a:cubicBezTo>
                  <a:close/>
                  <a:moveTo>
                    <a:pt x="79" y="107"/>
                  </a:moveTo>
                  <a:cubicBezTo>
                    <a:pt x="80" y="108"/>
                    <a:pt x="80" y="108"/>
                    <a:pt x="80" y="108"/>
                  </a:cubicBezTo>
                  <a:cubicBezTo>
                    <a:pt x="78" y="109"/>
                    <a:pt x="78" y="109"/>
                    <a:pt x="78" y="109"/>
                  </a:cubicBezTo>
                  <a:lnTo>
                    <a:pt x="79" y="107"/>
                  </a:lnTo>
                  <a:close/>
                  <a:moveTo>
                    <a:pt x="79" y="347"/>
                  </a:moveTo>
                  <a:cubicBezTo>
                    <a:pt x="79" y="347"/>
                    <a:pt x="79" y="347"/>
                    <a:pt x="79" y="347"/>
                  </a:cubicBezTo>
                  <a:cubicBezTo>
                    <a:pt x="81" y="348"/>
                    <a:pt x="81" y="348"/>
                    <a:pt x="81" y="348"/>
                  </a:cubicBezTo>
                  <a:lnTo>
                    <a:pt x="79" y="347"/>
                  </a:lnTo>
                  <a:close/>
                  <a:moveTo>
                    <a:pt x="82" y="358"/>
                  </a:moveTo>
                  <a:cubicBezTo>
                    <a:pt x="80" y="358"/>
                    <a:pt x="80" y="358"/>
                    <a:pt x="80" y="358"/>
                  </a:cubicBezTo>
                  <a:cubicBezTo>
                    <a:pt x="81" y="357"/>
                    <a:pt x="80" y="356"/>
                    <a:pt x="82" y="356"/>
                  </a:cubicBezTo>
                  <a:lnTo>
                    <a:pt x="82" y="358"/>
                  </a:lnTo>
                  <a:close/>
                  <a:moveTo>
                    <a:pt x="82" y="352"/>
                  </a:moveTo>
                  <a:cubicBezTo>
                    <a:pt x="82" y="352"/>
                    <a:pt x="82" y="352"/>
                    <a:pt x="82" y="352"/>
                  </a:cubicBezTo>
                  <a:cubicBezTo>
                    <a:pt x="81" y="352"/>
                    <a:pt x="81" y="352"/>
                    <a:pt x="81" y="352"/>
                  </a:cubicBezTo>
                  <a:cubicBezTo>
                    <a:pt x="81" y="352"/>
                    <a:pt x="81" y="352"/>
                    <a:pt x="81" y="352"/>
                  </a:cubicBezTo>
                  <a:cubicBezTo>
                    <a:pt x="82" y="352"/>
                    <a:pt x="82" y="352"/>
                    <a:pt x="82" y="352"/>
                  </a:cubicBezTo>
                  <a:cubicBezTo>
                    <a:pt x="82" y="352"/>
                    <a:pt x="82" y="352"/>
                    <a:pt x="82" y="352"/>
                  </a:cubicBezTo>
                  <a:cubicBezTo>
                    <a:pt x="83" y="351"/>
                    <a:pt x="83" y="351"/>
                    <a:pt x="85" y="352"/>
                  </a:cubicBezTo>
                  <a:cubicBezTo>
                    <a:pt x="85" y="353"/>
                    <a:pt x="85" y="353"/>
                    <a:pt x="85" y="353"/>
                  </a:cubicBezTo>
                  <a:cubicBezTo>
                    <a:pt x="84" y="352"/>
                    <a:pt x="83" y="351"/>
                    <a:pt x="82" y="352"/>
                  </a:cubicBezTo>
                  <a:close/>
                  <a:moveTo>
                    <a:pt x="85" y="358"/>
                  </a:moveTo>
                  <a:cubicBezTo>
                    <a:pt x="84" y="358"/>
                    <a:pt x="84" y="358"/>
                    <a:pt x="84" y="358"/>
                  </a:cubicBezTo>
                  <a:cubicBezTo>
                    <a:pt x="83" y="358"/>
                    <a:pt x="83" y="358"/>
                    <a:pt x="83" y="358"/>
                  </a:cubicBezTo>
                  <a:cubicBezTo>
                    <a:pt x="84" y="357"/>
                    <a:pt x="87" y="356"/>
                    <a:pt x="86" y="354"/>
                  </a:cubicBezTo>
                  <a:cubicBezTo>
                    <a:pt x="88" y="355"/>
                    <a:pt x="86" y="356"/>
                    <a:pt x="85" y="358"/>
                  </a:cubicBezTo>
                  <a:close/>
                  <a:moveTo>
                    <a:pt x="90" y="373"/>
                  </a:moveTo>
                  <a:cubicBezTo>
                    <a:pt x="89" y="373"/>
                    <a:pt x="88" y="373"/>
                    <a:pt x="88" y="372"/>
                  </a:cubicBezTo>
                  <a:cubicBezTo>
                    <a:pt x="91" y="372"/>
                    <a:pt x="91" y="372"/>
                    <a:pt x="91" y="372"/>
                  </a:cubicBezTo>
                  <a:cubicBezTo>
                    <a:pt x="91" y="372"/>
                    <a:pt x="90" y="373"/>
                    <a:pt x="90" y="373"/>
                  </a:cubicBezTo>
                  <a:close/>
                  <a:moveTo>
                    <a:pt x="98" y="356"/>
                  </a:moveTo>
                  <a:cubicBezTo>
                    <a:pt x="97" y="356"/>
                    <a:pt x="97" y="356"/>
                    <a:pt x="97" y="356"/>
                  </a:cubicBezTo>
                  <a:cubicBezTo>
                    <a:pt x="96" y="356"/>
                    <a:pt x="96" y="356"/>
                    <a:pt x="96" y="356"/>
                  </a:cubicBezTo>
                  <a:cubicBezTo>
                    <a:pt x="96" y="355"/>
                    <a:pt x="96" y="355"/>
                    <a:pt x="96" y="355"/>
                  </a:cubicBezTo>
                  <a:cubicBezTo>
                    <a:pt x="96" y="356"/>
                    <a:pt x="96" y="356"/>
                    <a:pt x="96" y="356"/>
                  </a:cubicBezTo>
                  <a:cubicBezTo>
                    <a:pt x="97" y="356"/>
                    <a:pt x="98" y="356"/>
                    <a:pt x="98" y="356"/>
                  </a:cubicBezTo>
                  <a:close/>
                  <a:moveTo>
                    <a:pt x="92" y="359"/>
                  </a:moveTo>
                  <a:cubicBezTo>
                    <a:pt x="91" y="359"/>
                    <a:pt x="91" y="357"/>
                    <a:pt x="90" y="357"/>
                  </a:cubicBezTo>
                  <a:cubicBezTo>
                    <a:pt x="89" y="357"/>
                    <a:pt x="89" y="357"/>
                    <a:pt x="89" y="357"/>
                  </a:cubicBezTo>
                  <a:cubicBezTo>
                    <a:pt x="90" y="357"/>
                    <a:pt x="90" y="357"/>
                    <a:pt x="90" y="357"/>
                  </a:cubicBezTo>
                  <a:cubicBezTo>
                    <a:pt x="92" y="357"/>
                    <a:pt x="92" y="357"/>
                    <a:pt x="92" y="357"/>
                  </a:cubicBezTo>
                  <a:cubicBezTo>
                    <a:pt x="91" y="358"/>
                    <a:pt x="92" y="358"/>
                    <a:pt x="92" y="359"/>
                  </a:cubicBezTo>
                  <a:close/>
                  <a:moveTo>
                    <a:pt x="92" y="92"/>
                  </a:moveTo>
                  <a:cubicBezTo>
                    <a:pt x="93" y="91"/>
                    <a:pt x="93" y="91"/>
                    <a:pt x="93" y="91"/>
                  </a:cubicBezTo>
                  <a:cubicBezTo>
                    <a:pt x="94" y="92"/>
                    <a:pt x="94" y="92"/>
                    <a:pt x="94" y="92"/>
                  </a:cubicBezTo>
                  <a:lnTo>
                    <a:pt x="92" y="92"/>
                  </a:lnTo>
                  <a:close/>
                  <a:moveTo>
                    <a:pt x="92" y="370"/>
                  </a:moveTo>
                  <a:cubicBezTo>
                    <a:pt x="94" y="369"/>
                    <a:pt x="94" y="369"/>
                    <a:pt x="94" y="369"/>
                  </a:cubicBezTo>
                  <a:cubicBezTo>
                    <a:pt x="92" y="367"/>
                    <a:pt x="92" y="367"/>
                    <a:pt x="92" y="367"/>
                  </a:cubicBezTo>
                  <a:cubicBezTo>
                    <a:pt x="94" y="367"/>
                    <a:pt x="94" y="367"/>
                    <a:pt x="94" y="367"/>
                  </a:cubicBezTo>
                  <a:cubicBezTo>
                    <a:pt x="94" y="368"/>
                    <a:pt x="94" y="369"/>
                    <a:pt x="94" y="369"/>
                  </a:cubicBezTo>
                  <a:cubicBezTo>
                    <a:pt x="95" y="370"/>
                    <a:pt x="95" y="371"/>
                    <a:pt x="96" y="371"/>
                  </a:cubicBezTo>
                  <a:cubicBezTo>
                    <a:pt x="96" y="369"/>
                    <a:pt x="96" y="369"/>
                    <a:pt x="96" y="369"/>
                  </a:cubicBezTo>
                  <a:cubicBezTo>
                    <a:pt x="97" y="370"/>
                    <a:pt x="99" y="370"/>
                    <a:pt x="97" y="372"/>
                  </a:cubicBezTo>
                  <a:lnTo>
                    <a:pt x="92" y="370"/>
                  </a:lnTo>
                  <a:close/>
                  <a:moveTo>
                    <a:pt x="100" y="375"/>
                  </a:moveTo>
                  <a:cubicBezTo>
                    <a:pt x="100" y="376"/>
                    <a:pt x="100" y="376"/>
                    <a:pt x="99" y="376"/>
                  </a:cubicBezTo>
                  <a:cubicBezTo>
                    <a:pt x="98" y="376"/>
                    <a:pt x="98" y="376"/>
                    <a:pt x="98" y="376"/>
                  </a:cubicBezTo>
                  <a:cubicBezTo>
                    <a:pt x="100" y="374"/>
                    <a:pt x="96" y="374"/>
                    <a:pt x="96" y="373"/>
                  </a:cubicBezTo>
                  <a:cubicBezTo>
                    <a:pt x="96" y="374"/>
                    <a:pt x="95" y="373"/>
                    <a:pt x="94" y="374"/>
                  </a:cubicBezTo>
                  <a:cubicBezTo>
                    <a:pt x="94" y="372"/>
                    <a:pt x="94" y="372"/>
                    <a:pt x="94" y="372"/>
                  </a:cubicBezTo>
                  <a:cubicBezTo>
                    <a:pt x="96" y="373"/>
                    <a:pt x="98" y="374"/>
                    <a:pt x="100" y="375"/>
                  </a:cubicBezTo>
                  <a:close/>
                  <a:moveTo>
                    <a:pt x="98" y="368"/>
                  </a:moveTo>
                  <a:cubicBezTo>
                    <a:pt x="97" y="367"/>
                    <a:pt x="100" y="365"/>
                    <a:pt x="98" y="363"/>
                  </a:cubicBezTo>
                  <a:cubicBezTo>
                    <a:pt x="97" y="364"/>
                    <a:pt x="96" y="363"/>
                    <a:pt x="96" y="364"/>
                  </a:cubicBezTo>
                  <a:cubicBezTo>
                    <a:pt x="96" y="364"/>
                    <a:pt x="96" y="364"/>
                    <a:pt x="96" y="364"/>
                  </a:cubicBezTo>
                  <a:cubicBezTo>
                    <a:pt x="96" y="364"/>
                    <a:pt x="96" y="364"/>
                    <a:pt x="96" y="364"/>
                  </a:cubicBezTo>
                  <a:cubicBezTo>
                    <a:pt x="96" y="364"/>
                    <a:pt x="96" y="364"/>
                    <a:pt x="96" y="364"/>
                  </a:cubicBezTo>
                  <a:cubicBezTo>
                    <a:pt x="95" y="365"/>
                    <a:pt x="95" y="365"/>
                    <a:pt x="95" y="365"/>
                  </a:cubicBezTo>
                  <a:cubicBezTo>
                    <a:pt x="93" y="365"/>
                    <a:pt x="94" y="362"/>
                    <a:pt x="94" y="362"/>
                  </a:cubicBezTo>
                  <a:cubicBezTo>
                    <a:pt x="94" y="362"/>
                    <a:pt x="94" y="363"/>
                    <a:pt x="94" y="363"/>
                  </a:cubicBezTo>
                  <a:cubicBezTo>
                    <a:pt x="95" y="364"/>
                    <a:pt x="95" y="363"/>
                    <a:pt x="96" y="362"/>
                  </a:cubicBezTo>
                  <a:cubicBezTo>
                    <a:pt x="96" y="361"/>
                    <a:pt x="95" y="360"/>
                    <a:pt x="95" y="359"/>
                  </a:cubicBezTo>
                  <a:cubicBezTo>
                    <a:pt x="94" y="358"/>
                    <a:pt x="94" y="359"/>
                    <a:pt x="94" y="359"/>
                  </a:cubicBezTo>
                  <a:cubicBezTo>
                    <a:pt x="93" y="358"/>
                    <a:pt x="93" y="358"/>
                    <a:pt x="93" y="358"/>
                  </a:cubicBezTo>
                  <a:cubicBezTo>
                    <a:pt x="95" y="358"/>
                    <a:pt x="97" y="359"/>
                    <a:pt x="99" y="358"/>
                  </a:cubicBezTo>
                  <a:cubicBezTo>
                    <a:pt x="98" y="359"/>
                    <a:pt x="94" y="359"/>
                    <a:pt x="96" y="362"/>
                  </a:cubicBezTo>
                  <a:cubicBezTo>
                    <a:pt x="96" y="364"/>
                    <a:pt x="98" y="362"/>
                    <a:pt x="99" y="363"/>
                  </a:cubicBezTo>
                  <a:cubicBezTo>
                    <a:pt x="99" y="363"/>
                    <a:pt x="99" y="363"/>
                    <a:pt x="99" y="363"/>
                  </a:cubicBezTo>
                  <a:cubicBezTo>
                    <a:pt x="99" y="363"/>
                    <a:pt x="99" y="363"/>
                    <a:pt x="99" y="363"/>
                  </a:cubicBezTo>
                  <a:cubicBezTo>
                    <a:pt x="99" y="363"/>
                    <a:pt x="99" y="363"/>
                    <a:pt x="99" y="363"/>
                  </a:cubicBezTo>
                  <a:cubicBezTo>
                    <a:pt x="99" y="364"/>
                    <a:pt x="100" y="367"/>
                    <a:pt x="98" y="368"/>
                  </a:cubicBezTo>
                  <a:close/>
                  <a:moveTo>
                    <a:pt x="100" y="358"/>
                  </a:moveTo>
                  <a:cubicBezTo>
                    <a:pt x="101" y="357"/>
                    <a:pt x="101" y="357"/>
                    <a:pt x="101" y="357"/>
                  </a:cubicBezTo>
                  <a:cubicBezTo>
                    <a:pt x="102" y="358"/>
                    <a:pt x="102" y="358"/>
                    <a:pt x="102" y="358"/>
                  </a:cubicBezTo>
                  <a:lnTo>
                    <a:pt x="100" y="358"/>
                  </a:lnTo>
                  <a:close/>
                  <a:moveTo>
                    <a:pt x="104" y="69"/>
                  </a:moveTo>
                  <a:cubicBezTo>
                    <a:pt x="105" y="69"/>
                    <a:pt x="106" y="69"/>
                    <a:pt x="106" y="70"/>
                  </a:cubicBezTo>
                  <a:cubicBezTo>
                    <a:pt x="104" y="70"/>
                    <a:pt x="104" y="70"/>
                    <a:pt x="104" y="70"/>
                  </a:cubicBezTo>
                  <a:lnTo>
                    <a:pt x="104" y="69"/>
                  </a:lnTo>
                  <a:close/>
                  <a:moveTo>
                    <a:pt x="108" y="372"/>
                  </a:moveTo>
                  <a:cubicBezTo>
                    <a:pt x="108" y="371"/>
                    <a:pt x="108" y="372"/>
                    <a:pt x="107" y="372"/>
                  </a:cubicBezTo>
                  <a:cubicBezTo>
                    <a:pt x="106" y="371"/>
                    <a:pt x="108" y="370"/>
                    <a:pt x="106" y="370"/>
                  </a:cubicBezTo>
                  <a:cubicBezTo>
                    <a:pt x="105" y="371"/>
                    <a:pt x="105" y="371"/>
                    <a:pt x="105" y="371"/>
                  </a:cubicBezTo>
                  <a:cubicBezTo>
                    <a:pt x="105" y="371"/>
                    <a:pt x="105" y="371"/>
                    <a:pt x="105" y="371"/>
                  </a:cubicBezTo>
                  <a:cubicBezTo>
                    <a:pt x="105" y="370"/>
                    <a:pt x="105" y="370"/>
                    <a:pt x="105" y="370"/>
                  </a:cubicBezTo>
                  <a:cubicBezTo>
                    <a:pt x="104" y="370"/>
                    <a:pt x="104" y="370"/>
                    <a:pt x="104" y="370"/>
                  </a:cubicBezTo>
                  <a:cubicBezTo>
                    <a:pt x="105" y="370"/>
                    <a:pt x="105" y="370"/>
                    <a:pt x="105" y="370"/>
                  </a:cubicBezTo>
                  <a:cubicBezTo>
                    <a:pt x="106" y="370"/>
                    <a:pt x="106" y="370"/>
                    <a:pt x="106" y="370"/>
                  </a:cubicBezTo>
                  <a:cubicBezTo>
                    <a:pt x="105" y="369"/>
                    <a:pt x="105" y="369"/>
                    <a:pt x="105" y="369"/>
                  </a:cubicBezTo>
                  <a:cubicBezTo>
                    <a:pt x="108" y="368"/>
                    <a:pt x="106" y="371"/>
                    <a:pt x="108" y="371"/>
                  </a:cubicBezTo>
                  <a:lnTo>
                    <a:pt x="108" y="372"/>
                  </a:lnTo>
                  <a:close/>
                  <a:moveTo>
                    <a:pt x="110" y="369"/>
                  </a:moveTo>
                  <a:cubicBezTo>
                    <a:pt x="109" y="369"/>
                    <a:pt x="109" y="369"/>
                    <a:pt x="109" y="369"/>
                  </a:cubicBezTo>
                  <a:cubicBezTo>
                    <a:pt x="111" y="368"/>
                    <a:pt x="111" y="368"/>
                    <a:pt x="111" y="368"/>
                  </a:cubicBezTo>
                  <a:cubicBezTo>
                    <a:pt x="110" y="368"/>
                    <a:pt x="111" y="370"/>
                    <a:pt x="110" y="369"/>
                  </a:cubicBezTo>
                  <a:close/>
                  <a:moveTo>
                    <a:pt x="119" y="376"/>
                  </a:moveTo>
                  <a:cubicBezTo>
                    <a:pt x="120" y="376"/>
                    <a:pt x="120" y="376"/>
                    <a:pt x="120" y="376"/>
                  </a:cubicBezTo>
                  <a:cubicBezTo>
                    <a:pt x="119" y="376"/>
                    <a:pt x="119" y="376"/>
                    <a:pt x="119" y="376"/>
                  </a:cubicBezTo>
                  <a:cubicBezTo>
                    <a:pt x="118" y="376"/>
                    <a:pt x="117" y="375"/>
                    <a:pt x="116" y="375"/>
                  </a:cubicBezTo>
                  <a:cubicBezTo>
                    <a:pt x="117" y="373"/>
                    <a:pt x="118" y="375"/>
                    <a:pt x="119" y="376"/>
                  </a:cubicBezTo>
                  <a:close/>
                  <a:moveTo>
                    <a:pt x="117" y="384"/>
                  </a:moveTo>
                  <a:cubicBezTo>
                    <a:pt x="117" y="383"/>
                    <a:pt x="116" y="383"/>
                    <a:pt x="116" y="382"/>
                  </a:cubicBezTo>
                  <a:cubicBezTo>
                    <a:pt x="116" y="382"/>
                    <a:pt x="115" y="382"/>
                    <a:pt x="115" y="383"/>
                  </a:cubicBezTo>
                  <a:cubicBezTo>
                    <a:pt x="115" y="382"/>
                    <a:pt x="115" y="382"/>
                    <a:pt x="115" y="382"/>
                  </a:cubicBezTo>
                  <a:cubicBezTo>
                    <a:pt x="116" y="382"/>
                    <a:pt x="117" y="381"/>
                    <a:pt x="116" y="380"/>
                  </a:cubicBezTo>
                  <a:cubicBezTo>
                    <a:pt x="117" y="381"/>
                    <a:pt x="117" y="381"/>
                    <a:pt x="117" y="381"/>
                  </a:cubicBezTo>
                  <a:cubicBezTo>
                    <a:pt x="117" y="382"/>
                    <a:pt x="117" y="382"/>
                    <a:pt x="117" y="383"/>
                  </a:cubicBezTo>
                  <a:cubicBezTo>
                    <a:pt x="120" y="384"/>
                    <a:pt x="120" y="384"/>
                    <a:pt x="120" y="384"/>
                  </a:cubicBezTo>
                  <a:lnTo>
                    <a:pt x="117" y="384"/>
                  </a:lnTo>
                  <a:close/>
                  <a:moveTo>
                    <a:pt x="137" y="395"/>
                  </a:moveTo>
                  <a:cubicBezTo>
                    <a:pt x="138" y="395"/>
                    <a:pt x="140" y="393"/>
                    <a:pt x="141" y="395"/>
                  </a:cubicBezTo>
                  <a:cubicBezTo>
                    <a:pt x="140" y="395"/>
                    <a:pt x="138" y="396"/>
                    <a:pt x="137" y="395"/>
                  </a:cubicBezTo>
                  <a:close/>
                  <a:moveTo>
                    <a:pt x="140" y="408"/>
                  </a:moveTo>
                  <a:cubicBezTo>
                    <a:pt x="139" y="406"/>
                    <a:pt x="139" y="406"/>
                    <a:pt x="139" y="406"/>
                  </a:cubicBezTo>
                  <a:cubicBezTo>
                    <a:pt x="140" y="406"/>
                    <a:pt x="141" y="405"/>
                    <a:pt x="142" y="406"/>
                  </a:cubicBezTo>
                  <a:cubicBezTo>
                    <a:pt x="143" y="408"/>
                    <a:pt x="141" y="407"/>
                    <a:pt x="140" y="408"/>
                  </a:cubicBezTo>
                  <a:close/>
                  <a:moveTo>
                    <a:pt x="144" y="408"/>
                  </a:moveTo>
                  <a:cubicBezTo>
                    <a:pt x="145" y="409"/>
                    <a:pt x="145" y="409"/>
                    <a:pt x="145" y="409"/>
                  </a:cubicBezTo>
                  <a:cubicBezTo>
                    <a:pt x="145" y="408"/>
                    <a:pt x="146" y="408"/>
                    <a:pt x="146" y="408"/>
                  </a:cubicBezTo>
                  <a:cubicBezTo>
                    <a:pt x="147" y="409"/>
                    <a:pt x="147" y="409"/>
                    <a:pt x="147" y="409"/>
                  </a:cubicBezTo>
                  <a:cubicBezTo>
                    <a:pt x="146" y="410"/>
                    <a:pt x="144" y="410"/>
                    <a:pt x="142" y="410"/>
                  </a:cubicBezTo>
                  <a:lnTo>
                    <a:pt x="144" y="408"/>
                  </a:lnTo>
                  <a:close/>
                  <a:moveTo>
                    <a:pt x="142" y="401"/>
                  </a:moveTo>
                  <a:cubicBezTo>
                    <a:pt x="144" y="401"/>
                    <a:pt x="143" y="400"/>
                    <a:pt x="143" y="398"/>
                  </a:cubicBezTo>
                  <a:cubicBezTo>
                    <a:pt x="143" y="399"/>
                    <a:pt x="144" y="400"/>
                    <a:pt x="144" y="401"/>
                  </a:cubicBezTo>
                  <a:lnTo>
                    <a:pt x="142" y="401"/>
                  </a:lnTo>
                  <a:close/>
                  <a:moveTo>
                    <a:pt x="152" y="399"/>
                  </a:moveTo>
                  <a:cubicBezTo>
                    <a:pt x="152" y="398"/>
                    <a:pt x="152" y="398"/>
                    <a:pt x="152" y="398"/>
                  </a:cubicBezTo>
                  <a:cubicBezTo>
                    <a:pt x="153" y="399"/>
                    <a:pt x="153" y="399"/>
                    <a:pt x="153" y="399"/>
                  </a:cubicBezTo>
                  <a:lnTo>
                    <a:pt x="152" y="399"/>
                  </a:lnTo>
                  <a:close/>
                  <a:moveTo>
                    <a:pt x="153" y="402"/>
                  </a:moveTo>
                  <a:cubicBezTo>
                    <a:pt x="153" y="401"/>
                    <a:pt x="153" y="401"/>
                    <a:pt x="153" y="401"/>
                  </a:cubicBezTo>
                  <a:cubicBezTo>
                    <a:pt x="156" y="402"/>
                    <a:pt x="156" y="402"/>
                    <a:pt x="156" y="402"/>
                  </a:cubicBezTo>
                  <a:lnTo>
                    <a:pt x="153" y="402"/>
                  </a:lnTo>
                  <a:close/>
                  <a:moveTo>
                    <a:pt x="158" y="404"/>
                  </a:moveTo>
                  <a:cubicBezTo>
                    <a:pt x="157" y="404"/>
                    <a:pt x="157" y="404"/>
                    <a:pt x="157" y="404"/>
                  </a:cubicBezTo>
                  <a:cubicBezTo>
                    <a:pt x="157" y="402"/>
                    <a:pt x="159" y="403"/>
                    <a:pt x="160" y="402"/>
                  </a:cubicBezTo>
                  <a:cubicBezTo>
                    <a:pt x="160" y="403"/>
                    <a:pt x="158" y="403"/>
                    <a:pt x="158" y="404"/>
                  </a:cubicBezTo>
                  <a:close/>
                  <a:moveTo>
                    <a:pt x="162" y="405"/>
                  </a:moveTo>
                  <a:cubicBezTo>
                    <a:pt x="163" y="405"/>
                    <a:pt x="163" y="405"/>
                    <a:pt x="163" y="405"/>
                  </a:cubicBezTo>
                  <a:cubicBezTo>
                    <a:pt x="160" y="404"/>
                    <a:pt x="160" y="404"/>
                    <a:pt x="160" y="404"/>
                  </a:cubicBezTo>
                  <a:cubicBezTo>
                    <a:pt x="161" y="403"/>
                    <a:pt x="165" y="404"/>
                    <a:pt x="165" y="407"/>
                  </a:cubicBezTo>
                  <a:lnTo>
                    <a:pt x="162" y="405"/>
                  </a:lnTo>
                  <a:close/>
                  <a:moveTo>
                    <a:pt x="173" y="408"/>
                  </a:moveTo>
                  <a:cubicBezTo>
                    <a:pt x="171" y="407"/>
                    <a:pt x="170" y="409"/>
                    <a:pt x="168" y="407"/>
                  </a:cubicBezTo>
                  <a:cubicBezTo>
                    <a:pt x="169" y="406"/>
                    <a:pt x="171" y="406"/>
                    <a:pt x="173" y="407"/>
                  </a:cubicBezTo>
                  <a:lnTo>
                    <a:pt x="173" y="408"/>
                  </a:lnTo>
                  <a:close/>
                  <a:moveTo>
                    <a:pt x="211" y="408"/>
                  </a:moveTo>
                  <a:cubicBezTo>
                    <a:pt x="211" y="407"/>
                    <a:pt x="211" y="407"/>
                    <a:pt x="211" y="407"/>
                  </a:cubicBezTo>
                  <a:cubicBezTo>
                    <a:pt x="211" y="407"/>
                    <a:pt x="211" y="407"/>
                    <a:pt x="211" y="407"/>
                  </a:cubicBezTo>
                  <a:cubicBezTo>
                    <a:pt x="211" y="408"/>
                    <a:pt x="211" y="408"/>
                    <a:pt x="211" y="408"/>
                  </a:cubicBezTo>
                  <a:close/>
                  <a:moveTo>
                    <a:pt x="212" y="414"/>
                  </a:moveTo>
                  <a:cubicBezTo>
                    <a:pt x="211" y="414"/>
                    <a:pt x="211" y="414"/>
                    <a:pt x="211" y="414"/>
                  </a:cubicBezTo>
                  <a:cubicBezTo>
                    <a:pt x="212" y="411"/>
                    <a:pt x="212" y="411"/>
                    <a:pt x="212" y="411"/>
                  </a:cubicBezTo>
                  <a:cubicBezTo>
                    <a:pt x="212" y="411"/>
                    <a:pt x="213" y="412"/>
                    <a:pt x="213" y="412"/>
                  </a:cubicBezTo>
                  <a:cubicBezTo>
                    <a:pt x="212" y="413"/>
                    <a:pt x="212" y="413"/>
                    <a:pt x="212" y="413"/>
                  </a:cubicBezTo>
                  <a:cubicBezTo>
                    <a:pt x="212" y="413"/>
                    <a:pt x="212" y="413"/>
                    <a:pt x="212" y="414"/>
                  </a:cubicBezTo>
                  <a:close/>
                  <a:moveTo>
                    <a:pt x="217" y="411"/>
                  </a:moveTo>
                  <a:cubicBezTo>
                    <a:pt x="216" y="411"/>
                    <a:pt x="216" y="411"/>
                    <a:pt x="216" y="411"/>
                  </a:cubicBezTo>
                  <a:cubicBezTo>
                    <a:pt x="216" y="412"/>
                    <a:pt x="216" y="412"/>
                    <a:pt x="216" y="412"/>
                  </a:cubicBezTo>
                  <a:cubicBezTo>
                    <a:pt x="216" y="413"/>
                    <a:pt x="216" y="413"/>
                    <a:pt x="216" y="413"/>
                  </a:cubicBezTo>
                  <a:cubicBezTo>
                    <a:pt x="216" y="414"/>
                    <a:pt x="216" y="414"/>
                    <a:pt x="216" y="414"/>
                  </a:cubicBezTo>
                  <a:cubicBezTo>
                    <a:pt x="214" y="413"/>
                    <a:pt x="214" y="413"/>
                    <a:pt x="214" y="413"/>
                  </a:cubicBezTo>
                  <a:cubicBezTo>
                    <a:pt x="215" y="413"/>
                    <a:pt x="216" y="413"/>
                    <a:pt x="216" y="413"/>
                  </a:cubicBezTo>
                  <a:cubicBezTo>
                    <a:pt x="216" y="412"/>
                    <a:pt x="216" y="412"/>
                    <a:pt x="216" y="412"/>
                  </a:cubicBezTo>
                  <a:cubicBezTo>
                    <a:pt x="215" y="411"/>
                    <a:pt x="215" y="411"/>
                    <a:pt x="215" y="411"/>
                  </a:cubicBezTo>
                  <a:cubicBezTo>
                    <a:pt x="214" y="411"/>
                    <a:pt x="214" y="411"/>
                    <a:pt x="214" y="411"/>
                  </a:cubicBezTo>
                  <a:cubicBezTo>
                    <a:pt x="214" y="408"/>
                    <a:pt x="214" y="408"/>
                    <a:pt x="214" y="408"/>
                  </a:cubicBezTo>
                  <a:cubicBezTo>
                    <a:pt x="214" y="408"/>
                    <a:pt x="215" y="408"/>
                    <a:pt x="216" y="408"/>
                  </a:cubicBezTo>
                  <a:cubicBezTo>
                    <a:pt x="216" y="407"/>
                    <a:pt x="216" y="407"/>
                    <a:pt x="216" y="407"/>
                  </a:cubicBezTo>
                  <a:cubicBezTo>
                    <a:pt x="216" y="407"/>
                    <a:pt x="216" y="407"/>
                    <a:pt x="216" y="408"/>
                  </a:cubicBezTo>
                  <a:cubicBezTo>
                    <a:pt x="216" y="409"/>
                    <a:pt x="218" y="409"/>
                    <a:pt x="217" y="411"/>
                  </a:cubicBezTo>
                  <a:close/>
                  <a:moveTo>
                    <a:pt x="224" y="419"/>
                  </a:moveTo>
                  <a:cubicBezTo>
                    <a:pt x="223" y="419"/>
                    <a:pt x="223" y="419"/>
                    <a:pt x="223" y="419"/>
                  </a:cubicBezTo>
                  <a:cubicBezTo>
                    <a:pt x="224" y="418"/>
                    <a:pt x="224" y="418"/>
                    <a:pt x="224" y="418"/>
                  </a:cubicBezTo>
                  <a:lnTo>
                    <a:pt x="224" y="419"/>
                  </a:lnTo>
                  <a:close/>
                  <a:moveTo>
                    <a:pt x="224" y="416"/>
                  </a:moveTo>
                  <a:cubicBezTo>
                    <a:pt x="224" y="416"/>
                    <a:pt x="225" y="415"/>
                    <a:pt x="225" y="415"/>
                  </a:cubicBezTo>
                  <a:cubicBezTo>
                    <a:pt x="225" y="415"/>
                    <a:pt x="224" y="416"/>
                    <a:pt x="224" y="416"/>
                  </a:cubicBezTo>
                  <a:close/>
                  <a:moveTo>
                    <a:pt x="242" y="2"/>
                  </a:moveTo>
                  <a:cubicBezTo>
                    <a:pt x="243" y="3"/>
                    <a:pt x="243" y="3"/>
                    <a:pt x="243" y="3"/>
                  </a:cubicBezTo>
                  <a:cubicBezTo>
                    <a:pt x="240" y="3"/>
                    <a:pt x="240" y="3"/>
                    <a:pt x="240" y="3"/>
                  </a:cubicBezTo>
                  <a:lnTo>
                    <a:pt x="242" y="2"/>
                  </a:lnTo>
                  <a:close/>
                  <a:moveTo>
                    <a:pt x="244" y="420"/>
                  </a:moveTo>
                  <a:cubicBezTo>
                    <a:pt x="242" y="421"/>
                    <a:pt x="242" y="418"/>
                    <a:pt x="241" y="418"/>
                  </a:cubicBezTo>
                  <a:cubicBezTo>
                    <a:pt x="242" y="418"/>
                    <a:pt x="242" y="418"/>
                    <a:pt x="242" y="417"/>
                  </a:cubicBezTo>
                  <a:cubicBezTo>
                    <a:pt x="239" y="418"/>
                    <a:pt x="239" y="416"/>
                    <a:pt x="237" y="415"/>
                  </a:cubicBezTo>
                  <a:cubicBezTo>
                    <a:pt x="237" y="414"/>
                    <a:pt x="237" y="414"/>
                    <a:pt x="237" y="414"/>
                  </a:cubicBezTo>
                  <a:cubicBezTo>
                    <a:pt x="236" y="416"/>
                    <a:pt x="236" y="416"/>
                    <a:pt x="236" y="416"/>
                  </a:cubicBezTo>
                  <a:cubicBezTo>
                    <a:pt x="236" y="415"/>
                    <a:pt x="237" y="415"/>
                    <a:pt x="236" y="414"/>
                  </a:cubicBezTo>
                  <a:cubicBezTo>
                    <a:pt x="237" y="414"/>
                    <a:pt x="237" y="414"/>
                    <a:pt x="237" y="414"/>
                  </a:cubicBezTo>
                  <a:cubicBezTo>
                    <a:pt x="237" y="414"/>
                    <a:pt x="237" y="414"/>
                    <a:pt x="237" y="414"/>
                  </a:cubicBezTo>
                  <a:cubicBezTo>
                    <a:pt x="237" y="415"/>
                    <a:pt x="237" y="415"/>
                    <a:pt x="237" y="415"/>
                  </a:cubicBezTo>
                  <a:cubicBezTo>
                    <a:pt x="239" y="415"/>
                    <a:pt x="240" y="416"/>
                    <a:pt x="241" y="414"/>
                  </a:cubicBezTo>
                  <a:cubicBezTo>
                    <a:pt x="240" y="412"/>
                    <a:pt x="240" y="412"/>
                    <a:pt x="240" y="412"/>
                  </a:cubicBezTo>
                  <a:cubicBezTo>
                    <a:pt x="241" y="414"/>
                    <a:pt x="242" y="415"/>
                    <a:pt x="243" y="413"/>
                  </a:cubicBezTo>
                  <a:cubicBezTo>
                    <a:pt x="244" y="412"/>
                    <a:pt x="244" y="412"/>
                    <a:pt x="244" y="412"/>
                  </a:cubicBezTo>
                  <a:cubicBezTo>
                    <a:pt x="244" y="414"/>
                    <a:pt x="246" y="416"/>
                    <a:pt x="243" y="416"/>
                  </a:cubicBezTo>
                  <a:cubicBezTo>
                    <a:pt x="242" y="417"/>
                    <a:pt x="242" y="417"/>
                    <a:pt x="242" y="417"/>
                  </a:cubicBezTo>
                  <a:cubicBezTo>
                    <a:pt x="243" y="418"/>
                    <a:pt x="244" y="420"/>
                    <a:pt x="244" y="420"/>
                  </a:cubicBezTo>
                  <a:close/>
                  <a:moveTo>
                    <a:pt x="246" y="421"/>
                  </a:moveTo>
                  <a:cubicBezTo>
                    <a:pt x="246" y="419"/>
                    <a:pt x="247" y="419"/>
                    <a:pt x="248" y="419"/>
                  </a:cubicBezTo>
                  <a:lnTo>
                    <a:pt x="246" y="421"/>
                  </a:lnTo>
                  <a:close/>
                  <a:moveTo>
                    <a:pt x="248" y="416"/>
                  </a:moveTo>
                  <a:cubicBezTo>
                    <a:pt x="248" y="415"/>
                    <a:pt x="248" y="415"/>
                    <a:pt x="248" y="415"/>
                  </a:cubicBezTo>
                  <a:cubicBezTo>
                    <a:pt x="250" y="415"/>
                    <a:pt x="250" y="415"/>
                    <a:pt x="250" y="415"/>
                  </a:cubicBezTo>
                  <a:cubicBezTo>
                    <a:pt x="249" y="415"/>
                    <a:pt x="249" y="415"/>
                    <a:pt x="248" y="416"/>
                  </a:cubicBezTo>
                  <a:close/>
                  <a:moveTo>
                    <a:pt x="254" y="421"/>
                  </a:moveTo>
                  <a:cubicBezTo>
                    <a:pt x="254" y="421"/>
                    <a:pt x="254" y="421"/>
                    <a:pt x="254" y="421"/>
                  </a:cubicBezTo>
                  <a:cubicBezTo>
                    <a:pt x="256" y="421"/>
                    <a:pt x="256" y="421"/>
                    <a:pt x="256" y="421"/>
                  </a:cubicBezTo>
                  <a:lnTo>
                    <a:pt x="254" y="421"/>
                  </a:lnTo>
                  <a:close/>
                  <a:moveTo>
                    <a:pt x="255" y="416"/>
                  </a:moveTo>
                  <a:cubicBezTo>
                    <a:pt x="256" y="413"/>
                    <a:pt x="256" y="413"/>
                    <a:pt x="256" y="413"/>
                  </a:cubicBezTo>
                  <a:cubicBezTo>
                    <a:pt x="256" y="415"/>
                    <a:pt x="256" y="415"/>
                    <a:pt x="256" y="415"/>
                  </a:cubicBezTo>
                  <a:lnTo>
                    <a:pt x="255" y="416"/>
                  </a:lnTo>
                  <a:close/>
                  <a:moveTo>
                    <a:pt x="262" y="412"/>
                  </a:moveTo>
                  <a:cubicBezTo>
                    <a:pt x="262" y="412"/>
                    <a:pt x="262" y="411"/>
                    <a:pt x="262" y="411"/>
                  </a:cubicBezTo>
                  <a:cubicBezTo>
                    <a:pt x="263" y="412"/>
                    <a:pt x="263" y="412"/>
                    <a:pt x="262" y="412"/>
                  </a:cubicBezTo>
                  <a:cubicBezTo>
                    <a:pt x="262" y="412"/>
                    <a:pt x="262" y="412"/>
                    <a:pt x="262" y="412"/>
                  </a:cubicBezTo>
                  <a:cubicBezTo>
                    <a:pt x="262" y="412"/>
                    <a:pt x="261" y="413"/>
                    <a:pt x="260" y="413"/>
                  </a:cubicBezTo>
                  <a:cubicBezTo>
                    <a:pt x="261" y="412"/>
                    <a:pt x="262" y="412"/>
                    <a:pt x="262" y="412"/>
                  </a:cubicBezTo>
                  <a:close/>
                  <a:moveTo>
                    <a:pt x="259" y="425"/>
                  </a:moveTo>
                  <a:cubicBezTo>
                    <a:pt x="257" y="425"/>
                    <a:pt x="257" y="425"/>
                    <a:pt x="257" y="425"/>
                  </a:cubicBezTo>
                  <a:cubicBezTo>
                    <a:pt x="257" y="425"/>
                    <a:pt x="258" y="424"/>
                    <a:pt x="259" y="425"/>
                  </a:cubicBezTo>
                  <a:close/>
                  <a:moveTo>
                    <a:pt x="261" y="423"/>
                  </a:moveTo>
                  <a:cubicBezTo>
                    <a:pt x="260" y="422"/>
                    <a:pt x="260" y="424"/>
                    <a:pt x="259" y="422"/>
                  </a:cubicBezTo>
                  <a:cubicBezTo>
                    <a:pt x="259" y="422"/>
                    <a:pt x="259" y="422"/>
                    <a:pt x="259" y="422"/>
                  </a:cubicBezTo>
                  <a:cubicBezTo>
                    <a:pt x="259" y="422"/>
                    <a:pt x="259" y="422"/>
                    <a:pt x="259" y="422"/>
                  </a:cubicBezTo>
                  <a:cubicBezTo>
                    <a:pt x="259" y="422"/>
                    <a:pt x="261" y="422"/>
                    <a:pt x="262" y="422"/>
                  </a:cubicBezTo>
                  <a:lnTo>
                    <a:pt x="261" y="423"/>
                  </a:lnTo>
                  <a:close/>
                  <a:moveTo>
                    <a:pt x="262" y="419"/>
                  </a:moveTo>
                  <a:cubicBezTo>
                    <a:pt x="261" y="419"/>
                    <a:pt x="261" y="419"/>
                    <a:pt x="261" y="419"/>
                  </a:cubicBezTo>
                  <a:cubicBezTo>
                    <a:pt x="261" y="416"/>
                    <a:pt x="263" y="418"/>
                    <a:pt x="264" y="416"/>
                  </a:cubicBezTo>
                  <a:cubicBezTo>
                    <a:pt x="263" y="415"/>
                    <a:pt x="263" y="415"/>
                    <a:pt x="263" y="415"/>
                  </a:cubicBezTo>
                  <a:cubicBezTo>
                    <a:pt x="265" y="415"/>
                    <a:pt x="265" y="415"/>
                    <a:pt x="265" y="415"/>
                  </a:cubicBezTo>
                  <a:cubicBezTo>
                    <a:pt x="265" y="416"/>
                    <a:pt x="263" y="418"/>
                    <a:pt x="262" y="419"/>
                  </a:cubicBezTo>
                  <a:close/>
                  <a:moveTo>
                    <a:pt x="266" y="419"/>
                  </a:moveTo>
                  <a:cubicBezTo>
                    <a:pt x="268" y="421"/>
                    <a:pt x="268" y="421"/>
                    <a:pt x="268" y="421"/>
                  </a:cubicBezTo>
                  <a:cubicBezTo>
                    <a:pt x="267" y="421"/>
                    <a:pt x="265" y="420"/>
                    <a:pt x="266" y="419"/>
                  </a:cubicBezTo>
                  <a:close/>
                  <a:moveTo>
                    <a:pt x="268" y="418"/>
                  </a:moveTo>
                  <a:cubicBezTo>
                    <a:pt x="267" y="418"/>
                    <a:pt x="267" y="418"/>
                    <a:pt x="267" y="418"/>
                  </a:cubicBezTo>
                  <a:cubicBezTo>
                    <a:pt x="268" y="417"/>
                    <a:pt x="268" y="417"/>
                    <a:pt x="268" y="417"/>
                  </a:cubicBezTo>
                  <a:cubicBezTo>
                    <a:pt x="267" y="416"/>
                    <a:pt x="266" y="415"/>
                    <a:pt x="267" y="414"/>
                  </a:cubicBezTo>
                  <a:cubicBezTo>
                    <a:pt x="268" y="414"/>
                    <a:pt x="267" y="416"/>
                    <a:pt x="269" y="416"/>
                  </a:cubicBezTo>
                  <a:cubicBezTo>
                    <a:pt x="269" y="417"/>
                    <a:pt x="268" y="417"/>
                    <a:pt x="268" y="418"/>
                  </a:cubicBezTo>
                  <a:close/>
                  <a:moveTo>
                    <a:pt x="270" y="422"/>
                  </a:moveTo>
                  <a:cubicBezTo>
                    <a:pt x="270" y="419"/>
                    <a:pt x="270" y="419"/>
                    <a:pt x="270" y="419"/>
                  </a:cubicBezTo>
                  <a:cubicBezTo>
                    <a:pt x="272" y="421"/>
                    <a:pt x="272" y="421"/>
                    <a:pt x="272" y="421"/>
                  </a:cubicBezTo>
                  <a:lnTo>
                    <a:pt x="270" y="422"/>
                  </a:lnTo>
                  <a:close/>
                  <a:moveTo>
                    <a:pt x="284" y="425"/>
                  </a:moveTo>
                  <a:cubicBezTo>
                    <a:pt x="283" y="425"/>
                    <a:pt x="283" y="425"/>
                    <a:pt x="283" y="425"/>
                  </a:cubicBezTo>
                  <a:cubicBezTo>
                    <a:pt x="282" y="424"/>
                    <a:pt x="283" y="423"/>
                    <a:pt x="284" y="424"/>
                  </a:cubicBezTo>
                  <a:cubicBezTo>
                    <a:pt x="284" y="425"/>
                    <a:pt x="284" y="425"/>
                    <a:pt x="284" y="425"/>
                  </a:cubicBezTo>
                  <a:close/>
                  <a:moveTo>
                    <a:pt x="294" y="424"/>
                  </a:moveTo>
                  <a:cubicBezTo>
                    <a:pt x="293" y="423"/>
                    <a:pt x="293" y="423"/>
                    <a:pt x="293" y="423"/>
                  </a:cubicBezTo>
                  <a:cubicBezTo>
                    <a:pt x="294" y="423"/>
                    <a:pt x="294" y="423"/>
                    <a:pt x="294" y="423"/>
                  </a:cubicBezTo>
                  <a:cubicBezTo>
                    <a:pt x="294" y="423"/>
                    <a:pt x="294" y="424"/>
                    <a:pt x="295" y="424"/>
                  </a:cubicBezTo>
                  <a:lnTo>
                    <a:pt x="294" y="424"/>
                  </a:lnTo>
                  <a:close/>
                  <a:moveTo>
                    <a:pt x="299" y="419"/>
                  </a:moveTo>
                  <a:cubicBezTo>
                    <a:pt x="298" y="420"/>
                    <a:pt x="297" y="420"/>
                    <a:pt x="296" y="420"/>
                  </a:cubicBezTo>
                  <a:cubicBezTo>
                    <a:pt x="298" y="419"/>
                    <a:pt x="298" y="419"/>
                    <a:pt x="298" y="419"/>
                  </a:cubicBezTo>
                  <a:cubicBezTo>
                    <a:pt x="297" y="418"/>
                    <a:pt x="297" y="418"/>
                    <a:pt x="297" y="418"/>
                  </a:cubicBezTo>
                  <a:cubicBezTo>
                    <a:pt x="299" y="417"/>
                    <a:pt x="299" y="417"/>
                    <a:pt x="299" y="417"/>
                  </a:cubicBezTo>
                  <a:cubicBezTo>
                    <a:pt x="298" y="418"/>
                    <a:pt x="298" y="418"/>
                    <a:pt x="298" y="418"/>
                  </a:cubicBezTo>
                  <a:lnTo>
                    <a:pt x="299" y="419"/>
                  </a:lnTo>
                  <a:close/>
                  <a:moveTo>
                    <a:pt x="307" y="417"/>
                  </a:moveTo>
                  <a:cubicBezTo>
                    <a:pt x="306" y="416"/>
                    <a:pt x="306" y="416"/>
                    <a:pt x="306" y="416"/>
                  </a:cubicBezTo>
                  <a:cubicBezTo>
                    <a:pt x="307" y="416"/>
                    <a:pt x="307" y="416"/>
                    <a:pt x="307" y="417"/>
                  </a:cubicBezTo>
                  <a:cubicBezTo>
                    <a:pt x="307" y="417"/>
                    <a:pt x="307" y="417"/>
                    <a:pt x="307" y="417"/>
                  </a:cubicBezTo>
                  <a:cubicBezTo>
                    <a:pt x="305" y="418"/>
                    <a:pt x="306" y="417"/>
                    <a:pt x="307" y="417"/>
                  </a:cubicBezTo>
                  <a:close/>
                  <a:moveTo>
                    <a:pt x="307" y="413"/>
                  </a:moveTo>
                  <a:cubicBezTo>
                    <a:pt x="307" y="413"/>
                    <a:pt x="307" y="413"/>
                    <a:pt x="307" y="413"/>
                  </a:cubicBezTo>
                  <a:cubicBezTo>
                    <a:pt x="306" y="413"/>
                    <a:pt x="306" y="413"/>
                    <a:pt x="306" y="413"/>
                  </a:cubicBezTo>
                  <a:cubicBezTo>
                    <a:pt x="305" y="412"/>
                    <a:pt x="305" y="412"/>
                    <a:pt x="305" y="412"/>
                  </a:cubicBezTo>
                  <a:cubicBezTo>
                    <a:pt x="306" y="412"/>
                    <a:pt x="306" y="412"/>
                    <a:pt x="306" y="412"/>
                  </a:cubicBezTo>
                  <a:cubicBezTo>
                    <a:pt x="306" y="413"/>
                    <a:pt x="306" y="413"/>
                    <a:pt x="306" y="413"/>
                  </a:cubicBezTo>
                  <a:cubicBezTo>
                    <a:pt x="306" y="413"/>
                    <a:pt x="307" y="413"/>
                    <a:pt x="307" y="413"/>
                  </a:cubicBezTo>
                  <a:cubicBezTo>
                    <a:pt x="308" y="412"/>
                    <a:pt x="308" y="412"/>
                    <a:pt x="308" y="412"/>
                  </a:cubicBezTo>
                  <a:cubicBezTo>
                    <a:pt x="308" y="413"/>
                    <a:pt x="308" y="413"/>
                    <a:pt x="308" y="413"/>
                  </a:cubicBezTo>
                  <a:cubicBezTo>
                    <a:pt x="310" y="413"/>
                    <a:pt x="310" y="413"/>
                    <a:pt x="310" y="413"/>
                  </a:cubicBezTo>
                  <a:cubicBezTo>
                    <a:pt x="309" y="413"/>
                    <a:pt x="310" y="414"/>
                    <a:pt x="310" y="415"/>
                  </a:cubicBezTo>
                  <a:cubicBezTo>
                    <a:pt x="310" y="415"/>
                    <a:pt x="310" y="415"/>
                    <a:pt x="310" y="415"/>
                  </a:cubicBezTo>
                  <a:cubicBezTo>
                    <a:pt x="310" y="415"/>
                    <a:pt x="310" y="415"/>
                    <a:pt x="310" y="415"/>
                  </a:cubicBezTo>
                  <a:cubicBezTo>
                    <a:pt x="307" y="415"/>
                    <a:pt x="307" y="414"/>
                    <a:pt x="307" y="413"/>
                  </a:cubicBezTo>
                  <a:close/>
                  <a:moveTo>
                    <a:pt x="314" y="412"/>
                  </a:moveTo>
                  <a:cubicBezTo>
                    <a:pt x="313" y="413"/>
                    <a:pt x="313" y="413"/>
                    <a:pt x="312" y="413"/>
                  </a:cubicBezTo>
                  <a:cubicBezTo>
                    <a:pt x="312" y="412"/>
                    <a:pt x="313" y="413"/>
                    <a:pt x="314" y="412"/>
                  </a:cubicBezTo>
                  <a:cubicBezTo>
                    <a:pt x="315" y="412"/>
                    <a:pt x="315" y="412"/>
                    <a:pt x="315" y="412"/>
                  </a:cubicBezTo>
                  <a:lnTo>
                    <a:pt x="314" y="412"/>
                  </a:lnTo>
                  <a:close/>
                  <a:moveTo>
                    <a:pt x="319" y="405"/>
                  </a:moveTo>
                  <a:cubicBezTo>
                    <a:pt x="318" y="403"/>
                    <a:pt x="318" y="403"/>
                    <a:pt x="318" y="403"/>
                  </a:cubicBezTo>
                  <a:cubicBezTo>
                    <a:pt x="321" y="404"/>
                    <a:pt x="321" y="404"/>
                    <a:pt x="321" y="404"/>
                  </a:cubicBezTo>
                  <a:lnTo>
                    <a:pt x="319" y="405"/>
                  </a:lnTo>
                  <a:close/>
                  <a:moveTo>
                    <a:pt x="365" y="52"/>
                  </a:moveTo>
                  <a:cubicBezTo>
                    <a:pt x="363" y="52"/>
                    <a:pt x="363" y="52"/>
                    <a:pt x="363" y="52"/>
                  </a:cubicBezTo>
                  <a:cubicBezTo>
                    <a:pt x="363" y="52"/>
                    <a:pt x="364" y="52"/>
                    <a:pt x="365" y="52"/>
                  </a:cubicBezTo>
                  <a:close/>
                  <a:moveTo>
                    <a:pt x="364" y="347"/>
                  </a:moveTo>
                  <a:cubicBezTo>
                    <a:pt x="364" y="348"/>
                    <a:pt x="364" y="348"/>
                    <a:pt x="364" y="348"/>
                  </a:cubicBezTo>
                  <a:cubicBezTo>
                    <a:pt x="363" y="346"/>
                    <a:pt x="363" y="346"/>
                    <a:pt x="363" y="346"/>
                  </a:cubicBezTo>
                  <a:lnTo>
                    <a:pt x="364" y="347"/>
                  </a:lnTo>
                  <a:close/>
                  <a:moveTo>
                    <a:pt x="361" y="353"/>
                  </a:moveTo>
                  <a:cubicBezTo>
                    <a:pt x="361" y="354"/>
                    <a:pt x="361" y="354"/>
                    <a:pt x="361" y="354"/>
                  </a:cubicBezTo>
                  <a:cubicBezTo>
                    <a:pt x="360" y="352"/>
                    <a:pt x="360" y="352"/>
                    <a:pt x="360" y="352"/>
                  </a:cubicBezTo>
                  <a:cubicBezTo>
                    <a:pt x="361" y="352"/>
                    <a:pt x="361" y="352"/>
                    <a:pt x="361" y="352"/>
                  </a:cubicBezTo>
                  <a:cubicBezTo>
                    <a:pt x="361" y="352"/>
                    <a:pt x="361" y="353"/>
                    <a:pt x="361" y="353"/>
                  </a:cubicBezTo>
                  <a:close/>
                  <a:moveTo>
                    <a:pt x="363" y="374"/>
                  </a:moveTo>
                  <a:cubicBezTo>
                    <a:pt x="359" y="374"/>
                    <a:pt x="359" y="374"/>
                    <a:pt x="359" y="374"/>
                  </a:cubicBezTo>
                  <a:cubicBezTo>
                    <a:pt x="361" y="373"/>
                    <a:pt x="362" y="374"/>
                    <a:pt x="363" y="374"/>
                  </a:cubicBezTo>
                  <a:close/>
                  <a:moveTo>
                    <a:pt x="365" y="49"/>
                  </a:moveTo>
                  <a:cubicBezTo>
                    <a:pt x="365" y="49"/>
                    <a:pt x="364" y="48"/>
                    <a:pt x="364" y="49"/>
                  </a:cubicBezTo>
                  <a:cubicBezTo>
                    <a:pt x="364" y="50"/>
                    <a:pt x="364" y="50"/>
                    <a:pt x="364" y="50"/>
                  </a:cubicBezTo>
                  <a:cubicBezTo>
                    <a:pt x="363" y="49"/>
                    <a:pt x="361" y="50"/>
                    <a:pt x="360" y="49"/>
                  </a:cubicBezTo>
                  <a:cubicBezTo>
                    <a:pt x="362" y="49"/>
                    <a:pt x="363" y="46"/>
                    <a:pt x="365" y="49"/>
                  </a:cubicBezTo>
                  <a:close/>
                  <a:moveTo>
                    <a:pt x="357" y="303"/>
                  </a:moveTo>
                  <a:cubicBezTo>
                    <a:pt x="361" y="305"/>
                    <a:pt x="360" y="302"/>
                    <a:pt x="361" y="301"/>
                  </a:cubicBezTo>
                  <a:cubicBezTo>
                    <a:pt x="361" y="304"/>
                    <a:pt x="359" y="304"/>
                    <a:pt x="356" y="306"/>
                  </a:cubicBezTo>
                  <a:cubicBezTo>
                    <a:pt x="355" y="305"/>
                    <a:pt x="355" y="305"/>
                    <a:pt x="355" y="305"/>
                  </a:cubicBezTo>
                  <a:cubicBezTo>
                    <a:pt x="356" y="305"/>
                    <a:pt x="357" y="305"/>
                    <a:pt x="357" y="305"/>
                  </a:cubicBezTo>
                  <a:lnTo>
                    <a:pt x="357" y="303"/>
                  </a:lnTo>
                  <a:close/>
                  <a:moveTo>
                    <a:pt x="355" y="47"/>
                  </a:moveTo>
                  <a:cubicBezTo>
                    <a:pt x="356" y="48"/>
                    <a:pt x="356" y="48"/>
                    <a:pt x="356" y="48"/>
                  </a:cubicBezTo>
                  <a:cubicBezTo>
                    <a:pt x="358" y="49"/>
                    <a:pt x="354" y="47"/>
                    <a:pt x="355" y="47"/>
                  </a:cubicBezTo>
                  <a:close/>
                  <a:moveTo>
                    <a:pt x="352" y="350"/>
                  </a:moveTo>
                  <a:cubicBezTo>
                    <a:pt x="353" y="350"/>
                    <a:pt x="353" y="350"/>
                    <a:pt x="353" y="350"/>
                  </a:cubicBezTo>
                  <a:cubicBezTo>
                    <a:pt x="351" y="351"/>
                    <a:pt x="351" y="351"/>
                    <a:pt x="351" y="351"/>
                  </a:cubicBezTo>
                  <a:lnTo>
                    <a:pt x="352" y="350"/>
                  </a:lnTo>
                  <a:close/>
                  <a:moveTo>
                    <a:pt x="345" y="308"/>
                  </a:moveTo>
                  <a:cubicBezTo>
                    <a:pt x="346" y="309"/>
                    <a:pt x="346" y="309"/>
                    <a:pt x="346" y="309"/>
                  </a:cubicBezTo>
                  <a:cubicBezTo>
                    <a:pt x="345" y="310"/>
                    <a:pt x="345" y="310"/>
                    <a:pt x="345" y="310"/>
                  </a:cubicBezTo>
                  <a:lnTo>
                    <a:pt x="345" y="308"/>
                  </a:lnTo>
                  <a:close/>
                  <a:moveTo>
                    <a:pt x="347" y="313"/>
                  </a:moveTo>
                  <a:cubicBezTo>
                    <a:pt x="348" y="313"/>
                    <a:pt x="348" y="313"/>
                    <a:pt x="348" y="313"/>
                  </a:cubicBezTo>
                  <a:cubicBezTo>
                    <a:pt x="344" y="312"/>
                    <a:pt x="344" y="312"/>
                    <a:pt x="344" y="312"/>
                  </a:cubicBezTo>
                  <a:lnTo>
                    <a:pt x="347" y="313"/>
                  </a:lnTo>
                  <a:close/>
                  <a:moveTo>
                    <a:pt x="346" y="314"/>
                  </a:moveTo>
                  <a:cubicBezTo>
                    <a:pt x="345" y="314"/>
                    <a:pt x="345" y="314"/>
                    <a:pt x="345" y="314"/>
                  </a:cubicBezTo>
                  <a:cubicBezTo>
                    <a:pt x="345" y="314"/>
                    <a:pt x="345" y="314"/>
                    <a:pt x="345" y="314"/>
                  </a:cubicBezTo>
                  <a:lnTo>
                    <a:pt x="346" y="314"/>
                  </a:lnTo>
                  <a:close/>
                  <a:moveTo>
                    <a:pt x="354" y="358"/>
                  </a:moveTo>
                  <a:cubicBezTo>
                    <a:pt x="350" y="359"/>
                    <a:pt x="344" y="357"/>
                    <a:pt x="343" y="358"/>
                  </a:cubicBezTo>
                  <a:cubicBezTo>
                    <a:pt x="346" y="356"/>
                    <a:pt x="350" y="359"/>
                    <a:pt x="354" y="358"/>
                  </a:cubicBezTo>
                  <a:close/>
                  <a:moveTo>
                    <a:pt x="347" y="372"/>
                  </a:moveTo>
                  <a:cubicBezTo>
                    <a:pt x="350" y="374"/>
                    <a:pt x="350" y="374"/>
                    <a:pt x="350" y="374"/>
                  </a:cubicBezTo>
                  <a:cubicBezTo>
                    <a:pt x="350" y="374"/>
                    <a:pt x="346" y="373"/>
                    <a:pt x="347" y="372"/>
                  </a:cubicBezTo>
                  <a:close/>
                  <a:moveTo>
                    <a:pt x="347" y="378"/>
                  </a:moveTo>
                  <a:cubicBezTo>
                    <a:pt x="347" y="379"/>
                    <a:pt x="347" y="379"/>
                    <a:pt x="347" y="379"/>
                  </a:cubicBezTo>
                  <a:cubicBezTo>
                    <a:pt x="347" y="378"/>
                    <a:pt x="346" y="378"/>
                    <a:pt x="345" y="378"/>
                  </a:cubicBezTo>
                  <a:cubicBezTo>
                    <a:pt x="346" y="378"/>
                    <a:pt x="347" y="377"/>
                    <a:pt x="347" y="378"/>
                  </a:cubicBezTo>
                  <a:close/>
                  <a:moveTo>
                    <a:pt x="347" y="370"/>
                  </a:moveTo>
                  <a:cubicBezTo>
                    <a:pt x="347" y="370"/>
                    <a:pt x="347" y="370"/>
                    <a:pt x="347" y="370"/>
                  </a:cubicBezTo>
                  <a:cubicBezTo>
                    <a:pt x="348" y="369"/>
                    <a:pt x="348" y="369"/>
                    <a:pt x="348" y="369"/>
                  </a:cubicBezTo>
                  <a:cubicBezTo>
                    <a:pt x="347" y="368"/>
                    <a:pt x="347" y="368"/>
                    <a:pt x="346" y="368"/>
                  </a:cubicBezTo>
                  <a:cubicBezTo>
                    <a:pt x="347" y="367"/>
                    <a:pt x="347" y="367"/>
                    <a:pt x="347" y="367"/>
                  </a:cubicBezTo>
                  <a:cubicBezTo>
                    <a:pt x="348" y="367"/>
                    <a:pt x="348" y="367"/>
                    <a:pt x="348" y="367"/>
                  </a:cubicBezTo>
                  <a:cubicBezTo>
                    <a:pt x="349" y="367"/>
                    <a:pt x="349" y="367"/>
                    <a:pt x="349" y="367"/>
                  </a:cubicBezTo>
                  <a:cubicBezTo>
                    <a:pt x="347" y="366"/>
                    <a:pt x="347" y="366"/>
                    <a:pt x="347" y="366"/>
                  </a:cubicBezTo>
                  <a:cubicBezTo>
                    <a:pt x="347" y="366"/>
                    <a:pt x="347" y="366"/>
                    <a:pt x="347" y="365"/>
                  </a:cubicBezTo>
                  <a:cubicBezTo>
                    <a:pt x="347" y="366"/>
                    <a:pt x="347" y="366"/>
                    <a:pt x="347" y="366"/>
                  </a:cubicBezTo>
                  <a:cubicBezTo>
                    <a:pt x="348" y="365"/>
                    <a:pt x="349" y="364"/>
                    <a:pt x="350" y="363"/>
                  </a:cubicBezTo>
                  <a:cubicBezTo>
                    <a:pt x="350" y="363"/>
                    <a:pt x="350" y="363"/>
                    <a:pt x="350" y="363"/>
                  </a:cubicBezTo>
                  <a:cubicBezTo>
                    <a:pt x="350" y="363"/>
                    <a:pt x="350" y="363"/>
                    <a:pt x="350" y="363"/>
                  </a:cubicBezTo>
                  <a:cubicBezTo>
                    <a:pt x="349" y="366"/>
                    <a:pt x="348" y="368"/>
                    <a:pt x="351" y="369"/>
                  </a:cubicBezTo>
                  <a:cubicBezTo>
                    <a:pt x="350" y="369"/>
                    <a:pt x="350" y="369"/>
                    <a:pt x="350" y="369"/>
                  </a:cubicBezTo>
                  <a:cubicBezTo>
                    <a:pt x="352" y="370"/>
                    <a:pt x="352" y="370"/>
                    <a:pt x="352" y="370"/>
                  </a:cubicBezTo>
                  <a:cubicBezTo>
                    <a:pt x="351" y="371"/>
                    <a:pt x="350" y="371"/>
                    <a:pt x="350" y="369"/>
                  </a:cubicBezTo>
                  <a:cubicBezTo>
                    <a:pt x="349" y="370"/>
                    <a:pt x="348" y="370"/>
                    <a:pt x="347" y="370"/>
                  </a:cubicBezTo>
                  <a:close/>
                  <a:moveTo>
                    <a:pt x="340" y="327"/>
                  </a:moveTo>
                  <a:cubicBezTo>
                    <a:pt x="340" y="328"/>
                    <a:pt x="340" y="328"/>
                    <a:pt x="340" y="328"/>
                  </a:cubicBezTo>
                  <a:cubicBezTo>
                    <a:pt x="338" y="327"/>
                    <a:pt x="338" y="327"/>
                    <a:pt x="338" y="327"/>
                  </a:cubicBezTo>
                  <a:lnTo>
                    <a:pt x="340" y="327"/>
                  </a:lnTo>
                  <a:close/>
                  <a:moveTo>
                    <a:pt x="324" y="399"/>
                  </a:moveTo>
                  <a:cubicBezTo>
                    <a:pt x="326" y="397"/>
                    <a:pt x="326" y="397"/>
                    <a:pt x="326" y="397"/>
                  </a:cubicBezTo>
                  <a:cubicBezTo>
                    <a:pt x="326" y="397"/>
                    <a:pt x="327" y="398"/>
                    <a:pt x="327" y="398"/>
                  </a:cubicBezTo>
                  <a:lnTo>
                    <a:pt x="324" y="399"/>
                  </a:lnTo>
                  <a:close/>
                  <a:moveTo>
                    <a:pt x="328" y="406"/>
                  </a:moveTo>
                  <a:cubicBezTo>
                    <a:pt x="327" y="405"/>
                    <a:pt x="327" y="405"/>
                    <a:pt x="327" y="405"/>
                  </a:cubicBezTo>
                  <a:cubicBezTo>
                    <a:pt x="326" y="405"/>
                    <a:pt x="325" y="405"/>
                    <a:pt x="325" y="404"/>
                  </a:cubicBezTo>
                  <a:cubicBezTo>
                    <a:pt x="327" y="405"/>
                    <a:pt x="327" y="405"/>
                    <a:pt x="327" y="405"/>
                  </a:cubicBezTo>
                  <a:cubicBezTo>
                    <a:pt x="327" y="405"/>
                    <a:pt x="328" y="405"/>
                    <a:pt x="329" y="405"/>
                  </a:cubicBezTo>
                  <a:cubicBezTo>
                    <a:pt x="328" y="405"/>
                    <a:pt x="328" y="406"/>
                    <a:pt x="328" y="406"/>
                  </a:cubicBezTo>
                  <a:close/>
                  <a:moveTo>
                    <a:pt x="332" y="393"/>
                  </a:moveTo>
                  <a:cubicBezTo>
                    <a:pt x="332" y="392"/>
                    <a:pt x="332" y="392"/>
                    <a:pt x="332" y="392"/>
                  </a:cubicBezTo>
                  <a:cubicBezTo>
                    <a:pt x="333" y="392"/>
                    <a:pt x="333" y="392"/>
                    <a:pt x="333" y="392"/>
                  </a:cubicBezTo>
                  <a:lnTo>
                    <a:pt x="332" y="393"/>
                  </a:lnTo>
                  <a:close/>
                  <a:moveTo>
                    <a:pt x="332" y="390"/>
                  </a:moveTo>
                  <a:cubicBezTo>
                    <a:pt x="332" y="388"/>
                    <a:pt x="332" y="388"/>
                    <a:pt x="332" y="388"/>
                  </a:cubicBezTo>
                  <a:cubicBezTo>
                    <a:pt x="333" y="388"/>
                    <a:pt x="333" y="388"/>
                    <a:pt x="333" y="388"/>
                  </a:cubicBezTo>
                  <a:lnTo>
                    <a:pt x="332" y="390"/>
                  </a:lnTo>
                  <a:close/>
                  <a:moveTo>
                    <a:pt x="336" y="393"/>
                  </a:moveTo>
                  <a:cubicBezTo>
                    <a:pt x="335" y="394"/>
                    <a:pt x="335" y="395"/>
                    <a:pt x="334" y="394"/>
                  </a:cubicBezTo>
                  <a:cubicBezTo>
                    <a:pt x="334" y="394"/>
                    <a:pt x="335" y="393"/>
                    <a:pt x="336" y="393"/>
                  </a:cubicBezTo>
                  <a:cubicBezTo>
                    <a:pt x="336" y="393"/>
                    <a:pt x="336" y="392"/>
                    <a:pt x="336" y="393"/>
                  </a:cubicBezTo>
                  <a:close/>
                  <a:moveTo>
                    <a:pt x="336" y="385"/>
                  </a:moveTo>
                  <a:cubicBezTo>
                    <a:pt x="336" y="384"/>
                    <a:pt x="336" y="384"/>
                    <a:pt x="336" y="384"/>
                  </a:cubicBezTo>
                  <a:cubicBezTo>
                    <a:pt x="338" y="385"/>
                    <a:pt x="338" y="385"/>
                    <a:pt x="338" y="385"/>
                  </a:cubicBezTo>
                  <a:lnTo>
                    <a:pt x="336" y="385"/>
                  </a:lnTo>
                  <a:close/>
                  <a:moveTo>
                    <a:pt x="337" y="331"/>
                  </a:moveTo>
                  <a:cubicBezTo>
                    <a:pt x="337" y="330"/>
                    <a:pt x="337" y="330"/>
                    <a:pt x="337" y="330"/>
                  </a:cubicBezTo>
                  <a:cubicBezTo>
                    <a:pt x="338" y="330"/>
                    <a:pt x="338" y="330"/>
                    <a:pt x="339" y="330"/>
                  </a:cubicBezTo>
                  <a:cubicBezTo>
                    <a:pt x="338" y="331"/>
                    <a:pt x="338" y="331"/>
                    <a:pt x="337" y="331"/>
                  </a:cubicBezTo>
                  <a:close/>
                  <a:moveTo>
                    <a:pt x="339" y="392"/>
                  </a:moveTo>
                  <a:cubicBezTo>
                    <a:pt x="340" y="393"/>
                    <a:pt x="340" y="391"/>
                    <a:pt x="341" y="392"/>
                  </a:cubicBezTo>
                  <a:cubicBezTo>
                    <a:pt x="339" y="392"/>
                    <a:pt x="340" y="394"/>
                    <a:pt x="339" y="392"/>
                  </a:cubicBezTo>
                  <a:close/>
                  <a:moveTo>
                    <a:pt x="341" y="375"/>
                  </a:moveTo>
                  <a:cubicBezTo>
                    <a:pt x="342" y="375"/>
                    <a:pt x="342" y="375"/>
                    <a:pt x="342" y="375"/>
                  </a:cubicBezTo>
                  <a:cubicBezTo>
                    <a:pt x="342" y="375"/>
                    <a:pt x="343" y="375"/>
                    <a:pt x="343" y="375"/>
                  </a:cubicBezTo>
                  <a:cubicBezTo>
                    <a:pt x="345" y="374"/>
                    <a:pt x="345" y="374"/>
                    <a:pt x="345" y="374"/>
                  </a:cubicBezTo>
                  <a:cubicBezTo>
                    <a:pt x="344" y="374"/>
                    <a:pt x="346" y="375"/>
                    <a:pt x="345" y="376"/>
                  </a:cubicBezTo>
                  <a:cubicBezTo>
                    <a:pt x="345" y="376"/>
                    <a:pt x="344" y="375"/>
                    <a:pt x="343" y="375"/>
                  </a:cubicBezTo>
                  <a:cubicBezTo>
                    <a:pt x="342" y="375"/>
                    <a:pt x="342" y="375"/>
                    <a:pt x="342" y="375"/>
                  </a:cubicBezTo>
                  <a:cubicBezTo>
                    <a:pt x="342" y="375"/>
                    <a:pt x="342" y="375"/>
                    <a:pt x="342" y="375"/>
                  </a:cubicBezTo>
                  <a:lnTo>
                    <a:pt x="341" y="375"/>
                  </a:lnTo>
                  <a:close/>
                  <a:moveTo>
                    <a:pt x="343" y="386"/>
                  </a:moveTo>
                  <a:cubicBezTo>
                    <a:pt x="343" y="385"/>
                    <a:pt x="344" y="385"/>
                    <a:pt x="345" y="385"/>
                  </a:cubicBezTo>
                  <a:cubicBezTo>
                    <a:pt x="345" y="384"/>
                    <a:pt x="345" y="384"/>
                    <a:pt x="345" y="384"/>
                  </a:cubicBezTo>
                  <a:cubicBezTo>
                    <a:pt x="345" y="384"/>
                    <a:pt x="345" y="384"/>
                    <a:pt x="345" y="384"/>
                  </a:cubicBezTo>
                  <a:cubicBezTo>
                    <a:pt x="346" y="384"/>
                    <a:pt x="346" y="384"/>
                    <a:pt x="346" y="384"/>
                  </a:cubicBezTo>
                  <a:cubicBezTo>
                    <a:pt x="346" y="384"/>
                    <a:pt x="346" y="384"/>
                    <a:pt x="346" y="384"/>
                  </a:cubicBezTo>
                  <a:cubicBezTo>
                    <a:pt x="346" y="384"/>
                    <a:pt x="346" y="384"/>
                    <a:pt x="346" y="384"/>
                  </a:cubicBezTo>
                  <a:cubicBezTo>
                    <a:pt x="345" y="384"/>
                    <a:pt x="345" y="384"/>
                    <a:pt x="345" y="384"/>
                  </a:cubicBezTo>
                  <a:cubicBezTo>
                    <a:pt x="345" y="385"/>
                    <a:pt x="345" y="385"/>
                    <a:pt x="345" y="385"/>
                  </a:cubicBezTo>
                  <a:cubicBezTo>
                    <a:pt x="344" y="385"/>
                    <a:pt x="344" y="387"/>
                    <a:pt x="343" y="386"/>
                  </a:cubicBezTo>
                  <a:close/>
                  <a:moveTo>
                    <a:pt x="345" y="393"/>
                  </a:moveTo>
                  <a:cubicBezTo>
                    <a:pt x="346" y="392"/>
                    <a:pt x="346" y="392"/>
                    <a:pt x="346" y="392"/>
                  </a:cubicBezTo>
                  <a:cubicBezTo>
                    <a:pt x="349" y="394"/>
                    <a:pt x="349" y="394"/>
                    <a:pt x="349" y="394"/>
                  </a:cubicBezTo>
                  <a:lnTo>
                    <a:pt x="345" y="393"/>
                  </a:lnTo>
                  <a:close/>
                  <a:moveTo>
                    <a:pt x="349" y="381"/>
                  </a:moveTo>
                  <a:cubicBezTo>
                    <a:pt x="348" y="381"/>
                    <a:pt x="348" y="381"/>
                    <a:pt x="348" y="381"/>
                  </a:cubicBezTo>
                  <a:cubicBezTo>
                    <a:pt x="348" y="381"/>
                    <a:pt x="348" y="381"/>
                    <a:pt x="348" y="381"/>
                  </a:cubicBezTo>
                  <a:cubicBezTo>
                    <a:pt x="349" y="381"/>
                    <a:pt x="349" y="381"/>
                    <a:pt x="349" y="381"/>
                  </a:cubicBezTo>
                  <a:cubicBezTo>
                    <a:pt x="349" y="382"/>
                    <a:pt x="349" y="382"/>
                    <a:pt x="349" y="382"/>
                  </a:cubicBezTo>
                  <a:cubicBezTo>
                    <a:pt x="351" y="382"/>
                    <a:pt x="349" y="382"/>
                    <a:pt x="349" y="381"/>
                  </a:cubicBezTo>
                  <a:close/>
                  <a:moveTo>
                    <a:pt x="350" y="390"/>
                  </a:moveTo>
                  <a:cubicBezTo>
                    <a:pt x="350" y="389"/>
                    <a:pt x="350" y="389"/>
                    <a:pt x="350" y="389"/>
                  </a:cubicBezTo>
                  <a:cubicBezTo>
                    <a:pt x="350" y="390"/>
                    <a:pt x="350" y="390"/>
                    <a:pt x="350" y="390"/>
                  </a:cubicBezTo>
                  <a:close/>
                  <a:moveTo>
                    <a:pt x="349" y="379"/>
                  </a:moveTo>
                  <a:cubicBezTo>
                    <a:pt x="350" y="378"/>
                    <a:pt x="349" y="377"/>
                    <a:pt x="348" y="377"/>
                  </a:cubicBezTo>
                  <a:cubicBezTo>
                    <a:pt x="351" y="377"/>
                    <a:pt x="351" y="382"/>
                    <a:pt x="354" y="380"/>
                  </a:cubicBezTo>
                  <a:cubicBezTo>
                    <a:pt x="352" y="383"/>
                    <a:pt x="351" y="378"/>
                    <a:pt x="349" y="379"/>
                  </a:cubicBezTo>
                  <a:close/>
                  <a:moveTo>
                    <a:pt x="352" y="373"/>
                  </a:moveTo>
                  <a:cubicBezTo>
                    <a:pt x="352" y="374"/>
                    <a:pt x="353" y="375"/>
                    <a:pt x="355" y="375"/>
                  </a:cubicBezTo>
                  <a:cubicBezTo>
                    <a:pt x="356" y="376"/>
                    <a:pt x="355" y="377"/>
                    <a:pt x="356" y="377"/>
                  </a:cubicBezTo>
                  <a:cubicBezTo>
                    <a:pt x="356" y="378"/>
                    <a:pt x="349" y="375"/>
                    <a:pt x="352" y="373"/>
                  </a:cubicBezTo>
                  <a:close/>
                  <a:moveTo>
                    <a:pt x="355" y="373"/>
                  </a:moveTo>
                  <a:cubicBezTo>
                    <a:pt x="355" y="374"/>
                    <a:pt x="355" y="374"/>
                    <a:pt x="355" y="374"/>
                  </a:cubicBezTo>
                  <a:cubicBezTo>
                    <a:pt x="354" y="373"/>
                    <a:pt x="354" y="373"/>
                    <a:pt x="354" y="373"/>
                  </a:cubicBezTo>
                  <a:cubicBezTo>
                    <a:pt x="357" y="373"/>
                    <a:pt x="359" y="374"/>
                    <a:pt x="360" y="376"/>
                  </a:cubicBezTo>
                  <a:cubicBezTo>
                    <a:pt x="358" y="377"/>
                    <a:pt x="356" y="374"/>
                    <a:pt x="355" y="373"/>
                  </a:cubicBezTo>
                  <a:close/>
                  <a:moveTo>
                    <a:pt x="357" y="378"/>
                  </a:moveTo>
                  <a:cubicBezTo>
                    <a:pt x="358" y="376"/>
                    <a:pt x="359" y="377"/>
                    <a:pt x="361" y="378"/>
                  </a:cubicBezTo>
                  <a:cubicBezTo>
                    <a:pt x="361" y="377"/>
                    <a:pt x="362" y="377"/>
                    <a:pt x="362" y="377"/>
                  </a:cubicBezTo>
                  <a:cubicBezTo>
                    <a:pt x="362" y="378"/>
                    <a:pt x="361" y="378"/>
                    <a:pt x="361" y="378"/>
                  </a:cubicBezTo>
                  <a:cubicBezTo>
                    <a:pt x="360" y="378"/>
                    <a:pt x="359" y="379"/>
                    <a:pt x="357" y="378"/>
                  </a:cubicBezTo>
                  <a:close/>
                  <a:moveTo>
                    <a:pt x="358" y="381"/>
                  </a:moveTo>
                  <a:cubicBezTo>
                    <a:pt x="358" y="380"/>
                    <a:pt x="358" y="380"/>
                    <a:pt x="358" y="380"/>
                  </a:cubicBezTo>
                  <a:cubicBezTo>
                    <a:pt x="359" y="380"/>
                    <a:pt x="360" y="381"/>
                    <a:pt x="361" y="381"/>
                  </a:cubicBezTo>
                  <a:lnTo>
                    <a:pt x="358" y="381"/>
                  </a:lnTo>
                  <a:close/>
                  <a:moveTo>
                    <a:pt x="362" y="384"/>
                  </a:moveTo>
                  <a:cubicBezTo>
                    <a:pt x="361" y="382"/>
                    <a:pt x="361" y="382"/>
                    <a:pt x="361" y="382"/>
                  </a:cubicBezTo>
                  <a:cubicBezTo>
                    <a:pt x="362" y="382"/>
                    <a:pt x="362" y="382"/>
                    <a:pt x="362" y="382"/>
                  </a:cubicBezTo>
                  <a:lnTo>
                    <a:pt x="362" y="384"/>
                  </a:lnTo>
                  <a:close/>
                  <a:moveTo>
                    <a:pt x="362" y="376"/>
                  </a:moveTo>
                  <a:cubicBezTo>
                    <a:pt x="362" y="376"/>
                    <a:pt x="361" y="376"/>
                    <a:pt x="361" y="376"/>
                  </a:cubicBezTo>
                  <a:cubicBezTo>
                    <a:pt x="361" y="376"/>
                    <a:pt x="362" y="376"/>
                    <a:pt x="362" y="376"/>
                  </a:cubicBezTo>
                  <a:cubicBezTo>
                    <a:pt x="363" y="376"/>
                    <a:pt x="365" y="376"/>
                    <a:pt x="365" y="376"/>
                  </a:cubicBezTo>
                  <a:cubicBezTo>
                    <a:pt x="364" y="378"/>
                    <a:pt x="363" y="376"/>
                    <a:pt x="362" y="376"/>
                  </a:cubicBezTo>
                  <a:close/>
                  <a:moveTo>
                    <a:pt x="442" y="163"/>
                  </a:moveTo>
                  <a:cubicBezTo>
                    <a:pt x="442" y="164"/>
                    <a:pt x="442" y="164"/>
                    <a:pt x="442" y="164"/>
                  </a:cubicBezTo>
                  <a:cubicBezTo>
                    <a:pt x="440" y="162"/>
                    <a:pt x="440" y="162"/>
                    <a:pt x="440" y="162"/>
                  </a:cubicBezTo>
                  <a:lnTo>
                    <a:pt x="442" y="163"/>
                  </a:lnTo>
                  <a:close/>
                  <a:moveTo>
                    <a:pt x="438" y="195"/>
                  </a:moveTo>
                  <a:cubicBezTo>
                    <a:pt x="437" y="197"/>
                    <a:pt x="440" y="198"/>
                    <a:pt x="440" y="198"/>
                  </a:cubicBezTo>
                  <a:cubicBezTo>
                    <a:pt x="439" y="198"/>
                    <a:pt x="436" y="198"/>
                    <a:pt x="438" y="195"/>
                  </a:cubicBezTo>
                  <a:close/>
                  <a:moveTo>
                    <a:pt x="434" y="196"/>
                  </a:moveTo>
                  <a:cubicBezTo>
                    <a:pt x="434" y="196"/>
                    <a:pt x="434" y="196"/>
                    <a:pt x="434" y="196"/>
                  </a:cubicBezTo>
                  <a:cubicBezTo>
                    <a:pt x="435" y="197"/>
                    <a:pt x="435" y="197"/>
                    <a:pt x="435" y="197"/>
                  </a:cubicBezTo>
                  <a:cubicBezTo>
                    <a:pt x="436" y="198"/>
                    <a:pt x="434" y="197"/>
                    <a:pt x="434" y="196"/>
                  </a:cubicBezTo>
                  <a:cubicBezTo>
                    <a:pt x="433" y="196"/>
                    <a:pt x="433" y="196"/>
                    <a:pt x="433" y="196"/>
                  </a:cubicBezTo>
                  <a:lnTo>
                    <a:pt x="434" y="196"/>
                  </a:lnTo>
                  <a:close/>
                  <a:moveTo>
                    <a:pt x="427" y="189"/>
                  </a:moveTo>
                  <a:cubicBezTo>
                    <a:pt x="427" y="188"/>
                    <a:pt x="429" y="188"/>
                    <a:pt x="430" y="189"/>
                  </a:cubicBezTo>
                  <a:cubicBezTo>
                    <a:pt x="428" y="189"/>
                    <a:pt x="431" y="191"/>
                    <a:pt x="430" y="192"/>
                  </a:cubicBezTo>
                  <a:cubicBezTo>
                    <a:pt x="430" y="193"/>
                    <a:pt x="430" y="193"/>
                    <a:pt x="430" y="193"/>
                  </a:cubicBezTo>
                  <a:cubicBezTo>
                    <a:pt x="431" y="195"/>
                    <a:pt x="431" y="195"/>
                    <a:pt x="431" y="195"/>
                  </a:cubicBezTo>
                  <a:cubicBezTo>
                    <a:pt x="431" y="196"/>
                    <a:pt x="430" y="195"/>
                    <a:pt x="429" y="196"/>
                  </a:cubicBezTo>
                  <a:cubicBezTo>
                    <a:pt x="430" y="197"/>
                    <a:pt x="430" y="197"/>
                    <a:pt x="430" y="197"/>
                  </a:cubicBezTo>
                  <a:cubicBezTo>
                    <a:pt x="428" y="199"/>
                    <a:pt x="428" y="194"/>
                    <a:pt x="425" y="196"/>
                  </a:cubicBezTo>
                  <a:cubicBezTo>
                    <a:pt x="426" y="196"/>
                    <a:pt x="427" y="195"/>
                    <a:pt x="427" y="194"/>
                  </a:cubicBezTo>
                  <a:cubicBezTo>
                    <a:pt x="425" y="194"/>
                    <a:pt x="423" y="196"/>
                    <a:pt x="421" y="194"/>
                  </a:cubicBezTo>
                  <a:cubicBezTo>
                    <a:pt x="422" y="193"/>
                    <a:pt x="424" y="196"/>
                    <a:pt x="425" y="194"/>
                  </a:cubicBezTo>
                  <a:cubicBezTo>
                    <a:pt x="424" y="193"/>
                    <a:pt x="424" y="193"/>
                    <a:pt x="424" y="193"/>
                  </a:cubicBezTo>
                  <a:cubicBezTo>
                    <a:pt x="424" y="193"/>
                    <a:pt x="423" y="193"/>
                    <a:pt x="423" y="193"/>
                  </a:cubicBezTo>
                  <a:cubicBezTo>
                    <a:pt x="423" y="193"/>
                    <a:pt x="423" y="192"/>
                    <a:pt x="423" y="192"/>
                  </a:cubicBezTo>
                  <a:cubicBezTo>
                    <a:pt x="420" y="192"/>
                    <a:pt x="420" y="192"/>
                    <a:pt x="420" y="192"/>
                  </a:cubicBezTo>
                  <a:cubicBezTo>
                    <a:pt x="422" y="192"/>
                    <a:pt x="421" y="189"/>
                    <a:pt x="422" y="188"/>
                  </a:cubicBezTo>
                  <a:cubicBezTo>
                    <a:pt x="424" y="187"/>
                    <a:pt x="427" y="187"/>
                    <a:pt x="429" y="187"/>
                  </a:cubicBezTo>
                  <a:cubicBezTo>
                    <a:pt x="427" y="187"/>
                    <a:pt x="426" y="187"/>
                    <a:pt x="426" y="188"/>
                  </a:cubicBezTo>
                  <a:lnTo>
                    <a:pt x="427" y="189"/>
                  </a:lnTo>
                  <a:close/>
                  <a:moveTo>
                    <a:pt x="427" y="209"/>
                  </a:moveTo>
                  <a:cubicBezTo>
                    <a:pt x="427" y="208"/>
                    <a:pt x="427" y="208"/>
                    <a:pt x="427" y="208"/>
                  </a:cubicBezTo>
                  <a:cubicBezTo>
                    <a:pt x="427" y="208"/>
                    <a:pt x="427" y="208"/>
                    <a:pt x="427" y="208"/>
                  </a:cubicBezTo>
                  <a:cubicBezTo>
                    <a:pt x="425" y="208"/>
                    <a:pt x="424" y="210"/>
                    <a:pt x="424" y="211"/>
                  </a:cubicBezTo>
                  <a:cubicBezTo>
                    <a:pt x="424" y="207"/>
                    <a:pt x="424" y="207"/>
                    <a:pt x="424" y="207"/>
                  </a:cubicBezTo>
                  <a:cubicBezTo>
                    <a:pt x="424" y="207"/>
                    <a:pt x="424" y="207"/>
                    <a:pt x="424" y="207"/>
                  </a:cubicBezTo>
                  <a:cubicBezTo>
                    <a:pt x="424" y="205"/>
                    <a:pt x="424" y="205"/>
                    <a:pt x="424" y="205"/>
                  </a:cubicBezTo>
                  <a:cubicBezTo>
                    <a:pt x="419" y="205"/>
                    <a:pt x="419" y="205"/>
                    <a:pt x="419" y="205"/>
                  </a:cubicBezTo>
                  <a:cubicBezTo>
                    <a:pt x="420" y="201"/>
                    <a:pt x="425" y="203"/>
                    <a:pt x="426" y="198"/>
                  </a:cubicBezTo>
                  <a:cubicBezTo>
                    <a:pt x="428" y="199"/>
                    <a:pt x="428" y="199"/>
                    <a:pt x="428" y="199"/>
                  </a:cubicBezTo>
                  <a:cubicBezTo>
                    <a:pt x="428" y="199"/>
                    <a:pt x="428" y="199"/>
                    <a:pt x="428" y="199"/>
                  </a:cubicBezTo>
                  <a:cubicBezTo>
                    <a:pt x="428" y="199"/>
                    <a:pt x="428" y="199"/>
                    <a:pt x="428" y="199"/>
                  </a:cubicBezTo>
                  <a:cubicBezTo>
                    <a:pt x="427" y="199"/>
                    <a:pt x="427" y="199"/>
                    <a:pt x="427" y="199"/>
                  </a:cubicBezTo>
                  <a:cubicBezTo>
                    <a:pt x="429" y="201"/>
                    <a:pt x="429" y="201"/>
                    <a:pt x="429" y="201"/>
                  </a:cubicBezTo>
                  <a:cubicBezTo>
                    <a:pt x="429" y="204"/>
                    <a:pt x="424" y="202"/>
                    <a:pt x="428" y="205"/>
                  </a:cubicBezTo>
                  <a:cubicBezTo>
                    <a:pt x="427" y="205"/>
                    <a:pt x="427" y="206"/>
                    <a:pt x="426" y="206"/>
                  </a:cubicBezTo>
                  <a:cubicBezTo>
                    <a:pt x="427" y="208"/>
                    <a:pt x="427" y="208"/>
                    <a:pt x="427" y="208"/>
                  </a:cubicBezTo>
                  <a:cubicBezTo>
                    <a:pt x="427" y="209"/>
                    <a:pt x="428" y="209"/>
                    <a:pt x="427" y="209"/>
                  </a:cubicBezTo>
                  <a:close/>
                  <a:moveTo>
                    <a:pt x="418" y="225"/>
                  </a:moveTo>
                  <a:cubicBezTo>
                    <a:pt x="420" y="223"/>
                    <a:pt x="419" y="222"/>
                    <a:pt x="419" y="220"/>
                  </a:cubicBezTo>
                  <a:cubicBezTo>
                    <a:pt x="421" y="221"/>
                    <a:pt x="422" y="221"/>
                    <a:pt x="422" y="220"/>
                  </a:cubicBezTo>
                  <a:cubicBezTo>
                    <a:pt x="422" y="221"/>
                    <a:pt x="422" y="221"/>
                    <a:pt x="422" y="221"/>
                  </a:cubicBezTo>
                  <a:cubicBezTo>
                    <a:pt x="422" y="221"/>
                    <a:pt x="423" y="221"/>
                    <a:pt x="423" y="221"/>
                  </a:cubicBezTo>
                  <a:cubicBezTo>
                    <a:pt x="422" y="223"/>
                    <a:pt x="422" y="222"/>
                    <a:pt x="421" y="221"/>
                  </a:cubicBezTo>
                  <a:cubicBezTo>
                    <a:pt x="421" y="222"/>
                    <a:pt x="420" y="225"/>
                    <a:pt x="418" y="225"/>
                  </a:cubicBezTo>
                  <a:close/>
                  <a:moveTo>
                    <a:pt x="422" y="212"/>
                  </a:moveTo>
                  <a:cubicBezTo>
                    <a:pt x="420" y="211"/>
                    <a:pt x="418" y="214"/>
                    <a:pt x="415" y="213"/>
                  </a:cubicBezTo>
                  <a:cubicBezTo>
                    <a:pt x="419" y="213"/>
                    <a:pt x="419" y="210"/>
                    <a:pt x="422" y="212"/>
                  </a:cubicBezTo>
                  <a:close/>
                  <a:moveTo>
                    <a:pt x="417" y="195"/>
                  </a:moveTo>
                  <a:cubicBezTo>
                    <a:pt x="415" y="194"/>
                    <a:pt x="415" y="194"/>
                    <a:pt x="415" y="194"/>
                  </a:cubicBezTo>
                  <a:cubicBezTo>
                    <a:pt x="415" y="194"/>
                    <a:pt x="415" y="194"/>
                    <a:pt x="415" y="194"/>
                  </a:cubicBezTo>
                  <a:cubicBezTo>
                    <a:pt x="415" y="194"/>
                    <a:pt x="415" y="194"/>
                    <a:pt x="415" y="194"/>
                  </a:cubicBezTo>
                  <a:cubicBezTo>
                    <a:pt x="415" y="194"/>
                    <a:pt x="415" y="194"/>
                    <a:pt x="415" y="194"/>
                  </a:cubicBezTo>
                  <a:cubicBezTo>
                    <a:pt x="416" y="194"/>
                    <a:pt x="417" y="193"/>
                    <a:pt x="417" y="194"/>
                  </a:cubicBezTo>
                  <a:lnTo>
                    <a:pt x="417" y="195"/>
                  </a:lnTo>
                  <a:close/>
                  <a:moveTo>
                    <a:pt x="421" y="208"/>
                  </a:moveTo>
                  <a:cubicBezTo>
                    <a:pt x="422" y="208"/>
                    <a:pt x="422" y="208"/>
                    <a:pt x="422" y="208"/>
                  </a:cubicBezTo>
                  <a:cubicBezTo>
                    <a:pt x="423" y="208"/>
                    <a:pt x="423" y="208"/>
                    <a:pt x="423" y="208"/>
                  </a:cubicBezTo>
                  <a:lnTo>
                    <a:pt x="421" y="208"/>
                  </a:lnTo>
                  <a:close/>
                  <a:moveTo>
                    <a:pt x="429" y="224"/>
                  </a:moveTo>
                  <a:cubicBezTo>
                    <a:pt x="430" y="224"/>
                    <a:pt x="430" y="225"/>
                    <a:pt x="431" y="225"/>
                  </a:cubicBezTo>
                  <a:cubicBezTo>
                    <a:pt x="431" y="226"/>
                    <a:pt x="429" y="226"/>
                    <a:pt x="428" y="227"/>
                  </a:cubicBezTo>
                  <a:lnTo>
                    <a:pt x="429" y="224"/>
                  </a:lnTo>
                  <a:close/>
                  <a:moveTo>
                    <a:pt x="414" y="187"/>
                  </a:moveTo>
                  <a:cubicBezTo>
                    <a:pt x="414" y="187"/>
                    <a:pt x="415" y="187"/>
                    <a:pt x="416" y="186"/>
                  </a:cubicBezTo>
                  <a:cubicBezTo>
                    <a:pt x="416" y="185"/>
                    <a:pt x="416" y="185"/>
                    <a:pt x="415" y="184"/>
                  </a:cubicBezTo>
                  <a:cubicBezTo>
                    <a:pt x="419" y="183"/>
                    <a:pt x="419" y="183"/>
                    <a:pt x="419" y="183"/>
                  </a:cubicBezTo>
                  <a:cubicBezTo>
                    <a:pt x="416" y="181"/>
                    <a:pt x="421" y="180"/>
                    <a:pt x="418" y="178"/>
                  </a:cubicBezTo>
                  <a:cubicBezTo>
                    <a:pt x="415" y="178"/>
                    <a:pt x="415" y="178"/>
                    <a:pt x="415" y="178"/>
                  </a:cubicBezTo>
                  <a:cubicBezTo>
                    <a:pt x="416" y="176"/>
                    <a:pt x="417" y="177"/>
                    <a:pt x="418" y="177"/>
                  </a:cubicBezTo>
                  <a:cubicBezTo>
                    <a:pt x="418" y="178"/>
                    <a:pt x="419" y="178"/>
                    <a:pt x="419" y="179"/>
                  </a:cubicBezTo>
                  <a:cubicBezTo>
                    <a:pt x="422" y="180"/>
                    <a:pt x="422" y="175"/>
                    <a:pt x="424" y="177"/>
                  </a:cubicBezTo>
                  <a:cubicBezTo>
                    <a:pt x="423" y="177"/>
                    <a:pt x="422" y="177"/>
                    <a:pt x="422" y="178"/>
                  </a:cubicBezTo>
                  <a:cubicBezTo>
                    <a:pt x="424" y="180"/>
                    <a:pt x="426" y="177"/>
                    <a:pt x="428" y="177"/>
                  </a:cubicBezTo>
                  <a:cubicBezTo>
                    <a:pt x="423" y="178"/>
                    <a:pt x="425" y="183"/>
                    <a:pt x="420" y="184"/>
                  </a:cubicBezTo>
                  <a:cubicBezTo>
                    <a:pt x="422" y="186"/>
                    <a:pt x="424" y="185"/>
                    <a:pt x="425" y="184"/>
                  </a:cubicBezTo>
                  <a:cubicBezTo>
                    <a:pt x="427" y="187"/>
                    <a:pt x="422" y="185"/>
                    <a:pt x="421" y="186"/>
                  </a:cubicBezTo>
                  <a:cubicBezTo>
                    <a:pt x="421" y="189"/>
                    <a:pt x="418" y="187"/>
                    <a:pt x="416" y="189"/>
                  </a:cubicBezTo>
                  <a:cubicBezTo>
                    <a:pt x="416" y="186"/>
                    <a:pt x="413" y="191"/>
                    <a:pt x="414" y="187"/>
                  </a:cubicBezTo>
                  <a:close/>
                  <a:moveTo>
                    <a:pt x="416" y="196"/>
                  </a:moveTo>
                  <a:cubicBezTo>
                    <a:pt x="416" y="196"/>
                    <a:pt x="416" y="196"/>
                    <a:pt x="416" y="196"/>
                  </a:cubicBezTo>
                  <a:cubicBezTo>
                    <a:pt x="415" y="199"/>
                    <a:pt x="415" y="199"/>
                    <a:pt x="415" y="199"/>
                  </a:cubicBezTo>
                  <a:cubicBezTo>
                    <a:pt x="415" y="197"/>
                    <a:pt x="415" y="197"/>
                    <a:pt x="415" y="197"/>
                  </a:cubicBezTo>
                  <a:cubicBezTo>
                    <a:pt x="414" y="198"/>
                    <a:pt x="414" y="198"/>
                    <a:pt x="414" y="198"/>
                  </a:cubicBezTo>
                  <a:cubicBezTo>
                    <a:pt x="413" y="198"/>
                    <a:pt x="415" y="197"/>
                    <a:pt x="416" y="196"/>
                  </a:cubicBezTo>
                  <a:close/>
                  <a:moveTo>
                    <a:pt x="413" y="190"/>
                  </a:moveTo>
                  <a:cubicBezTo>
                    <a:pt x="414" y="190"/>
                    <a:pt x="412" y="190"/>
                    <a:pt x="411" y="190"/>
                  </a:cubicBezTo>
                  <a:cubicBezTo>
                    <a:pt x="412" y="190"/>
                    <a:pt x="412" y="189"/>
                    <a:pt x="413" y="190"/>
                  </a:cubicBezTo>
                  <a:close/>
                  <a:moveTo>
                    <a:pt x="393" y="304"/>
                  </a:moveTo>
                  <a:cubicBezTo>
                    <a:pt x="392" y="306"/>
                    <a:pt x="392" y="306"/>
                    <a:pt x="392" y="306"/>
                  </a:cubicBezTo>
                  <a:cubicBezTo>
                    <a:pt x="391" y="304"/>
                    <a:pt x="391" y="304"/>
                    <a:pt x="391" y="304"/>
                  </a:cubicBezTo>
                  <a:lnTo>
                    <a:pt x="393" y="304"/>
                  </a:lnTo>
                  <a:close/>
                  <a:moveTo>
                    <a:pt x="396" y="319"/>
                  </a:moveTo>
                  <a:cubicBezTo>
                    <a:pt x="396" y="319"/>
                    <a:pt x="396" y="319"/>
                    <a:pt x="396" y="318"/>
                  </a:cubicBezTo>
                  <a:cubicBezTo>
                    <a:pt x="393" y="319"/>
                    <a:pt x="393" y="319"/>
                    <a:pt x="393" y="319"/>
                  </a:cubicBezTo>
                  <a:cubicBezTo>
                    <a:pt x="395" y="316"/>
                    <a:pt x="395" y="316"/>
                    <a:pt x="395" y="316"/>
                  </a:cubicBezTo>
                  <a:cubicBezTo>
                    <a:pt x="401" y="318"/>
                    <a:pt x="401" y="318"/>
                    <a:pt x="401" y="318"/>
                  </a:cubicBezTo>
                  <a:cubicBezTo>
                    <a:pt x="401" y="319"/>
                    <a:pt x="397" y="318"/>
                    <a:pt x="396" y="319"/>
                  </a:cubicBezTo>
                  <a:close/>
                  <a:moveTo>
                    <a:pt x="396" y="322"/>
                  </a:moveTo>
                  <a:cubicBezTo>
                    <a:pt x="396" y="320"/>
                    <a:pt x="396" y="320"/>
                    <a:pt x="396" y="320"/>
                  </a:cubicBezTo>
                  <a:cubicBezTo>
                    <a:pt x="397" y="320"/>
                    <a:pt x="397" y="321"/>
                    <a:pt x="398" y="320"/>
                  </a:cubicBezTo>
                  <a:cubicBezTo>
                    <a:pt x="398" y="322"/>
                    <a:pt x="397" y="322"/>
                    <a:pt x="396" y="322"/>
                  </a:cubicBezTo>
                  <a:close/>
                  <a:moveTo>
                    <a:pt x="394" y="320"/>
                  </a:moveTo>
                  <a:cubicBezTo>
                    <a:pt x="394" y="321"/>
                    <a:pt x="394" y="321"/>
                    <a:pt x="392" y="321"/>
                  </a:cubicBezTo>
                  <a:cubicBezTo>
                    <a:pt x="392" y="319"/>
                    <a:pt x="392" y="319"/>
                    <a:pt x="392" y="319"/>
                  </a:cubicBezTo>
                  <a:cubicBezTo>
                    <a:pt x="392" y="320"/>
                    <a:pt x="393" y="321"/>
                    <a:pt x="394" y="320"/>
                  </a:cubicBezTo>
                  <a:close/>
                  <a:moveTo>
                    <a:pt x="383" y="311"/>
                  </a:moveTo>
                  <a:cubicBezTo>
                    <a:pt x="384" y="311"/>
                    <a:pt x="384" y="311"/>
                    <a:pt x="384" y="311"/>
                  </a:cubicBezTo>
                  <a:cubicBezTo>
                    <a:pt x="388" y="312"/>
                    <a:pt x="388" y="312"/>
                    <a:pt x="388" y="312"/>
                  </a:cubicBezTo>
                  <a:lnTo>
                    <a:pt x="383" y="311"/>
                  </a:lnTo>
                  <a:close/>
                  <a:moveTo>
                    <a:pt x="384" y="313"/>
                  </a:moveTo>
                  <a:cubicBezTo>
                    <a:pt x="384" y="314"/>
                    <a:pt x="384" y="314"/>
                    <a:pt x="384" y="314"/>
                  </a:cubicBezTo>
                  <a:cubicBezTo>
                    <a:pt x="383" y="313"/>
                    <a:pt x="383" y="313"/>
                    <a:pt x="383" y="313"/>
                  </a:cubicBezTo>
                  <a:lnTo>
                    <a:pt x="384" y="313"/>
                  </a:lnTo>
                  <a:close/>
                  <a:moveTo>
                    <a:pt x="383" y="139"/>
                  </a:moveTo>
                  <a:cubicBezTo>
                    <a:pt x="383" y="138"/>
                    <a:pt x="383" y="138"/>
                    <a:pt x="383" y="138"/>
                  </a:cubicBezTo>
                  <a:cubicBezTo>
                    <a:pt x="385" y="138"/>
                    <a:pt x="385" y="138"/>
                    <a:pt x="385" y="138"/>
                  </a:cubicBezTo>
                  <a:cubicBezTo>
                    <a:pt x="385" y="138"/>
                    <a:pt x="384" y="139"/>
                    <a:pt x="383" y="139"/>
                  </a:cubicBezTo>
                  <a:close/>
                  <a:moveTo>
                    <a:pt x="389" y="314"/>
                  </a:moveTo>
                  <a:cubicBezTo>
                    <a:pt x="388" y="314"/>
                    <a:pt x="387" y="315"/>
                    <a:pt x="386" y="314"/>
                  </a:cubicBezTo>
                  <a:lnTo>
                    <a:pt x="389" y="314"/>
                  </a:lnTo>
                  <a:close/>
                  <a:moveTo>
                    <a:pt x="391" y="322"/>
                  </a:moveTo>
                  <a:cubicBezTo>
                    <a:pt x="391" y="322"/>
                    <a:pt x="391" y="323"/>
                    <a:pt x="390" y="323"/>
                  </a:cubicBezTo>
                  <a:cubicBezTo>
                    <a:pt x="389" y="321"/>
                    <a:pt x="389" y="321"/>
                    <a:pt x="389" y="321"/>
                  </a:cubicBezTo>
                  <a:lnTo>
                    <a:pt x="391" y="322"/>
                  </a:lnTo>
                  <a:close/>
                  <a:moveTo>
                    <a:pt x="391" y="232"/>
                  </a:moveTo>
                  <a:cubicBezTo>
                    <a:pt x="390" y="234"/>
                    <a:pt x="390" y="234"/>
                    <a:pt x="390" y="234"/>
                  </a:cubicBezTo>
                  <a:cubicBezTo>
                    <a:pt x="389" y="233"/>
                    <a:pt x="389" y="233"/>
                    <a:pt x="389" y="233"/>
                  </a:cubicBezTo>
                  <a:lnTo>
                    <a:pt x="391" y="232"/>
                  </a:lnTo>
                  <a:close/>
                  <a:moveTo>
                    <a:pt x="390" y="184"/>
                  </a:moveTo>
                  <a:cubicBezTo>
                    <a:pt x="389" y="186"/>
                    <a:pt x="389" y="186"/>
                    <a:pt x="389" y="186"/>
                  </a:cubicBezTo>
                  <a:cubicBezTo>
                    <a:pt x="388" y="184"/>
                    <a:pt x="388" y="184"/>
                    <a:pt x="388" y="184"/>
                  </a:cubicBezTo>
                  <a:lnTo>
                    <a:pt x="390" y="184"/>
                  </a:lnTo>
                  <a:close/>
                  <a:moveTo>
                    <a:pt x="390" y="307"/>
                  </a:moveTo>
                  <a:cubicBezTo>
                    <a:pt x="389" y="308"/>
                    <a:pt x="386" y="307"/>
                    <a:pt x="386" y="307"/>
                  </a:cubicBezTo>
                  <a:lnTo>
                    <a:pt x="390" y="307"/>
                  </a:lnTo>
                  <a:close/>
                  <a:moveTo>
                    <a:pt x="386" y="305"/>
                  </a:moveTo>
                  <a:cubicBezTo>
                    <a:pt x="385" y="305"/>
                    <a:pt x="385" y="305"/>
                    <a:pt x="385" y="305"/>
                  </a:cubicBezTo>
                  <a:cubicBezTo>
                    <a:pt x="385" y="304"/>
                    <a:pt x="386" y="304"/>
                    <a:pt x="386" y="304"/>
                  </a:cubicBezTo>
                  <a:cubicBezTo>
                    <a:pt x="386" y="304"/>
                    <a:pt x="386" y="305"/>
                    <a:pt x="386" y="305"/>
                  </a:cubicBezTo>
                  <a:close/>
                  <a:moveTo>
                    <a:pt x="386" y="136"/>
                  </a:moveTo>
                  <a:cubicBezTo>
                    <a:pt x="386" y="136"/>
                    <a:pt x="386" y="136"/>
                    <a:pt x="386" y="136"/>
                  </a:cubicBezTo>
                  <a:cubicBezTo>
                    <a:pt x="386" y="136"/>
                    <a:pt x="386" y="136"/>
                    <a:pt x="386" y="136"/>
                  </a:cubicBezTo>
                  <a:cubicBezTo>
                    <a:pt x="384" y="137"/>
                    <a:pt x="383" y="137"/>
                    <a:pt x="381" y="136"/>
                  </a:cubicBezTo>
                  <a:cubicBezTo>
                    <a:pt x="383" y="134"/>
                    <a:pt x="384" y="136"/>
                    <a:pt x="386" y="136"/>
                  </a:cubicBezTo>
                  <a:close/>
                  <a:moveTo>
                    <a:pt x="383" y="343"/>
                  </a:moveTo>
                  <a:cubicBezTo>
                    <a:pt x="383" y="344"/>
                    <a:pt x="382" y="344"/>
                    <a:pt x="381" y="344"/>
                  </a:cubicBezTo>
                  <a:cubicBezTo>
                    <a:pt x="381" y="343"/>
                    <a:pt x="381" y="343"/>
                    <a:pt x="381" y="343"/>
                  </a:cubicBezTo>
                  <a:cubicBezTo>
                    <a:pt x="382" y="343"/>
                    <a:pt x="383" y="342"/>
                    <a:pt x="383" y="343"/>
                  </a:cubicBezTo>
                  <a:close/>
                  <a:moveTo>
                    <a:pt x="381" y="71"/>
                  </a:moveTo>
                  <a:cubicBezTo>
                    <a:pt x="381" y="71"/>
                    <a:pt x="380" y="72"/>
                    <a:pt x="380" y="72"/>
                  </a:cubicBezTo>
                  <a:cubicBezTo>
                    <a:pt x="380" y="72"/>
                    <a:pt x="380" y="73"/>
                    <a:pt x="381" y="73"/>
                  </a:cubicBezTo>
                  <a:cubicBezTo>
                    <a:pt x="381" y="73"/>
                    <a:pt x="381" y="73"/>
                    <a:pt x="381" y="73"/>
                  </a:cubicBezTo>
                  <a:cubicBezTo>
                    <a:pt x="380" y="73"/>
                    <a:pt x="380" y="73"/>
                    <a:pt x="380" y="73"/>
                  </a:cubicBezTo>
                  <a:cubicBezTo>
                    <a:pt x="379" y="72"/>
                    <a:pt x="382" y="71"/>
                    <a:pt x="379" y="70"/>
                  </a:cubicBezTo>
                  <a:cubicBezTo>
                    <a:pt x="379" y="71"/>
                    <a:pt x="377" y="69"/>
                    <a:pt x="377" y="71"/>
                  </a:cubicBezTo>
                  <a:cubicBezTo>
                    <a:pt x="378" y="72"/>
                    <a:pt x="378" y="72"/>
                    <a:pt x="378" y="72"/>
                  </a:cubicBezTo>
                  <a:cubicBezTo>
                    <a:pt x="377" y="72"/>
                    <a:pt x="377" y="72"/>
                    <a:pt x="377" y="72"/>
                  </a:cubicBezTo>
                  <a:cubicBezTo>
                    <a:pt x="376" y="67"/>
                    <a:pt x="382" y="69"/>
                    <a:pt x="381" y="71"/>
                  </a:cubicBezTo>
                  <a:close/>
                  <a:moveTo>
                    <a:pt x="377" y="339"/>
                  </a:moveTo>
                  <a:cubicBezTo>
                    <a:pt x="378" y="340"/>
                    <a:pt x="378" y="340"/>
                    <a:pt x="378" y="340"/>
                  </a:cubicBezTo>
                  <a:cubicBezTo>
                    <a:pt x="378" y="338"/>
                    <a:pt x="382" y="337"/>
                    <a:pt x="382" y="338"/>
                  </a:cubicBezTo>
                  <a:cubicBezTo>
                    <a:pt x="382" y="340"/>
                    <a:pt x="380" y="340"/>
                    <a:pt x="378" y="340"/>
                  </a:cubicBezTo>
                  <a:cubicBezTo>
                    <a:pt x="379" y="340"/>
                    <a:pt x="379" y="340"/>
                    <a:pt x="379" y="340"/>
                  </a:cubicBezTo>
                  <a:cubicBezTo>
                    <a:pt x="377" y="339"/>
                    <a:pt x="377" y="339"/>
                    <a:pt x="377" y="339"/>
                  </a:cubicBezTo>
                  <a:cubicBezTo>
                    <a:pt x="377" y="339"/>
                    <a:pt x="377" y="339"/>
                    <a:pt x="377" y="339"/>
                  </a:cubicBezTo>
                  <a:cubicBezTo>
                    <a:pt x="376" y="339"/>
                    <a:pt x="376" y="339"/>
                    <a:pt x="376" y="339"/>
                  </a:cubicBezTo>
                  <a:lnTo>
                    <a:pt x="377" y="339"/>
                  </a:lnTo>
                  <a:close/>
                  <a:moveTo>
                    <a:pt x="375" y="339"/>
                  </a:moveTo>
                  <a:cubicBezTo>
                    <a:pt x="375" y="339"/>
                    <a:pt x="376" y="340"/>
                    <a:pt x="376" y="340"/>
                  </a:cubicBezTo>
                  <a:cubicBezTo>
                    <a:pt x="374" y="340"/>
                    <a:pt x="374" y="340"/>
                    <a:pt x="374" y="340"/>
                  </a:cubicBezTo>
                  <a:lnTo>
                    <a:pt x="375" y="339"/>
                  </a:lnTo>
                  <a:close/>
                  <a:moveTo>
                    <a:pt x="373" y="286"/>
                  </a:moveTo>
                  <a:cubicBezTo>
                    <a:pt x="370" y="286"/>
                    <a:pt x="370" y="286"/>
                    <a:pt x="370" y="286"/>
                  </a:cubicBezTo>
                  <a:cubicBezTo>
                    <a:pt x="371" y="285"/>
                    <a:pt x="372" y="285"/>
                    <a:pt x="373" y="286"/>
                  </a:cubicBezTo>
                  <a:close/>
                  <a:moveTo>
                    <a:pt x="368" y="357"/>
                  </a:moveTo>
                  <a:cubicBezTo>
                    <a:pt x="368" y="357"/>
                    <a:pt x="368" y="357"/>
                    <a:pt x="367" y="358"/>
                  </a:cubicBezTo>
                  <a:cubicBezTo>
                    <a:pt x="367" y="357"/>
                    <a:pt x="367" y="357"/>
                    <a:pt x="367" y="357"/>
                  </a:cubicBezTo>
                  <a:lnTo>
                    <a:pt x="368" y="357"/>
                  </a:lnTo>
                  <a:close/>
                  <a:moveTo>
                    <a:pt x="368" y="360"/>
                  </a:moveTo>
                  <a:cubicBezTo>
                    <a:pt x="367" y="360"/>
                    <a:pt x="367" y="360"/>
                    <a:pt x="367" y="360"/>
                  </a:cubicBezTo>
                  <a:cubicBezTo>
                    <a:pt x="366" y="359"/>
                    <a:pt x="369" y="358"/>
                    <a:pt x="369" y="358"/>
                  </a:cubicBezTo>
                  <a:cubicBezTo>
                    <a:pt x="369" y="359"/>
                    <a:pt x="368" y="359"/>
                    <a:pt x="368" y="360"/>
                  </a:cubicBezTo>
                  <a:close/>
                  <a:moveTo>
                    <a:pt x="371" y="349"/>
                  </a:moveTo>
                  <a:cubicBezTo>
                    <a:pt x="370" y="348"/>
                    <a:pt x="370" y="348"/>
                    <a:pt x="370" y="348"/>
                  </a:cubicBezTo>
                  <a:cubicBezTo>
                    <a:pt x="369" y="348"/>
                    <a:pt x="369" y="348"/>
                    <a:pt x="369" y="348"/>
                  </a:cubicBezTo>
                  <a:cubicBezTo>
                    <a:pt x="370" y="348"/>
                    <a:pt x="370" y="348"/>
                    <a:pt x="370" y="348"/>
                  </a:cubicBezTo>
                  <a:cubicBezTo>
                    <a:pt x="371" y="348"/>
                    <a:pt x="371" y="348"/>
                    <a:pt x="371" y="348"/>
                  </a:cubicBezTo>
                  <a:lnTo>
                    <a:pt x="371" y="349"/>
                  </a:lnTo>
                  <a:close/>
                  <a:moveTo>
                    <a:pt x="373" y="357"/>
                  </a:moveTo>
                  <a:cubicBezTo>
                    <a:pt x="371" y="355"/>
                    <a:pt x="371" y="355"/>
                    <a:pt x="371" y="355"/>
                  </a:cubicBezTo>
                  <a:cubicBezTo>
                    <a:pt x="373" y="355"/>
                    <a:pt x="373" y="355"/>
                    <a:pt x="373" y="355"/>
                  </a:cubicBezTo>
                  <a:cubicBezTo>
                    <a:pt x="373" y="356"/>
                    <a:pt x="373" y="356"/>
                    <a:pt x="373" y="356"/>
                  </a:cubicBezTo>
                  <a:lnTo>
                    <a:pt x="373" y="357"/>
                  </a:lnTo>
                  <a:close/>
                  <a:moveTo>
                    <a:pt x="375" y="352"/>
                  </a:moveTo>
                  <a:cubicBezTo>
                    <a:pt x="375" y="351"/>
                    <a:pt x="374" y="352"/>
                    <a:pt x="373" y="351"/>
                  </a:cubicBezTo>
                  <a:cubicBezTo>
                    <a:pt x="377" y="351"/>
                    <a:pt x="376" y="348"/>
                    <a:pt x="377" y="347"/>
                  </a:cubicBezTo>
                  <a:cubicBezTo>
                    <a:pt x="379" y="350"/>
                    <a:pt x="380" y="344"/>
                    <a:pt x="382" y="347"/>
                  </a:cubicBezTo>
                  <a:cubicBezTo>
                    <a:pt x="382" y="350"/>
                    <a:pt x="376" y="346"/>
                    <a:pt x="378" y="350"/>
                  </a:cubicBezTo>
                  <a:cubicBezTo>
                    <a:pt x="377" y="350"/>
                    <a:pt x="375" y="351"/>
                    <a:pt x="375" y="352"/>
                  </a:cubicBezTo>
                  <a:close/>
                  <a:moveTo>
                    <a:pt x="379" y="357"/>
                  </a:moveTo>
                  <a:cubicBezTo>
                    <a:pt x="378" y="356"/>
                    <a:pt x="378" y="356"/>
                    <a:pt x="378" y="356"/>
                  </a:cubicBezTo>
                  <a:cubicBezTo>
                    <a:pt x="378" y="355"/>
                    <a:pt x="378" y="355"/>
                    <a:pt x="378" y="355"/>
                  </a:cubicBezTo>
                  <a:cubicBezTo>
                    <a:pt x="378" y="356"/>
                    <a:pt x="378" y="356"/>
                    <a:pt x="378" y="356"/>
                  </a:cubicBezTo>
                  <a:cubicBezTo>
                    <a:pt x="379" y="356"/>
                    <a:pt x="380" y="355"/>
                    <a:pt x="380" y="356"/>
                  </a:cubicBezTo>
                  <a:lnTo>
                    <a:pt x="379" y="357"/>
                  </a:lnTo>
                  <a:close/>
                  <a:moveTo>
                    <a:pt x="385" y="356"/>
                  </a:moveTo>
                  <a:cubicBezTo>
                    <a:pt x="384" y="358"/>
                    <a:pt x="383" y="356"/>
                    <a:pt x="382" y="355"/>
                  </a:cubicBezTo>
                  <a:cubicBezTo>
                    <a:pt x="381" y="355"/>
                    <a:pt x="381" y="355"/>
                    <a:pt x="381" y="355"/>
                  </a:cubicBezTo>
                  <a:cubicBezTo>
                    <a:pt x="382" y="355"/>
                    <a:pt x="382" y="355"/>
                    <a:pt x="382" y="355"/>
                  </a:cubicBezTo>
                  <a:lnTo>
                    <a:pt x="385" y="356"/>
                  </a:lnTo>
                  <a:close/>
                  <a:moveTo>
                    <a:pt x="383" y="354"/>
                  </a:moveTo>
                  <a:cubicBezTo>
                    <a:pt x="383" y="354"/>
                    <a:pt x="383" y="354"/>
                    <a:pt x="383" y="354"/>
                  </a:cubicBezTo>
                  <a:cubicBezTo>
                    <a:pt x="383" y="354"/>
                    <a:pt x="382" y="353"/>
                    <a:pt x="381" y="352"/>
                  </a:cubicBezTo>
                  <a:cubicBezTo>
                    <a:pt x="381" y="353"/>
                    <a:pt x="380" y="354"/>
                    <a:pt x="379" y="353"/>
                  </a:cubicBezTo>
                  <a:cubicBezTo>
                    <a:pt x="380" y="352"/>
                    <a:pt x="382" y="351"/>
                    <a:pt x="383" y="351"/>
                  </a:cubicBezTo>
                  <a:cubicBezTo>
                    <a:pt x="383" y="351"/>
                    <a:pt x="383" y="351"/>
                    <a:pt x="383" y="351"/>
                  </a:cubicBezTo>
                  <a:cubicBezTo>
                    <a:pt x="383" y="351"/>
                    <a:pt x="383" y="351"/>
                    <a:pt x="383" y="351"/>
                  </a:cubicBezTo>
                  <a:cubicBezTo>
                    <a:pt x="383" y="351"/>
                    <a:pt x="381" y="352"/>
                    <a:pt x="382" y="353"/>
                  </a:cubicBezTo>
                  <a:cubicBezTo>
                    <a:pt x="383" y="354"/>
                    <a:pt x="383" y="354"/>
                    <a:pt x="383" y="354"/>
                  </a:cubicBezTo>
                  <a:cubicBezTo>
                    <a:pt x="384" y="354"/>
                    <a:pt x="384" y="354"/>
                    <a:pt x="383" y="354"/>
                  </a:cubicBezTo>
                  <a:close/>
                  <a:moveTo>
                    <a:pt x="388" y="346"/>
                  </a:moveTo>
                  <a:cubicBezTo>
                    <a:pt x="384" y="345"/>
                    <a:pt x="384" y="345"/>
                    <a:pt x="384" y="345"/>
                  </a:cubicBezTo>
                  <a:cubicBezTo>
                    <a:pt x="386" y="342"/>
                    <a:pt x="386" y="342"/>
                    <a:pt x="386" y="342"/>
                  </a:cubicBezTo>
                  <a:cubicBezTo>
                    <a:pt x="386" y="343"/>
                    <a:pt x="389" y="345"/>
                    <a:pt x="390" y="343"/>
                  </a:cubicBezTo>
                  <a:cubicBezTo>
                    <a:pt x="390" y="345"/>
                    <a:pt x="388" y="345"/>
                    <a:pt x="388" y="346"/>
                  </a:cubicBezTo>
                  <a:close/>
                  <a:moveTo>
                    <a:pt x="394" y="343"/>
                  </a:moveTo>
                  <a:cubicBezTo>
                    <a:pt x="393" y="343"/>
                    <a:pt x="393" y="343"/>
                    <a:pt x="393" y="343"/>
                  </a:cubicBezTo>
                  <a:cubicBezTo>
                    <a:pt x="394" y="343"/>
                    <a:pt x="394" y="343"/>
                    <a:pt x="394" y="343"/>
                  </a:cubicBezTo>
                  <a:cubicBezTo>
                    <a:pt x="394" y="342"/>
                    <a:pt x="394" y="342"/>
                    <a:pt x="394" y="341"/>
                  </a:cubicBezTo>
                  <a:cubicBezTo>
                    <a:pt x="392" y="339"/>
                    <a:pt x="392" y="339"/>
                    <a:pt x="392" y="339"/>
                  </a:cubicBezTo>
                  <a:cubicBezTo>
                    <a:pt x="395" y="341"/>
                    <a:pt x="395" y="341"/>
                    <a:pt x="395" y="341"/>
                  </a:cubicBezTo>
                  <a:cubicBezTo>
                    <a:pt x="394" y="342"/>
                    <a:pt x="394" y="342"/>
                    <a:pt x="394" y="343"/>
                  </a:cubicBezTo>
                  <a:close/>
                  <a:moveTo>
                    <a:pt x="396" y="345"/>
                  </a:moveTo>
                  <a:cubicBezTo>
                    <a:pt x="396" y="344"/>
                    <a:pt x="397" y="343"/>
                    <a:pt x="398" y="342"/>
                  </a:cubicBezTo>
                  <a:cubicBezTo>
                    <a:pt x="399" y="344"/>
                    <a:pt x="396" y="343"/>
                    <a:pt x="396" y="345"/>
                  </a:cubicBezTo>
                  <a:close/>
                  <a:moveTo>
                    <a:pt x="399" y="341"/>
                  </a:moveTo>
                  <a:cubicBezTo>
                    <a:pt x="397" y="341"/>
                    <a:pt x="397" y="341"/>
                    <a:pt x="397" y="341"/>
                  </a:cubicBezTo>
                  <a:cubicBezTo>
                    <a:pt x="399" y="339"/>
                    <a:pt x="399" y="339"/>
                    <a:pt x="399" y="339"/>
                  </a:cubicBezTo>
                  <a:lnTo>
                    <a:pt x="399" y="341"/>
                  </a:lnTo>
                  <a:close/>
                  <a:moveTo>
                    <a:pt x="401" y="325"/>
                  </a:moveTo>
                  <a:cubicBezTo>
                    <a:pt x="394" y="324"/>
                    <a:pt x="398" y="329"/>
                    <a:pt x="394" y="332"/>
                  </a:cubicBezTo>
                  <a:cubicBezTo>
                    <a:pt x="394" y="332"/>
                    <a:pt x="394" y="332"/>
                    <a:pt x="394" y="332"/>
                  </a:cubicBezTo>
                  <a:cubicBezTo>
                    <a:pt x="394" y="332"/>
                    <a:pt x="394" y="332"/>
                    <a:pt x="394" y="332"/>
                  </a:cubicBezTo>
                  <a:cubicBezTo>
                    <a:pt x="394" y="332"/>
                    <a:pt x="394" y="331"/>
                    <a:pt x="394" y="331"/>
                  </a:cubicBezTo>
                  <a:cubicBezTo>
                    <a:pt x="394" y="330"/>
                    <a:pt x="393" y="329"/>
                    <a:pt x="392" y="329"/>
                  </a:cubicBezTo>
                  <a:cubicBezTo>
                    <a:pt x="391" y="330"/>
                    <a:pt x="391" y="330"/>
                    <a:pt x="391" y="330"/>
                  </a:cubicBezTo>
                  <a:cubicBezTo>
                    <a:pt x="391" y="330"/>
                    <a:pt x="391" y="330"/>
                    <a:pt x="390" y="330"/>
                  </a:cubicBezTo>
                  <a:cubicBezTo>
                    <a:pt x="389" y="331"/>
                    <a:pt x="389" y="331"/>
                    <a:pt x="389" y="331"/>
                  </a:cubicBezTo>
                  <a:cubicBezTo>
                    <a:pt x="393" y="334"/>
                    <a:pt x="393" y="334"/>
                    <a:pt x="393" y="334"/>
                  </a:cubicBezTo>
                  <a:cubicBezTo>
                    <a:pt x="392" y="336"/>
                    <a:pt x="391" y="334"/>
                    <a:pt x="390" y="334"/>
                  </a:cubicBezTo>
                  <a:cubicBezTo>
                    <a:pt x="388" y="332"/>
                    <a:pt x="386" y="334"/>
                    <a:pt x="385" y="334"/>
                  </a:cubicBezTo>
                  <a:cubicBezTo>
                    <a:pt x="384" y="334"/>
                    <a:pt x="384" y="334"/>
                    <a:pt x="383" y="335"/>
                  </a:cubicBezTo>
                  <a:cubicBezTo>
                    <a:pt x="386" y="333"/>
                    <a:pt x="386" y="329"/>
                    <a:pt x="390" y="329"/>
                  </a:cubicBezTo>
                  <a:cubicBezTo>
                    <a:pt x="391" y="327"/>
                    <a:pt x="395" y="328"/>
                    <a:pt x="394" y="325"/>
                  </a:cubicBezTo>
                  <a:cubicBezTo>
                    <a:pt x="394" y="325"/>
                    <a:pt x="394" y="325"/>
                    <a:pt x="394" y="325"/>
                  </a:cubicBezTo>
                  <a:cubicBezTo>
                    <a:pt x="393" y="325"/>
                    <a:pt x="393" y="325"/>
                    <a:pt x="393" y="325"/>
                  </a:cubicBezTo>
                  <a:cubicBezTo>
                    <a:pt x="394" y="325"/>
                    <a:pt x="394" y="325"/>
                    <a:pt x="394" y="325"/>
                  </a:cubicBezTo>
                  <a:cubicBezTo>
                    <a:pt x="394" y="325"/>
                    <a:pt x="394" y="325"/>
                    <a:pt x="394" y="325"/>
                  </a:cubicBezTo>
                  <a:cubicBezTo>
                    <a:pt x="394" y="325"/>
                    <a:pt x="394" y="325"/>
                    <a:pt x="394" y="325"/>
                  </a:cubicBezTo>
                  <a:cubicBezTo>
                    <a:pt x="396" y="325"/>
                    <a:pt x="397" y="326"/>
                    <a:pt x="397" y="324"/>
                  </a:cubicBezTo>
                  <a:cubicBezTo>
                    <a:pt x="399" y="323"/>
                    <a:pt x="399" y="320"/>
                    <a:pt x="401" y="320"/>
                  </a:cubicBezTo>
                  <a:cubicBezTo>
                    <a:pt x="401" y="321"/>
                    <a:pt x="401" y="321"/>
                    <a:pt x="401" y="321"/>
                  </a:cubicBezTo>
                  <a:cubicBezTo>
                    <a:pt x="403" y="321"/>
                    <a:pt x="403" y="321"/>
                    <a:pt x="403" y="321"/>
                  </a:cubicBezTo>
                  <a:cubicBezTo>
                    <a:pt x="403" y="323"/>
                    <a:pt x="400" y="322"/>
                    <a:pt x="401" y="325"/>
                  </a:cubicBezTo>
                  <a:close/>
                  <a:moveTo>
                    <a:pt x="404" y="340"/>
                  </a:moveTo>
                  <a:cubicBezTo>
                    <a:pt x="404" y="340"/>
                    <a:pt x="404" y="340"/>
                    <a:pt x="404" y="340"/>
                  </a:cubicBezTo>
                  <a:cubicBezTo>
                    <a:pt x="404" y="340"/>
                    <a:pt x="402" y="340"/>
                    <a:pt x="402" y="341"/>
                  </a:cubicBezTo>
                  <a:cubicBezTo>
                    <a:pt x="402" y="340"/>
                    <a:pt x="404" y="339"/>
                    <a:pt x="403" y="338"/>
                  </a:cubicBezTo>
                  <a:cubicBezTo>
                    <a:pt x="405" y="338"/>
                    <a:pt x="405" y="338"/>
                    <a:pt x="405" y="338"/>
                  </a:cubicBezTo>
                  <a:cubicBezTo>
                    <a:pt x="403" y="339"/>
                    <a:pt x="403" y="339"/>
                    <a:pt x="403" y="339"/>
                  </a:cubicBezTo>
                  <a:cubicBezTo>
                    <a:pt x="404" y="340"/>
                    <a:pt x="404" y="340"/>
                    <a:pt x="404" y="340"/>
                  </a:cubicBezTo>
                  <a:close/>
                  <a:moveTo>
                    <a:pt x="411" y="329"/>
                  </a:moveTo>
                  <a:cubicBezTo>
                    <a:pt x="411" y="328"/>
                    <a:pt x="411" y="328"/>
                    <a:pt x="411" y="328"/>
                  </a:cubicBezTo>
                  <a:cubicBezTo>
                    <a:pt x="415" y="329"/>
                    <a:pt x="415" y="329"/>
                    <a:pt x="415" y="329"/>
                  </a:cubicBezTo>
                  <a:lnTo>
                    <a:pt x="411" y="329"/>
                  </a:lnTo>
                  <a:close/>
                  <a:moveTo>
                    <a:pt x="426" y="312"/>
                  </a:moveTo>
                  <a:cubicBezTo>
                    <a:pt x="426" y="312"/>
                    <a:pt x="426" y="312"/>
                    <a:pt x="426" y="312"/>
                  </a:cubicBezTo>
                  <a:cubicBezTo>
                    <a:pt x="422" y="313"/>
                    <a:pt x="423" y="316"/>
                    <a:pt x="417" y="315"/>
                  </a:cubicBezTo>
                  <a:cubicBezTo>
                    <a:pt x="415" y="313"/>
                    <a:pt x="415" y="313"/>
                    <a:pt x="415" y="313"/>
                  </a:cubicBezTo>
                  <a:cubicBezTo>
                    <a:pt x="416" y="313"/>
                    <a:pt x="417" y="314"/>
                    <a:pt x="418" y="314"/>
                  </a:cubicBezTo>
                  <a:cubicBezTo>
                    <a:pt x="419" y="311"/>
                    <a:pt x="420" y="310"/>
                    <a:pt x="422" y="308"/>
                  </a:cubicBezTo>
                  <a:cubicBezTo>
                    <a:pt x="424" y="308"/>
                    <a:pt x="424" y="312"/>
                    <a:pt x="427" y="311"/>
                  </a:cubicBezTo>
                  <a:lnTo>
                    <a:pt x="426" y="312"/>
                  </a:lnTo>
                  <a:close/>
                  <a:moveTo>
                    <a:pt x="431" y="282"/>
                  </a:moveTo>
                  <a:cubicBezTo>
                    <a:pt x="425" y="283"/>
                    <a:pt x="423" y="289"/>
                    <a:pt x="419" y="291"/>
                  </a:cubicBezTo>
                  <a:cubicBezTo>
                    <a:pt x="419" y="293"/>
                    <a:pt x="419" y="294"/>
                    <a:pt x="417" y="295"/>
                  </a:cubicBezTo>
                  <a:cubicBezTo>
                    <a:pt x="414" y="295"/>
                    <a:pt x="416" y="293"/>
                    <a:pt x="414" y="294"/>
                  </a:cubicBezTo>
                  <a:cubicBezTo>
                    <a:pt x="415" y="297"/>
                    <a:pt x="415" y="297"/>
                    <a:pt x="415" y="297"/>
                  </a:cubicBezTo>
                  <a:cubicBezTo>
                    <a:pt x="413" y="296"/>
                    <a:pt x="411" y="297"/>
                    <a:pt x="412" y="298"/>
                  </a:cubicBezTo>
                  <a:cubicBezTo>
                    <a:pt x="410" y="297"/>
                    <a:pt x="407" y="299"/>
                    <a:pt x="405" y="298"/>
                  </a:cubicBezTo>
                  <a:cubicBezTo>
                    <a:pt x="410" y="301"/>
                    <a:pt x="410" y="301"/>
                    <a:pt x="410" y="301"/>
                  </a:cubicBezTo>
                  <a:cubicBezTo>
                    <a:pt x="408" y="302"/>
                    <a:pt x="408" y="304"/>
                    <a:pt x="408" y="304"/>
                  </a:cubicBezTo>
                  <a:cubicBezTo>
                    <a:pt x="408" y="304"/>
                    <a:pt x="406" y="304"/>
                    <a:pt x="406" y="305"/>
                  </a:cubicBezTo>
                  <a:cubicBezTo>
                    <a:pt x="407" y="307"/>
                    <a:pt x="403" y="307"/>
                    <a:pt x="403" y="308"/>
                  </a:cubicBezTo>
                  <a:cubicBezTo>
                    <a:pt x="400" y="308"/>
                    <a:pt x="401" y="311"/>
                    <a:pt x="397" y="310"/>
                  </a:cubicBezTo>
                  <a:cubicBezTo>
                    <a:pt x="395" y="312"/>
                    <a:pt x="394" y="312"/>
                    <a:pt x="393" y="312"/>
                  </a:cubicBezTo>
                  <a:cubicBezTo>
                    <a:pt x="394" y="312"/>
                    <a:pt x="394" y="311"/>
                    <a:pt x="395" y="311"/>
                  </a:cubicBezTo>
                  <a:cubicBezTo>
                    <a:pt x="393" y="310"/>
                    <a:pt x="393" y="310"/>
                    <a:pt x="393" y="310"/>
                  </a:cubicBezTo>
                  <a:cubicBezTo>
                    <a:pt x="394" y="310"/>
                    <a:pt x="395" y="311"/>
                    <a:pt x="395" y="310"/>
                  </a:cubicBezTo>
                  <a:cubicBezTo>
                    <a:pt x="394" y="308"/>
                    <a:pt x="394" y="308"/>
                    <a:pt x="394" y="308"/>
                  </a:cubicBezTo>
                  <a:cubicBezTo>
                    <a:pt x="395" y="308"/>
                    <a:pt x="396" y="308"/>
                    <a:pt x="397" y="308"/>
                  </a:cubicBezTo>
                  <a:cubicBezTo>
                    <a:pt x="397" y="306"/>
                    <a:pt x="392" y="305"/>
                    <a:pt x="395" y="303"/>
                  </a:cubicBezTo>
                  <a:cubicBezTo>
                    <a:pt x="398" y="305"/>
                    <a:pt x="398" y="303"/>
                    <a:pt x="400" y="302"/>
                  </a:cubicBezTo>
                  <a:cubicBezTo>
                    <a:pt x="401" y="302"/>
                    <a:pt x="401" y="302"/>
                    <a:pt x="401" y="302"/>
                  </a:cubicBezTo>
                  <a:cubicBezTo>
                    <a:pt x="400" y="301"/>
                    <a:pt x="400" y="302"/>
                    <a:pt x="399" y="302"/>
                  </a:cubicBezTo>
                  <a:cubicBezTo>
                    <a:pt x="401" y="300"/>
                    <a:pt x="401" y="300"/>
                    <a:pt x="401" y="300"/>
                  </a:cubicBezTo>
                  <a:cubicBezTo>
                    <a:pt x="400" y="299"/>
                    <a:pt x="400" y="299"/>
                    <a:pt x="400" y="299"/>
                  </a:cubicBezTo>
                  <a:cubicBezTo>
                    <a:pt x="402" y="299"/>
                    <a:pt x="402" y="299"/>
                    <a:pt x="402" y="299"/>
                  </a:cubicBezTo>
                  <a:cubicBezTo>
                    <a:pt x="400" y="297"/>
                    <a:pt x="400" y="297"/>
                    <a:pt x="400" y="297"/>
                  </a:cubicBezTo>
                  <a:cubicBezTo>
                    <a:pt x="402" y="299"/>
                    <a:pt x="403" y="296"/>
                    <a:pt x="404" y="296"/>
                  </a:cubicBezTo>
                  <a:cubicBezTo>
                    <a:pt x="403" y="295"/>
                    <a:pt x="403" y="295"/>
                    <a:pt x="403" y="295"/>
                  </a:cubicBezTo>
                  <a:cubicBezTo>
                    <a:pt x="405" y="294"/>
                    <a:pt x="407" y="294"/>
                    <a:pt x="409" y="292"/>
                  </a:cubicBezTo>
                  <a:cubicBezTo>
                    <a:pt x="407" y="291"/>
                    <a:pt x="406" y="289"/>
                    <a:pt x="404" y="290"/>
                  </a:cubicBezTo>
                  <a:cubicBezTo>
                    <a:pt x="403" y="290"/>
                    <a:pt x="403" y="290"/>
                    <a:pt x="403" y="290"/>
                  </a:cubicBezTo>
                  <a:cubicBezTo>
                    <a:pt x="403" y="289"/>
                    <a:pt x="403" y="289"/>
                    <a:pt x="403" y="289"/>
                  </a:cubicBezTo>
                  <a:cubicBezTo>
                    <a:pt x="404" y="289"/>
                    <a:pt x="404" y="289"/>
                    <a:pt x="404" y="289"/>
                  </a:cubicBezTo>
                  <a:cubicBezTo>
                    <a:pt x="404" y="290"/>
                    <a:pt x="404" y="290"/>
                    <a:pt x="404" y="290"/>
                  </a:cubicBezTo>
                  <a:cubicBezTo>
                    <a:pt x="407" y="288"/>
                    <a:pt x="410" y="292"/>
                    <a:pt x="410" y="287"/>
                  </a:cubicBezTo>
                  <a:cubicBezTo>
                    <a:pt x="409" y="285"/>
                    <a:pt x="409" y="288"/>
                    <a:pt x="407" y="287"/>
                  </a:cubicBezTo>
                  <a:cubicBezTo>
                    <a:pt x="409" y="285"/>
                    <a:pt x="409" y="285"/>
                    <a:pt x="409" y="285"/>
                  </a:cubicBezTo>
                  <a:cubicBezTo>
                    <a:pt x="409" y="284"/>
                    <a:pt x="408" y="283"/>
                    <a:pt x="407" y="284"/>
                  </a:cubicBezTo>
                  <a:cubicBezTo>
                    <a:pt x="409" y="283"/>
                    <a:pt x="411" y="281"/>
                    <a:pt x="412" y="282"/>
                  </a:cubicBezTo>
                  <a:cubicBezTo>
                    <a:pt x="409" y="279"/>
                    <a:pt x="416" y="279"/>
                    <a:pt x="416" y="277"/>
                  </a:cubicBezTo>
                  <a:cubicBezTo>
                    <a:pt x="415" y="277"/>
                    <a:pt x="415" y="275"/>
                    <a:pt x="414" y="275"/>
                  </a:cubicBezTo>
                  <a:cubicBezTo>
                    <a:pt x="419" y="274"/>
                    <a:pt x="415" y="268"/>
                    <a:pt x="419" y="268"/>
                  </a:cubicBezTo>
                  <a:cubicBezTo>
                    <a:pt x="420" y="269"/>
                    <a:pt x="419" y="270"/>
                    <a:pt x="418" y="270"/>
                  </a:cubicBezTo>
                  <a:cubicBezTo>
                    <a:pt x="420" y="274"/>
                    <a:pt x="425" y="268"/>
                    <a:pt x="423" y="274"/>
                  </a:cubicBezTo>
                  <a:cubicBezTo>
                    <a:pt x="423" y="274"/>
                    <a:pt x="422" y="274"/>
                    <a:pt x="421" y="273"/>
                  </a:cubicBezTo>
                  <a:cubicBezTo>
                    <a:pt x="421" y="274"/>
                    <a:pt x="420" y="274"/>
                    <a:pt x="420" y="275"/>
                  </a:cubicBezTo>
                  <a:cubicBezTo>
                    <a:pt x="422" y="274"/>
                    <a:pt x="426" y="279"/>
                    <a:pt x="429" y="277"/>
                  </a:cubicBezTo>
                  <a:cubicBezTo>
                    <a:pt x="429" y="277"/>
                    <a:pt x="429" y="277"/>
                    <a:pt x="429" y="277"/>
                  </a:cubicBezTo>
                  <a:cubicBezTo>
                    <a:pt x="430" y="276"/>
                    <a:pt x="430" y="276"/>
                    <a:pt x="430" y="276"/>
                  </a:cubicBezTo>
                  <a:cubicBezTo>
                    <a:pt x="430" y="276"/>
                    <a:pt x="430" y="276"/>
                    <a:pt x="429" y="277"/>
                  </a:cubicBezTo>
                  <a:cubicBezTo>
                    <a:pt x="432" y="278"/>
                    <a:pt x="430" y="280"/>
                    <a:pt x="431" y="282"/>
                  </a:cubicBezTo>
                  <a:close/>
                  <a:moveTo>
                    <a:pt x="413" y="266"/>
                  </a:moveTo>
                  <a:cubicBezTo>
                    <a:pt x="413" y="265"/>
                    <a:pt x="413" y="265"/>
                    <a:pt x="413" y="265"/>
                  </a:cubicBezTo>
                  <a:cubicBezTo>
                    <a:pt x="415" y="265"/>
                    <a:pt x="415" y="265"/>
                    <a:pt x="415" y="265"/>
                  </a:cubicBezTo>
                  <a:lnTo>
                    <a:pt x="413" y="266"/>
                  </a:lnTo>
                  <a:close/>
                  <a:moveTo>
                    <a:pt x="427" y="235"/>
                  </a:moveTo>
                  <a:cubicBezTo>
                    <a:pt x="427" y="235"/>
                    <a:pt x="426" y="236"/>
                    <a:pt x="427" y="237"/>
                  </a:cubicBezTo>
                  <a:cubicBezTo>
                    <a:pt x="427" y="237"/>
                    <a:pt x="428" y="237"/>
                    <a:pt x="428" y="236"/>
                  </a:cubicBezTo>
                  <a:cubicBezTo>
                    <a:pt x="429" y="237"/>
                    <a:pt x="429" y="237"/>
                    <a:pt x="429" y="237"/>
                  </a:cubicBezTo>
                  <a:cubicBezTo>
                    <a:pt x="427" y="238"/>
                    <a:pt x="427" y="238"/>
                    <a:pt x="427" y="238"/>
                  </a:cubicBezTo>
                  <a:cubicBezTo>
                    <a:pt x="428" y="239"/>
                    <a:pt x="428" y="239"/>
                    <a:pt x="428" y="239"/>
                  </a:cubicBezTo>
                  <a:cubicBezTo>
                    <a:pt x="429" y="238"/>
                    <a:pt x="430" y="239"/>
                    <a:pt x="430" y="239"/>
                  </a:cubicBezTo>
                  <a:cubicBezTo>
                    <a:pt x="430" y="239"/>
                    <a:pt x="430" y="239"/>
                    <a:pt x="430" y="239"/>
                  </a:cubicBezTo>
                  <a:cubicBezTo>
                    <a:pt x="431" y="240"/>
                    <a:pt x="431" y="240"/>
                    <a:pt x="431" y="240"/>
                  </a:cubicBezTo>
                  <a:cubicBezTo>
                    <a:pt x="428" y="241"/>
                    <a:pt x="428" y="241"/>
                    <a:pt x="428" y="241"/>
                  </a:cubicBezTo>
                  <a:cubicBezTo>
                    <a:pt x="431" y="242"/>
                    <a:pt x="431" y="242"/>
                    <a:pt x="431" y="242"/>
                  </a:cubicBezTo>
                  <a:cubicBezTo>
                    <a:pt x="429" y="242"/>
                    <a:pt x="429" y="242"/>
                    <a:pt x="429" y="242"/>
                  </a:cubicBezTo>
                  <a:cubicBezTo>
                    <a:pt x="433" y="244"/>
                    <a:pt x="428" y="248"/>
                    <a:pt x="429" y="249"/>
                  </a:cubicBezTo>
                  <a:cubicBezTo>
                    <a:pt x="424" y="253"/>
                    <a:pt x="424" y="253"/>
                    <a:pt x="424" y="253"/>
                  </a:cubicBezTo>
                  <a:cubicBezTo>
                    <a:pt x="424" y="253"/>
                    <a:pt x="424" y="253"/>
                    <a:pt x="424" y="253"/>
                  </a:cubicBezTo>
                  <a:cubicBezTo>
                    <a:pt x="423" y="253"/>
                    <a:pt x="423" y="253"/>
                    <a:pt x="424" y="253"/>
                  </a:cubicBezTo>
                  <a:cubicBezTo>
                    <a:pt x="424" y="253"/>
                    <a:pt x="425" y="252"/>
                    <a:pt x="425" y="252"/>
                  </a:cubicBezTo>
                  <a:cubicBezTo>
                    <a:pt x="424" y="251"/>
                    <a:pt x="422" y="252"/>
                    <a:pt x="421" y="252"/>
                  </a:cubicBezTo>
                  <a:cubicBezTo>
                    <a:pt x="422" y="253"/>
                    <a:pt x="415" y="255"/>
                    <a:pt x="420" y="255"/>
                  </a:cubicBezTo>
                  <a:cubicBezTo>
                    <a:pt x="421" y="255"/>
                    <a:pt x="421" y="255"/>
                    <a:pt x="421" y="255"/>
                  </a:cubicBezTo>
                  <a:cubicBezTo>
                    <a:pt x="421" y="258"/>
                    <a:pt x="416" y="257"/>
                    <a:pt x="415" y="260"/>
                  </a:cubicBezTo>
                  <a:cubicBezTo>
                    <a:pt x="415" y="261"/>
                    <a:pt x="413" y="260"/>
                    <a:pt x="413" y="261"/>
                  </a:cubicBezTo>
                  <a:cubicBezTo>
                    <a:pt x="412" y="260"/>
                    <a:pt x="412" y="260"/>
                    <a:pt x="412" y="260"/>
                  </a:cubicBezTo>
                  <a:cubicBezTo>
                    <a:pt x="414" y="259"/>
                    <a:pt x="411" y="256"/>
                    <a:pt x="414" y="255"/>
                  </a:cubicBezTo>
                  <a:cubicBezTo>
                    <a:pt x="414" y="251"/>
                    <a:pt x="411" y="255"/>
                    <a:pt x="409" y="254"/>
                  </a:cubicBezTo>
                  <a:cubicBezTo>
                    <a:pt x="411" y="251"/>
                    <a:pt x="415" y="252"/>
                    <a:pt x="417" y="250"/>
                  </a:cubicBezTo>
                  <a:cubicBezTo>
                    <a:pt x="414" y="249"/>
                    <a:pt x="414" y="249"/>
                    <a:pt x="414" y="249"/>
                  </a:cubicBezTo>
                  <a:cubicBezTo>
                    <a:pt x="415" y="248"/>
                    <a:pt x="415" y="248"/>
                    <a:pt x="415" y="248"/>
                  </a:cubicBezTo>
                  <a:cubicBezTo>
                    <a:pt x="416" y="252"/>
                    <a:pt x="419" y="248"/>
                    <a:pt x="421" y="247"/>
                  </a:cubicBezTo>
                  <a:cubicBezTo>
                    <a:pt x="421" y="248"/>
                    <a:pt x="423" y="246"/>
                    <a:pt x="424" y="245"/>
                  </a:cubicBezTo>
                  <a:cubicBezTo>
                    <a:pt x="425" y="246"/>
                    <a:pt x="425" y="246"/>
                    <a:pt x="425" y="246"/>
                  </a:cubicBezTo>
                  <a:cubicBezTo>
                    <a:pt x="425" y="246"/>
                    <a:pt x="425" y="245"/>
                    <a:pt x="425" y="245"/>
                  </a:cubicBezTo>
                  <a:cubicBezTo>
                    <a:pt x="425" y="244"/>
                    <a:pt x="425" y="244"/>
                    <a:pt x="425" y="244"/>
                  </a:cubicBezTo>
                  <a:cubicBezTo>
                    <a:pt x="426" y="245"/>
                    <a:pt x="428" y="245"/>
                    <a:pt x="429" y="244"/>
                  </a:cubicBezTo>
                  <a:cubicBezTo>
                    <a:pt x="428" y="243"/>
                    <a:pt x="426" y="241"/>
                    <a:pt x="424" y="242"/>
                  </a:cubicBezTo>
                  <a:cubicBezTo>
                    <a:pt x="424" y="242"/>
                    <a:pt x="424" y="242"/>
                    <a:pt x="424" y="242"/>
                  </a:cubicBezTo>
                  <a:cubicBezTo>
                    <a:pt x="425" y="242"/>
                    <a:pt x="422" y="243"/>
                    <a:pt x="421" y="242"/>
                  </a:cubicBezTo>
                  <a:cubicBezTo>
                    <a:pt x="423" y="242"/>
                    <a:pt x="425" y="241"/>
                    <a:pt x="426" y="240"/>
                  </a:cubicBezTo>
                  <a:cubicBezTo>
                    <a:pt x="424" y="236"/>
                    <a:pt x="422" y="241"/>
                    <a:pt x="419" y="239"/>
                  </a:cubicBezTo>
                  <a:cubicBezTo>
                    <a:pt x="420" y="242"/>
                    <a:pt x="420" y="242"/>
                    <a:pt x="420" y="242"/>
                  </a:cubicBezTo>
                  <a:cubicBezTo>
                    <a:pt x="418" y="240"/>
                    <a:pt x="418" y="240"/>
                    <a:pt x="418" y="240"/>
                  </a:cubicBezTo>
                  <a:cubicBezTo>
                    <a:pt x="417" y="241"/>
                    <a:pt x="417" y="241"/>
                    <a:pt x="417" y="241"/>
                  </a:cubicBezTo>
                  <a:cubicBezTo>
                    <a:pt x="418" y="243"/>
                    <a:pt x="419" y="244"/>
                    <a:pt x="419" y="246"/>
                  </a:cubicBezTo>
                  <a:cubicBezTo>
                    <a:pt x="416" y="248"/>
                    <a:pt x="412" y="243"/>
                    <a:pt x="409" y="245"/>
                  </a:cubicBezTo>
                  <a:cubicBezTo>
                    <a:pt x="409" y="246"/>
                    <a:pt x="409" y="246"/>
                    <a:pt x="409" y="246"/>
                  </a:cubicBezTo>
                  <a:cubicBezTo>
                    <a:pt x="408" y="246"/>
                    <a:pt x="408" y="246"/>
                    <a:pt x="408" y="246"/>
                  </a:cubicBezTo>
                  <a:cubicBezTo>
                    <a:pt x="408" y="246"/>
                    <a:pt x="408" y="246"/>
                    <a:pt x="407" y="247"/>
                  </a:cubicBezTo>
                  <a:cubicBezTo>
                    <a:pt x="408" y="245"/>
                    <a:pt x="408" y="245"/>
                    <a:pt x="408" y="245"/>
                  </a:cubicBezTo>
                  <a:cubicBezTo>
                    <a:pt x="408" y="246"/>
                    <a:pt x="408" y="246"/>
                    <a:pt x="408" y="246"/>
                  </a:cubicBezTo>
                  <a:cubicBezTo>
                    <a:pt x="409" y="245"/>
                    <a:pt x="409" y="245"/>
                    <a:pt x="409" y="245"/>
                  </a:cubicBezTo>
                  <a:cubicBezTo>
                    <a:pt x="410" y="241"/>
                    <a:pt x="414" y="246"/>
                    <a:pt x="416" y="243"/>
                  </a:cubicBezTo>
                  <a:cubicBezTo>
                    <a:pt x="413" y="240"/>
                    <a:pt x="409" y="243"/>
                    <a:pt x="406" y="242"/>
                  </a:cubicBezTo>
                  <a:cubicBezTo>
                    <a:pt x="405" y="242"/>
                    <a:pt x="405" y="242"/>
                    <a:pt x="405" y="242"/>
                  </a:cubicBezTo>
                  <a:cubicBezTo>
                    <a:pt x="407" y="240"/>
                    <a:pt x="408" y="239"/>
                    <a:pt x="410" y="239"/>
                  </a:cubicBezTo>
                  <a:cubicBezTo>
                    <a:pt x="409" y="237"/>
                    <a:pt x="412" y="238"/>
                    <a:pt x="413" y="237"/>
                  </a:cubicBezTo>
                  <a:cubicBezTo>
                    <a:pt x="413" y="237"/>
                    <a:pt x="413" y="237"/>
                    <a:pt x="414" y="238"/>
                  </a:cubicBezTo>
                  <a:cubicBezTo>
                    <a:pt x="414" y="238"/>
                    <a:pt x="415" y="237"/>
                    <a:pt x="415" y="237"/>
                  </a:cubicBezTo>
                  <a:cubicBezTo>
                    <a:pt x="415" y="236"/>
                    <a:pt x="413" y="234"/>
                    <a:pt x="412" y="235"/>
                  </a:cubicBezTo>
                  <a:cubicBezTo>
                    <a:pt x="412" y="235"/>
                    <a:pt x="412" y="235"/>
                    <a:pt x="412" y="235"/>
                  </a:cubicBezTo>
                  <a:cubicBezTo>
                    <a:pt x="412" y="235"/>
                    <a:pt x="412" y="235"/>
                    <a:pt x="412" y="235"/>
                  </a:cubicBezTo>
                  <a:cubicBezTo>
                    <a:pt x="414" y="234"/>
                    <a:pt x="415" y="234"/>
                    <a:pt x="415" y="231"/>
                  </a:cubicBezTo>
                  <a:cubicBezTo>
                    <a:pt x="412" y="230"/>
                    <a:pt x="412" y="230"/>
                    <a:pt x="412" y="230"/>
                  </a:cubicBezTo>
                  <a:cubicBezTo>
                    <a:pt x="411" y="229"/>
                    <a:pt x="413" y="226"/>
                    <a:pt x="414" y="226"/>
                  </a:cubicBezTo>
                  <a:cubicBezTo>
                    <a:pt x="416" y="228"/>
                    <a:pt x="421" y="227"/>
                    <a:pt x="423" y="225"/>
                  </a:cubicBezTo>
                  <a:cubicBezTo>
                    <a:pt x="421" y="227"/>
                    <a:pt x="426" y="228"/>
                    <a:pt x="427" y="229"/>
                  </a:cubicBezTo>
                  <a:cubicBezTo>
                    <a:pt x="424" y="232"/>
                    <a:pt x="424" y="232"/>
                    <a:pt x="424" y="232"/>
                  </a:cubicBezTo>
                  <a:cubicBezTo>
                    <a:pt x="425" y="233"/>
                    <a:pt x="426" y="234"/>
                    <a:pt x="427" y="233"/>
                  </a:cubicBezTo>
                  <a:cubicBezTo>
                    <a:pt x="428" y="230"/>
                    <a:pt x="430" y="233"/>
                    <a:pt x="432" y="233"/>
                  </a:cubicBezTo>
                  <a:cubicBezTo>
                    <a:pt x="432" y="233"/>
                    <a:pt x="432" y="234"/>
                    <a:pt x="432" y="234"/>
                  </a:cubicBezTo>
                  <a:cubicBezTo>
                    <a:pt x="430" y="235"/>
                    <a:pt x="429" y="233"/>
                    <a:pt x="427" y="235"/>
                  </a:cubicBezTo>
                  <a:close/>
                  <a:moveTo>
                    <a:pt x="420" y="245"/>
                  </a:moveTo>
                  <a:cubicBezTo>
                    <a:pt x="421" y="245"/>
                    <a:pt x="422" y="243"/>
                    <a:pt x="424" y="243"/>
                  </a:cubicBezTo>
                  <a:cubicBezTo>
                    <a:pt x="423" y="244"/>
                    <a:pt x="421" y="244"/>
                    <a:pt x="420" y="245"/>
                  </a:cubicBezTo>
                  <a:close/>
                  <a:moveTo>
                    <a:pt x="433" y="201"/>
                  </a:moveTo>
                  <a:cubicBezTo>
                    <a:pt x="432" y="201"/>
                    <a:pt x="432" y="201"/>
                    <a:pt x="432" y="201"/>
                  </a:cubicBezTo>
                  <a:cubicBezTo>
                    <a:pt x="435" y="199"/>
                    <a:pt x="435" y="199"/>
                    <a:pt x="435" y="199"/>
                  </a:cubicBezTo>
                  <a:cubicBezTo>
                    <a:pt x="436" y="200"/>
                    <a:pt x="433" y="199"/>
                    <a:pt x="433" y="201"/>
                  </a:cubicBezTo>
                  <a:close/>
                  <a:moveTo>
                    <a:pt x="435" y="297"/>
                  </a:moveTo>
                  <a:cubicBezTo>
                    <a:pt x="434" y="297"/>
                    <a:pt x="434" y="297"/>
                    <a:pt x="434" y="297"/>
                  </a:cubicBezTo>
                  <a:cubicBezTo>
                    <a:pt x="433" y="297"/>
                    <a:pt x="433" y="297"/>
                    <a:pt x="433" y="297"/>
                  </a:cubicBezTo>
                  <a:cubicBezTo>
                    <a:pt x="434" y="297"/>
                    <a:pt x="434" y="297"/>
                    <a:pt x="434" y="297"/>
                  </a:cubicBezTo>
                  <a:cubicBezTo>
                    <a:pt x="434" y="297"/>
                    <a:pt x="435" y="296"/>
                    <a:pt x="435" y="296"/>
                  </a:cubicBezTo>
                  <a:lnTo>
                    <a:pt x="435" y="297"/>
                  </a:lnTo>
                  <a:close/>
                  <a:moveTo>
                    <a:pt x="435" y="191"/>
                  </a:moveTo>
                  <a:cubicBezTo>
                    <a:pt x="435" y="190"/>
                    <a:pt x="435" y="190"/>
                    <a:pt x="435" y="190"/>
                  </a:cubicBezTo>
                  <a:cubicBezTo>
                    <a:pt x="435" y="190"/>
                    <a:pt x="436" y="190"/>
                    <a:pt x="437" y="191"/>
                  </a:cubicBezTo>
                  <a:lnTo>
                    <a:pt x="435" y="191"/>
                  </a:lnTo>
                  <a:close/>
                  <a:moveTo>
                    <a:pt x="437" y="299"/>
                  </a:moveTo>
                  <a:cubicBezTo>
                    <a:pt x="438" y="299"/>
                    <a:pt x="439" y="298"/>
                    <a:pt x="439" y="298"/>
                  </a:cubicBezTo>
                  <a:cubicBezTo>
                    <a:pt x="439" y="299"/>
                    <a:pt x="438" y="299"/>
                    <a:pt x="437" y="299"/>
                  </a:cubicBezTo>
                  <a:close/>
                  <a:moveTo>
                    <a:pt x="439" y="295"/>
                  </a:moveTo>
                  <a:cubicBezTo>
                    <a:pt x="439" y="295"/>
                    <a:pt x="439" y="295"/>
                    <a:pt x="439" y="295"/>
                  </a:cubicBezTo>
                  <a:cubicBezTo>
                    <a:pt x="439" y="295"/>
                    <a:pt x="439" y="295"/>
                    <a:pt x="439" y="295"/>
                  </a:cubicBezTo>
                  <a:close/>
                  <a:moveTo>
                    <a:pt x="440" y="290"/>
                  </a:moveTo>
                  <a:cubicBezTo>
                    <a:pt x="441" y="290"/>
                    <a:pt x="441" y="291"/>
                    <a:pt x="441" y="291"/>
                  </a:cubicBezTo>
                  <a:cubicBezTo>
                    <a:pt x="441" y="291"/>
                    <a:pt x="441" y="291"/>
                    <a:pt x="441" y="291"/>
                  </a:cubicBezTo>
                  <a:cubicBezTo>
                    <a:pt x="441" y="291"/>
                    <a:pt x="441" y="291"/>
                    <a:pt x="441" y="291"/>
                  </a:cubicBezTo>
                  <a:cubicBezTo>
                    <a:pt x="441" y="291"/>
                    <a:pt x="439" y="291"/>
                    <a:pt x="440" y="290"/>
                  </a:cubicBezTo>
                  <a:close/>
                  <a:moveTo>
                    <a:pt x="442" y="165"/>
                  </a:moveTo>
                  <a:cubicBezTo>
                    <a:pt x="443" y="165"/>
                    <a:pt x="443" y="166"/>
                    <a:pt x="443" y="166"/>
                  </a:cubicBezTo>
                  <a:cubicBezTo>
                    <a:pt x="442" y="166"/>
                    <a:pt x="442" y="166"/>
                    <a:pt x="442" y="166"/>
                  </a:cubicBezTo>
                  <a:lnTo>
                    <a:pt x="442" y="165"/>
                  </a:lnTo>
                  <a:close/>
                  <a:moveTo>
                    <a:pt x="449" y="181"/>
                  </a:moveTo>
                  <a:cubicBezTo>
                    <a:pt x="447" y="180"/>
                    <a:pt x="447" y="180"/>
                    <a:pt x="447" y="180"/>
                  </a:cubicBezTo>
                  <a:cubicBezTo>
                    <a:pt x="447" y="180"/>
                    <a:pt x="448" y="180"/>
                    <a:pt x="449" y="181"/>
                  </a:cubicBezTo>
                  <a:close/>
                  <a:moveTo>
                    <a:pt x="450" y="174"/>
                  </a:moveTo>
                  <a:cubicBezTo>
                    <a:pt x="449" y="175"/>
                    <a:pt x="449" y="175"/>
                    <a:pt x="449" y="175"/>
                  </a:cubicBezTo>
                  <a:cubicBezTo>
                    <a:pt x="449" y="173"/>
                    <a:pt x="449" y="173"/>
                    <a:pt x="449" y="173"/>
                  </a:cubicBezTo>
                  <a:cubicBezTo>
                    <a:pt x="449" y="174"/>
                    <a:pt x="450" y="174"/>
                    <a:pt x="450" y="174"/>
                  </a:cubicBezTo>
                  <a:close/>
                </a:path>
              </a:pathLst>
            </a:cu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2400" b="1"/>
            </a:p>
          </p:txBody>
        </p:sp>
        <p:grpSp>
          <p:nvGrpSpPr>
            <p:cNvPr id="65" name="组合 64"/>
            <p:cNvGrpSpPr/>
            <p:nvPr/>
          </p:nvGrpSpPr>
          <p:grpSpPr>
            <a:xfrm>
              <a:off x="1061309" y="1727828"/>
              <a:ext cx="381000" cy="761461"/>
              <a:chOff x="3050439" y="1017961"/>
              <a:chExt cx="381000" cy="761461"/>
            </a:xfrm>
          </p:grpSpPr>
          <p:sp>
            <p:nvSpPr>
              <p:cNvPr id="66" name="Text Box 13"/>
              <p:cNvSpPr txBox="1">
                <a:spLocks noChangeArrowheads="1"/>
              </p:cNvSpPr>
              <p:nvPr/>
            </p:nvSpPr>
            <p:spPr bwMode="auto">
              <a:xfrm>
                <a:off x="3058521" y="1017961"/>
                <a:ext cx="338554" cy="4616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lang="en-US" altLang="zh-CN" sz="2400" b="1" smtClean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4</a:t>
                </a:r>
                <a:endPara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67" name="Text Box 15"/>
              <p:cNvSpPr txBox="1">
                <a:spLocks noChangeArrowheads="1"/>
              </p:cNvSpPr>
              <p:nvPr/>
            </p:nvSpPr>
            <p:spPr bwMode="auto">
              <a:xfrm>
                <a:off x="3071698" y="1317757"/>
                <a:ext cx="338554" cy="4616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lang="en-US" altLang="zh-CN" sz="2400" b="1" smtClean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7</a:t>
                </a:r>
                <a:endPara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68" name="Line 14"/>
              <p:cNvSpPr>
                <a:spLocks noChangeShapeType="1"/>
              </p:cNvSpPr>
              <p:nvPr/>
            </p:nvSpPr>
            <p:spPr bwMode="auto">
              <a:xfrm>
                <a:off x="3050439" y="1389948"/>
                <a:ext cx="381000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pPr eaLnBrk="1" hangingPunct="1">
                  <a:defRPr/>
                </a:pPr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4" name="组合 3"/>
          <p:cNvGrpSpPr/>
          <p:nvPr/>
        </p:nvGrpSpPr>
        <p:grpSpPr>
          <a:xfrm>
            <a:off x="3188842" y="1962733"/>
            <a:ext cx="654050" cy="782916"/>
            <a:chOff x="3386561" y="2072391"/>
            <a:chExt cx="654050" cy="782916"/>
          </a:xfrm>
        </p:grpSpPr>
        <p:sp>
          <p:nvSpPr>
            <p:cNvPr id="94" name="Freeform 4853"/>
            <p:cNvSpPr>
              <a:spLocks noEditPoints="1"/>
            </p:cNvSpPr>
            <p:nvPr/>
          </p:nvSpPr>
          <p:spPr bwMode="auto">
            <a:xfrm>
              <a:off x="3386561" y="2120530"/>
              <a:ext cx="654050" cy="606425"/>
            </a:xfrm>
            <a:custGeom>
              <a:avLst/>
              <a:gdLst>
                <a:gd name="T0" fmla="*/ 459 w 463"/>
                <a:gd name="T1" fmla="*/ 215 h 430"/>
                <a:gd name="T2" fmla="*/ 439 w 463"/>
                <a:gd name="T3" fmla="*/ 152 h 430"/>
                <a:gd name="T4" fmla="*/ 409 w 463"/>
                <a:gd name="T5" fmla="*/ 100 h 430"/>
                <a:gd name="T6" fmla="*/ 377 w 463"/>
                <a:gd name="T7" fmla="*/ 67 h 430"/>
                <a:gd name="T8" fmla="*/ 336 w 463"/>
                <a:gd name="T9" fmla="*/ 33 h 430"/>
                <a:gd name="T10" fmla="*/ 228 w 463"/>
                <a:gd name="T11" fmla="*/ 3 h 430"/>
                <a:gd name="T12" fmla="*/ 51 w 463"/>
                <a:gd name="T13" fmla="*/ 76 h 430"/>
                <a:gd name="T14" fmla="*/ 11 w 463"/>
                <a:gd name="T15" fmla="*/ 153 h 430"/>
                <a:gd name="T16" fmla="*/ 39 w 463"/>
                <a:gd name="T17" fmla="*/ 113 h 430"/>
                <a:gd name="T18" fmla="*/ 52 w 463"/>
                <a:gd name="T19" fmla="*/ 126 h 430"/>
                <a:gd name="T20" fmla="*/ 32 w 463"/>
                <a:gd name="T21" fmla="*/ 195 h 430"/>
                <a:gd name="T22" fmla="*/ 18 w 463"/>
                <a:gd name="T23" fmla="*/ 230 h 430"/>
                <a:gd name="T24" fmla="*/ 23 w 463"/>
                <a:gd name="T25" fmla="*/ 279 h 430"/>
                <a:gd name="T26" fmla="*/ 40 w 463"/>
                <a:gd name="T27" fmla="*/ 314 h 430"/>
                <a:gd name="T28" fmla="*/ 65 w 463"/>
                <a:gd name="T29" fmla="*/ 334 h 430"/>
                <a:gd name="T30" fmla="*/ 92 w 463"/>
                <a:gd name="T31" fmla="*/ 365 h 430"/>
                <a:gd name="T32" fmla="*/ 112 w 463"/>
                <a:gd name="T33" fmla="*/ 382 h 430"/>
                <a:gd name="T34" fmla="*/ 130 w 463"/>
                <a:gd name="T35" fmla="*/ 405 h 430"/>
                <a:gd name="T36" fmla="*/ 167 w 463"/>
                <a:gd name="T37" fmla="*/ 411 h 430"/>
                <a:gd name="T38" fmla="*/ 212 w 463"/>
                <a:gd name="T39" fmla="*/ 420 h 430"/>
                <a:gd name="T40" fmla="*/ 249 w 463"/>
                <a:gd name="T41" fmla="*/ 426 h 430"/>
                <a:gd name="T42" fmla="*/ 288 w 463"/>
                <a:gd name="T43" fmla="*/ 423 h 430"/>
                <a:gd name="T44" fmla="*/ 328 w 463"/>
                <a:gd name="T45" fmla="*/ 412 h 430"/>
                <a:gd name="T46" fmla="*/ 365 w 463"/>
                <a:gd name="T47" fmla="*/ 383 h 430"/>
                <a:gd name="T48" fmla="*/ 379 w 463"/>
                <a:gd name="T49" fmla="*/ 365 h 430"/>
                <a:gd name="T50" fmla="*/ 414 w 463"/>
                <a:gd name="T51" fmla="*/ 330 h 430"/>
                <a:gd name="T52" fmla="*/ 445 w 463"/>
                <a:gd name="T53" fmla="*/ 294 h 430"/>
                <a:gd name="T54" fmla="*/ 56 w 463"/>
                <a:gd name="T55" fmla="*/ 79 h 430"/>
                <a:gd name="T56" fmla="*/ 46 w 463"/>
                <a:gd name="T57" fmla="*/ 314 h 430"/>
                <a:gd name="T58" fmla="*/ 23 w 463"/>
                <a:gd name="T59" fmla="*/ 187 h 430"/>
                <a:gd name="T60" fmla="*/ 13 w 463"/>
                <a:gd name="T61" fmla="*/ 217 h 430"/>
                <a:gd name="T62" fmla="*/ 27 w 463"/>
                <a:gd name="T63" fmla="*/ 224 h 430"/>
                <a:gd name="T64" fmla="*/ 37 w 463"/>
                <a:gd name="T65" fmla="*/ 278 h 430"/>
                <a:gd name="T66" fmla="*/ 49 w 463"/>
                <a:gd name="T67" fmla="*/ 302 h 430"/>
                <a:gd name="T68" fmla="*/ 69 w 463"/>
                <a:gd name="T69" fmla="*/ 69 h 430"/>
                <a:gd name="T70" fmla="*/ 69 w 463"/>
                <a:gd name="T71" fmla="*/ 333 h 430"/>
                <a:gd name="T72" fmla="*/ 82 w 463"/>
                <a:gd name="T73" fmla="*/ 352 h 430"/>
                <a:gd name="T74" fmla="*/ 94 w 463"/>
                <a:gd name="T75" fmla="*/ 367 h 430"/>
                <a:gd name="T76" fmla="*/ 100 w 463"/>
                <a:gd name="T77" fmla="*/ 358 h 430"/>
                <a:gd name="T78" fmla="*/ 141 w 463"/>
                <a:gd name="T79" fmla="*/ 395 h 430"/>
                <a:gd name="T80" fmla="*/ 173 w 463"/>
                <a:gd name="T81" fmla="*/ 408 h 430"/>
                <a:gd name="T82" fmla="*/ 242 w 463"/>
                <a:gd name="T83" fmla="*/ 2 h 430"/>
                <a:gd name="T84" fmla="*/ 262 w 463"/>
                <a:gd name="T85" fmla="*/ 412 h 430"/>
                <a:gd name="T86" fmla="*/ 293 w 463"/>
                <a:gd name="T87" fmla="*/ 423 h 430"/>
                <a:gd name="T88" fmla="*/ 318 w 463"/>
                <a:gd name="T89" fmla="*/ 403 h 430"/>
                <a:gd name="T90" fmla="*/ 345 w 463"/>
                <a:gd name="T91" fmla="*/ 308 h 430"/>
                <a:gd name="T92" fmla="*/ 350 w 463"/>
                <a:gd name="T93" fmla="*/ 369 h 430"/>
                <a:gd name="T94" fmla="*/ 339 w 463"/>
                <a:gd name="T95" fmla="*/ 330 h 430"/>
                <a:gd name="T96" fmla="*/ 350 w 463"/>
                <a:gd name="T97" fmla="*/ 390 h 430"/>
                <a:gd name="T98" fmla="*/ 438 w 463"/>
                <a:gd name="T99" fmla="*/ 195 h 430"/>
                <a:gd name="T100" fmla="*/ 426 w 463"/>
                <a:gd name="T101" fmla="*/ 198 h 430"/>
                <a:gd name="T102" fmla="*/ 416 w 463"/>
                <a:gd name="T103" fmla="*/ 186 h 430"/>
                <a:gd name="T104" fmla="*/ 398 w 463"/>
                <a:gd name="T105" fmla="*/ 320 h 430"/>
                <a:gd name="T106" fmla="*/ 386 w 463"/>
                <a:gd name="T107" fmla="*/ 305 h 430"/>
                <a:gd name="T108" fmla="*/ 373 w 463"/>
                <a:gd name="T109" fmla="*/ 286 h 430"/>
                <a:gd name="T110" fmla="*/ 381 w 463"/>
                <a:gd name="T111" fmla="*/ 355 h 430"/>
                <a:gd name="T112" fmla="*/ 394 w 463"/>
                <a:gd name="T113" fmla="*/ 331 h 430"/>
                <a:gd name="T114" fmla="*/ 418 w 463"/>
                <a:gd name="T115" fmla="*/ 314 h 430"/>
                <a:gd name="T116" fmla="*/ 404 w 463"/>
                <a:gd name="T117" fmla="*/ 289 h 430"/>
                <a:gd name="T118" fmla="*/ 424 w 463"/>
                <a:gd name="T119" fmla="*/ 253 h 430"/>
                <a:gd name="T120" fmla="*/ 409 w 463"/>
                <a:gd name="T121" fmla="*/ 245 h 430"/>
                <a:gd name="T122" fmla="*/ 437 w 463"/>
                <a:gd name="T123" fmla="*/ 191 h 4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63" h="430">
                  <a:moveTo>
                    <a:pt x="460" y="259"/>
                  </a:moveTo>
                  <a:cubicBezTo>
                    <a:pt x="458" y="259"/>
                    <a:pt x="459" y="257"/>
                    <a:pt x="459" y="256"/>
                  </a:cubicBezTo>
                  <a:cubicBezTo>
                    <a:pt x="456" y="256"/>
                    <a:pt x="458" y="254"/>
                    <a:pt x="457" y="253"/>
                  </a:cubicBezTo>
                  <a:cubicBezTo>
                    <a:pt x="457" y="252"/>
                    <a:pt x="459" y="255"/>
                    <a:pt x="458" y="253"/>
                  </a:cubicBezTo>
                  <a:cubicBezTo>
                    <a:pt x="459" y="251"/>
                    <a:pt x="456" y="252"/>
                    <a:pt x="455" y="251"/>
                  </a:cubicBezTo>
                  <a:cubicBezTo>
                    <a:pt x="456" y="250"/>
                    <a:pt x="456" y="250"/>
                    <a:pt x="457" y="250"/>
                  </a:cubicBezTo>
                  <a:cubicBezTo>
                    <a:pt x="457" y="248"/>
                    <a:pt x="457" y="248"/>
                    <a:pt x="457" y="248"/>
                  </a:cubicBezTo>
                  <a:cubicBezTo>
                    <a:pt x="458" y="248"/>
                    <a:pt x="458" y="249"/>
                    <a:pt x="459" y="249"/>
                  </a:cubicBezTo>
                  <a:cubicBezTo>
                    <a:pt x="458" y="248"/>
                    <a:pt x="458" y="248"/>
                    <a:pt x="458" y="248"/>
                  </a:cubicBezTo>
                  <a:cubicBezTo>
                    <a:pt x="458" y="247"/>
                    <a:pt x="458" y="247"/>
                    <a:pt x="459" y="246"/>
                  </a:cubicBezTo>
                  <a:cubicBezTo>
                    <a:pt x="455" y="246"/>
                    <a:pt x="455" y="246"/>
                    <a:pt x="455" y="246"/>
                  </a:cubicBezTo>
                  <a:cubicBezTo>
                    <a:pt x="456" y="244"/>
                    <a:pt x="456" y="244"/>
                    <a:pt x="456" y="244"/>
                  </a:cubicBezTo>
                  <a:cubicBezTo>
                    <a:pt x="458" y="242"/>
                    <a:pt x="459" y="245"/>
                    <a:pt x="461" y="245"/>
                  </a:cubicBezTo>
                  <a:cubicBezTo>
                    <a:pt x="462" y="242"/>
                    <a:pt x="459" y="243"/>
                    <a:pt x="458" y="242"/>
                  </a:cubicBezTo>
                  <a:cubicBezTo>
                    <a:pt x="460" y="242"/>
                    <a:pt x="460" y="242"/>
                    <a:pt x="460" y="242"/>
                  </a:cubicBezTo>
                  <a:cubicBezTo>
                    <a:pt x="456" y="241"/>
                    <a:pt x="458" y="239"/>
                    <a:pt x="458" y="237"/>
                  </a:cubicBezTo>
                  <a:cubicBezTo>
                    <a:pt x="457" y="237"/>
                    <a:pt x="457" y="237"/>
                    <a:pt x="457" y="237"/>
                  </a:cubicBezTo>
                  <a:cubicBezTo>
                    <a:pt x="456" y="235"/>
                    <a:pt x="458" y="236"/>
                    <a:pt x="459" y="234"/>
                  </a:cubicBezTo>
                  <a:cubicBezTo>
                    <a:pt x="456" y="234"/>
                    <a:pt x="456" y="234"/>
                    <a:pt x="456" y="234"/>
                  </a:cubicBezTo>
                  <a:cubicBezTo>
                    <a:pt x="458" y="232"/>
                    <a:pt x="458" y="232"/>
                    <a:pt x="458" y="232"/>
                  </a:cubicBezTo>
                  <a:cubicBezTo>
                    <a:pt x="455" y="230"/>
                    <a:pt x="455" y="230"/>
                    <a:pt x="455" y="230"/>
                  </a:cubicBezTo>
                  <a:cubicBezTo>
                    <a:pt x="455" y="229"/>
                    <a:pt x="456" y="228"/>
                    <a:pt x="457" y="228"/>
                  </a:cubicBezTo>
                  <a:cubicBezTo>
                    <a:pt x="458" y="228"/>
                    <a:pt x="458" y="228"/>
                    <a:pt x="458" y="228"/>
                  </a:cubicBezTo>
                  <a:cubicBezTo>
                    <a:pt x="458" y="228"/>
                    <a:pt x="458" y="228"/>
                    <a:pt x="458" y="228"/>
                  </a:cubicBezTo>
                  <a:cubicBezTo>
                    <a:pt x="457" y="228"/>
                    <a:pt x="457" y="228"/>
                    <a:pt x="457" y="228"/>
                  </a:cubicBezTo>
                  <a:cubicBezTo>
                    <a:pt x="456" y="227"/>
                    <a:pt x="455" y="227"/>
                    <a:pt x="454" y="227"/>
                  </a:cubicBezTo>
                  <a:cubicBezTo>
                    <a:pt x="454" y="226"/>
                    <a:pt x="454" y="226"/>
                    <a:pt x="455" y="226"/>
                  </a:cubicBezTo>
                  <a:cubicBezTo>
                    <a:pt x="455" y="224"/>
                    <a:pt x="455" y="224"/>
                    <a:pt x="455" y="224"/>
                  </a:cubicBezTo>
                  <a:cubicBezTo>
                    <a:pt x="456" y="225"/>
                    <a:pt x="456" y="225"/>
                    <a:pt x="456" y="225"/>
                  </a:cubicBezTo>
                  <a:cubicBezTo>
                    <a:pt x="456" y="224"/>
                    <a:pt x="455" y="223"/>
                    <a:pt x="455" y="223"/>
                  </a:cubicBezTo>
                  <a:cubicBezTo>
                    <a:pt x="459" y="222"/>
                    <a:pt x="459" y="222"/>
                    <a:pt x="459" y="222"/>
                  </a:cubicBezTo>
                  <a:cubicBezTo>
                    <a:pt x="458" y="222"/>
                    <a:pt x="457" y="221"/>
                    <a:pt x="455" y="221"/>
                  </a:cubicBezTo>
                  <a:cubicBezTo>
                    <a:pt x="455" y="220"/>
                    <a:pt x="455" y="220"/>
                    <a:pt x="456" y="219"/>
                  </a:cubicBezTo>
                  <a:cubicBezTo>
                    <a:pt x="456" y="220"/>
                    <a:pt x="457" y="219"/>
                    <a:pt x="458" y="219"/>
                  </a:cubicBezTo>
                  <a:cubicBezTo>
                    <a:pt x="455" y="218"/>
                    <a:pt x="455" y="218"/>
                    <a:pt x="455" y="218"/>
                  </a:cubicBezTo>
                  <a:cubicBezTo>
                    <a:pt x="455" y="215"/>
                    <a:pt x="458" y="216"/>
                    <a:pt x="459" y="215"/>
                  </a:cubicBezTo>
                  <a:cubicBezTo>
                    <a:pt x="458" y="214"/>
                    <a:pt x="458" y="214"/>
                    <a:pt x="458" y="214"/>
                  </a:cubicBezTo>
                  <a:cubicBezTo>
                    <a:pt x="457" y="215"/>
                    <a:pt x="457" y="215"/>
                    <a:pt x="457" y="215"/>
                  </a:cubicBezTo>
                  <a:cubicBezTo>
                    <a:pt x="455" y="213"/>
                    <a:pt x="456" y="211"/>
                    <a:pt x="455" y="209"/>
                  </a:cubicBezTo>
                  <a:cubicBezTo>
                    <a:pt x="459" y="207"/>
                    <a:pt x="453" y="205"/>
                    <a:pt x="456" y="203"/>
                  </a:cubicBezTo>
                  <a:cubicBezTo>
                    <a:pt x="457" y="203"/>
                    <a:pt x="457" y="203"/>
                    <a:pt x="457" y="203"/>
                  </a:cubicBezTo>
                  <a:cubicBezTo>
                    <a:pt x="457" y="194"/>
                    <a:pt x="457" y="194"/>
                    <a:pt x="457" y="194"/>
                  </a:cubicBezTo>
                  <a:cubicBezTo>
                    <a:pt x="461" y="192"/>
                    <a:pt x="453" y="189"/>
                    <a:pt x="457" y="186"/>
                  </a:cubicBezTo>
                  <a:cubicBezTo>
                    <a:pt x="454" y="186"/>
                    <a:pt x="454" y="186"/>
                    <a:pt x="454" y="186"/>
                  </a:cubicBezTo>
                  <a:cubicBezTo>
                    <a:pt x="454" y="185"/>
                    <a:pt x="455" y="185"/>
                    <a:pt x="456" y="185"/>
                  </a:cubicBezTo>
                  <a:cubicBezTo>
                    <a:pt x="456" y="182"/>
                    <a:pt x="451" y="180"/>
                    <a:pt x="452" y="177"/>
                  </a:cubicBezTo>
                  <a:cubicBezTo>
                    <a:pt x="453" y="177"/>
                    <a:pt x="453" y="177"/>
                    <a:pt x="453" y="177"/>
                  </a:cubicBezTo>
                  <a:cubicBezTo>
                    <a:pt x="452" y="174"/>
                    <a:pt x="452" y="173"/>
                    <a:pt x="453" y="170"/>
                  </a:cubicBezTo>
                  <a:cubicBezTo>
                    <a:pt x="452" y="171"/>
                    <a:pt x="451" y="171"/>
                    <a:pt x="451" y="171"/>
                  </a:cubicBezTo>
                  <a:cubicBezTo>
                    <a:pt x="451" y="173"/>
                    <a:pt x="451" y="173"/>
                    <a:pt x="451" y="173"/>
                  </a:cubicBezTo>
                  <a:cubicBezTo>
                    <a:pt x="449" y="175"/>
                    <a:pt x="447" y="170"/>
                    <a:pt x="444" y="170"/>
                  </a:cubicBezTo>
                  <a:cubicBezTo>
                    <a:pt x="445" y="167"/>
                    <a:pt x="448" y="173"/>
                    <a:pt x="450" y="170"/>
                  </a:cubicBezTo>
                  <a:cubicBezTo>
                    <a:pt x="450" y="167"/>
                    <a:pt x="446" y="169"/>
                    <a:pt x="444" y="168"/>
                  </a:cubicBezTo>
                  <a:cubicBezTo>
                    <a:pt x="444" y="169"/>
                    <a:pt x="444" y="169"/>
                    <a:pt x="444" y="169"/>
                  </a:cubicBezTo>
                  <a:cubicBezTo>
                    <a:pt x="444" y="169"/>
                    <a:pt x="444" y="170"/>
                    <a:pt x="443" y="170"/>
                  </a:cubicBezTo>
                  <a:cubicBezTo>
                    <a:pt x="442" y="169"/>
                    <a:pt x="443" y="168"/>
                    <a:pt x="442" y="168"/>
                  </a:cubicBezTo>
                  <a:cubicBezTo>
                    <a:pt x="443" y="166"/>
                    <a:pt x="445" y="167"/>
                    <a:pt x="446" y="167"/>
                  </a:cubicBezTo>
                  <a:cubicBezTo>
                    <a:pt x="448" y="167"/>
                    <a:pt x="445" y="165"/>
                    <a:pt x="447" y="165"/>
                  </a:cubicBezTo>
                  <a:cubicBezTo>
                    <a:pt x="448" y="164"/>
                    <a:pt x="446" y="162"/>
                    <a:pt x="445" y="162"/>
                  </a:cubicBezTo>
                  <a:cubicBezTo>
                    <a:pt x="446" y="163"/>
                    <a:pt x="446" y="163"/>
                    <a:pt x="446" y="163"/>
                  </a:cubicBezTo>
                  <a:cubicBezTo>
                    <a:pt x="445" y="164"/>
                    <a:pt x="444" y="164"/>
                    <a:pt x="443" y="164"/>
                  </a:cubicBezTo>
                  <a:cubicBezTo>
                    <a:pt x="444" y="162"/>
                    <a:pt x="444" y="162"/>
                    <a:pt x="444" y="162"/>
                  </a:cubicBezTo>
                  <a:cubicBezTo>
                    <a:pt x="444" y="161"/>
                    <a:pt x="444" y="161"/>
                    <a:pt x="444" y="161"/>
                  </a:cubicBezTo>
                  <a:cubicBezTo>
                    <a:pt x="442" y="162"/>
                    <a:pt x="442" y="160"/>
                    <a:pt x="442" y="160"/>
                  </a:cubicBezTo>
                  <a:cubicBezTo>
                    <a:pt x="440" y="159"/>
                    <a:pt x="437" y="160"/>
                    <a:pt x="435" y="160"/>
                  </a:cubicBezTo>
                  <a:cubicBezTo>
                    <a:pt x="435" y="158"/>
                    <a:pt x="435" y="158"/>
                    <a:pt x="435" y="158"/>
                  </a:cubicBezTo>
                  <a:cubicBezTo>
                    <a:pt x="436" y="159"/>
                    <a:pt x="436" y="158"/>
                    <a:pt x="437" y="159"/>
                  </a:cubicBezTo>
                  <a:cubicBezTo>
                    <a:pt x="438" y="158"/>
                    <a:pt x="438" y="158"/>
                    <a:pt x="438" y="158"/>
                  </a:cubicBezTo>
                  <a:cubicBezTo>
                    <a:pt x="441" y="159"/>
                    <a:pt x="442" y="154"/>
                    <a:pt x="444" y="155"/>
                  </a:cubicBezTo>
                  <a:cubicBezTo>
                    <a:pt x="443" y="151"/>
                    <a:pt x="442" y="157"/>
                    <a:pt x="441" y="154"/>
                  </a:cubicBezTo>
                  <a:cubicBezTo>
                    <a:pt x="441" y="153"/>
                    <a:pt x="441" y="153"/>
                    <a:pt x="441" y="153"/>
                  </a:cubicBezTo>
                  <a:cubicBezTo>
                    <a:pt x="439" y="152"/>
                    <a:pt x="439" y="152"/>
                    <a:pt x="439" y="152"/>
                  </a:cubicBezTo>
                  <a:cubicBezTo>
                    <a:pt x="440" y="151"/>
                    <a:pt x="441" y="151"/>
                    <a:pt x="440" y="150"/>
                  </a:cubicBezTo>
                  <a:cubicBezTo>
                    <a:pt x="439" y="152"/>
                    <a:pt x="439" y="152"/>
                    <a:pt x="439" y="152"/>
                  </a:cubicBezTo>
                  <a:cubicBezTo>
                    <a:pt x="437" y="149"/>
                    <a:pt x="437" y="149"/>
                    <a:pt x="437" y="149"/>
                  </a:cubicBezTo>
                  <a:cubicBezTo>
                    <a:pt x="439" y="146"/>
                    <a:pt x="434" y="144"/>
                    <a:pt x="432" y="141"/>
                  </a:cubicBezTo>
                  <a:cubicBezTo>
                    <a:pt x="433" y="141"/>
                    <a:pt x="433" y="141"/>
                    <a:pt x="433" y="141"/>
                  </a:cubicBezTo>
                  <a:cubicBezTo>
                    <a:pt x="432" y="141"/>
                    <a:pt x="432" y="141"/>
                    <a:pt x="432" y="141"/>
                  </a:cubicBezTo>
                  <a:cubicBezTo>
                    <a:pt x="432" y="141"/>
                    <a:pt x="431" y="140"/>
                    <a:pt x="431" y="140"/>
                  </a:cubicBezTo>
                  <a:cubicBezTo>
                    <a:pt x="432" y="140"/>
                    <a:pt x="433" y="139"/>
                    <a:pt x="433" y="139"/>
                  </a:cubicBezTo>
                  <a:cubicBezTo>
                    <a:pt x="433" y="138"/>
                    <a:pt x="433" y="138"/>
                    <a:pt x="433" y="138"/>
                  </a:cubicBezTo>
                  <a:cubicBezTo>
                    <a:pt x="432" y="139"/>
                    <a:pt x="432" y="139"/>
                    <a:pt x="432" y="139"/>
                  </a:cubicBezTo>
                  <a:cubicBezTo>
                    <a:pt x="432" y="137"/>
                    <a:pt x="428" y="136"/>
                    <a:pt x="429" y="134"/>
                  </a:cubicBezTo>
                  <a:cubicBezTo>
                    <a:pt x="431" y="134"/>
                    <a:pt x="431" y="134"/>
                    <a:pt x="431" y="134"/>
                  </a:cubicBezTo>
                  <a:cubicBezTo>
                    <a:pt x="430" y="132"/>
                    <a:pt x="433" y="132"/>
                    <a:pt x="433" y="132"/>
                  </a:cubicBezTo>
                  <a:cubicBezTo>
                    <a:pt x="432" y="132"/>
                    <a:pt x="432" y="131"/>
                    <a:pt x="431" y="132"/>
                  </a:cubicBezTo>
                  <a:cubicBezTo>
                    <a:pt x="431" y="132"/>
                    <a:pt x="430" y="131"/>
                    <a:pt x="430" y="130"/>
                  </a:cubicBezTo>
                  <a:cubicBezTo>
                    <a:pt x="430" y="130"/>
                    <a:pt x="429" y="130"/>
                    <a:pt x="429" y="130"/>
                  </a:cubicBezTo>
                  <a:cubicBezTo>
                    <a:pt x="430" y="128"/>
                    <a:pt x="431" y="129"/>
                    <a:pt x="432" y="128"/>
                  </a:cubicBezTo>
                  <a:cubicBezTo>
                    <a:pt x="431" y="128"/>
                    <a:pt x="431" y="126"/>
                    <a:pt x="429" y="126"/>
                  </a:cubicBezTo>
                  <a:cubicBezTo>
                    <a:pt x="431" y="124"/>
                    <a:pt x="425" y="124"/>
                    <a:pt x="428" y="121"/>
                  </a:cubicBezTo>
                  <a:cubicBezTo>
                    <a:pt x="427" y="119"/>
                    <a:pt x="426" y="116"/>
                    <a:pt x="423" y="115"/>
                  </a:cubicBezTo>
                  <a:cubicBezTo>
                    <a:pt x="423" y="115"/>
                    <a:pt x="424" y="114"/>
                    <a:pt x="424" y="114"/>
                  </a:cubicBezTo>
                  <a:cubicBezTo>
                    <a:pt x="424" y="114"/>
                    <a:pt x="424" y="113"/>
                    <a:pt x="424" y="113"/>
                  </a:cubicBezTo>
                  <a:cubicBezTo>
                    <a:pt x="423" y="113"/>
                    <a:pt x="423" y="114"/>
                    <a:pt x="423" y="113"/>
                  </a:cubicBezTo>
                  <a:cubicBezTo>
                    <a:pt x="422" y="113"/>
                    <a:pt x="422" y="112"/>
                    <a:pt x="422" y="112"/>
                  </a:cubicBezTo>
                  <a:cubicBezTo>
                    <a:pt x="421" y="112"/>
                    <a:pt x="421" y="113"/>
                    <a:pt x="421" y="112"/>
                  </a:cubicBezTo>
                  <a:cubicBezTo>
                    <a:pt x="420" y="112"/>
                    <a:pt x="419" y="111"/>
                    <a:pt x="420" y="110"/>
                  </a:cubicBezTo>
                  <a:cubicBezTo>
                    <a:pt x="419" y="110"/>
                    <a:pt x="419" y="110"/>
                    <a:pt x="418" y="110"/>
                  </a:cubicBezTo>
                  <a:cubicBezTo>
                    <a:pt x="418" y="109"/>
                    <a:pt x="416" y="107"/>
                    <a:pt x="418" y="106"/>
                  </a:cubicBezTo>
                  <a:cubicBezTo>
                    <a:pt x="417" y="106"/>
                    <a:pt x="415" y="108"/>
                    <a:pt x="414" y="106"/>
                  </a:cubicBezTo>
                  <a:cubicBezTo>
                    <a:pt x="414" y="105"/>
                    <a:pt x="415" y="105"/>
                    <a:pt x="415" y="105"/>
                  </a:cubicBezTo>
                  <a:cubicBezTo>
                    <a:pt x="414" y="104"/>
                    <a:pt x="414" y="104"/>
                    <a:pt x="414" y="104"/>
                  </a:cubicBezTo>
                  <a:cubicBezTo>
                    <a:pt x="415" y="103"/>
                    <a:pt x="415" y="103"/>
                    <a:pt x="415" y="103"/>
                  </a:cubicBezTo>
                  <a:cubicBezTo>
                    <a:pt x="413" y="103"/>
                    <a:pt x="413" y="103"/>
                    <a:pt x="413" y="103"/>
                  </a:cubicBezTo>
                  <a:cubicBezTo>
                    <a:pt x="413" y="102"/>
                    <a:pt x="413" y="102"/>
                    <a:pt x="413" y="102"/>
                  </a:cubicBezTo>
                  <a:cubicBezTo>
                    <a:pt x="412" y="102"/>
                    <a:pt x="410" y="103"/>
                    <a:pt x="409" y="101"/>
                  </a:cubicBezTo>
                  <a:cubicBezTo>
                    <a:pt x="409" y="100"/>
                    <a:pt x="409" y="100"/>
                    <a:pt x="409" y="100"/>
                  </a:cubicBezTo>
                  <a:cubicBezTo>
                    <a:pt x="409" y="100"/>
                    <a:pt x="409" y="100"/>
                    <a:pt x="409" y="100"/>
                  </a:cubicBezTo>
                  <a:cubicBezTo>
                    <a:pt x="408" y="101"/>
                    <a:pt x="408" y="100"/>
                    <a:pt x="408" y="100"/>
                  </a:cubicBezTo>
                  <a:cubicBezTo>
                    <a:pt x="409" y="98"/>
                    <a:pt x="409" y="98"/>
                    <a:pt x="409" y="98"/>
                  </a:cubicBezTo>
                  <a:cubicBezTo>
                    <a:pt x="408" y="96"/>
                    <a:pt x="407" y="98"/>
                    <a:pt x="405" y="97"/>
                  </a:cubicBezTo>
                  <a:cubicBezTo>
                    <a:pt x="404" y="96"/>
                    <a:pt x="405" y="93"/>
                    <a:pt x="406" y="92"/>
                  </a:cubicBezTo>
                  <a:cubicBezTo>
                    <a:pt x="406" y="93"/>
                    <a:pt x="408" y="92"/>
                    <a:pt x="409" y="92"/>
                  </a:cubicBezTo>
                  <a:cubicBezTo>
                    <a:pt x="408" y="91"/>
                    <a:pt x="408" y="91"/>
                    <a:pt x="408" y="91"/>
                  </a:cubicBezTo>
                  <a:cubicBezTo>
                    <a:pt x="406" y="91"/>
                    <a:pt x="404" y="92"/>
                    <a:pt x="403" y="94"/>
                  </a:cubicBezTo>
                  <a:cubicBezTo>
                    <a:pt x="402" y="93"/>
                    <a:pt x="402" y="93"/>
                    <a:pt x="402" y="93"/>
                  </a:cubicBezTo>
                  <a:cubicBezTo>
                    <a:pt x="403" y="92"/>
                    <a:pt x="403" y="92"/>
                    <a:pt x="403" y="92"/>
                  </a:cubicBezTo>
                  <a:cubicBezTo>
                    <a:pt x="403" y="91"/>
                    <a:pt x="403" y="91"/>
                    <a:pt x="403" y="91"/>
                  </a:cubicBezTo>
                  <a:cubicBezTo>
                    <a:pt x="402" y="95"/>
                    <a:pt x="401" y="90"/>
                    <a:pt x="399" y="93"/>
                  </a:cubicBezTo>
                  <a:cubicBezTo>
                    <a:pt x="399" y="89"/>
                    <a:pt x="393" y="90"/>
                    <a:pt x="395" y="86"/>
                  </a:cubicBezTo>
                  <a:cubicBezTo>
                    <a:pt x="389" y="86"/>
                    <a:pt x="396" y="82"/>
                    <a:pt x="391" y="83"/>
                  </a:cubicBezTo>
                  <a:cubicBezTo>
                    <a:pt x="390" y="82"/>
                    <a:pt x="389" y="82"/>
                    <a:pt x="389" y="81"/>
                  </a:cubicBezTo>
                  <a:cubicBezTo>
                    <a:pt x="390" y="80"/>
                    <a:pt x="390" y="79"/>
                    <a:pt x="391" y="80"/>
                  </a:cubicBezTo>
                  <a:cubicBezTo>
                    <a:pt x="391" y="78"/>
                    <a:pt x="388" y="81"/>
                    <a:pt x="388" y="79"/>
                  </a:cubicBezTo>
                  <a:cubicBezTo>
                    <a:pt x="388" y="78"/>
                    <a:pt x="388" y="78"/>
                    <a:pt x="388" y="78"/>
                  </a:cubicBezTo>
                  <a:cubicBezTo>
                    <a:pt x="386" y="78"/>
                    <a:pt x="386" y="78"/>
                    <a:pt x="386" y="78"/>
                  </a:cubicBezTo>
                  <a:cubicBezTo>
                    <a:pt x="386" y="78"/>
                    <a:pt x="385" y="77"/>
                    <a:pt x="385" y="76"/>
                  </a:cubicBezTo>
                  <a:cubicBezTo>
                    <a:pt x="385" y="76"/>
                    <a:pt x="384" y="76"/>
                    <a:pt x="384" y="77"/>
                  </a:cubicBezTo>
                  <a:cubicBezTo>
                    <a:pt x="381" y="74"/>
                    <a:pt x="381" y="74"/>
                    <a:pt x="381" y="74"/>
                  </a:cubicBezTo>
                  <a:cubicBezTo>
                    <a:pt x="382" y="74"/>
                    <a:pt x="382" y="74"/>
                    <a:pt x="382" y="74"/>
                  </a:cubicBezTo>
                  <a:cubicBezTo>
                    <a:pt x="384" y="76"/>
                    <a:pt x="387" y="74"/>
                    <a:pt x="388" y="74"/>
                  </a:cubicBezTo>
                  <a:cubicBezTo>
                    <a:pt x="388" y="72"/>
                    <a:pt x="387" y="74"/>
                    <a:pt x="386" y="73"/>
                  </a:cubicBezTo>
                  <a:cubicBezTo>
                    <a:pt x="386" y="72"/>
                    <a:pt x="388" y="72"/>
                    <a:pt x="386" y="71"/>
                  </a:cubicBezTo>
                  <a:cubicBezTo>
                    <a:pt x="387" y="71"/>
                    <a:pt x="387" y="71"/>
                    <a:pt x="387" y="71"/>
                  </a:cubicBezTo>
                  <a:cubicBezTo>
                    <a:pt x="386" y="72"/>
                    <a:pt x="386" y="72"/>
                    <a:pt x="385" y="72"/>
                  </a:cubicBezTo>
                  <a:cubicBezTo>
                    <a:pt x="384" y="71"/>
                    <a:pt x="382" y="71"/>
                    <a:pt x="383" y="69"/>
                  </a:cubicBezTo>
                  <a:cubicBezTo>
                    <a:pt x="384" y="67"/>
                    <a:pt x="386" y="69"/>
                    <a:pt x="387" y="68"/>
                  </a:cubicBezTo>
                  <a:cubicBezTo>
                    <a:pt x="385" y="65"/>
                    <a:pt x="382" y="68"/>
                    <a:pt x="380" y="65"/>
                  </a:cubicBezTo>
                  <a:cubicBezTo>
                    <a:pt x="381" y="66"/>
                    <a:pt x="380" y="67"/>
                    <a:pt x="379" y="67"/>
                  </a:cubicBezTo>
                  <a:cubicBezTo>
                    <a:pt x="379" y="67"/>
                    <a:pt x="379" y="67"/>
                    <a:pt x="379" y="67"/>
                  </a:cubicBezTo>
                  <a:cubicBezTo>
                    <a:pt x="378" y="69"/>
                    <a:pt x="378" y="69"/>
                    <a:pt x="378" y="69"/>
                  </a:cubicBezTo>
                  <a:cubicBezTo>
                    <a:pt x="377" y="69"/>
                    <a:pt x="376" y="69"/>
                    <a:pt x="375" y="68"/>
                  </a:cubicBezTo>
                  <a:cubicBezTo>
                    <a:pt x="377" y="67"/>
                    <a:pt x="377" y="67"/>
                    <a:pt x="377" y="67"/>
                  </a:cubicBezTo>
                  <a:cubicBezTo>
                    <a:pt x="374" y="68"/>
                    <a:pt x="375" y="64"/>
                    <a:pt x="373" y="62"/>
                  </a:cubicBezTo>
                  <a:cubicBezTo>
                    <a:pt x="373" y="61"/>
                    <a:pt x="368" y="62"/>
                    <a:pt x="368" y="59"/>
                  </a:cubicBezTo>
                  <a:cubicBezTo>
                    <a:pt x="370" y="58"/>
                    <a:pt x="371" y="59"/>
                    <a:pt x="372" y="59"/>
                  </a:cubicBezTo>
                  <a:cubicBezTo>
                    <a:pt x="371" y="59"/>
                    <a:pt x="371" y="59"/>
                    <a:pt x="371" y="59"/>
                  </a:cubicBezTo>
                  <a:cubicBezTo>
                    <a:pt x="371" y="58"/>
                    <a:pt x="370" y="58"/>
                    <a:pt x="370" y="58"/>
                  </a:cubicBezTo>
                  <a:cubicBezTo>
                    <a:pt x="371" y="57"/>
                    <a:pt x="371" y="57"/>
                    <a:pt x="372" y="57"/>
                  </a:cubicBezTo>
                  <a:cubicBezTo>
                    <a:pt x="372" y="56"/>
                    <a:pt x="372" y="56"/>
                    <a:pt x="372" y="56"/>
                  </a:cubicBezTo>
                  <a:cubicBezTo>
                    <a:pt x="371" y="55"/>
                    <a:pt x="370" y="58"/>
                    <a:pt x="369" y="56"/>
                  </a:cubicBezTo>
                  <a:cubicBezTo>
                    <a:pt x="369" y="56"/>
                    <a:pt x="369" y="56"/>
                    <a:pt x="369" y="56"/>
                  </a:cubicBezTo>
                  <a:cubicBezTo>
                    <a:pt x="368" y="56"/>
                    <a:pt x="368" y="56"/>
                    <a:pt x="368" y="56"/>
                  </a:cubicBezTo>
                  <a:cubicBezTo>
                    <a:pt x="368" y="54"/>
                    <a:pt x="365" y="55"/>
                    <a:pt x="365" y="53"/>
                  </a:cubicBezTo>
                  <a:cubicBezTo>
                    <a:pt x="367" y="52"/>
                    <a:pt x="367" y="52"/>
                    <a:pt x="367" y="52"/>
                  </a:cubicBezTo>
                  <a:cubicBezTo>
                    <a:pt x="366" y="51"/>
                    <a:pt x="366" y="51"/>
                    <a:pt x="366" y="51"/>
                  </a:cubicBezTo>
                  <a:cubicBezTo>
                    <a:pt x="365" y="51"/>
                    <a:pt x="365" y="51"/>
                    <a:pt x="365" y="51"/>
                  </a:cubicBezTo>
                  <a:cubicBezTo>
                    <a:pt x="364" y="50"/>
                    <a:pt x="364" y="50"/>
                    <a:pt x="364" y="50"/>
                  </a:cubicBezTo>
                  <a:cubicBezTo>
                    <a:pt x="366" y="50"/>
                    <a:pt x="367" y="46"/>
                    <a:pt x="368" y="49"/>
                  </a:cubicBezTo>
                  <a:cubicBezTo>
                    <a:pt x="368" y="49"/>
                    <a:pt x="369" y="46"/>
                    <a:pt x="369" y="45"/>
                  </a:cubicBezTo>
                  <a:cubicBezTo>
                    <a:pt x="367" y="44"/>
                    <a:pt x="365" y="45"/>
                    <a:pt x="365" y="47"/>
                  </a:cubicBezTo>
                  <a:cubicBezTo>
                    <a:pt x="364" y="46"/>
                    <a:pt x="364" y="46"/>
                    <a:pt x="364" y="46"/>
                  </a:cubicBezTo>
                  <a:cubicBezTo>
                    <a:pt x="364" y="45"/>
                    <a:pt x="364" y="45"/>
                    <a:pt x="364" y="45"/>
                  </a:cubicBezTo>
                  <a:cubicBezTo>
                    <a:pt x="364" y="44"/>
                    <a:pt x="363" y="47"/>
                    <a:pt x="362" y="48"/>
                  </a:cubicBezTo>
                  <a:cubicBezTo>
                    <a:pt x="361" y="48"/>
                    <a:pt x="359" y="48"/>
                    <a:pt x="359" y="47"/>
                  </a:cubicBezTo>
                  <a:cubicBezTo>
                    <a:pt x="357" y="47"/>
                    <a:pt x="354" y="47"/>
                    <a:pt x="353" y="48"/>
                  </a:cubicBezTo>
                  <a:cubicBezTo>
                    <a:pt x="355" y="45"/>
                    <a:pt x="355" y="45"/>
                    <a:pt x="355" y="45"/>
                  </a:cubicBezTo>
                  <a:cubicBezTo>
                    <a:pt x="353" y="43"/>
                    <a:pt x="346" y="45"/>
                    <a:pt x="348" y="40"/>
                  </a:cubicBezTo>
                  <a:cubicBezTo>
                    <a:pt x="350" y="40"/>
                    <a:pt x="351" y="41"/>
                    <a:pt x="352" y="42"/>
                  </a:cubicBezTo>
                  <a:cubicBezTo>
                    <a:pt x="352" y="41"/>
                    <a:pt x="352" y="41"/>
                    <a:pt x="352" y="41"/>
                  </a:cubicBezTo>
                  <a:cubicBezTo>
                    <a:pt x="351" y="39"/>
                    <a:pt x="349" y="40"/>
                    <a:pt x="347" y="40"/>
                  </a:cubicBezTo>
                  <a:cubicBezTo>
                    <a:pt x="345" y="38"/>
                    <a:pt x="344" y="41"/>
                    <a:pt x="342" y="38"/>
                  </a:cubicBezTo>
                  <a:cubicBezTo>
                    <a:pt x="342" y="38"/>
                    <a:pt x="342" y="38"/>
                    <a:pt x="342" y="38"/>
                  </a:cubicBezTo>
                  <a:cubicBezTo>
                    <a:pt x="341" y="37"/>
                    <a:pt x="337" y="37"/>
                    <a:pt x="336" y="34"/>
                  </a:cubicBezTo>
                  <a:cubicBezTo>
                    <a:pt x="339" y="34"/>
                    <a:pt x="339" y="34"/>
                    <a:pt x="339" y="34"/>
                  </a:cubicBezTo>
                  <a:cubicBezTo>
                    <a:pt x="338" y="33"/>
                    <a:pt x="338" y="33"/>
                    <a:pt x="338" y="33"/>
                  </a:cubicBezTo>
                  <a:cubicBezTo>
                    <a:pt x="337" y="33"/>
                    <a:pt x="336" y="36"/>
                    <a:pt x="335" y="33"/>
                  </a:cubicBezTo>
                  <a:cubicBezTo>
                    <a:pt x="335" y="33"/>
                    <a:pt x="335" y="33"/>
                    <a:pt x="335" y="33"/>
                  </a:cubicBezTo>
                  <a:cubicBezTo>
                    <a:pt x="336" y="33"/>
                    <a:pt x="336" y="33"/>
                    <a:pt x="336" y="33"/>
                  </a:cubicBezTo>
                  <a:cubicBezTo>
                    <a:pt x="334" y="32"/>
                    <a:pt x="334" y="32"/>
                    <a:pt x="334" y="32"/>
                  </a:cubicBezTo>
                  <a:cubicBezTo>
                    <a:pt x="335" y="31"/>
                    <a:pt x="335" y="31"/>
                    <a:pt x="335" y="31"/>
                  </a:cubicBezTo>
                  <a:cubicBezTo>
                    <a:pt x="334" y="31"/>
                    <a:pt x="334" y="31"/>
                    <a:pt x="334" y="31"/>
                  </a:cubicBezTo>
                  <a:cubicBezTo>
                    <a:pt x="334" y="31"/>
                    <a:pt x="334" y="31"/>
                    <a:pt x="334" y="31"/>
                  </a:cubicBezTo>
                  <a:cubicBezTo>
                    <a:pt x="331" y="32"/>
                    <a:pt x="328" y="33"/>
                    <a:pt x="325" y="31"/>
                  </a:cubicBezTo>
                  <a:cubicBezTo>
                    <a:pt x="326" y="30"/>
                    <a:pt x="326" y="30"/>
                    <a:pt x="326" y="30"/>
                  </a:cubicBezTo>
                  <a:cubicBezTo>
                    <a:pt x="324" y="30"/>
                    <a:pt x="323" y="30"/>
                    <a:pt x="322" y="29"/>
                  </a:cubicBezTo>
                  <a:cubicBezTo>
                    <a:pt x="324" y="28"/>
                    <a:pt x="324" y="28"/>
                    <a:pt x="326" y="27"/>
                  </a:cubicBezTo>
                  <a:cubicBezTo>
                    <a:pt x="325" y="27"/>
                    <a:pt x="323" y="25"/>
                    <a:pt x="322" y="27"/>
                  </a:cubicBezTo>
                  <a:cubicBezTo>
                    <a:pt x="322" y="29"/>
                    <a:pt x="318" y="28"/>
                    <a:pt x="316" y="26"/>
                  </a:cubicBezTo>
                  <a:cubicBezTo>
                    <a:pt x="320" y="26"/>
                    <a:pt x="320" y="26"/>
                    <a:pt x="320" y="26"/>
                  </a:cubicBezTo>
                  <a:cubicBezTo>
                    <a:pt x="319" y="24"/>
                    <a:pt x="317" y="26"/>
                    <a:pt x="316" y="25"/>
                  </a:cubicBezTo>
                  <a:cubicBezTo>
                    <a:pt x="314" y="20"/>
                    <a:pt x="309" y="28"/>
                    <a:pt x="308" y="22"/>
                  </a:cubicBezTo>
                  <a:cubicBezTo>
                    <a:pt x="310" y="21"/>
                    <a:pt x="311" y="23"/>
                    <a:pt x="312" y="21"/>
                  </a:cubicBezTo>
                  <a:cubicBezTo>
                    <a:pt x="311" y="22"/>
                    <a:pt x="308" y="20"/>
                    <a:pt x="307" y="22"/>
                  </a:cubicBezTo>
                  <a:cubicBezTo>
                    <a:pt x="307" y="21"/>
                    <a:pt x="307" y="21"/>
                    <a:pt x="307" y="21"/>
                  </a:cubicBezTo>
                  <a:cubicBezTo>
                    <a:pt x="303" y="21"/>
                    <a:pt x="299" y="21"/>
                    <a:pt x="296" y="18"/>
                  </a:cubicBezTo>
                  <a:cubicBezTo>
                    <a:pt x="297" y="17"/>
                    <a:pt x="297" y="17"/>
                    <a:pt x="297" y="17"/>
                  </a:cubicBezTo>
                  <a:cubicBezTo>
                    <a:pt x="296" y="17"/>
                    <a:pt x="295" y="18"/>
                    <a:pt x="294" y="18"/>
                  </a:cubicBezTo>
                  <a:cubicBezTo>
                    <a:pt x="291" y="16"/>
                    <a:pt x="294" y="15"/>
                    <a:pt x="294" y="13"/>
                  </a:cubicBezTo>
                  <a:cubicBezTo>
                    <a:pt x="293" y="13"/>
                    <a:pt x="293" y="13"/>
                    <a:pt x="293" y="13"/>
                  </a:cubicBezTo>
                  <a:cubicBezTo>
                    <a:pt x="292" y="13"/>
                    <a:pt x="289" y="13"/>
                    <a:pt x="289" y="11"/>
                  </a:cubicBezTo>
                  <a:cubicBezTo>
                    <a:pt x="286" y="13"/>
                    <a:pt x="284" y="9"/>
                    <a:pt x="282" y="11"/>
                  </a:cubicBezTo>
                  <a:cubicBezTo>
                    <a:pt x="279" y="8"/>
                    <a:pt x="279" y="8"/>
                    <a:pt x="279" y="8"/>
                  </a:cubicBezTo>
                  <a:cubicBezTo>
                    <a:pt x="276" y="8"/>
                    <a:pt x="272" y="4"/>
                    <a:pt x="270" y="5"/>
                  </a:cubicBezTo>
                  <a:cubicBezTo>
                    <a:pt x="268" y="4"/>
                    <a:pt x="263" y="7"/>
                    <a:pt x="263" y="4"/>
                  </a:cubicBezTo>
                  <a:cubicBezTo>
                    <a:pt x="263" y="5"/>
                    <a:pt x="263" y="5"/>
                    <a:pt x="263" y="5"/>
                  </a:cubicBezTo>
                  <a:cubicBezTo>
                    <a:pt x="263" y="5"/>
                    <a:pt x="262" y="5"/>
                    <a:pt x="262" y="5"/>
                  </a:cubicBezTo>
                  <a:cubicBezTo>
                    <a:pt x="261" y="5"/>
                    <a:pt x="262" y="4"/>
                    <a:pt x="261" y="3"/>
                  </a:cubicBezTo>
                  <a:cubicBezTo>
                    <a:pt x="257" y="3"/>
                    <a:pt x="257" y="3"/>
                    <a:pt x="257" y="3"/>
                  </a:cubicBezTo>
                  <a:cubicBezTo>
                    <a:pt x="256" y="3"/>
                    <a:pt x="257" y="5"/>
                    <a:pt x="256" y="5"/>
                  </a:cubicBezTo>
                  <a:cubicBezTo>
                    <a:pt x="255" y="5"/>
                    <a:pt x="255" y="4"/>
                    <a:pt x="255" y="3"/>
                  </a:cubicBezTo>
                  <a:cubicBezTo>
                    <a:pt x="253" y="4"/>
                    <a:pt x="252" y="0"/>
                    <a:pt x="250" y="3"/>
                  </a:cubicBezTo>
                  <a:cubicBezTo>
                    <a:pt x="248" y="1"/>
                    <a:pt x="244" y="4"/>
                    <a:pt x="242" y="1"/>
                  </a:cubicBezTo>
                  <a:cubicBezTo>
                    <a:pt x="240" y="5"/>
                    <a:pt x="236" y="2"/>
                    <a:pt x="232" y="3"/>
                  </a:cubicBezTo>
                  <a:cubicBezTo>
                    <a:pt x="230" y="4"/>
                    <a:pt x="230" y="0"/>
                    <a:pt x="228" y="3"/>
                  </a:cubicBezTo>
                  <a:cubicBezTo>
                    <a:pt x="226" y="2"/>
                    <a:pt x="224" y="6"/>
                    <a:pt x="222" y="3"/>
                  </a:cubicBezTo>
                  <a:cubicBezTo>
                    <a:pt x="221" y="4"/>
                    <a:pt x="221" y="4"/>
                    <a:pt x="221" y="4"/>
                  </a:cubicBezTo>
                  <a:cubicBezTo>
                    <a:pt x="219" y="4"/>
                    <a:pt x="218" y="3"/>
                    <a:pt x="216" y="2"/>
                  </a:cubicBezTo>
                  <a:cubicBezTo>
                    <a:pt x="215" y="3"/>
                    <a:pt x="213" y="1"/>
                    <a:pt x="211" y="2"/>
                  </a:cubicBezTo>
                  <a:cubicBezTo>
                    <a:pt x="209" y="1"/>
                    <a:pt x="204" y="4"/>
                    <a:pt x="202" y="1"/>
                  </a:cubicBezTo>
                  <a:cubicBezTo>
                    <a:pt x="202" y="2"/>
                    <a:pt x="202" y="2"/>
                    <a:pt x="201" y="2"/>
                  </a:cubicBezTo>
                  <a:cubicBezTo>
                    <a:pt x="199" y="1"/>
                    <a:pt x="195" y="2"/>
                    <a:pt x="193" y="3"/>
                  </a:cubicBezTo>
                  <a:cubicBezTo>
                    <a:pt x="192" y="2"/>
                    <a:pt x="190" y="4"/>
                    <a:pt x="188" y="2"/>
                  </a:cubicBezTo>
                  <a:cubicBezTo>
                    <a:pt x="187" y="7"/>
                    <a:pt x="182" y="1"/>
                    <a:pt x="182" y="6"/>
                  </a:cubicBezTo>
                  <a:cubicBezTo>
                    <a:pt x="178" y="4"/>
                    <a:pt x="175" y="10"/>
                    <a:pt x="172" y="7"/>
                  </a:cubicBezTo>
                  <a:cubicBezTo>
                    <a:pt x="172" y="6"/>
                    <a:pt x="171" y="6"/>
                    <a:pt x="171" y="7"/>
                  </a:cubicBezTo>
                  <a:cubicBezTo>
                    <a:pt x="173" y="8"/>
                    <a:pt x="173" y="8"/>
                    <a:pt x="173" y="8"/>
                  </a:cubicBezTo>
                  <a:cubicBezTo>
                    <a:pt x="173" y="9"/>
                    <a:pt x="171" y="9"/>
                    <a:pt x="170" y="9"/>
                  </a:cubicBezTo>
                  <a:cubicBezTo>
                    <a:pt x="166" y="9"/>
                    <a:pt x="162" y="14"/>
                    <a:pt x="157" y="13"/>
                  </a:cubicBezTo>
                  <a:cubicBezTo>
                    <a:pt x="156" y="15"/>
                    <a:pt x="151" y="14"/>
                    <a:pt x="150" y="17"/>
                  </a:cubicBezTo>
                  <a:cubicBezTo>
                    <a:pt x="147" y="20"/>
                    <a:pt x="139" y="18"/>
                    <a:pt x="134" y="20"/>
                  </a:cubicBezTo>
                  <a:cubicBezTo>
                    <a:pt x="133" y="22"/>
                    <a:pt x="129" y="19"/>
                    <a:pt x="128" y="22"/>
                  </a:cubicBezTo>
                  <a:cubicBezTo>
                    <a:pt x="126" y="22"/>
                    <a:pt x="125" y="23"/>
                    <a:pt x="122" y="24"/>
                  </a:cubicBezTo>
                  <a:cubicBezTo>
                    <a:pt x="123" y="24"/>
                    <a:pt x="123" y="24"/>
                    <a:pt x="123" y="24"/>
                  </a:cubicBezTo>
                  <a:cubicBezTo>
                    <a:pt x="122" y="26"/>
                    <a:pt x="120" y="25"/>
                    <a:pt x="119" y="26"/>
                  </a:cubicBezTo>
                  <a:cubicBezTo>
                    <a:pt x="120" y="29"/>
                    <a:pt x="115" y="31"/>
                    <a:pt x="113" y="32"/>
                  </a:cubicBezTo>
                  <a:cubicBezTo>
                    <a:pt x="112" y="31"/>
                    <a:pt x="112" y="31"/>
                    <a:pt x="112" y="31"/>
                  </a:cubicBezTo>
                  <a:cubicBezTo>
                    <a:pt x="111" y="36"/>
                    <a:pt x="105" y="35"/>
                    <a:pt x="102" y="40"/>
                  </a:cubicBezTo>
                  <a:cubicBezTo>
                    <a:pt x="98" y="39"/>
                    <a:pt x="95" y="45"/>
                    <a:pt x="92" y="45"/>
                  </a:cubicBezTo>
                  <a:cubicBezTo>
                    <a:pt x="93" y="46"/>
                    <a:pt x="93" y="46"/>
                    <a:pt x="93" y="46"/>
                  </a:cubicBezTo>
                  <a:cubicBezTo>
                    <a:pt x="94" y="46"/>
                    <a:pt x="93" y="47"/>
                    <a:pt x="92" y="47"/>
                  </a:cubicBezTo>
                  <a:cubicBezTo>
                    <a:pt x="91" y="46"/>
                    <a:pt x="91" y="48"/>
                    <a:pt x="90" y="48"/>
                  </a:cubicBezTo>
                  <a:cubicBezTo>
                    <a:pt x="87" y="45"/>
                    <a:pt x="87" y="51"/>
                    <a:pt x="85" y="51"/>
                  </a:cubicBezTo>
                  <a:cubicBezTo>
                    <a:pt x="84" y="50"/>
                    <a:pt x="82" y="50"/>
                    <a:pt x="81" y="52"/>
                  </a:cubicBezTo>
                  <a:cubicBezTo>
                    <a:pt x="75" y="50"/>
                    <a:pt x="77" y="59"/>
                    <a:pt x="72" y="58"/>
                  </a:cubicBezTo>
                  <a:cubicBezTo>
                    <a:pt x="70" y="63"/>
                    <a:pt x="62" y="63"/>
                    <a:pt x="62" y="67"/>
                  </a:cubicBezTo>
                  <a:cubicBezTo>
                    <a:pt x="62" y="67"/>
                    <a:pt x="62" y="67"/>
                    <a:pt x="62" y="67"/>
                  </a:cubicBezTo>
                  <a:cubicBezTo>
                    <a:pt x="61" y="66"/>
                    <a:pt x="58" y="67"/>
                    <a:pt x="57" y="68"/>
                  </a:cubicBezTo>
                  <a:cubicBezTo>
                    <a:pt x="61" y="71"/>
                    <a:pt x="54" y="73"/>
                    <a:pt x="56" y="73"/>
                  </a:cubicBezTo>
                  <a:cubicBezTo>
                    <a:pt x="56" y="74"/>
                    <a:pt x="56" y="74"/>
                    <a:pt x="56" y="74"/>
                  </a:cubicBezTo>
                  <a:cubicBezTo>
                    <a:pt x="57" y="78"/>
                    <a:pt x="52" y="75"/>
                    <a:pt x="51" y="76"/>
                  </a:cubicBezTo>
                  <a:cubicBezTo>
                    <a:pt x="53" y="78"/>
                    <a:pt x="53" y="78"/>
                    <a:pt x="53" y="78"/>
                  </a:cubicBezTo>
                  <a:cubicBezTo>
                    <a:pt x="52" y="79"/>
                    <a:pt x="51" y="77"/>
                    <a:pt x="49" y="78"/>
                  </a:cubicBezTo>
                  <a:cubicBezTo>
                    <a:pt x="51" y="79"/>
                    <a:pt x="51" y="79"/>
                    <a:pt x="51" y="79"/>
                  </a:cubicBezTo>
                  <a:cubicBezTo>
                    <a:pt x="49" y="81"/>
                    <a:pt x="49" y="81"/>
                    <a:pt x="49" y="81"/>
                  </a:cubicBezTo>
                  <a:cubicBezTo>
                    <a:pt x="50" y="81"/>
                    <a:pt x="51" y="80"/>
                    <a:pt x="51" y="81"/>
                  </a:cubicBezTo>
                  <a:cubicBezTo>
                    <a:pt x="51" y="81"/>
                    <a:pt x="50" y="82"/>
                    <a:pt x="50" y="82"/>
                  </a:cubicBezTo>
                  <a:cubicBezTo>
                    <a:pt x="48" y="82"/>
                    <a:pt x="46" y="84"/>
                    <a:pt x="47" y="86"/>
                  </a:cubicBezTo>
                  <a:cubicBezTo>
                    <a:pt x="42" y="85"/>
                    <a:pt x="45" y="90"/>
                    <a:pt x="41" y="90"/>
                  </a:cubicBezTo>
                  <a:cubicBezTo>
                    <a:pt x="43" y="93"/>
                    <a:pt x="38" y="93"/>
                    <a:pt x="39" y="96"/>
                  </a:cubicBezTo>
                  <a:cubicBezTo>
                    <a:pt x="39" y="96"/>
                    <a:pt x="40" y="96"/>
                    <a:pt x="40" y="96"/>
                  </a:cubicBezTo>
                  <a:cubicBezTo>
                    <a:pt x="41" y="97"/>
                    <a:pt x="41" y="97"/>
                    <a:pt x="41" y="97"/>
                  </a:cubicBezTo>
                  <a:cubicBezTo>
                    <a:pt x="40" y="99"/>
                    <a:pt x="38" y="97"/>
                    <a:pt x="37" y="97"/>
                  </a:cubicBezTo>
                  <a:cubicBezTo>
                    <a:pt x="36" y="98"/>
                    <a:pt x="37" y="98"/>
                    <a:pt x="37" y="98"/>
                  </a:cubicBezTo>
                  <a:cubicBezTo>
                    <a:pt x="35" y="99"/>
                    <a:pt x="35" y="99"/>
                    <a:pt x="35" y="99"/>
                  </a:cubicBezTo>
                  <a:cubicBezTo>
                    <a:pt x="35" y="99"/>
                    <a:pt x="36" y="99"/>
                    <a:pt x="37" y="99"/>
                  </a:cubicBezTo>
                  <a:cubicBezTo>
                    <a:pt x="32" y="104"/>
                    <a:pt x="32" y="104"/>
                    <a:pt x="32" y="104"/>
                  </a:cubicBezTo>
                  <a:cubicBezTo>
                    <a:pt x="30" y="105"/>
                    <a:pt x="33" y="106"/>
                    <a:pt x="31" y="107"/>
                  </a:cubicBezTo>
                  <a:cubicBezTo>
                    <a:pt x="30" y="107"/>
                    <a:pt x="30" y="107"/>
                    <a:pt x="30" y="107"/>
                  </a:cubicBezTo>
                  <a:cubicBezTo>
                    <a:pt x="31" y="110"/>
                    <a:pt x="27" y="108"/>
                    <a:pt x="27" y="110"/>
                  </a:cubicBezTo>
                  <a:cubicBezTo>
                    <a:pt x="24" y="111"/>
                    <a:pt x="24" y="115"/>
                    <a:pt x="23" y="115"/>
                  </a:cubicBezTo>
                  <a:cubicBezTo>
                    <a:pt x="23" y="116"/>
                    <a:pt x="23" y="116"/>
                    <a:pt x="23" y="116"/>
                  </a:cubicBezTo>
                  <a:cubicBezTo>
                    <a:pt x="21" y="117"/>
                    <a:pt x="21" y="117"/>
                    <a:pt x="21" y="117"/>
                  </a:cubicBezTo>
                  <a:cubicBezTo>
                    <a:pt x="21" y="117"/>
                    <a:pt x="22" y="117"/>
                    <a:pt x="22" y="118"/>
                  </a:cubicBezTo>
                  <a:cubicBezTo>
                    <a:pt x="21" y="119"/>
                    <a:pt x="21" y="119"/>
                    <a:pt x="21" y="119"/>
                  </a:cubicBezTo>
                  <a:cubicBezTo>
                    <a:pt x="21" y="119"/>
                    <a:pt x="21" y="118"/>
                    <a:pt x="20" y="118"/>
                  </a:cubicBezTo>
                  <a:cubicBezTo>
                    <a:pt x="18" y="121"/>
                    <a:pt x="16" y="123"/>
                    <a:pt x="15" y="127"/>
                  </a:cubicBezTo>
                  <a:cubicBezTo>
                    <a:pt x="18" y="131"/>
                    <a:pt x="13" y="127"/>
                    <a:pt x="13" y="130"/>
                  </a:cubicBezTo>
                  <a:cubicBezTo>
                    <a:pt x="13" y="131"/>
                    <a:pt x="15" y="131"/>
                    <a:pt x="14" y="133"/>
                  </a:cubicBezTo>
                  <a:cubicBezTo>
                    <a:pt x="13" y="134"/>
                    <a:pt x="13" y="132"/>
                    <a:pt x="12" y="133"/>
                  </a:cubicBezTo>
                  <a:cubicBezTo>
                    <a:pt x="14" y="134"/>
                    <a:pt x="14" y="134"/>
                    <a:pt x="14" y="134"/>
                  </a:cubicBezTo>
                  <a:cubicBezTo>
                    <a:pt x="11" y="137"/>
                    <a:pt x="11" y="137"/>
                    <a:pt x="11" y="137"/>
                  </a:cubicBezTo>
                  <a:cubicBezTo>
                    <a:pt x="12" y="138"/>
                    <a:pt x="12" y="138"/>
                    <a:pt x="12" y="138"/>
                  </a:cubicBezTo>
                  <a:cubicBezTo>
                    <a:pt x="11" y="138"/>
                    <a:pt x="10" y="141"/>
                    <a:pt x="12" y="141"/>
                  </a:cubicBezTo>
                  <a:cubicBezTo>
                    <a:pt x="11" y="142"/>
                    <a:pt x="11" y="142"/>
                    <a:pt x="10" y="142"/>
                  </a:cubicBezTo>
                  <a:cubicBezTo>
                    <a:pt x="12" y="145"/>
                    <a:pt x="6" y="150"/>
                    <a:pt x="12" y="151"/>
                  </a:cubicBezTo>
                  <a:cubicBezTo>
                    <a:pt x="12" y="152"/>
                    <a:pt x="12" y="153"/>
                    <a:pt x="11" y="153"/>
                  </a:cubicBezTo>
                  <a:cubicBezTo>
                    <a:pt x="6" y="149"/>
                    <a:pt x="9" y="157"/>
                    <a:pt x="8" y="157"/>
                  </a:cubicBezTo>
                  <a:cubicBezTo>
                    <a:pt x="12" y="156"/>
                    <a:pt x="13" y="161"/>
                    <a:pt x="14" y="162"/>
                  </a:cubicBezTo>
                  <a:cubicBezTo>
                    <a:pt x="14" y="163"/>
                    <a:pt x="13" y="164"/>
                    <a:pt x="13" y="164"/>
                  </a:cubicBezTo>
                  <a:cubicBezTo>
                    <a:pt x="13" y="164"/>
                    <a:pt x="14" y="164"/>
                    <a:pt x="15" y="164"/>
                  </a:cubicBezTo>
                  <a:cubicBezTo>
                    <a:pt x="14" y="165"/>
                    <a:pt x="13" y="166"/>
                    <a:pt x="13" y="165"/>
                  </a:cubicBezTo>
                  <a:cubicBezTo>
                    <a:pt x="13" y="166"/>
                    <a:pt x="16" y="169"/>
                    <a:pt x="14" y="171"/>
                  </a:cubicBezTo>
                  <a:cubicBezTo>
                    <a:pt x="15" y="171"/>
                    <a:pt x="16" y="171"/>
                    <a:pt x="16" y="170"/>
                  </a:cubicBezTo>
                  <a:cubicBezTo>
                    <a:pt x="15" y="169"/>
                    <a:pt x="15" y="169"/>
                    <a:pt x="15" y="169"/>
                  </a:cubicBezTo>
                  <a:cubicBezTo>
                    <a:pt x="16" y="169"/>
                    <a:pt x="15" y="168"/>
                    <a:pt x="16" y="168"/>
                  </a:cubicBezTo>
                  <a:cubicBezTo>
                    <a:pt x="17" y="167"/>
                    <a:pt x="17" y="168"/>
                    <a:pt x="17" y="169"/>
                  </a:cubicBezTo>
                  <a:cubicBezTo>
                    <a:pt x="17" y="166"/>
                    <a:pt x="17" y="166"/>
                    <a:pt x="17" y="166"/>
                  </a:cubicBezTo>
                  <a:cubicBezTo>
                    <a:pt x="18" y="166"/>
                    <a:pt x="18" y="166"/>
                    <a:pt x="18" y="166"/>
                  </a:cubicBezTo>
                  <a:cubicBezTo>
                    <a:pt x="16" y="161"/>
                    <a:pt x="16" y="161"/>
                    <a:pt x="16" y="161"/>
                  </a:cubicBezTo>
                  <a:cubicBezTo>
                    <a:pt x="18" y="161"/>
                    <a:pt x="16" y="161"/>
                    <a:pt x="17" y="159"/>
                  </a:cubicBezTo>
                  <a:cubicBezTo>
                    <a:pt x="16" y="161"/>
                    <a:pt x="16" y="161"/>
                    <a:pt x="16" y="161"/>
                  </a:cubicBezTo>
                  <a:cubicBezTo>
                    <a:pt x="14" y="160"/>
                    <a:pt x="15" y="158"/>
                    <a:pt x="15" y="158"/>
                  </a:cubicBezTo>
                  <a:cubicBezTo>
                    <a:pt x="15" y="158"/>
                    <a:pt x="15" y="158"/>
                    <a:pt x="15" y="158"/>
                  </a:cubicBezTo>
                  <a:cubicBezTo>
                    <a:pt x="14" y="155"/>
                    <a:pt x="17" y="154"/>
                    <a:pt x="18" y="154"/>
                  </a:cubicBezTo>
                  <a:cubicBezTo>
                    <a:pt x="17" y="154"/>
                    <a:pt x="17" y="154"/>
                    <a:pt x="16" y="153"/>
                  </a:cubicBezTo>
                  <a:cubicBezTo>
                    <a:pt x="23" y="153"/>
                    <a:pt x="23" y="153"/>
                    <a:pt x="23" y="153"/>
                  </a:cubicBezTo>
                  <a:cubicBezTo>
                    <a:pt x="22" y="152"/>
                    <a:pt x="22" y="150"/>
                    <a:pt x="20" y="149"/>
                  </a:cubicBezTo>
                  <a:cubicBezTo>
                    <a:pt x="17" y="144"/>
                    <a:pt x="23" y="144"/>
                    <a:pt x="22" y="140"/>
                  </a:cubicBezTo>
                  <a:cubicBezTo>
                    <a:pt x="21" y="140"/>
                    <a:pt x="21" y="140"/>
                    <a:pt x="21" y="140"/>
                  </a:cubicBezTo>
                  <a:cubicBezTo>
                    <a:pt x="21" y="138"/>
                    <a:pt x="20" y="136"/>
                    <a:pt x="21" y="134"/>
                  </a:cubicBezTo>
                  <a:cubicBezTo>
                    <a:pt x="23" y="133"/>
                    <a:pt x="24" y="135"/>
                    <a:pt x="25" y="135"/>
                  </a:cubicBezTo>
                  <a:cubicBezTo>
                    <a:pt x="24" y="134"/>
                    <a:pt x="24" y="132"/>
                    <a:pt x="25" y="130"/>
                  </a:cubicBezTo>
                  <a:cubicBezTo>
                    <a:pt x="24" y="131"/>
                    <a:pt x="24" y="131"/>
                    <a:pt x="24" y="131"/>
                  </a:cubicBezTo>
                  <a:cubicBezTo>
                    <a:pt x="20" y="127"/>
                    <a:pt x="29" y="129"/>
                    <a:pt x="26" y="125"/>
                  </a:cubicBezTo>
                  <a:cubicBezTo>
                    <a:pt x="27" y="125"/>
                    <a:pt x="27" y="125"/>
                    <a:pt x="27" y="125"/>
                  </a:cubicBezTo>
                  <a:cubicBezTo>
                    <a:pt x="26" y="124"/>
                    <a:pt x="28" y="123"/>
                    <a:pt x="28" y="122"/>
                  </a:cubicBezTo>
                  <a:cubicBezTo>
                    <a:pt x="28" y="122"/>
                    <a:pt x="28" y="123"/>
                    <a:pt x="29" y="122"/>
                  </a:cubicBezTo>
                  <a:cubicBezTo>
                    <a:pt x="29" y="121"/>
                    <a:pt x="29" y="121"/>
                    <a:pt x="29" y="121"/>
                  </a:cubicBezTo>
                  <a:cubicBezTo>
                    <a:pt x="31" y="121"/>
                    <a:pt x="34" y="121"/>
                    <a:pt x="35" y="123"/>
                  </a:cubicBezTo>
                  <a:cubicBezTo>
                    <a:pt x="36" y="123"/>
                    <a:pt x="37" y="123"/>
                    <a:pt x="38" y="122"/>
                  </a:cubicBezTo>
                  <a:cubicBezTo>
                    <a:pt x="38" y="122"/>
                    <a:pt x="37" y="122"/>
                    <a:pt x="38" y="122"/>
                  </a:cubicBezTo>
                  <a:cubicBezTo>
                    <a:pt x="44" y="120"/>
                    <a:pt x="34" y="115"/>
                    <a:pt x="39" y="113"/>
                  </a:cubicBezTo>
                  <a:cubicBezTo>
                    <a:pt x="35" y="108"/>
                    <a:pt x="44" y="111"/>
                    <a:pt x="44" y="108"/>
                  </a:cubicBezTo>
                  <a:cubicBezTo>
                    <a:pt x="43" y="108"/>
                    <a:pt x="43" y="108"/>
                    <a:pt x="43" y="108"/>
                  </a:cubicBezTo>
                  <a:cubicBezTo>
                    <a:pt x="42" y="105"/>
                    <a:pt x="46" y="106"/>
                    <a:pt x="47" y="104"/>
                  </a:cubicBezTo>
                  <a:cubicBezTo>
                    <a:pt x="47" y="104"/>
                    <a:pt x="46" y="103"/>
                    <a:pt x="46" y="103"/>
                  </a:cubicBezTo>
                  <a:cubicBezTo>
                    <a:pt x="45" y="101"/>
                    <a:pt x="42" y="97"/>
                    <a:pt x="45" y="98"/>
                  </a:cubicBezTo>
                  <a:cubicBezTo>
                    <a:pt x="44" y="97"/>
                    <a:pt x="44" y="97"/>
                    <a:pt x="44" y="97"/>
                  </a:cubicBezTo>
                  <a:cubicBezTo>
                    <a:pt x="44" y="97"/>
                    <a:pt x="44" y="96"/>
                    <a:pt x="45" y="96"/>
                  </a:cubicBezTo>
                  <a:cubicBezTo>
                    <a:pt x="48" y="97"/>
                    <a:pt x="50" y="94"/>
                    <a:pt x="54" y="93"/>
                  </a:cubicBezTo>
                  <a:cubicBezTo>
                    <a:pt x="53" y="91"/>
                    <a:pt x="53" y="91"/>
                    <a:pt x="53" y="91"/>
                  </a:cubicBezTo>
                  <a:cubicBezTo>
                    <a:pt x="54" y="89"/>
                    <a:pt x="56" y="89"/>
                    <a:pt x="59" y="88"/>
                  </a:cubicBezTo>
                  <a:cubicBezTo>
                    <a:pt x="59" y="88"/>
                    <a:pt x="60" y="89"/>
                    <a:pt x="60" y="89"/>
                  </a:cubicBezTo>
                  <a:cubicBezTo>
                    <a:pt x="61" y="90"/>
                    <a:pt x="63" y="89"/>
                    <a:pt x="63" y="87"/>
                  </a:cubicBezTo>
                  <a:cubicBezTo>
                    <a:pt x="65" y="87"/>
                    <a:pt x="64" y="89"/>
                    <a:pt x="65" y="90"/>
                  </a:cubicBezTo>
                  <a:cubicBezTo>
                    <a:pt x="67" y="89"/>
                    <a:pt x="67" y="89"/>
                    <a:pt x="67" y="89"/>
                  </a:cubicBezTo>
                  <a:cubicBezTo>
                    <a:pt x="67" y="90"/>
                    <a:pt x="68" y="92"/>
                    <a:pt x="68" y="92"/>
                  </a:cubicBezTo>
                  <a:cubicBezTo>
                    <a:pt x="68" y="92"/>
                    <a:pt x="69" y="92"/>
                    <a:pt x="69" y="93"/>
                  </a:cubicBezTo>
                  <a:cubicBezTo>
                    <a:pt x="69" y="94"/>
                    <a:pt x="69" y="94"/>
                    <a:pt x="68" y="95"/>
                  </a:cubicBezTo>
                  <a:cubicBezTo>
                    <a:pt x="68" y="94"/>
                    <a:pt x="68" y="94"/>
                    <a:pt x="68" y="94"/>
                  </a:cubicBezTo>
                  <a:cubicBezTo>
                    <a:pt x="67" y="93"/>
                    <a:pt x="64" y="96"/>
                    <a:pt x="65" y="95"/>
                  </a:cubicBezTo>
                  <a:cubicBezTo>
                    <a:pt x="66" y="95"/>
                    <a:pt x="68" y="95"/>
                    <a:pt x="68" y="96"/>
                  </a:cubicBezTo>
                  <a:cubicBezTo>
                    <a:pt x="68" y="96"/>
                    <a:pt x="68" y="97"/>
                    <a:pt x="68" y="97"/>
                  </a:cubicBezTo>
                  <a:cubicBezTo>
                    <a:pt x="64" y="98"/>
                    <a:pt x="64" y="98"/>
                    <a:pt x="64" y="98"/>
                  </a:cubicBezTo>
                  <a:cubicBezTo>
                    <a:pt x="64" y="99"/>
                    <a:pt x="65" y="98"/>
                    <a:pt x="65" y="99"/>
                  </a:cubicBezTo>
                  <a:cubicBezTo>
                    <a:pt x="66" y="101"/>
                    <a:pt x="63" y="101"/>
                    <a:pt x="64" y="103"/>
                  </a:cubicBezTo>
                  <a:cubicBezTo>
                    <a:pt x="63" y="103"/>
                    <a:pt x="62" y="104"/>
                    <a:pt x="61" y="103"/>
                  </a:cubicBezTo>
                  <a:cubicBezTo>
                    <a:pt x="58" y="106"/>
                    <a:pt x="63" y="107"/>
                    <a:pt x="59" y="110"/>
                  </a:cubicBezTo>
                  <a:cubicBezTo>
                    <a:pt x="59" y="110"/>
                    <a:pt x="59" y="110"/>
                    <a:pt x="59" y="110"/>
                  </a:cubicBezTo>
                  <a:cubicBezTo>
                    <a:pt x="61" y="112"/>
                    <a:pt x="61" y="112"/>
                    <a:pt x="61" y="112"/>
                  </a:cubicBezTo>
                  <a:cubicBezTo>
                    <a:pt x="59" y="113"/>
                    <a:pt x="58" y="115"/>
                    <a:pt x="56" y="113"/>
                  </a:cubicBezTo>
                  <a:cubicBezTo>
                    <a:pt x="58" y="115"/>
                    <a:pt x="58" y="115"/>
                    <a:pt x="58" y="115"/>
                  </a:cubicBezTo>
                  <a:cubicBezTo>
                    <a:pt x="58" y="116"/>
                    <a:pt x="58" y="116"/>
                    <a:pt x="58" y="116"/>
                  </a:cubicBezTo>
                  <a:cubicBezTo>
                    <a:pt x="56" y="116"/>
                    <a:pt x="56" y="115"/>
                    <a:pt x="55" y="114"/>
                  </a:cubicBezTo>
                  <a:cubicBezTo>
                    <a:pt x="54" y="116"/>
                    <a:pt x="57" y="117"/>
                    <a:pt x="54" y="119"/>
                  </a:cubicBezTo>
                  <a:cubicBezTo>
                    <a:pt x="52" y="118"/>
                    <a:pt x="52" y="121"/>
                    <a:pt x="52" y="122"/>
                  </a:cubicBezTo>
                  <a:cubicBezTo>
                    <a:pt x="54" y="125"/>
                    <a:pt x="54" y="125"/>
                    <a:pt x="54" y="125"/>
                  </a:cubicBezTo>
                  <a:cubicBezTo>
                    <a:pt x="52" y="126"/>
                    <a:pt x="52" y="126"/>
                    <a:pt x="52" y="126"/>
                  </a:cubicBezTo>
                  <a:cubicBezTo>
                    <a:pt x="53" y="126"/>
                    <a:pt x="53" y="126"/>
                    <a:pt x="53" y="126"/>
                  </a:cubicBezTo>
                  <a:cubicBezTo>
                    <a:pt x="54" y="126"/>
                    <a:pt x="55" y="127"/>
                    <a:pt x="54" y="127"/>
                  </a:cubicBezTo>
                  <a:cubicBezTo>
                    <a:pt x="53" y="128"/>
                    <a:pt x="51" y="128"/>
                    <a:pt x="50" y="127"/>
                  </a:cubicBezTo>
                  <a:cubicBezTo>
                    <a:pt x="51" y="129"/>
                    <a:pt x="51" y="129"/>
                    <a:pt x="51" y="129"/>
                  </a:cubicBezTo>
                  <a:cubicBezTo>
                    <a:pt x="48" y="130"/>
                    <a:pt x="48" y="130"/>
                    <a:pt x="48" y="130"/>
                  </a:cubicBezTo>
                  <a:cubicBezTo>
                    <a:pt x="47" y="132"/>
                    <a:pt x="45" y="132"/>
                    <a:pt x="46" y="134"/>
                  </a:cubicBezTo>
                  <a:cubicBezTo>
                    <a:pt x="43" y="135"/>
                    <a:pt x="48" y="138"/>
                    <a:pt x="46" y="138"/>
                  </a:cubicBezTo>
                  <a:cubicBezTo>
                    <a:pt x="47" y="141"/>
                    <a:pt x="40" y="142"/>
                    <a:pt x="44" y="144"/>
                  </a:cubicBezTo>
                  <a:cubicBezTo>
                    <a:pt x="43" y="144"/>
                    <a:pt x="43" y="144"/>
                    <a:pt x="43" y="144"/>
                  </a:cubicBezTo>
                  <a:cubicBezTo>
                    <a:pt x="43" y="148"/>
                    <a:pt x="43" y="148"/>
                    <a:pt x="43" y="148"/>
                  </a:cubicBezTo>
                  <a:cubicBezTo>
                    <a:pt x="42" y="149"/>
                    <a:pt x="38" y="147"/>
                    <a:pt x="36" y="150"/>
                  </a:cubicBezTo>
                  <a:cubicBezTo>
                    <a:pt x="39" y="149"/>
                    <a:pt x="39" y="149"/>
                    <a:pt x="39" y="149"/>
                  </a:cubicBezTo>
                  <a:cubicBezTo>
                    <a:pt x="41" y="151"/>
                    <a:pt x="36" y="152"/>
                    <a:pt x="39" y="154"/>
                  </a:cubicBezTo>
                  <a:cubicBezTo>
                    <a:pt x="36" y="155"/>
                    <a:pt x="39" y="160"/>
                    <a:pt x="34" y="160"/>
                  </a:cubicBezTo>
                  <a:cubicBezTo>
                    <a:pt x="36" y="161"/>
                    <a:pt x="35" y="163"/>
                    <a:pt x="35" y="165"/>
                  </a:cubicBezTo>
                  <a:cubicBezTo>
                    <a:pt x="33" y="167"/>
                    <a:pt x="32" y="163"/>
                    <a:pt x="31" y="164"/>
                  </a:cubicBezTo>
                  <a:cubicBezTo>
                    <a:pt x="32" y="165"/>
                    <a:pt x="32" y="165"/>
                    <a:pt x="32" y="165"/>
                  </a:cubicBezTo>
                  <a:cubicBezTo>
                    <a:pt x="32" y="165"/>
                    <a:pt x="33" y="166"/>
                    <a:pt x="33" y="166"/>
                  </a:cubicBezTo>
                  <a:cubicBezTo>
                    <a:pt x="32" y="168"/>
                    <a:pt x="31" y="168"/>
                    <a:pt x="32" y="170"/>
                  </a:cubicBezTo>
                  <a:cubicBezTo>
                    <a:pt x="32" y="170"/>
                    <a:pt x="32" y="170"/>
                    <a:pt x="32" y="170"/>
                  </a:cubicBezTo>
                  <a:cubicBezTo>
                    <a:pt x="31" y="172"/>
                    <a:pt x="33" y="173"/>
                    <a:pt x="31" y="175"/>
                  </a:cubicBezTo>
                  <a:cubicBezTo>
                    <a:pt x="32" y="175"/>
                    <a:pt x="32" y="175"/>
                    <a:pt x="33" y="176"/>
                  </a:cubicBezTo>
                  <a:cubicBezTo>
                    <a:pt x="33" y="178"/>
                    <a:pt x="34" y="179"/>
                    <a:pt x="32" y="181"/>
                  </a:cubicBezTo>
                  <a:cubicBezTo>
                    <a:pt x="32" y="180"/>
                    <a:pt x="31" y="180"/>
                    <a:pt x="30" y="180"/>
                  </a:cubicBezTo>
                  <a:cubicBezTo>
                    <a:pt x="32" y="182"/>
                    <a:pt x="32" y="182"/>
                    <a:pt x="32" y="182"/>
                  </a:cubicBezTo>
                  <a:cubicBezTo>
                    <a:pt x="32" y="182"/>
                    <a:pt x="32" y="182"/>
                    <a:pt x="32" y="182"/>
                  </a:cubicBezTo>
                  <a:cubicBezTo>
                    <a:pt x="34" y="183"/>
                    <a:pt x="34" y="183"/>
                    <a:pt x="34" y="183"/>
                  </a:cubicBezTo>
                  <a:cubicBezTo>
                    <a:pt x="34" y="184"/>
                    <a:pt x="33" y="184"/>
                    <a:pt x="33" y="184"/>
                  </a:cubicBezTo>
                  <a:cubicBezTo>
                    <a:pt x="33" y="185"/>
                    <a:pt x="33" y="185"/>
                    <a:pt x="33" y="185"/>
                  </a:cubicBezTo>
                  <a:cubicBezTo>
                    <a:pt x="35" y="185"/>
                    <a:pt x="35" y="187"/>
                    <a:pt x="37" y="187"/>
                  </a:cubicBezTo>
                  <a:cubicBezTo>
                    <a:pt x="36" y="187"/>
                    <a:pt x="36" y="187"/>
                    <a:pt x="36" y="187"/>
                  </a:cubicBezTo>
                  <a:cubicBezTo>
                    <a:pt x="33" y="188"/>
                    <a:pt x="36" y="190"/>
                    <a:pt x="36" y="191"/>
                  </a:cubicBezTo>
                  <a:cubicBezTo>
                    <a:pt x="36" y="192"/>
                    <a:pt x="37" y="193"/>
                    <a:pt x="35" y="194"/>
                  </a:cubicBezTo>
                  <a:cubicBezTo>
                    <a:pt x="37" y="195"/>
                    <a:pt x="37" y="195"/>
                    <a:pt x="37" y="195"/>
                  </a:cubicBezTo>
                  <a:cubicBezTo>
                    <a:pt x="36" y="196"/>
                    <a:pt x="36" y="197"/>
                    <a:pt x="35" y="198"/>
                  </a:cubicBezTo>
                  <a:cubicBezTo>
                    <a:pt x="32" y="195"/>
                    <a:pt x="32" y="195"/>
                    <a:pt x="32" y="195"/>
                  </a:cubicBezTo>
                  <a:cubicBezTo>
                    <a:pt x="32" y="195"/>
                    <a:pt x="32" y="195"/>
                    <a:pt x="32" y="195"/>
                  </a:cubicBezTo>
                  <a:cubicBezTo>
                    <a:pt x="33" y="195"/>
                    <a:pt x="34" y="195"/>
                    <a:pt x="34" y="196"/>
                  </a:cubicBezTo>
                  <a:cubicBezTo>
                    <a:pt x="33" y="194"/>
                    <a:pt x="33" y="194"/>
                    <a:pt x="33" y="194"/>
                  </a:cubicBezTo>
                  <a:cubicBezTo>
                    <a:pt x="30" y="194"/>
                    <a:pt x="28" y="190"/>
                    <a:pt x="25" y="188"/>
                  </a:cubicBezTo>
                  <a:cubicBezTo>
                    <a:pt x="22" y="187"/>
                    <a:pt x="23" y="183"/>
                    <a:pt x="20" y="182"/>
                  </a:cubicBezTo>
                  <a:cubicBezTo>
                    <a:pt x="20" y="181"/>
                    <a:pt x="20" y="180"/>
                    <a:pt x="21" y="179"/>
                  </a:cubicBezTo>
                  <a:cubicBezTo>
                    <a:pt x="19" y="179"/>
                    <a:pt x="18" y="177"/>
                    <a:pt x="16" y="175"/>
                  </a:cubicBezTo>
                  <a:cubicBezTo>
                    <a:pt x="15" y="177"/>
                    <a:pt x="13" y="173"/>
                    <a:pt x="12" y="175"/>
                  </a:cubicBezTo>
                  <a:cubicBezTo>
                    <a:pt x="12" y="177"/>
                    <a:pt x="14" y="178"/>
                    <a:pt x="15" y="179"/>
                  </a:cubicBezTo>
                  <a:cubicBezTo>
                    <a:pt x="16" y="180"/>
                    <a:pt x="19" y="183"/>
                    <a:pt x="18" y="185"/>
                  </a:cubicBezTo>
                  <a:cubicBezTo>
                    <a:pt x="19" y="185"/>
                    <a:pt x="19" y="186"/>
                    <a:pt x="19" y="186"/>
                  </a:cubicBezTo>
                  <a:cubicBezTo>
                    <a:pt x="16" y="191"/>
                    <a:pt x="15" y="185"/>
                    <a:pt x="12" y="184"/>
                  </a:cubicBezTo>
                  <a:cubicBezTo>
                    <a:pt x="13" y="183"/>
                    <a:pt x="11" y="180"/>
                    <a:pt x="13" y="180"/>
                  </a:cubicBezTo>
                  <a:cubicBezTo>
                    <a:pt x="10" y="181"/>
                    <a:pt x="7" y="180"/>
                    <a:pt x="3" y="179"/>
                  </a:cubicBezTo>
                  <a:cubicBezTo>
                    <a:pt x="5" y="180"/>
                    <a:pt x="5" y="180"/>
                    <a:pt x="5" y="180"/>
                  </a:cubicBezTo>
                  <a:cubicBezTo>
                    <a:pt x="4" y="181"/>
                    <a:pt x="4" y="181"/>
                    <a:pt x="4" y="181"/>
                  </a:cubicBezTo>
                  <a:cubicBezTo>
                    <a:pt x="5" y="183"/>
                    <a:pt x="5" y="183"/>
                    <a:pt x="5" y="183"/>
                  </a:cubicBezTo>
                  <a:cubicBezTo>
                    <a:pt x="4" y="184"/>
                    <a:pt x="4" y="187"/>
                    <a:pt x="2" y="186"/>
                  </a:cubicBezTo>
                  <a:cubicBezTo>
                    <a:pt x="3" y="187"/>
                    <a:pt x="3" y="187"/>
                    <a:pt x="3" y="187"/>
                  </a:cubicBezTo>
                  <a:cubicBezTo>
                    <a:pt x="4" y="188"/>
                    <a:pt x="3" y="189"/>
                    <a:pt x="3" y="190"/>
                  </a:cubicBezTo>
                  <a:cubicBezTo>
                    <a:pt x="5" y="191"/>
                    <a:pt x="2" y="192"/>
                    <a:pt x="1" y="193"/>
                  </a:cubicBezTo>
                  <a:cubicBezTo>
                    <a:pt x="3" y="192"/>
                    <a:pt x="4" y="193"/>
                    <a:pt x="5" y="194"/>
                  </a:cubicBezTo>
                  <a:cubicBezTo>
                    <a:pt x="2" y="198"/>
                    <a:pt x="2" y="198"/>
                    <a:pt x="2" y="198"/>
                  </a:cubicBezTo>
                  <a:cubicBezTo>
                    <a:pt x="2" y="199"/>
                    <a:pt x="0" y="201"/>
                    <a:pt x="2" y="203"/>
                  </a:cubicBezTo>
                  <a:cubicBezTo>
                    <a:pt x="2" y="203"/>
                    <a:pt x="1" y="204"/>
                    <a:pt x="1" y="204"/>
                  </a:cubicBezTo>
                  <a:cubicBezTo>
                    <a:pt x="4" y="204"/>
                    <a:pt x="4" y="204"/>
                    <a:pt x="4" y="204"/>
                  </a:cubicBezTo>
                  <a:cubicBezTo>
                    <a:pt x="1" y="206"/>
                    <a:pt x="1" y="206"/>
                    <a:pt x="1" y="206"/>
                  </a:cubicBezTo>
                  <a:cubicBezTo>
                    <a:pt x="4" y="208"/>
                    <a:pt x="4" y="205"/>
                    <a:pt x="6" y="205"/>
                  </a:cubicBezTo>
                  <a:cubicBezTo>
                    <a:pt x="7" y="206"/>
                    <a:pt x="10" y="207"/>
                    <a:pt x="9" y="209"/>
                  </a:cubicBezTo>
                  <a:cubicBezTo>
                    <a:pt x="9" y="210"/>
                    <a:pt x="9" y="211"/>
                    <a:pt x="9" y="211"/>
                  </a:cubicBezTo>
                  <a:cubicBezTo>
                    <a:pt x="12" y="211"/>
                    <a:pt x="12" y="214"/>
                    <a:pt x="13" y="216"/>
                  </a:cubicBezTo>
                  <a:cubicBezTo>
                    <a:pt x="12" y="218"/>
                    <a:pt x="11" y="215"/>
                    <a:pt x="11" y="216"/>
                  </a:cubicBezTo>
                  <a:cubicBezTo>
                    <a:pt x="12" y="216"/>
                    <a:pt x="12" y="217"/>
                    <a:pt x="13" y="217"/>
                  </a:cubicBezTo>
                  <a:cubicBezTo>
                    <a:pt x="12" y="217"/>
                    <a:pt x="12" y="218"/>
                    <a:pt x="11" y="218"/>
                  </a:cubicBezTo>
                  <a:cubicBezTo>
                    <a:pt x="10" y="220"/>
                    <a:pt x="12" y="221"/>
                    <a:pt x="13" y="222"/>
                  </a:cubicBezTo>
                  <a:cubicBezTo>
                    <a:pt x="15" y="224"/>
                    <a:pt x="17" y="228"/>
                    <a:pt x="18" y="230"/>
                  </a:cubicBezTo>
                  <a:cubicBezTo>
                    <a:pt x="18" y="231"/>
                    <a:pt x="17" y="232"/>
                    <a:pt x="16" y="232"/>
                  </a:cubicBezTo>
                  <a:cubicBezTo>
                    <a:pt x="17" y="234"/>
                    <a:pt x="17" y="234"/>
                    <a:pt x="17" y="234"/>
                  </a:cubicBezTo>
                  <a:cubicBezTo>
                    <a:pt x="17" y="235"/>
                    <a:pt x="15" y="234"/>
                    <a:pt x="16" y="235"/>
                  </a:cubicBezTo>
                  <a:cubicBezTo>
                    <a:pt x="19" y="236"/>
                    <a:pt x="19" y="236"/>
                    <a:pt x="19" y="236"/>
                  </a:cubicBezTo>
                  <a:cubicBezTo>
                    <a:pt x="19" y="236"/>
                    <a:pt x="19" y="237"/>
                    <a:pt x="18" y="237"/>
                  </a:cubicBezTo>
                  <a:cubicBezTo>
                    <a:pt x="18" y="237"/>
                    <a:pt x="17" y="236"/>
                    <a:pt x="16" y="236"/>
                  </a:cubicBezTo>
                  <a:cubicBezTo>
                    <a:pt x="19" y="239"/>
                    <a:pt x="19" y="239"/>
                    <a:pt x="19" y="239"/>
                  </a:cubicBezTo>
                  <a:cubicBezTo>
                    <a:pt x="19" y="238"/>
                    <a:pt x="19" y="238"/>
                    <a:pt x="19" y="238"/>
                  </a:cubicBezTo>
                  <a:cubicBezTo>
                    <a:pt x="20" y="239"/>
                    <a:pt x="20" y="239"/>
                    <a:pt x="20" y="239"/>
                  </a:cubicBezTo>
                  <a:cubicBezTo>
                    <a:pt x="19" y="240"/>
                    <a:pt x="21" y="241"/>
                    <a:pt x="19" y="241"/>
                  </a:cubicBezTo>
                  <a:cubicBezTo>
                    <a:pt x="20" y="242"/>
                    <a:pt x="22" y="242"/>
                    <a:pt x="22" y="243"/>
                  </a:cubicBezTo>
                  <a:cubicBezTo>
                    <a:pt x="19" y="244"/>
                    <a:pt x="19" y="244"/>
                    <a:pt x="19" y="244"/>
                  </a:cubicBezTo>
                  <a:cubicBezTo>
                    <a:pt x="19" y="244"/>
                    <a:pt x="19" y="244"/>
                    <a:pt x="19" y="244"/>
                  </a:cubicBezTo>
                  <a:cubicBezTo>
                    <a:pt x="19" y="245"/>
                    <a:pt x="20" y="244"/>
                    <a:pt x="21" y="245"/>
                  </a:cubicBezTo>
                  <a:cubicBezTo>
                    <a:pt x="19" y="246"/>
                    <a:pt x="19" y="246"/>
                    <a:pt x="19" y="246"/>
                  </a:cubicBezTo>
                  <a:cubicBezTo>
                    <a:pt x="20" y="247"/>
                    <a:pt x="20" y="247"/>
                    <a:pt x="20" y="247"/>
                  </a:cubicBezTo>
                  <a:cubicBezTo>
                    <a:pt x="20" y="248"/>
                    <a:pt x="19" y="248"/>
                    <a:pt x="18" y="249"/>
                  </a:cubicBezTo>
                  <a:cubicBezTo>
                    <a:pt x="20" y="252"/>
                    <a:pt x="20" y="252"/>
                    <a:pt x="20" y="252"/>
                  </a:cubicBezTo>
                  <a:cubicBezTo>
                    <a:pt x="21" y="252"/>
                    <a:pt x="21" y="251"/>
                    <a:pt x="21" y="252"/>
                  </a:cubicBezTo>
                  <a:cubicBezTo>
                    <a:pt x="22" y="252"/>
                    <a:pt x="22" y="252"/>
                    <a:pt x="22" y="253"/>
                  </a:cubicBezTo>
                  <a:cubicBezTo>
                    <a:pt x="22" y="253"/>
                    <a:pt x="22" y="254"/>
                    <a:pt x="21" y="254"/>
                  </a:cubicBezTo>
                  <a:cubicBezTo>
                    <a:pt x="26" y="256"/>
                    <a:pt x="26" y="256"/>
                    <a:pt x="26" y="256"/>
                  </a:cubicBezTo>
                  <a:cubicBezTo>
                    <a:pt x="25" y="257"/>
                    <a:pt x="25" y="257"/>
                    <a:pt x="25" y="257"/>
                  </a:cubicBezTo>
                  <a:cubicBezTo>
                    <a:pt x="26" y="257"/>
                    <a:pt x="26" y="257"/>
                    <a:pt x="26" y="257"/>
                  </a:cubicBezTo>
                  <a:cubicBezTo>
                    <a:pt x="28" y="258"/>
                    <a:pt x="26" y="259"/>
                    <a:pt x="26" y="260"/>
                  </a:cubicBezTo>
                  <a:cubicBezTo>
                    <a:pt x="26" y="260"/>
                    <a:pt x="26" y="260"/>
                    <a:pt x="26" y="260"/>
                  </a:cubicBezTo>
                  <a:cubicBezTo>
                    <a:pt x="26" y="260"/>
                    <a:pt x="25" y="261"/>
                    <a:pt x="25" y="261"/>
                  </a:cubicBezTo>
                  <a:cubicBezTo>
                    <a:pt x="25" y="262"/>
                    <a:pt x="25" y="263"/>
                    <a:pt x="24" y="263"/>
                  </a:cubicBezTo>
                  <a:cubicBezTo>
                    <a:pt x="21" y="260"/>
                    <a:pt x="21" y="266"/>
                    <a:pt x="21" y="266"/>
                  </a:cubicBezTo>
                  <a:cubicBezTo>
                    <a:pt x="20" y="268"/>
                    <a:pt x="22" y="270"/>
                    <a:pt x="23" y="272"/>
                  </a:cubicBezTo>
                  <a:cubicBezTo>
                    <a:pt x="22" y="273"/>
                    <a:pt x="21" y="273"/>
                    <a:pt x="20" y="274"/>
                  </a:cubicBezTo>
                  <a:cubicBezTo>
                    <a:pt x="22" y="275"/>
                    <a:pt x="22" y="275"/>
                    <a:pt x="22" y="275"/>
                  </a:cubicBezTo>
                  <a:cubicBezTo>
                    <a:pt x="22" y="275"/>
                    <a:pt x="22" y="275"/>
                    <a:pt x="21" y="275"/>
                  </a:cubicBezTo>
                  <a:cubicBezTo>
                    <a:pt x="23" y="278"/>
                    <a:pt x="18" y="279"/>
                    <a:pt x="19" y="280"/>
                  </a:cubicBezTo>
                  <a:cubicBezTo>
                    <a:pt x="19" y="282"/>
                    <a:pt x="19" y="282"/>
                    <a:pt x="19" y="282"/>
                  </a:cubicBezTo>
                  <a:cubicBezTo>
                    <a:pt x="21" y="283"/>
                    <a:pt x="22" y="281"/>
                    <a:pt x="23" y="279"/>
                  </a:cubicBezTo>
                  <a:cubicBezTo>
                    <a:pt x="28" y="279"/>
                    <a:pt x="28" y="282"/>
                    <a:pt x="32" y="283"/>
                  </a:cubicBezTo>
                  <a:cubicBezTo>
                    <a:pt x="30" y="285"/>
                    <a:pt x="29" y="285"/>
                    <a:pt x="27" y="283"/>
                  </a:cubicBezTo>
                  <a:cubicBezTo>
                    <a:pt x="24" y="284"/>
                    <a:pt x="27" y="286"/>
                    <a:pt x="26" y="287"/>
                  </a:cubicBezTo>
                  <a:cubicBezTo>
                    <a:pt x="32" y="287"/>
                    <a:pt x="32" y="287"/>
                    <a:pt x="32" y="287"/>
                  </a:cubicBezTo>
                  <a:cubicBezTo>
                    <a:pt x="32" y="288"/>
                    <a:pt x="31" y="289"/>
                    <a:pt x="30" y="289"/>
                  </a:cubicBezTo>
                  <a:cubicBezTo>
                    <a:pt x="31" y="290"/>
                    <a:pt x="31" y="290"/>
                    <a:pt x="31" y="290"/>
                  </a:cubicBezTo>
                  <a:cubicBezTo>
                    <a:pt x="30" y="291"/>
                    <a:pt x="30" y="291"/>
                    <a:pt x="30" y="291"/>
                  </a:cubicBezTo>
                  <a:cubicBezTo>
                    <a:pt x="32" y="292"/>
                    <a:pt x="32" y="292"/>
                    <a:pt x="32" y="292"/>
                  </a:cubicBezTo>
                  <a:cubicBezTo>
                    <a:pt x="32" y="293"/>
                    <a:pt x="32" y="293"/>
                    <a:pt x="32" y="293"/>
                  </a:cubicBezTo>
                  <a:cubicBezTo>
                    <a:pt x="31" y="293"/>
                    <a:pt x="31" y="293"/>
                    <a:pt x="31" y="292"/>
                  </a:cubicBezTo>
                  <a:cubicBezTo>
                    <a:pt x="31" y="293"/>
                    <a:pt x="31" y="294"/>
                    <a:pt x="30" y="294"/>
                  </a:cubicBezTo>
                  <a:cubicBezTo>
                    <a:pt x="31" y="294"/>
                    <a:pt x="31" y="294"/>
                    <a:pt x="31" y="294"/>
                  </a:cubicBezTo>
                  <a:cubicBezTo>
                    <a:pt x="30" y="297"/>
                    <a:pt x="30" y="297"/>
                    <a:pt x="30" y="297"/>
                  </a:cubicBezTo>
                  <a:cubicBezTo>
                    <a:pt x="35" y="299"/>
                    <a:pt x="35" y="299"/>
                    <a:pt x="35" y="299"/>
                  </a:cubicBezTo>
                  <a:cubicBezTo>
                    <a:pt x="34" y="300"/>
                    <a:pt x="34" y="300"/>
                    <a:pt x="34" y="300"/>
                  </a:cubicBezTo>
                  <a:cubicBezTo>
                    <a:pt x="36" y="301"/>
                    <a:pt x="38" y="301"/>
                    <a:pt x="39" y="303"/>
                  </a:cubicBezTo>
                  <a:cubicBezTo>
                    <a:pt x="38" y="303"/>
                    <a:pt x="35" y="302"/>
                    <a:pt x="36" y="303"/>
                  </a:cubicBezTo>
                  <a:cubicBezTo>
                    <a:pt x="36" y="304"/>
                    <a:pt x="35" y="304"/>
                    <a:pt x="35" y="304"/>
                  </a:cubicBezTo>
                  <a:cubicBezTo>
                    <a:pt x="38" y="306"/>
                    <a:pt x="38" y="306"/>
                    <a:pt x="38" y="306"/>
                  </a:cubicBezTo>
                  <a:cubicBezTo>
                    <a:pt x="37" y="307"/>
                    <a:pt x="36" y="307"/>
                    <a:pt x="36" y="308"/>
                  </a:cubicBezTo>
                  <a:cubicBezTo>
                    <a:pt x="35" y="306"/>
                    <a:pt x="35" y="306"/>
                    <a:pt x="35" y="306"/>
                  </a:cubicBezTo>
                  <a:cubicBezTo>
                    <a:pt x="33" y="309"/>
                    <a:pt x="37" y="308"/>
                    <a:pt x="38" y="310"/>
                  </a:cubicBezTo>
                  <a:cubicBezTo>
                    <a:pt x="37" y="308"/>
                    <a:pt x="42" y="307"/>
                    <a:pt x="40" y="304"/>
                  </a:cubicBezTo>
                  <a:cubicBezTo>
                    <a:pt x="40" y="304"/>
                    <a:pt x="39" y="305"/>
                    <a:pt x="39" y="305"/>
                  </a:cubicBezTo>
                  <a:cubicBezTo>
                    <a:pt x="38" y="304"/>
                    <a:pt x="38" y="304"/>
                    <a:pt x="38" y="304"/>
                  </a:cubicBezTo>
                  <a:cubicBezTo>
                    <a:pt x="39" y="303"/>
                    <a:pt x="39" y="303"/>
                    <a:pt x="39" y="303"/>
                  </a:cubicBezTo>
                  <a:cubicBezTo>
                    <a:pt x="40" y="303"/>
                    <a:pt x="42" y="301"/>
                    <a:pt x="43" y="303"/>
                  </a:cubicBezTo>
                  <a:cubicBezTo>
                    <a:pt x="43" y="305"/>
                    <a:pt x="43" y="306"/>
                    <a:pt x="41" y="308"/>
                  </a:cubicBezTo>
                  <a:cubicBezTo>
                    <a:pt x="45" y="308"/>
                    <a:pt x="45" y="308"/>
                    <a:pt x="45" y="308"/>
                  </a:cubicBezTo>
                  <a:cubicBezTo>
                    <a:pt x="45" y="313"/>
                    <a:pt x="49" y="307"/>
                    <a:pt x="51" y="311"/>
                  </a:cubicBezTo>
                  <a:cubicBezTo>
                    <a:pt x="51" y="311"/>
                    <a:pt x="50" y="312"/>
                    <a:pt x="50" y="312"/>
                  </a:cubicBezTo>
                  <a:cubicBezTo>
                    <a:pt x="47" y="315"/>
                    <a:pt x="46" y="310"/>
                    <a:pt x="44" y="311"/>
                  </a:cubicBezTo>
                  <a:cubicBezTo>
                    <a:pt x="44" y="313"/>
                    <a:pt x="44" y="313"/>
                    <a:pt x="44" y="313"/>
                  </a:cubicBezTo>
                  <a:cubicBezTo>
                    <a:pt x="43" y="312"/>
                    <a:pt x="39" y="311"/>
                    <a:pt x="39" y="312"/>
                  </a:cubicBezTo>
                  <a:cubicBezTo>
                    <a:pt x="40" y="313"/>
                    <a:pt x="40" y="313"/>
                    <a:pt x="40" y="313"/>
                  </a:cubicBezTo>
                  <a:cubicBezTo>
                    <a:pt x="40" y="314"/>
                    <a:pt x="40" y="314"/>
                    <a:pt x="40" y="314"/>
                  </a:cubicBezTo>
                  <a:cubicBezTo>
                    <a:pt x="42" y="313"/>
                    <a:pt x="43" y="313"/>
                    <a:pt x="44" y="314"/>
                  </a:cubicBezTo>
                  <a:cubicBezTo>
                    <a:pt x="44" y="316"/>
                    <a:pt x="44" y="316"/>
                    <a:pt x="44" y="316"/>
                  </a:cubicBezTo>
                  <a:cubicBezTo>
                    <a:pt x="45" y="315"/>
                    <a:pt x="45" y="315"/>
                    <a:pt x="45" y="315"/>
                  </a:cubicBezTo>
                  <a:cubicBezTo>
                    <a:pt x="47" y="316"/>
                    <a:pt x="46" y="318"/>
                    <a:pt x="47" y="319"/>
                  </a:cubicBezTo>
                  <a:cubicBezTo>
                    <a:pt x="47" y="320"/>
                    <a:pt x="46" y="320"/>
                    <a:pt x="45" y="320"/>
                  </a:cubicBezTo>
                  <a:cubicBezTo>
                    <a:pt x="45" y="321"/>
                    <a:pt x="45" y="321"/>
                    <a:pt x="45" y="321"/>
                  </a:cubicBezTo>
                  <a:cubicBezTo>
                    <a:pt x="40" y="322"/>
                    <a:pt x="40" y="322"/>
                    <a:pt x="40" y="322"/>
                  </a:cubicBezTo>
                  <a:cubicBezTo>
                    <a:pt x="41" y="323"/>
                    <a:pt x="42" y="323"/>
                    <a:pt x="43" y="324"/>
                  </a:cubicBezTo>
                  <a:cubicBezTo>
                    <a:pt x="43" y="324"/>
                    <a:pt x="42" y="324"/>
                    <a:pt x="42" y="325"/>
                  </a:cubicBezTo>
                  <a:cubicBezTo>
                    <a:pt x="46" y="323"/>
                    <a:pt x="43" y="321"/>
                    <a:pt x="47" y="320"/>
                  </a:cubicBezTo>
                  <a:cubicBezTo>
                    <a:pt x="47" y="322"/>
                    <a:pt x="47" y="322"/>
                    <a:pt x="47" y="322"/>
                  </a:cubicBezTo>
                  <a:cubicBezTo>
                    <a:pt x="48" y="321"/>
                    <a:pt x="48" y="321"/>
                    <a:pt x="48" y="321"/>
                  </a:cubicBezTo>
                  <a:cubicBezTo>
                    <a:pt x="49" y="324"/>
                    <a:pt x="52" y="321"/>
                    <a:pt x="53" y="321"/>
                  </a:cubicBezTo>
                  <a:cubicBezTo>
                    <a:pt x="52" y="323"/>
                    <a:pt x="51" y="324"/>
                    <a:pt x="48" y="324"/>
                  </a:cubicBezTo>
                  <a:cubicBezTo>
                    <a:pt x="47" y="326"/>
                    <a:pt x="47" y="326"/>
                    <a:pt x="47" y="326"/>
                  </a:cubicBezTo>
                  <a:cubicBezTo>
                    <a:pt x="47" y="325"/>
                    <a:pt x="49" y="325"/>
                    <a:pt x="50" y="325"/>
                  </a:cubicBezTo>
                  <a:cubicBezTo>
                    <a:pt x="51" y="322"/>
                    <a:pt x="56" y="324"/>
                    <a:pt x="57" y="321"/>
                  </a:cubicBezTo>
                  <a:cubicBezTo>
                    <a:pt x="59" y="320"/>
                    <a:pt x="63" y="321"/>
                    <a:pt x="64" y="323"/>
                  </a:cubicBezTo>
                  <a:cubicBezTo>
                    <a:pt x="63" y="324"/>
                    <a:pt x="61" y="326"/>
                    <a:pt x="58" y="325"/>
                  </a:cubicBezTo>
                  <a:cubicBezTo>
                    <a:pt x="58" y="324"/>
                    <a:pt x="59" y="323"/>
                    <a:pt x="60" y="323"/>
                  </a:cubicBezTo>
                  <a:cubicBezTo>
                    <a:pt x="58" y="322"/>
                    <a:pt x="58" y="322"/>
                    <a:pt x="58" y="322"/>
                  </a:cubicBezTo>
                  <a:cubicBezTo>
                    <a:pt x="58" y="323"/>
                    <a:pt x="58" y="323"/>
                    <a:pt x="59" y="324"/>
                  </a:cubicBezTo>
                  <a:cubicBezTo>
                    <a:pt x="57" y="325"/>
                    <a:pt x="57" y="325"/>
                    <a:pt x="57" y="325"/>
                  </a:cubicBezTo>
                  <a:cubicBezTo>
                    <a:pt x="57" y="325"/>
                    <a:pt x="57" y="325"/>
                    <a:pt x="57" y="325"/>
                  </a:cubicBezTo>
                  <a:cubicBezTo>
                    <a:pt x="56" y="323"/>
                    <a:pt x="55" y="324"/>
                    <a:pt x="54" y="325"/>
                  </a:cubicBezTo>
                  <a:cubicBezTo>
                    <a:pt x="55" y="326"/>
                    <a:pt x="56" y="323"/>
                    <a:pt x="57" y="326"/>
                  </a:cubicBezTo>
                  <a:cubicBezTo>
                    <a:pt x="57" y="326"/>
                    <a:pt x="56" y="326"/>
                    <a:pt x="55" y="326"/>
                  </a:cubicBezTo>
                  <a:cubicBezTo>
                    <a:pt x="57" y="328"/>
                    <a:pt x="57" y="328"/>
                    <a:pt x="57" y="328"/>
                  </a:cubicBezTo>
                  <a:cubicBezTo>
                    <a:pt x="55" y="330"/>
                    <a:pt x="55" y="330"/>
                    <a:pt x="55" y="330"/>
                  </a:cubicBezTo>
                  <a:cubicBezTo>
                    <a:pt x="56" y="330"/>
                    <a:pt x="57" y="330"/>
                    <a:pt x="57" y="331"/>
                  </a:cubicBezTo>
                  <a:cubicBezTo>
                    <a:pt x="57" y="331"/>
                    <a:pt x="57" y="332"/>
                    <a:pt x="57" y="332"/>
                  </a:cubicBezTo>
                  <a:cubicBezTo>
                    <a:pt x="57" y="332"/>
                    <a:pt x="58" y="332"/>
                    <a:pt x="58" y="332"/>
                  </a:cubicBezTo>
                  <a:cubicBezTo>
                    <a:pt x="59" y="332"/>
                    <a:pt x="59" y="333"/>
                    <a:pt x="59" y="334"/>
                  </a:cubicBezTo>
                  <a:cubicBezTo>
                    <a:pt x="61" y="334"/>
                    <a:pt x="61" y="334"/>
                    <a:pt x="61" y="334"/>
                  </a:cubicBezTo>
                  <a:cubicBezTo>
                    <a:pt x="64" y="335"/>
                    <a:pt x="62" y="338"/>
                    <a:pt x="63" y="340"/>
                  </a:cubicBezTo>
                  <a:cubicBezTo>
                    <a:pt x="65" y="339"/>
                    <a:pt x="63" y="336"/>
                    <a:pt x="65" y="334"/>
                  </a:cubicBezTo>
                  <a:cubicBezTo>
                    <a:pt x="66" y="334"/>
                    <a:pt x="67" y="333"/>
                    <a:pt x="68" y="335"/>
                  </a:cubicBezTo>
                  <a:cubicBezTo>
                    <a:pt x="69" y="337"/>
                    <a:pt x="66" y="336"/>
                    <a:pt x="66" y="338"/>
                  </a:cubicBezTo>
                  <a:cubicBezTo>
                    <a:pt x="67" y="337"/>
                    <a:pt x="68" y="337"/>
                    <a:pt x="68" y="338"/>
                  </a:cubicBezTo>
                  <a:cubicBezTo>
                    <a:pt x="68" y="339"/>
                    <a:pt x="67" y="339"/>
                    <a:pt x="66" y="339"/>
                  </a:cubicBezTo>
                  <a:cubicBezTo>
                    <a:pt x="68" y="341"/>
                    <a:pt x="68" y="341"/>
                    <a:pt x="68" y="341"/>
                  </a:cubicBezTo>
                  <a:cubicBezTo>
                    <a:pt x="67" y="343"/>
                    <a:pt x="65" y="341"/>
                    <a:pt x="63" y="342"/>
                  </a:cubicBezTo>
                  <a:cubicBezTo>
                    <a:pt x="63" y="341"/>
                    <a:pt x="63" y="341"/>
                    <a:pt x="63" y="341"/>
                  </a:cubicBezTo>
                  <a:cubicBezTo>
                    <a:pt x="63" y="341"/>
                    <a:pt x="63" y="342"/>
                    <a:pt x="63" y="341"/>
                  </a:cubicBezTo>
                  <a:cubicBezTo>
                    <a:pt x="62" y="343"/>
                    <a:pt x="63" y="343"/>
                    <a:pt x="64" y="344"/>
                  </a:cubicBezTo>
                  <a:cubicBezTo>
                    <a:pt x="67" y="343"/>
                    <a:pt x="66" y="346"/>
                    <a:pt x="69" y="345"/>
                  </a:cubicBezTo>
                  <a:cubicBezTo>
                    <a:pt x="67" y="343"/>
                    <a:pt x="67" y="343"/>
                    <a:pt x="67" y="343"/>
                  </a:cubicBezTo>
                  <a:cubicBezTo>
                    <a:pt x="67" y="343"/>
                    <a:pt x="67" y="343"/>
                    <a:pt x="67" y="343"/>
                  </a:cubicBezTo>
                  <a:cubicBezTo>
                    <a:pt x="70" y="342"/>
                    <a:pt x="70" y="345"/>
                    <a:pt x="71" y="345"/>
                  </a:cubicBezTo>
                  <a:cubicBezTo>
                    <a:pt x="73" y="343"/>
                    <a:pt x="69" y="343"/>
                    <a:pt x="68" y="342"/>
                  </a:cubicBezTo>
                  <a:cubicBezTo>
                    <a:pt x="71" y="340"/>
                    <a:pt x="72" y="344"/>
                    <a:pt x="74" y="344"/>
                  </a:cubicBezTo>
                  <a:cubicBezTo>
                    <a:pt x="74" y="344"/>
                    <a:pt x="74" y="344"/>
                    <a:pt x="74" y="344"/>
                  </a:cubicBezTo>
                  <a:cubicBezTo>
                    <a:pt x="75" y="344"/>
                    <a:pt x="75" y="344"/>
                    <a:pt x="75" y="344"/>
                  </a:cubicBezTo>
                  <a:cubicBezTo>
                    <a:pt x="75" y="347"/>
                    <a:pt x="75" y="347"/>
                    <a:pt x="75" y="347"/>
                  </a:cubicBezTo>
                  <a:cubicBezTo>
                    <a:pt x="77" y="348"/>
                    <a:pt x="78" y="346"/>
                    <a:pt x="79" y="348"/>
                  </a:cubicBezTo>
                  <a:cubicBezTo>
                    <a:pt x="79" y="348"/>
                    <a:pt x="79" y="349"/>
                    <a:pt x="79" y="349"/>
                  </a:cubicBezTo>
                  <a:cubicBezTo>
                    <a:pt x="77" y="349"/>
                    <a:pt x="76" y="351"/>
                    <a:pt x="75" y="349"/>
                  </a:cubicBezTo>
                  <a:cubicBezTo>
                    <a:pt x="74" y="349"/>
                    <a:pt x="74" y="349"/>
                    <a:pt x="74" y="349"/>
                  </a:cubicBezTo>
                  <a:cubicBezTo>
                    <a:pt x="76" y="352"/>
                    <a:pt x="71" y="349"/>
                    <a:pt x="70" y="352"/>
                  </a:cubicBezTo>
                  <a:cubicBezTo>
                    <a:pt x="73" y="352"/>
                    <a:pt x="70" y="352"/>
                    <a:pt x="74" y="351"/>
                  </a:cubicBezTo>
                  <a:cubicBezTo>
                    <a:pt x="74" y="351"/>
                    <a:pt x="75" y="352"/>
                    <a:pt x="75" y="353"/>
                  </a:cubicBezTo>
                  <a:cubicBezTo>
                    <a:pt x="75" y="353"/>
                    <a:pt x="76" y="353"/>
                    <a:pt x="76" y="352"/>
                  </a:cubicBezTo>
                  <a:cubicBezTo>
                    <a:pt x="77" y="353"/>
                    <a:pt x="77" y="353"/>
                    <a:pt x="77" y="353"/>
                  </a:cubicBezTo>
                  <a:cubicBezTo>
                    <a:pt x="78" y="351"/>
                    <a:pt x="78" y="351"/>
                    <a:pt x="78" y="351"/>
                  </a:cubicBezTo>
                  <a:cubicBezTo>
                    <a:pt x="78" y="353"/>
                    <a:pt x="80" y="351"/>
                    <a:pt x="81" y="353"/>
                  </a:cubicBezTo>
                  <a:cubicBezTo>
                    <a:pt x="80" y="354"/>
                    <a:pt x="80" y="354"/>
                    <a:pt x="80" y="354"/>
                  </a:cubicBezTo>
                  <a:cubicBezTo>
                    <a:pt x="79" y="355"/>
                    <a:pt x="79" y="354"/>
                    <a:pt x="78" y="353"/>
                  </a:cubicBezTo>
                  <a:cubicBezTo>
                    <a:pt x="76" y="355"/>
                    <a:pt x="78" y="356"/>
                    <a:pt x="77" y="358"/>
                  </a:cubicBezTo>
                  <a:cubicBezTo>
                    <a:pt x="78" y="358"/>
                    <a:pt x="77" y="358"/>
                    <a:pt x="78" y="357"/>
                  </a:cubicBezTo>
                  <a:cubicBezTo>
                    <a:pt x="82" y="360"/>
                    <a:pt x="82" y="360"/>
                    <a:pt x="82" y="360"/>
                  </a:cubicBezTo>
                  <a:cubicBezTo>
                    <a:pt x="84" y="358"/>
                    <a:pt x="86" y="362"/>
                    <a:pt x="87" y="360"/>
                  </a:cubicBezTo>
                  <a:cubicBezTo>
                    <a:pt x="88" y="362"/>
                    <a:pt x="95" y="361"/>
                    <a:pt x="92" y="365"/>
                  </a:cubicBezTo>
                  <a:cubicBezTo>
                    <a:pt x="90" y="363"/>
                    <a:pt x="89" y="361"/>
                    <a:pt x="85" y="362"/>
                  </a:cubicBezTo>
                  <a:cubicBezTo>
                    <a:pt x="83" y="363"/>
                    <a:pt x="86" y="365"/>
                    <a:pt x="87" y="364"/>
                  </a:cubicBezTo>
                  <a:cubicBezTo>
                    <a:pt x="87" y="365"/>
                    <a:pt x="87" y="365"/>
                    <a:pt x="86" y="366"/>
                  </a:cubicBezTo>
                  <a:cubicBezTo>
                    <a:pt x="88" y="365"/>
                    <a:pt x="90" y="364"/>
                    <a:pt x="92" y="366"/>
                  </a:cubicBezTo>
                  <a:cubicBezTo>
                    <a:pt x="91" y="367"/>
                    <a:pt x="91" y="367"/>
                    <a:pt x="91" y="367"/>
                  </a:cubicBezTo>
                  <a:cubicBezTo>
                    <a:pt x="92" y="368"/>
                    <a:pt x="92" y="368"/>
                    <a:pt x="92" y="368"/>
                  </a:cubicBezTo>
                  <a:cubicBezTo>
                    <a:pt x="90" y="369"/>
                    <a:pt x="90" y="369"/>
                    <a:pt x="90" y="369"/>
                  </a:cubicBezTo>
                  <a:cubicBezTo>
                    <a:pt x="90" y="369"/>
                    <a:pt x="89" y="369"/>
                    <a:pt x="90" y="368"/>
                  </a:cubicBezTo>
                  <a:cubicBezTo>
                    <a:pt x="88" y="371"/>
                    <a:pt x="88" y="371"/>
                    <a:pt x="88" y="371"/>
                  </a:cubicBezTo>
                  <a:cubicBezTo>
                    <a:pt x="87" y="368"/>
                    <a:pt x="87" y="368"/>
                    <a:pt x="87" y="368"/>
                  </a:cubicBezTo>
                  <a:cubicBezTo>
                    <a:pt x="85" y="369"/>
                    <a:pt x="89" y="370"/>
                    <a:pt x="87" y="371"/>
                  </a:cubicBezTo>
                  <a:cubicBezTo>
                    <a:pt x="87" y="371"/>
                    <a:pt x="87" y="371"/>
                    <a:pt x="87" y="371"/>
                  </a:cubicBezTo>
                  <a:cubicBezTo>
                    <a:pt x="87" y="373"/>
                    <a:pt x="90" y="374"/>
                    <a:pt x="88" y="375"/>
                  </a:cubicBezTo>
                  <a:cubicBezTo>
                    <a:pt x="92" y="374"/>
                    <a:pt x="92" y="374"/>
                    <a:pt x="92" y="374"/>
                  </a:cubicBezTo>
                  <a:cubicBezTo>
                    <a:pt x="97" y="372"/>
                    <a:pt x="96" y="380"/>
                    <a:pt x="101" y="377"/>
                  </a:cubicBezTo>
                  <a:cubicBezTo>
                    <a:pt x="103" y="374"/>
                    <a:pt x="103" y="374"/>
                    <a:pt x="103" y="374"/>
                  </a:cubicBezTo>
                  <a:cubicBezTo>
                    <a:pt x="101" y="377"/>
                    <a:pt x="100" y="371"/>
                    <a:pt x="99" y="371"/>
                  </a:cubicBezTo>
                  <a:cubicBezTo>
                    <a:pt x="103" y="371"/>
                    <a:pt x="103" y="371"/>
                    <a:pt x="103" y="371"/>
                  </a:cubicBezTo>
                  <a:cubicBezTo>
                    <a:pt x="103" y="373"/>
                    <a:pt x="103" y="373"/>
                    <a:pt x="103" y="373"/>
                  </a:cubicBezTo>
                  <a:cubicBezTo>
                    <a:pt x="104" y="371"/>
                    <a:pt x="104" y="371"/>
                    <a:pt x="104" y="371"/>
                  </a:cubicBezTo>
                  <a:cubicBezTo>
                    <a:pt x="104" y="371"/>
                    <a:pt x="105" y="371"/>
                    <a:pt x="105" y="372"/>
                  </a:cubicBezTo>
                  <a:cubicBezTo>
                    <a:pt x="105" y="372"/>
                    <a:pt x="104" y="373"/>
                    <a:pt x="104" y="374"/>
                  </a:cubicBezTo>
                  <a:cubicBezTo>
                    <a:pt x="106" y="373"/>
                    <a:pt x="106" y="373"/>
                    <a:pt x="106" y="373"/>
                  </a:cubicBezTo>
                  <a:cubicBezTo>
                    <a:pt x="108" y="374"/>
                    <a:pt x="107" y="376"/>
                    <a:pt x="107" y="377"/>
                  </a:cubicBezTo>
                  <a:cubicBezTo>
                    <a:pt x="112" y="378"/>
                    <a:pt x="107" y="381"/>
                    <a:pt x="108" y="383"/>
                  </a:cubicBezTo>
                  <a:cubicBezTo>
                    <a:pt x="110" y="383"/>
                    <a:pt x="110" y="383"/>
                    <a:pt x="110" y="383"/>
                  </a:cubicBezTo>
                  <a:cubicBezTo>
                    <a:pt x="109" y="382"/>
                    <a:pt x="109" y="382"/>
                    <a:pt x="109" y="382"/>
                  </a:cubicBezTo>
                  <a:cubicBezTo>
                    <a:pt x="109" y="381"/>
                    <a:pt x="110" y="380"/>
                    <a:pt x="110" y="380"/>
                  </a:cubicBezTo>
                  <a:cubicBezTo>
                    <a:pt x="113" y="376"/>
                    <a:pt x="108" y="376"/>
                    <a:pt x="108" y="373"/>
                  </a:cubicBezTo>
                  <a:cubicBezTo>
                    <a:pt x="110" y="374"/>
                    <a:pt x="110" y="374"/>
                    <a:pt x="110" y="374"/>
                  </a:cubicBezTo>
                  <a:cubicBezTo>
                    <a:pt x="109" y="373"/>
                    <a:pt x="109" y="373"/>
                    <a:pt x="109" y="373"/>
                  </a:cubicBezTo>
                  <a:cubicBezTo>
                    <a:pt x="110" y="372"/>
                    <a:pt x="110" y="372"/>
                    <a:pt x="111" y="372"/>
                  </a:cubicBezTo>
                  <a:cubicBezTo>
                    <a:pt x="110" y="376"/>
                    <a:pt x="113" y="374"/>
                    <a:pt x="112" y="377"/>
                  </a:cubicBezTo>
                  <a:cubicBezTo>
                    <a:pt x="114" y="376"/>
                    <a:pt x="111" y="374"/>
                    <a:pt x="114" y="374"/>
                  </a:cubicBezTo>
                  <a:cubicBezTo>
                    <a:pt x="117" y="378"/>
                    <a:pt x="112" y="378"/>
                    <a:pt x="112" y="381"/>
                  </a:cubicBezTo>
                  <a:cubicBezTo>
                    <a:pt x="116" y="380"/>
                    <a:pt x="113" y="382"/>
                    <a:pt x="112" y="382"/>
                  </a:cubicBezTo>
                  <a:cubicBezTo>
                    <a:pt x="113" y="383"/>
                    <a:pt x="113" y="383"/>
                    <a:pt x="113" y="383"/>
                  </a:cubicBezTo>
                  <a:cubicBezTo>
                    <a:pt x="112" y="384"/>
                    <a:pt x="112" y="386"/>
                    <a:pt x="111" y="386"/>
                  </a:cubicBezTo>
                  <a:cubicBezTo>
                    <a:pt x="113" y="388"/>
                    <a:pt x="113" y="383"/>
                    <a:pt x="115" y="383"/>
                  </a:cubicBezTo>
                  <a:cubicBezTo>
                    <a:pt x="114" y="384"/>
                    <a:pt x="117" y="383"/>
                    <a:pt x="116" y="385"/>
                  </a:cubicBezTo>
                  <a:cubicBezTo>
                    <a:pt x="115" y="385"/>
                    <a:pt x="115" y="385"/>
                    <a:pt x="115" y="385"/>
                  </a:cubicBezTo>
                  <a:cubicBezTo>
                    <a:pt x="119" y="385"/>
                    <a:pt x="119" y="385"/>
                    <a:pt x="119" y="385"/>
                  </a:cubicBezTo>
                  <a:cubicBezTo>
                    <a:pt x="117" y="389"/>
                    <a:pt x="122" y="386"/>
                    <a:pt x="122" y="387"/>
                  </a:cubicBezTo>
                  <a:cubicBezTo>
                    <a:pt x="121" y="388"/>
                    <a:pt x="121" y="388"/>
                    <a:pt x="121" y="388"/>
                  </a:cubicBezTo>
                  <a:cubicBezTo>
                    <a:pt x="123" y="388"/>
                    <a:pt x="123" y="388"/>
                    <a:pt x="123" y="388"/>
                  </a:cubicBezTo>
                  <a:cubicBezTo>
                    <a:pt x="124" y="389"/>
                    <a:pt x="121" y="389"/>
                    <a:pt x="122" y="390"/>
                  </a:cubicBezTo>
                  <a:cubicBezTo>
                    <a:pt x="123" y="389"/>
                    <a:pt x="124" y="390"/>
                    <a:pt x="125" y="390"/>
                  </a:cubicBezTo>
                  <a:cubicBezTo>
                    <a:pt x="123" y="392"/>
                    <a:pt x="121" y="394"/>
                    <a:pt x="119" y="395"/>
                  </a:cubicBezTo>
                  <a:cubicBezTo>
                    <a:pt x="119" y="395"/>
                    <a:pt x="118" y="394"/>
                    <a:pt x="118" y="393"/>
                  </a:cubicBezTo>
                  <a:cubicBezTo>
                    <a:pt x="118" y="393"/>
                    <a:pt x="118" y="393"/>
                    <a:pt x="118" y="393"/>
                  </a:cubicBezTo>
                  <a:cubicBezTo>
                    <a:pt x="119" y="397"/>
                    <a:pt x="119" y="397"/>
                    <a:pt x="119" y="397"/>
                  </a:cubicBezTo>
                  <a:cubicBezTo>
                    <a:pt x="120" y="396"/>
                    <a:pt x="122" y="396"/>
                    <a:pt x="123" y="394"/>
                  </a:cubicBezTo>
                  <a:cubicBezTo>
                    <a:pt x="123" y="394"/>
                    <a:pt x="122" y="394"/>
                    <a:pt x="122" y="394"/>
                  </a:cubicBezTo>
                  <a:cubicBezTo>
                    <a:pt x="123" y="392"/>
                    <a:pt x="125" y="392"/>
                    <a:pt x="127" y="391"/>
                  </a:cubicBezTo>
                  <a:cubicBezTo>
                    <a:pt x="127" y="392"/>
                    <a:pt x="127" y="392"/>
                    <a:pt x="127" y="392"/>
                  </a:cubicBezTo>
                  <a:cubicBezTo>
                    <a:pt x="127" y="393"/>
                    <a:pt x="125" y="393"/>
                    <a:pt x="126" y="393"/>
                  </a:cubicBezTo>
                  <a:cubicBezTo>
                    <a:pt x="127" y="393"/>
                    <a:pt x="127" y="393"/>
                    <a:pt x="127" y="393"/>
                  </a:cubicBezTo>
                  <a:cubicBezTo>
                    <a:pt x="125" y="394"/>
                    <a:pt x="124" y="396"/>
                    <a:pt x="126" y="398"/>
                  </a:cubicBezTo>
                  <a:cubicBezTo>
                    <a:pt x="128" y="396"/>
                    <a:pt x="128" y="396"/>
                    <a:pt x="128" y="396"/>
                  </a:cubicBezTo>
                  <a:cubicBezTo>
                    <a:pt x="127" y="395"/>
                    <a:pt x="127" y="395"/>
                    <a:pt x="127" y="395"/>
                  </a:cubicBezTo>
                  <a:cubicBezTo>
                    <a:pt x="129" y="394"/>
                    <a:pt x="129" y="392"/>
                    <a:pt x="128" y="391"/>
                  </a:cubicBezTo>
                  <a:cubicBezTo>
                    <a:pt x="129" y="392"/>
                    <a:pt x="131" y="390"/>
                    <a:pt x="132" y="392"/>
                  </a:cubicBezTo>
                  <a:cubicBezTo>
                    <a:pt x="132" y="393"/>
                    <a:pt x="132" y="393"/>
                    <a:pt x="131" y="394"/>
                  </a:cubicBezTo>
                  <a:cubicBezTo>
                    <a:pt x="134" y="395"/>
                    <a:pt x="133" y="394"/>
                    <a:pt x="136" y="394"/>
                  </a:cubicBezTo>
                  <a:cubicBezTo>
                    <a:pt x="136" y="396"/>
                    <a:pt x="136" y="398"/>
                    <a:pt x="140" y="399"/>
                  </a:cubicBezTo>
                  <a:cubicBezTo>
                    <a:pt x="137" y="401"/>
                    <a:pt x="135" y="398"/>
                    <a:pt x="132" y="398"/>
                  </a:cubicBezTo>
                  <a:cubicBezTo>
                    <a:pt x="131" y="398"/>
                    <a:pt x="130" y="397"/>
                    <a:pt x="129" y="398"/>
                  </a:cubicBezTo>
                  <a:cubicBezTo>
                    <a:pt x="129" y="397"/>
                    <a:pt x="128" y="398"/>
                    <a:pt x="128" y="398"/>
                  </a:cubicBezTo>
                  <a:cubicBezTo>
                    <a:pt x="129" y="398"/>
                    <a:pt x="130" y="399"/>
                    <a:pt x="130" y="398"/>
                  </a:cubicBezTo>
                  <a:cubicBezTo>
                    <a:pt x="131" y="399"/>
                    <a:pt x="131" y="399"/>
                    <a:pt x="131" y="399"/>
                  </a:cubicBezTo>
                  <a:cubicBezTo>
                    <a:pt x="133" y="401"/>
                    <a:pt x="131" y="403"/>
                    <a:pt x="129" y="403"/>
                  </a:cubicBezTo>
                  <a:cubicBezTo>
                    <a:pt x="130" y="404"/>
                    <a:pt x="130" y="404"/>
                    <a:pt x="130" y="405"/>
                  </a:cubicBezTo>
                  <a:cubicBezTo>
                    <a:pt x="131" y="402"/>
                    <a:pt x="133" y="406"/>
                    <a:pt x="135" y="405"/>
                  </a:cubicBezTo>
                  <a:cubicBezTo>
                    <a:pt x="135" y="406"/>
                    <a:pt x="134" y="407"/>
                    <a:pt x="134" y="408"/>
                  </a:cubicBezTo>
                  <a:cubicBezTo>
                    <a:pt x="134" y="408"/>
                    <a:pt x="135" y="408"/>
                    <a:pt x="135" y="407"/>
                  </a:cubicBezTo>
                  <a:cubicBezTo>
                    <a:pt x="135" y="407"/>
                    <a:pt x="135" y="407"/>
                    <a:pt x="135" y="407"/>
                  </a:cubicBezTo>
                  <a:cubicBezTo>
                    <a:pt x="135" y="406"/>
                    <a:pt x="135" y="406"/>
                    <a:pt x="136" y="405"/>
                  </a:cubicBezTo>
                  <a:cubicBezTo>
                    <a:pt x="137" y="405"/>
                    <a:pt x="137" y="405"/>
                    <a:pt x="138" y="406"/>
                  </a:cubicBezTo>
                  <a:cubicBezTo>
                    <a:pt x="138" y="406"/>
                    <a:pt x="138" y="407"/>
                    <a:pt x="137" y="407"/>
                  </a:cubicBezTo>
                  <a:cubicBezTo>
                    <a:pt x="139" y="407"/>
                    <a:pt x="139" y="407"/>
                    <a:pt x="139" y="407"/>
                  </a:cubicBezTo>
                  <a:cubicBezTo>
                    <a:pt x="137" y="408"/>
                    <a:pt x="140" y="410"/>
                    <a:pt x="141" y="410"/>
                  </a:cubicBezTo>
                  <a:cubicBezTo>
                    <a:pt x="141" y="412"/>
                    <a:pt x="140" y="411"/>
                    <a:pt x="139" y="411"/>
                  </a:cubicBezTo>
                  <a:cubicBezTo>
                    <a:pt x="138" y="413"/>
                    <a:pt x="138" y="413"/>
                    <a:pt x="138" y="413"/>
                  </a:cubicBezTo>
                  <a:cubicBezTo>
                    <a:pt x="139" y="412"/>
                    <a:pt x="142" y="414"/>
                    <a:pt x="141" y="414"/>
                  </a:cubicBezTo>
                  <a:cubicBezTo>
                    <a:pt x="141" y="414"/>
                    <a:pt x="141" y="414"/>
                    <a:pt x="142" y="414"/>
                  </a:cubicBezTo>
                  <a:cubicBezTo>
                    <a:pt x="140" y="413"/>
                    <a:pt x="140" y="413"/>
                    <a:pt x="140" y="413"/>
                  </a:cubicBezTo>
                  <a:cubicBezTo>
                    <a:pt x="141" y="412"/>
                    <a:pt x="144" y="413"/>
                    <a:pt x="144" y="411"/>
                  </a:cubicBezTo>
                  <a:cubicBezTo>
                    <a:pt x="145" y="412"/>
                    <a:pt x="147" y="410"/>
                    <a:pt x="149" y="410"/>
                  </a:cubicBezTo>
                  <a:cubicBezTo>
                    <a:pt x="147" y="409"/>
                    <a:pt x="147" y="409"/>
                    <a:pt x="147" y="409"/>
                  </a:cubicBezTo>
                  <a:cubicBezTo>
                    <a:pt x="147" y="408"/>
                    <a:pt x="147" y="407"/>
                    <a:pt x="147" y="407"/>
                  </a:cubicBezTo>
                  <a:cubicBezTo>
                    <a:pt x="147" y="407"/>
                    <a:pt x="147" y="407"/>
                    <a:pt x="147" y="407"/>
                  </a:cubicBezTo>
                  <a:cubicBezTo>
                    <a:pt x="146" y="408"/>
                    <a:pt x="144" y="407"/>
                    <a:pt x="143" y="406"/>
                  </a:cubicBezTo>
                  <a:cubicBezTo>
                    <a:pt x="145" y="405"/>
                    <a:pt x="146" y="405"/>
                    <a:pt x="148" y="405"/>
                  </a:cubicBezTo>
                  <a:cubicBezTo>
                    <a:pt x="147" y="404"/>
                    <a:pt x="147" y="401"/>
                    <a:pt x="144" y="403"/>
                  </a:cubicBezTo>
                  <a:cubicBezTo>
                    <a:pt x="145" y="397"/>
                    <a:pt x="149" y="404"/>
                    <a:pt x="151" y="399"/>
                  </a:cubicBezTo>
                  <a:cubicBezTo>
                    <a:pt x="152" y="400"/>
                    <a:pt x="153" y="402"/>
                    <a:pt x="152" y="402"/>
                  </a:cubicBezTo>
                  <a:cubicBezTo>
                    <a:pt x="152" y="402"/>
                    <a:pt x="151" y="402"/>
                    <a:pt x="150" y="402"/>
                  </a:cubicBezTo>
                  <a:cubicBezTo>
                    <a:pt x="149" y="404"/>
                    <a:pt x="150" y="406"/>
                    <a:pt x="149" y="407"/>
                  </a:cubicBezTo>
                  <a:cubicBezTo>
                    <a:pt x="152" y="407"/>
                    <a:pt x="152" y="407"/>
                    <a:pt x="152" y="407"/>
                  </a:cubicBezTo>
                  <a:cubicBezTo>
                    <a:pt x="152" y="407"/>
                    <a:pt x="151" y="407"/>
                    <a:pt x="151" y="407"/>
                  </a:cubicBezTo>
                  <a:cubicBezTo>
                    <a:pt x="151" y="406"/>
                    <a:pt x="151" y="406"/>
                    <a:pt x="152" y="405"/>
                  </a:cubicBezTo>
                  <a:cubicBezTo>
                    <a:pt x="151" y="404"/>
                    <a:pt x="151" y="404"/>
                    <a:pt x="151" y="404"/>
                  </a:cubicBezTo>
                  <a:cubicBezTo>
                    <a:pt x="151" y="403"/>
                    <a:pt x="152" y="403"/>
                    <a:pt x="153" y="403"/>
                  </a:cubicBezTo>
                  <a:cubicBezTo>
                    <a:pt x="155" y="404"/>
                    <a:pt x="153" y="406"/>
                    <a:pt x="154" y="407"/>
                  </a:cubicBezTo>
                  <a:cubicBezTo>
                    <a:pt x="158" y="404"/>
                    <a:pt x="161" y="408"/>
                    <a:pt x="165" y="409"/>
                  </a:cubicBezTo>
                  <a:cubicBezTo>
                    <a:pt x="165" y="409"/>
                    <a:pt x="165" y="409"/>
                    <a:pt x="165" y="409"/>
                  </a:cubicBezTo>
                  <a:cubicBezTo>
                    <a:pt x="165" y="409"/>
                    <a:pt x="165" y="409"/>
                    <a:pt x="165" y="409"/>
                  </a:cubicBezTo>
                  <a:cubicBezTo>
                    <a:pt x="166" y="409"/>
                    <a:pt x="166" y="411"/>
                    <a:pt x="167" y="411"/>
                  </a:cubicBezTo>
                  <a:cubicBezTo>
                    <a:pt x="168" y="409"/>
                    <a:pt x="168" y="409"/>
                    <a:pt x="168" y="409"/>
                  </a:cubicBezTo>
                  <a:cubicBezTo>
                    <a:pt x="170" y="408"/>
                    <a:pt x="171" y="409"/>
                    <a:pt x="173" y="410"/>
                  </a:cubicBezTo>
                  <a:cubicBezTo>
                    <a:pt x="170" y="413"/>
                    <a:pt x="170" y="413"/>
                    <a:pt x="170" y="413"/>
                  </a:cubicBezTo>
                  <a:cubicBezTo>
                    <a:pt x="172" y="415"/>
                    <a:pt x="173" y="412"/>
                    <a:pt x="173" y="410"/>
                  </a:cubicBezTo>
                  <a:cubicBezTo>
                    <a:pt x="175" y="411"/>
                    <a:pt x="175" y="411"/>
                    <a:pt x="175" y="411"/>
                  </a:cubicBezTo>
                  <a:cubicBezTo>
                    <a:pt x="174" y="410"/>
                    <a:pt x="174" y="410"/>
                    <a:pt x="174" y="410"/>
                  </a:cubicBezTo>
                  <a:cubicBezTo>
                    <a:pt x="176" y="408"/>
                    <a:pt x="176" y="408"/>
                    <a:pt x="176" y="405"/>
                  </a:cubicBezTo>
                  <a:cubicBezTo>
                    <a:pt x="178" y="406"/>
                    <a:pt x="179" y="406"/>
                    <a:pt x="181" y="407"/>
                  </a:cubicBezTo>
                  <a:cubicBezTo>
                    <a:pt x="179" y="408"/>
                    <a:pt x="179" y="408"/>
                    <a:pt x="179" y="408"/>
                  </a:cubicBezTo>
                  <a:cubicBezTo>
                    <a:pt x="180" y="407"/>
                    <a:pt x="182" y="409"/>
                    <a:pt x="182" y="407"/>
                  </a:cubicBezTo>
                  <a:cubicBezTo>
                    <a:pt x="184" y="409"/>
                    <a:pt x="184" y="409"/>
                    <a:pt x="184" y="409"/>
                  </a:cubicBezTo>
                  <a:cubicBezTo>
                    <a:pt x="183" y="409"/>
                    <a:pt x="181" y="410"/>
                    <a:pt x="180" y="410"/>
                  </a:cubicBezTo>
                  <a:cubicBezTo>
                    <a:pt x="181" y="411"/>
                    <a:pt x="181" y="411"/>
                    <a:pt x="181" y="411"/>
                  </a:cubicBezTo>
                  <a:cubicBezTo>
                    <a:pt x="185" y="405"/>
                    <a:pt x="187" y="417"/>
                    <a:pt x="190" y="410"/>
                  </a:cubicBezTo>
                  <a:cubicBezTo>
                    <a:pt x="191" y="410"/>
                    <a:pt x="191" y="411"/>
                    <a:pt x="191" y="411"/>
                  </a:cubicBezTo>
                  <a:cubicBezTo>
                    <a:pt x="191" y="412"/>
                    <a:pt x="190" y="411"/>
                    <a:pt x="189" y="411"/>
                  </a:cubicBezTo>
                  <a:cubicBezTo>
                    <a:pt x="190" y="413"/>
                    <a:pt x="190" y="413"/>
                    <a:pt x="190" y="413"/>
                  </a:cubicBezTo>
                  <a:cubicBezTo>
                    <a:pt x="192" y="413"/>
                    <a:pt x="191" y="412"/>
                    <a:pt x="192" y="410"/>
                  </a:cubicBezTo>
                  <a:cubicBezTo>
                    <a:pt x="195" y="412"/>
                    <a:pt x="195" y="412"/>
                    <a:pt x="195" y="412"/>
                  </a:cubicBezTo>
                  <a:cubicBezTo>
                    <a:pt x="195" y="410"/>
                    <a:pt x="195" y="410"/>
                    <a:pt x="196" y="409"/>
                  </a:cubicBezTo>
                  <a:cubicBezTo>
                    <a:pt x="196" y="410"/>
                    <a:pt x="198" y="412"/>
                    <a:pt x="197" y="413"/>
                  </a:cubicBezTo>
                  <a:cubicBezTo>
                    <a:pt x="198" y="413"/>
                    <a:pt x="199" y="413"/>
                    <a:pt x="200" y="413"/>
                  </a:cubicBezTo>
                  <a:cubicBezTo>
                    <a:pt x="201" y="414"/>
                    <a:pt x="199" y="414"/>
                    <a:pt x="200" y="414"/>
                  </a:cubicBezTo>
                  <a:cubicBezTo>
                    <a:pt x="201" y="415"/>
                    <a:pt x="203" y="414"/>
                    <a:pt x="202" y="414"/>
                  </a:cubicBezTo>
                  <a:cubicBezTo>
                    <a:pt x="201" y="413"/>
                    <a:pt x="201" y="413"/>
                    <a:pt x="201" y="413"/>
                  </a:cubicBezTo>
                  <a:cubicBezTo>
                    <a:pt x="203" y="412"/>
                    <a:pt x="204" y="410"/>
                    <a:pt x="206" y="412"/>
                  </a:cubicBezTo>
                  <a:cubicBezTo>
                    <a:pt x="205" y="413"/>
                    <a:pt x="205" y="414"/>
                    <a:pt x="204" y="413"/>
                  </a:cubicBezTo>
                  <a:cubicBezTo>
                    <a:pt x="206" y="414"/>
                    <a:pt x="205" y="417"/>
                    <a:pt x="207" y="417"/>
                  </a:cubicBezTo>
                  <a:cubicBezTo>
                    <a:pt x="206" y="415"/>
                    <a:pt x="206" y="415"/>
                    <a:pt x="206" y="415"/>
                  </a:cubicBezTo>
                  <a:cubicBezTo>
                    <a:pt x="206" y="414"/>
                    <a:pt x="206" y="414"/>
                    <a:pt x="206" y="414"/>
                  </a:cubicBezTo>
                  <a:cubicBezTo>
                    <a:pt x="207" y="414"/>
                    <a:pt x="208" y="415"/>
                    <a:pt x="209" y="415"/>
                  </a:cubicBezTo>
                  <a:cubicBezTo>
                    <a:pt x="209" y="416"/>
                    <a:pt x="208" y="416"/>
                    <a:pt x="209" y="416"/>
                  </a:cubicBezTo>
                  <a:cubicBezTo>
                    <a:pt x="211" y="415"/>
                    <a:pt x="211" y="415"/>
                    <a:pt x="211" y="415"/>
                  </a:cubicBezTo>
                  <a:cubicBezTo>
                    <a:pt x="211" y="415"/>
                    <a:pt x="211" y="415"/>
                    <a:pt x="211" y="415"/>
                  </a:cubicBezTo>
                  <a:cubicBezTo>
                    <a:pt x="211" y="416"/>
                    <a:pt x="211" y="416"/>
                    <a:pt x="211" y="416"/>
                  </a:cubicBezTo>
                  <a:cubicBezTo>
                    <a:pt x="212" y="417"/>
                    <a:pt x="212" y="419"/>
                    <a:pt x="212" y="420"/>
                  </a:cubicBezTo>
                  <a:cubicBezTo>
                    <a:pt x="209" y="419"/>
                    <a:pt x="207" y="417"/>
                    <a:pt x="205" y="418"/>
                  </a:cubicBezTo>
                  <a:cubicBezTo>
                    <a:pt x="206" y="418"/>
                    <a:pt x="207" y="418"/>
                    <a:pt x="208" y="419"/>
                  </a:cubicBezTo>
                  <a:cubicBezTo>
                    <a:pt x="206" y="420"/>
                    <a:pt x="206" y="420"/>
                    <a:pt x="206" y="420"/>
                  </a:cubicBezTo>
                  <a:cubicBezTo>
                    <a:pt x="208" y="420"/>
                    <a:pt x="208" y="420"/>
                    <a:pt x="209" y="419"/>
                  </a:cubicBezTo>
                  <a:cubicBezTo>
                    <a:pt x="210" y="419"/>
                    <a:pt x="209" y="420"/>
                    <a:pt x="210" y="421"/>
                  </a:cubicBezTo>
                  <a:cubicBezTo>
                    <a:pt x="211" y="418"/>
                    <a:pt x="214" y="423"/>
                    <a:pt x="215" y="419"/>
                  </a:cubicBezTo>
                  <a:cubicBezTo>
                    <a:pt x="216" y="420"/>
                    <a:pt x="217" y="420"/>
                    <a:pt x="217" y="421"/>
                  </a:cubicBezTo>
                  <a:cubicBezTo>
                    <a:pt x="216" y="422"/>
                    <a:pt x="216" y="422"/>
                    <a:pt x="216" y="422"/>
                  </a:cubicBezTo>
                  <a:cubicBezTo>
                    <a:pt x="217" y="421"/>
                    <a:pt x="219" y="420"/>
                    <a:pt x="220" y="422"/>
                  </a:cubicBezTo>
                  <a:cubicBezTo>
                    <a:pt x="220" y="421"/>
                    <a:pt x="220" y="421"/>
                    <a:pt x="220" y="421"/>
                  </a:cubicBezTo>
                  <a:cubicBezTo>
                    <a:pt x="224" y="421"/>
                    <a:pt x="224" y="421"/>
                    <a:pt x="224" y="421"/>
                  </a:cubicBezTo>
                  <a:cubicBezTo>
                    <a:pt x="224" y="422"/>
                    <a:pt x="224" y="422"/>
                    <a:pt x="224" y="422"/>
                  </a:cubicBezTo>
                  <a:cubicBezTo>
                    <a:pt x="225" y="422"/>
                    <a:pt x="225" y="422"/>
                    <a:pt x="225" y="422"/>
                  </a:cubicBezTo>
                  <a:cubicBezTo>
                    <a:pt x="224" y="421"/>
                    <a:pt x="224" y="421"/>
                    <a:pt x="224" y="421"/>
                  </a:cubicBezTo>
                  <a:cubicBezTo>
                    <a:pt x="224" y="419"/>
                    <a:pt x="224" y="419"/>
                    <a:pt x="224" y="419"/>
                  </a:cubicBezTo>
                  <a:cubicBezTo>
                    <a:pt x="228" y="421"/>
                    <a:pt x="228" y="421"/>
                    <a:pt x="228" y="421"/>
                  </a:cubicBezTo>
                  <a:cubicBezTo>
                    <a:pt x="227" y="421"/>
                    <a:pt x="227" y="421"/>
                    <a:pt x="227" y="421"/>
                  </a:cubicBezTo>
                  <a:cubicBezTo>
                    <a:pt x="228" y="422"/>
                    <a:pt x="228" y="422"/>
                    <a:pt x="228" y="422"/>
                  </a:cubicBezTo>
                  <a:cubicBezTo>
                    <a:pt x="229" y="421"/>
                    <a:pt x="229" y="421"/>
                    <a:pt x="229" y="421"/>
                  </a:cubicBezTo>
                  <a:cubicBezTo>
                    <a:pt x="231" y="420"/>
                    <a:pt x="233" y="419"/>
                    <a:pt x="235" y="421"/>
                  </a:cubicBezTo>
                  <a:cubicBezTo>
                    <a:pt x="234" y="421"/>
                    <a:pt x="234" y="421"/>
                    <a:pt x="233" y="421"/>
                  </a:cubicBezTo>
                  <a:cubicBezTo>
                    <a:pt x="233" y="422"/>
                    <a:pt x="233" y="422"/>
                    <a:pt x="233" y="422"/>
                  </a:cubicBezTo>
                  <a:cubicBezTo>
                    <a:pt x="236" y="422"/>
                    <a:pt x="236" y="422"/>
                    <a:pt x="236" y="422"/>
                  </a:cubicBezTo>
                  <a:cubicBezTo>
                    <a:pt x="236" y="422"/>
                    <a:pt x="236" y="422"/>
                    <a:pt x="236" y="422"/>
                  </a:cubicBezTo>
                  <a:cubicBezTo>
                    <a:pt x="236" y="423"/>
                    <a:pt x="237" y="422"/>
                    <a:pt x="239" y="423"/>
                  </a:cubicBezTo>
                  <a:cubicBezTo>
                    <a:pt x="239" y="424"/>
                    <a:pt x="238" y="424"/>
                    <a:pt x="238" y="424"/>
                  </a:cubicBezTo>
                  <a:cubicBezTo>
                    <a:pt x="240" y="426"/>
                    <a:pt x="241" y="425"/>
                    <a:pt x="242" y="425"/>
                  </a:cubicBezTo>
                  <a:cubicBezTo>
                    <a:pt x="239" y="425"/>
                    <a:pt x="239" y="425"/>
                    <a:pt x="239" y="425"/>
                  </a:cubicBezTo>
                  <a:cubicBezTo>
                    <a:pt x="239" y="423"/>
                    <a:pt x="239" y="423"/>
                    <a:pt x="239" y="423"/>
                  </a:cubicBezTo>
                  <a:cubicBezTo>
                    <a:pt x="240" y="422"/>
                    <a:pt x="241" y="422"/>
                    <a:pt x="242" y="422"/>
                  </a:cubicBezTo>
                  <a:cubicBezTo>
                    <a:pt x="242" y="423"/>
                    <a:pt x="242" y="423"/>
                    <a:pt x="242" y="423"/>
                  </a:cubicBezTo>
                  <a:cubicBezTo>
                    <a:pt x="243" y="423"/>
                    <a:pt x="243" y="423"/>
                    <a:pt x="243" y="423"/>
                  </a:cubicBezTo>
                  <a:cubicBezTo>
                    <a:pt x="244" y="422"/>
                    <a:pt x="247" y="424"/>
                    <a:pt x="249" y="424"/>
                  </a:cubicBezTo>
                  <a:cubicBezTo>
                    <a:pt x="248" y="423"/>
                    <a:pt x="248" y="423"/>
                    <a:pt x="248" y="423"/>
                  </a:cubicBezTo>
                  <a:cubicBezTo>
                    <a:pt x="249" y="423"/>
                    <a:pt x="251" y="421"/>
                    <a:pt x="252" y="423"/>
                  </a:cubicBezTo>
                  <a:cubicBezTo>
                    <a:pt x="250" y="424"/>
                    <a:pt x="250" y="425"/>
                    <a:pt x="249" y="426"/>
                  </a:cubicBezTo>
                  <a:cubicBezTo>
                    <a:pt x="250" y="426"/>
                    <a:pt x="250" y="427"/>
                    <a:pt x="250" y="427"/>
                  </a:cubicBezTo>
                  <a:cubicBezTo>
                    <a:pt x="251" y="426"/>
                    <a:pt x="251" y="426"/>
                    <a:pt x="251" y="426"/>
                  </a:cubicBezTo>
                  <a:cubicBezTo>
                    <a:pt x="249" y="424"/>
                    <a:pt x="254" y="425"/>
                    <a:pt x="253" y="422"/>
                  </a:cubicBezTo>
                  <a:cubicBezTo>
                    <a:pt x="255" y="422"/>
                    <a:pt x="257" y="421"/>
                    <a:pt x="258" y="423"/>
                  </a:cubicBezTo>
                  <a:cubicBezTo>
                    <a:pt x="255" y="424"/>
                    <a:pt x="255" y="424"/>
                    <a:pt x="255" y="424"/>
                  </a:cubicBezTo>
                  <a:cubicBezTo>
                    <a:pt x="256" y="425"/>
                    <a:pt x="256" y="425"/>
                    <a:pt x="256" y="425"/>
                  </a:cubicBezTo>
                  <a:cubicBezTo>
                    <a:pt x="256" y="425"/>
                    <a:pt x="255" y="426"/>
                    <a:pt x="255" y="426"/>
                  </a:cubicBezTo>
                  <a:cubicBezTo>
                    <a:pt x="256" y="426"/>
                    <a:pt x="259" y="427"/>
                    <a:pt x="260" y="427"/>
                  </a:cubicBezTo>
                  <a:cubicBezTo>
                    <a:pt x="262" y="424"/>
                    <a:pt x="265" y="422"/>
                    <a:pt x="263" y="419"/>
                  </a:cubicBezTo>
                  <a:cubicBezTo>
                    <a:pt x="265" y="418"/>
                    <a:pt x="265" y="421"/>
                    <a:pt x="266" y="422"/>
                  </a:cubicBezTo>
                  <a:cubicBezTo>
                    <a:pt x="265" y="422"/>
                    <a:pt x="265" y="422"/>
                    <a:pt x="264" y="422"/>
                  </a:cubicBezTo>
                  <a:cubicBezTo>
                    <a:pt x="268" y="422"/>
                    <a:pt x="268" y="422"/>
                    <a:pt x="268" y="422"/>
                  </a:cubicBezTo>
                  <a:cubicBezTo>
                    <a:pt x="266" y="423"/>
                    <a:pt x="267" y="427"/>
                    <a:pt x="267" y="427"/>
                  </a:cubicBezTo>
                  <a:cubicBezTo>
                    <a:pt x="266" y="427"/>
                    <a:pt x="266" y="427"/>
                    <a:pt x="266" y="427"/>
                  </a:cubicBezTo>
                  <a:cubicBezTo>
                    <a:pt x="266" y="426"/>
                    <a:pt x="264" y="425"/>
                    <a:pt x="266" y="424"/>
                  </a:cubicBezTo>
                  <a:cubicBezTo>
                    <a:pt x="265" y="424"/>
                    <a:pt x="265" y="425"/>
                    <a:pt x="265" y="424"/>
                  </a:cubicBezTo>
                  <a:cubicBezTo>
                    <a:pt x="265" y="426"/>
                    <a:pt x="267" y="428"/>
                    <a:pt x="265" y="429"/>
                  </a:cubicBezTo>
                  <a:cubicBezTo>
                    <a:pt x="266" y="427"/>
                    <a:pt x="269" y="429"/>
                    <a:pt x="270" y="429"/>
                  </a:cubicBezTo>
                  <a:cubicBezTo>
                    <a:pt x="268" y="427"/>
                    <a:pt x="267" y="426"/>
                    <a:pt x="268" y="424"/>
                  </a:cubicBezTo>
                  <a:cubicBezTo>
                    <a:pt x="270" y="422"/>
                    <a:pt x="271" y="426"/>
                    <a:pt x="273" y="425"/>
                  </a:cubicBezTo>
                  <a:cubicBezTo>
                    <a:pt x="274" y="427"/>
                    <a:pt x="271" y="425"/>
                    <a:pt x="271" y="427"/>
                  </a:cubicBezTo>
                  <a:cubicBezTo>
                    <a:pt x="272" y="429"/>
                    <a:pt x="274" y="427"/>
                    <a:pt x="276" y="427"/>
                  </a:cubicBezTo>
                  <a:cubicBezTo>
                    <a:pt x="274" y="425"/>
                    <a:pt x="277" y="424"/>
                    <a:pt x="275" y="422"/>
                  </a:cubicBezTo>
                  <a:cubicBezTo>
                    <a:pt x="276" y="423"/>
                    <a:pt x="278" y="423"/>
                    <a:pt x="278" y="424"/>
                  </a:cubicBezTo>
                  <a:cubicBezTo>
                    <a:pt x="280" y="426"/>
                    <a:pt x="283" y="424"/>
                    <a:pt x="282" y="427"/>
                  </a:cubicBezTo>
                  <a:cubicBezTo>
                    <a:pt x="283" y="426"/>
                    <a:pt x="284" y="428"/>
                    <a:pt x="284" y="428"/>
                  </a:cubicBezTo>
                  <a:cubicBezTo>
                    <a:pt x="284" y="429"/>
                    <a:pt x="284" y="429"/>
                    <a:pt x="284" y="429"/>
                  </a:cubicBezTo>
                  <a:cubicBezTo>
                    <a:pt x="285" y="429"/>
                    <a:pt x="286" y="430"/>
                    <a:pt x="286" y="430"/>
                  </a:cubicBezTo>
                  <a:cubicBezTo>
                    <a:pt x="286" y="430"/>
                    <a:pt x="286" y="430"/>
                    <a:pt x="286" y="429"/>
                  </a:cubicBezTo>
                  <a:cubicBezTo>
                    <a:pt x="287" y="429"/>
                    <a:pt x="288" y="428"/>
                    <a:pt x="288" y="429"/>
                  </a:cubicBezTo>
                  <a:cubicBezTo>
                    <a:pt x="289" y="428"/>
                    <a:pt x="291" y="428"/>
                    <a:pt x="290" y="428"/>
                  </a:cubicBezTo>
                  <a:cubicBezTo>
                    <a:pt x="287" y="427"/>
                    <a:pt x="287" y="427"/>
                    <a:pt x="287" y="427"/>
                  </a:cubicBezTo>
                  <a:cubicBezTo>
                    <a:pt x="287" y="428"/>
                    <a:pt x="287" y="428"/>
                    <a:pt x="287" y="428"/>
                  </a:cubicBezTo>
                  <a:cubicBezTo>
                    <a:pt x="285" y="429"/>
                    <a:pt x="285" y="427"/>
                    <a:pt x="284" y="426"/>
                  </a:cubicBezTo>
                  <a:cubicBezTo>
                    <a:pt x="287" y="422"/>
                    <a:pt x="287" y="422"/>
                    <a:pt x="287" y="422"/>
                  </a:cubicBezTo>
                  <a:cubicBezTo>
                    <a:pt x="288" y="423"/>
                    <a:pt x="288" y="423"/>
                    <a:pt x="288" y="423"/>
                  </a:cubicBezTo>
                  <a:cubicBezTo>
                    <a:pt x="289" y="422"/>
                    <a:pt x="289" y="422"/>
                    <a:pt x="289" y="422"/>
                  </a:cubicBezTo>
                  <a:cubicBezTo>
                    <a:pt x="287" y="422"/>
                    <a:pt x="287" y="422"/>
                    <a:pt x="287" y="422"/>
                  </a:cubicBezTo>
                  <a:cubicBezTo>
                    <a:pt x="289" y="421"/>
                    <a:pt x="293" y="420"/>
                    <a:pt x="294" y="421"/>
                  </a:cubicBezTo>
                  <a:cubicBezTo>
                    <a:pt x="294" y="420"/>
                    <a:pt x="294" y="420"/>
                    <a:pt x="294" y="420"/>
                  </a:cubicBezTo>
                  <a:cubicBezTo>
                    <a:pt x="293" y="420"/>
                    <a:pt x="292" y="420"/>
                    <a:pt x="292" y="420"/>
                  </a:cubicBezTo>
                  <a:cubicBezTo>
                    <a:pt x="293" y="419"/>
                    <a:pt x="293" y="418"/>
                    <a:pt x="294" y="417"/>
                  </a:cubicBezTo>
                  <a:cubicBezTo>
                    <a:pt x="294" y="418"/>
                    <a:pt x="294" y="418"/>
                    <a:pt x="294" y="419"/>
                  </a:cubicBezTo>
                  <a:cubicBezTo>
                    <a:pt x="295" y="419"/>
                    <a:pt x="295" y="419"/>
                    <a:pt x="295" y="419"/>
                  </a:cubicBezTo>
                  <a:cubicBezTo>
                    <a:pt x="297" y="419"/>
                    <a:pt x="297" y="422"/>
                    <a:pt x="296" y="423"/>
                  </a:cubicBezTo>
                  <a:cubicBezTo>
                    <a:pt x="295" y="422"/>
                    <a:pt x="295" y="422"/>
                    <a:pt x="295" y="422"/>
                  </a:cubicBezTo>
                  <a:cubicBezTo>
                    <a:pt x="293" y="421"/>
                    <a:pt x="292" y="423"/>
                    <a:pt x="292" y="424"/>
                  </a:cubicBezTo>
                  <a:cubicBezTo>
                    <a:pt x="291" y="422"/>
                    <a:pt x="291" y="422"/>
                    <a:pt x="291" y="422"/>
                  </a:cubicBezTo>
                  <a:cubicBezTo>
                    <a:pt x="291" y="422"/>
                    <a:pt x="291" y="422"/>
                    <a:pt x="291" y="422"/>
                  </a:cubicBezTo>
                  <a:cubicBezTo>
                    <a:pt x="292" y="423"/>
                    <a:pt x="290" y="424"/>
                    <a:pt x="290" y="424"/>
                  </a:cubicBezTo>
                  <a:cubicBezTo>
                    <a:pt x="292" y="424"/>
                    <a:pt x="293" y="426"/>
                    <a:pt x="295" y="425"/>
                  </a:cubicBezTo>
                  <a:cubicBezTo>
                    <a:pt x="295" y="423"/>
                    <a:pt x="298" y="423"/>
                    <a:pt x="299" y="423"/>
                  </a:cubicBezTo>
                  <a:cubicBezTo>
                    <a:pt x="298" y="422"/>
                    <a:pt x="298" y="422"/>
                    <a:pt x="298" y="422"/>
                  </a:cubicBezTo>
                  <a:cubicBezTo>
                    <a:pt x="301" y="420"/>
                    <a:pt x="301" y="420"/>
                    <a:pt x="301" y="420"/>
                  </a:cubicBezTo>
                  <a:cubicBezTo>
                    <a:pt x="301" y="421"/>
                    <a:pt x="303" y="422"/>
                    <a:pt x="301" y="423"/>
                  </a:cubicBezTo>
                  <a:cubicBezTo>
                    <a:pt x="303" y="422"/>
                    <a:pt x="303" y="420"/>
                    <a:pt x="303" y="420"/>
                  </a:cubicBezTo>
                  <a:cubicBezTo>
                    <a:pt x="304" y="420"/>
                    <a:pt x="305" y="421"/>
                    <a:pt x="306" y="420"/>
                  </a:cubicBezTo>
                  <a:cubicBezTo>
                    <a:pt x="304" y="420"/>
                    <a:pt x="304" y="420"/>
                    <a:pt x="304" y="420"/>
                  </a:cubicBezTo>
                  <a:cubicBezTo>
                    <a:pt x="305" y="418"/>
                    <a:pt x="309" y="419"/>
                    <a:pt x="311" y="419"/>
                  </a:cubicBezTo>
                  <a:cubicBezTo>
                    <a:pt x="309" y="417"/>
                    <a:pt x="309" y="417"/>
                    <a:pt x="309" y="417"/>
                  </a:cubicBezTo>
                  <a:cubicBezTo>
                    <a:pt x="310" y="417"/>
                    <a:pt x="311" y="416"/>
                    <a:pt x="312" y="415"/>
                  </a:cubicBezTo>
                  <a:cubicBezTo>
                    <a:pt x="314" y="414"/>
                    <a:pt x="316" y="413"/>
                    <a:pt x="317" y="415"/>
                  </a:cubicBezTo>
                  <a:cubicBezTo>
                    <a:pt x="317" y="415"/>
                    <a:pt x="317" y="415"/>
                    <a:pt x="317" y="415"/>
                  </a:cubicBezTo>
                  <a:cubicBezTo>
                    <a:pt x="318" y="415"/>
                    <a:pt x="321" y="416"/>
                    <a:pt x="321" y="416"/>
                  </a:cubicBezTo>
                  <a:cubicBezTo>
                    <a:pt x="321" y="414"/>
                    <a:pt x="317" y="416"/>
                    <a:pt x="317" y="413"/>
                  </a:cubicBezTo>
                  <a:cubicBezTo>
                    <a:pt x="317" y="413"/>
                    <a:pt x="318" y="413"/>
                    <a:pt x="319" y="413"/>
                  </a:cubicBezTo>
                  <a:cubicBezTo>
                    <a:pt x="319" y="411"/>
                    <a:pt x="319" y="411"/>
                    <a:pt x="319" y="411"/>
                  </a:cubicBezTo>
                  <a:cubicBezTo>
                    <a:pt x="321" y="411"/>
                    <a:pt x="321" y="411"/>
                    <a:pt x="321" y="411"/>
                  </a:cubicBezTo>
                  <a:cubicBezTo>
                    <a:pt x="322" y="411"/>
                    <a:pt x="322" y="412"/>
                    <a:pt x="322" y="413"/>
                  </a:cubicBezTo>
                  <a:cubicBezTo>
                    <a:pt x="325" y="413"/>
                    <a:pt x="325" y="413"/>
                    <a:pt x="325" y="413"/>
                  </a:cubicBezTo>
                  <a:cubicBezTo>
                    <a:pt x="325" y="409"/>
                    <a:pt x="327" y="414"/>
                    <a:pt x="328" y="412"/>
                  </a:cubicBezTo>
                  <a:cubicBezTo>
                    <a:pt x="328" y="412"/>
                    <a:pt x="328" y="412"/>
                    <a:pt x="328" y="412"/>
                  </a:cubicBezTo>
                  <a:cubicBezTo>
                    <a:pt x="329" y="411"/>
                    <a:pt x="330" y="412"/>
                    <a:pt x="331" y="411"/>
                  </a:cubicBezTo>
                  <a:cubicBezTo>
                    <a:pt x="328" y="410"/>
                    <a:pt x="328" y="410"/>
                    <a:pt x="328" y="410"/>
                  </a:cubicBezTo>
                  <a:cubicBezTo>
                    <a:pt x="330" y="408"/>
                    <a:pt x="331" y="409"/>
                    <a:pt x="332" y="407"/>
                  </a:cubicBezTo>
                  <a:cubicBezTo>
                    <a:pt x="329" y="406"/>
                    <a:pt x="329" y="406"/>
                    <a:pt x="329" y="406"/>
                  </a:cubicBezTo>
                  <a:cubicBezTo>
                    <a:pt x="329" y="406"/>
                    <a:pt x="329" y="406"/>
                    <a:pt x="329" y="406"/>
                  </a:cubicBezTo>
                  <a:cubicBezTo>
                    <a:pt x="329" y="405"/>
                    <a:pt x="329" y="405"/>
                    <a:pt x="330" y="405"/>
                  </a:cubicBezTo>
                  <a:cubicBezTo>
                    <a:pt x="332" y="404"/>
                    <a:pt x="335" y="406"/>
                    <a:pt x="335" y="405"/>
                  </a:cubicBezTo>
                  <a:cubicBezTo>
                    <a:pt x="335" y="405"/>
                    <a:pt x="335" y="405"/>
                    <a:pt x="335" y="405"/>
                  </a:cubicBezTo>
                  <a:cubicBezTo>
                    <a:pt x="338" y="403"/>
                    <a:pt x="337" y="401"/>
                    <a:pt x="341" y="401"/>
                  </a:cubicBezTo>
                  <a:cubicBezTo>
                    <a:pt x="341" y="401"/>
                    <a:pt x="342" y="402"/>
                    <a:pt x="342" y="403"/>
                  </a:cubicBezTo>
                  <a:cubicBezTo>
                    <a:pt x="342" y="403"/>
                    <a:pt x="342" y="402"/>
                    <a:pt x="343" y="402"/>
                  </a:cubicBezTo>
                  <a:cubicBezTo>
                    <a:pt x="341" y="400"/>
                    <a:pt x="341" y="400"/>
                    <a:pt x="341" y="400"/>
                  </a:cubicBezTo>
                  <a:cubicBezTo>
                    <a:pt x="344" y="398"/>
                    <a:pt x="347" y="398"/>
                    <a:pt x="349" y="397"/>
                  </a:cubicBezTo>
                  <a:cubicBezTo>
                    <a:pt x="353" y="399"/>
                    <a:pt x="353" y="399"/>
                    <a:pt x="353" y="399"/>
                  </a:cubicBezTo>
                  <a:cubicBezTo>
                    <a:pt x="354" y="399"/>
                    <a:pt x="350" y="398"/>
                    <a:pt x="352" y="397"/>
                  </a:cubicBezTo>
                  <a:cubicBezTo>
                    <a:pt x="346" y="396"/>
                    <a:pt x="346" y="396"/>
                    <a:pt x="346" y="396"/>
                  </a:cubicBezTo>
                  <a:cubicBezTo>
                    <a:pt x="348" y="394"/>
                    <a:pt x="351" y="396"/>
                    <a:pt x="351" y="393"/>
                  </a:cubicBezTo>
                  <a:cubicBezTo>
                    <a:pt x="350" y="393"/>
                    <a:pt x="350" y="392"/>
                    <a:pt x="349" y="392"/>
                  </a:cubicBezTo>
                  <a:cubicBezTo>
                    <a:pt x="350" y="391"/>
                    <a:pt x="350" y="391"/>
                    <a:pt x="351" y="391"/>
                  </a:cubicBezTo>
                  <a:cubicBezTo>
                    <a:pt x="353" y="391"/>
                    <a:pt x="353" y="393"/>
                    <a:pt x="353" y="395"/>
                  </a:cubicBezTo>
                  <a:cubicBezTo>
                    <a:pt x="354" y="395"/>
                    <a:pt x="354" y="391"/>
                    <a:pt x="355" y="392"/>
                  </a:cubicBezTo>
                  <a:cubicBezTo>
                    <a:pt x="353" y="392"/>
                    <a:pt x="351" y="390"/>
                    <a:pt x="352" y="389"/>
                  </a:cubicBezTo>
                  <a:cubicBezTo>
                    <a:pt x="352" y="388"/>
                    <a:pt x="353" y="388"/>
                    <a:pt x="355" y="388"/>
                  </a:cubicBezTo>
                  <a:cubicBezTo>
                    <a:pt x="355" y="388"/>
                    <a:pt x="356" y="389"/>
                    <a:pt x="355" y="389"/>
                  </a:cubicBezTo>
                  <a:cubicBezTo>
                    <a:pt x="355" y="390"/>
                    <a:pt x="354" y="390"/>
                    <a:pt x="354" y="390"/>
                  </a:cubicBezTo>
                  <a:cubicBezTo>
                    <a:pt x="355" y="391"/>
                    <a:pt x="356" y="390"/>
                    <a:pt x="356" y="390"/>
                  </a:cubicBezTo>
                  <a:cubicBezTo>
                    <a:pt x="355" y="388"/>
                    <a:pt x="355" y="388"/>
                    <a:pt x="355" y="388"/>
                  </a:cubicBezTo>
                  <a:cubicBezTo>
                    <a:pt x="356" y="388"/>
                    <a:pt x="357" y="388"/>
                    <a:pt x="358" y="387"/>
                  </a:cubicBezTo>
                  <a:cubicBezTo>
                    <a:pt x="358" y="389"/>
                    <a:pt x="358" y="389"/>
                    <a:pt x="358" y="389"/>
                  </a:cubicBezTo>
                  <a:cubicBezTo>
                    <a:pt x="363" y="387"/>
                    <a:pt x="363" y="387"/>
                    <a:pt x="363" y="387"/>
                  </a:cubicBezTo>
                  <a:cubicBezTo>
                    <a:pt x="360" y="388"/>
                    <a:pt x="358" y="387"/>
                    <a:pt x="356" y="386"/>
                  </a:cubicBezTo>
                  <a:cubicBezTo>
                    <a:pt x="359" y="384"/>
                    <a:pt x="362" y="387"/>
                    <a:pt x="364" y="384"/>
                  </a:cubicBezTo>
                  <a:cubicBezTo>
                    <a:pt x="365" y="386"/>
                    <a:pt x="365" y="386"/>
                    <a:pt x="365" y="386"/>
                  </a:cubicBezTo>
                  <a:cubicBezTo>
                    <a:pt x="365" y="385"/>
                    <a:pt x="365" y="385"/>
                    <a:pt x="365" y="385"/>
                  </a:cubicBezTo>
                  <a:cubicBezTo>
                    <a:pt x="364" y="384"/>
                    <a:pt x="364" y="384"/>
                    <a:pt x="364" y="384"/>
                  </a:cubicBezTo>
                  <a:cubicBezTo>
                    <a:pt x="364" y="384"/>
                    <a:pt x="364" y="383"/>
                    <a:pt x="365" y="383"/>
                  </a:cubicBezTo>
                  <a:cubicBezTo>
                    <a:pt x="365" y="385"/>
                    <a:pt x="368" y="385"/>
                    <a:pt x="370" y="385"/>
                  </a:cubicBezTo>
                  <a:cubicBezTo>
                    <a:pt x="369" y="385"/>
                    <a:pt x="369" y="385"/>
                    <a:pt x="369" y="385"/>
                  </a:cubicBezTo>
                  <a:cubicBezTo>
                    <a:pt x="370" y="384"/>
                    <a:pt x="370" y="384"/>
                    <a:pt x="370" y="384"/>
                  </a:cubicBezTo>
                  <a:cubicBezTo>
                    <a:pt x="369" y="383"/>
                    <a:pt x="369" y="383"/>
                    <a:pt x="369" y="383"/>
                  </a:cubicBezTo>
                  <a:cubicBezTo>
                    <a:pt x="368" y="384"/>
                    <a:pt x="368" y="384"/>
                    <a:pt x="368" y="384"/>
                  </a:cubicBezTo>
                  <a:cubicBezTo>
                    <a:pt x="367" y="384"/>
                    <a:pt x="367" y="383"/>
                    <a:pt x="366" y="383"/>
                  </a:cubicBezTo>
                  <a:cubicBezTo>
                    <a:pt x="367" y="382"/>
                    <a:pt x="367" y="382"/>
                    <a:pt x="367" y="382"/>
                  </a:cubicBezTo>
                  <a:cubicBezTo>
                    <a:pt x="367" y="382"/>
                    <a:pt x="367" y="382"/>
                    <a:pt x="367" y="382"/>
                  </a:cubicBezTo>
                  <a:cubicBezTo>
                    <a:pt x="365" y="381"/>
                    <a:pt x="365" y="380"/>
                    <a:pt x="366" y="378"/>
                  </a:cubicBezTo>
                  <a:cubicBezTo>
                    <a:pt x="369" y="378"/>
                    <a:pt x="370" y="383"/>
                    <a:pt x="372" y="384"/>
                  </a:cubicBezTo>
                  <a:cubicBezTo>
                    <a:pt x="374" y="384"/>
                    <a:pt x="378" y="387"/>
                    <a:pt x="378" y="383"/>
                  </a:cubicBezTo>
                  <a:cubicBezTo>
                    <a:pt x="376" y="382"/>
                    <a:pt x="374" y="381"/>
                    <a:pt x="372" y="383"/>
                  </a:cubicBezTo>
                  <a:cubicBezTo>
                    <a:pt x="372" y="382"/>
                    <a:pt x="371" y="381"/>
                    <a:pt x="372" y="380"/>
                  </a:cubicBezTo>
                  <a:cubicBezTo>
                    <a:pt x="378" y="380"/>
                    <a:pt x="378" y="380"/>
                    <a:pt x="378" y="380"/>
                  </a:cubicBezTo>
                  <a:cubicBezTo>
                    <a:pt x="379" y="382"/>
                    <a:pt x="381" y="381"/>
                    <a:pt x="382" y="382"/>
                  </a:cubicBezTo>
                  <a:cubicBezTo>
                    <a:pt x="380" y="384"/>
                    <a:pt x="380" y="384"/>
                    <a:pt x="380" y="384"/>
                  </a:cubicBezTo>
                  <a:cubicBezTo>
                    <a:pt x="385" y="382"/>
                    <a:pt x="385" y="382"/>
                    <a:pt x="385" y="382"/>
                  </a:cubicBezTo>
                  <a:cubicBezTo>
                    <a:pt x="382" y="381"/>
                    <a:pt x="382" y="381"/>
                    <a:pt x="382" y="381"/>
                  </a:cubicBezTo>
                  <a:cubicBezTo>
                    <a:pt x="382" y="380"/>
                    <a:pt x="382" y="380"/>
                    <a:pt x="382" y="380"/>
                  </a:cubicBezTo>
                  <a:cubicBezTo>
                    <a:pt x="382" y="379"/>
                    <a:pt x="383" y="380"/>
                    <a:pt x="384" y="380"/>
                  </a:cubicBezTo>
                  <a:cubicBezTo>
                    <a:pt x="382" y="380"/>
                    <a:pt x="381" y="379"/>
                    <a:pt x="379" y="381"/>
                  </a:cubicBezTo>
                  <a:cubicBezTo>
                    <a:pt x="379" y="380"/>
                    <a:pt x="379" y="380"/>
                    <a:pt x="379" y="379"/>
                  </a:cubicBezTo>
                  <a:cubicBezTo>
                    <a:pt x="378" y="381"/>
                    <a:pt x="377" y="378"/>
                    <a:pt x="377" y="376"/>
                  </a:cubicBezTo>
                  <a:cubicBezTo>
                    <a:pt x="378" y="376"/>
                    <a:pt x="380" y="375"/>
                    <a:pt x="380" y="377"/>
                  </a:cubicBezTo>
                  <a:cubicBezTo>
                    <a:pt x="381" y="377"/>
                    <a:pt x="380" y="378"/>
                    <a:pt x="380" y="378"/>
                  </a:cubicBezTo>
                  <a:cubicBezTo>
                    <a:pt x="380" y="378"/>
                    <a:pt x="379" y="377"/>
                    <a:pt x="379" y="377"/>
                  </a:cubicBezTo>
                  <a:cubicBezTo>
                    <a:pt x="381" y="378"/>
                    <a:pt x="381" y="378"/>
                    <a:pt x="381" y="378"/>
                  </a:cubicBezTo>
                  <a:cubicBezTo>
                    <a:pt x="381" y="375"/>
                    <a:pt x="378" y="375"/>
                    <a:pt x="376" y="374"/>
                  </a:cubicBezTo>
                  <a:cubicBezTo>
                    <a:pt x="377" y="374"/>
                    <a:pt x="377" y="374"/>
                    <a:pt x="377" y="374"/>
                  </a:cubicBezTo>
                  <a:cubicBezTo>
                    <a:pt x="375" y="371"/>
                    <a:pt x="370" y="370"/>
                    <a:pt x="373" y="367"/>
                  </a:cubicBezTo>
                  <a:cubicBezTo>
                    <a:pt x="371" y="368"/>
                    <a:pt x="369" y="369"/>
                    <a:pt x="368" y="367"/>
                  </a:cubicBezTo>
                  <a:cubicBezTo>
                    <a:pt x="370" y="366"/>
                    <a:pt x="370" y="366"/>
                    <a:pt x="370" y="366"/>
                  </a:cubicBezTo>
                  <a:cubicBezTo>
                    <a:pt x="372" y="366"/>
                    <a:pt x="377" y="364"/>
                    <a:pt x="377" y="365"/>
                  </a:cubicBezTo>
                  <a:cubicBezTo>
                    <a:pt x="377" y="365"/>
                    <a:pt x="377" y="365"/>
                    <a:pt x="377" y="365"/>
                  </a:cubicBezTo>
                  <a:cubicBezTo>
                    <a:pt x="378" y="363"/>
                    <a:pt x="378" y="363"/>
                    <a:pt x="378" y="363"/>
                  </a:cubicBezTo>
                  <a:cubicBezTo>
                    <a:pt x="379" y="365"/>
                    <a:pt x="379" y="365"/>
                    <a:pt x="379" y="365"/>
                  </a:cubicBezTo>
                  <a:cubicBezTo>
                    <a:pt x="380" y="366"/>
                    <a:pt x="378" y="367"/>
                    <a:pt x="379" y="368"/>
                  </a:cubicBezTo>
                  <a:cubicBezTo>
                    <a:pt x="381" y="365"/>
                    <a:pt x="381" y="365"/>
                    <a:pt x="381" y="365"/>
                  </a:cubicBezTo>
                  <a:cubicBezTo>
                    <a:pt x="380" y="364"/>
                    <a:pt x="377" y="363"/>
                    <a:pt x="378" y="362"/>
                  </a:cubicBezTo>
                  <a:cubicBezTo>
                    <a:pt x="378" y="362"/>
                    <a:pt x="379" y="361"/>
                    <a:pt x="379" y="361"/>
                  </a:cubicBezTo>
                  <a:cubicBezTo>
                    <a:pt x="380" y="362"/>
                    <a:pt x="380" y="362"/>
                    <a:pt x="380" y="362"/>
                  </a:cubicBezTo>
                  <a:cubicBezTo>
                    <a:pt x="382" y="362"/>
                    <a:pt x="383" y="361"/>
                    <a:pt x="383" y="360"/>
                  </a:cubicBezTo>
                  <a:cubicBezTo>
                    <a:pt x="380" y="361"/>
                    <a:pt x="380" y="361"/>
                    <a:pt x="380" y="361"/>
                  </a:cubicBezTo>
                  <a:cubicBezTo>
                    <a:pt x="378" y="362"/>
                    <a:pt x="380" y="358"/>
                    <a:pt x="379" y="358"/>
                  </a:cubicBezTo>
                  <a:cubicBezTo>
                    <a:pt x="380" y="356"/>
                    <a:pt x="380" y="356"/>
                    <a:pt x="380" y="356"/>
                  </a:cubicBezTo>
                  <a:cubicBezTo>
                    <a:pt x="383" y="356"/>
                    <a:pt x="383" y="359"/>
                    <a:pt x="385" y="359"/>
                  </a:cubicBezTo>
                  <a:cubicBezTo>
                    <a:pt x="386" y="358"/>
                    <a:pt x="384" y="353"/>
                    <a:pt x="387" y="353"/>
                  </a:cubicBezTo>
                  <a:cubicBezTo>
                    <a:pt x="386" y="353"/>
                    <a:pt x="386" y="352"/>
                    <a:pt x="385" y="353"/>
                  </a:cubicBezTo>
                  <a:cubicBezTo>
                    <a:pt x="382" y="352"/>
                    <a:pt x="386" y="352"/>
                    <a:pt x="385" y="350"/>
                  </a:cubicBezTo>
                  <a:cubicBezTo>
                    <a:pt x="387" y="351"/>
                    <a:pt x="389" y="352"/>
                    <a:pt x="390" y="350"/>
                  </a:cubicBezTo>
                  <a:cubicBezTo>
                    <a:pt x="390" y="350"/>
                    <a:pt x="389" y="351"/>
                    <a:pt x="389" y="350"/>
                  </a:cubicBezTo>
                  <a:cubicBezTo>
                    <a:pt x="389" y="349"/>
                    <a:pt x="391" y="349"/>
                    <a:pt x="391" y="349"/>
                  </a:cubicBezTo>
                  <a:cubicBezTo>
                    <a:pt x="391" y="350"/>
                    <a:pt x="391" y="350"/>
                    <a:pt x="391" y="350"/>
                  </a:cubicBezTo>
                  <a:cubicBezTo>
                    <a:pt x="392" y="350"/>
                    <a:pt x="392" y="350"/>
                    <a:pt x="392" y="350"/>
                  </a:cubicBezTo>
                  <a:cubicBezTo>
                    <a:pt x="392" y="349"/>
                    <a:pt x="392" y="349"/>
                    <a:pt x="392" y="349"/>
                  </a:cubicBezTo>
                  <a:cubicBezTo>
                    <a:pt x="392" y="349"/>
                    <a:pt x="391" y="348"/>
                    <a:pt x="391" y="348"/>
                  </a:cubicBezTo>
                  <a:cubicBezTo>
                    <a:pt x="392" y="347"/>
                    <a:pt x="393" y="346"/>
                    <a:pt x="393" y="348"/>
                  </a:cubicBezTo>
                  <a:cubicBezTo>
                    <a:pt x="394" y="347"/>
                    <a:pt x="394" y="347"/>
                    <a:pt x="394" y="347"/>
                  </a:cubicBezTo>
                  <a:cubicBezTo>
                    <a:pt x="395" y="346"/>
                    <a:pt x="396" y="347"/>
                    <a:pt x="397" y="348"/>
                  </a:cubicBezTo>
                  <a:cubicBezTo>
                    <a:pt x="396" y="345"/>
                    <a:pt x="399" y="344"/>
                    <a:pt x="400" y="343"/>
                  </a:cubicBezTo>
                  <a:cubicBezTo>
                    <a:pt x="400" y="342"/>
                    <a:pt x="400" y="341"/>
                    <a:pt x="401" y="341"/>
                  </a:cubicBezTo>
                  <a:cubicBezTo>
                    <a:pt x="403" y="342"/>
                    <a:pt x="406" y="340"/>
                    <a:pt x="407" y="339"/>
                  </a:cubicBezTo>
                  <a:cubicBezTo>
                    <a:pt x="407" y="340"/>
                    <a:pt x="406" y="339"/>
                    <a:pt x="406" y="338"/>
                  </a:cubicBezTo>
                  <a:cubicBezTo>
                    <a:pt x="406" y="338"/>
                    <a:pt x="407" y="337"/>
                    <a:pt x="408" y="338"/>
                  </a:cubicBezTo>
                  <a:cubicBezTo>
                    <a:pt x="409" y="336"/>
                    <a:pt x="411" y="338"/>
                    <a:pt x="411" y="339"/>
                  </a:cubicBezTo>
                  <a:cubicBezTo>
                    <a:pt x="410" y="335"/>
                    <a:pt x="410" y="335"/>
                    <a:pt x="410" y="335"/>
                  </a:cubicBezTo>
                  <a:cubicBezTo>
                    <a:pt x="411" y="334"/>
                    <a:pt x="411" y="335"/>
                    <a:pt x="412" y="336"/>
                  </a:cubicBezTo>
                  <a:cubicBezTo>
                    <a:pt x="411" y="333"/>
                    <a:pt x="411" y="333"/>
                    <a:pt x="411" y="333"/>
                  </a:cubicBezTo>
                  <a:cubicBezTo>
                    <a:pt x="412" y="333"/>
                    <a:pt x="412" y="333"/>
                    <a:pt x="412" y="333"/>
                  </a:cubicBezTo>
                  <a:cubicBezTo>
                    <a:pt x="410" y="332"/>
                    <a:pt x="410" y="332"/>
                    <a:pt x="410" y="332"/>
                  </a:cubicBezTo>
                  <a:cubicBezTo>
                    <a:pt x="411" y="331"/>
                    <a:pt x="411" y="329"/>
                    <a:pt x="413" y="329"/>
                  </a:cubicBezTo>
                  <a:cubicBezTo>
                    <a:pt x="413" y="330"/>
                    <a:pt x="414" y="330"/>
                    <a:pt x="414" y="330"/>
                  </a:cubicBezTo>
                  <a:cubicBezTo>
                    <a:pt x="413" y="331"/>
                    <a:pt x="413" y="331"/>
                    <a:pt x="412" y="331"/>
                  </a:cubicBezTo>
                  <a:cubicBezTo>
                    <a:pt x="414" y="332"/>
                    <a:pt x="414" y="332"/>
                    <a:pt x="414" y="332"/>
                  </a:cubicBezTo>
                  <a:cubicBezTo>
                    <a:pt x="415" y="331"/>
                    <a:pt x="415" y="331"/>
                    <a:pt x="415" y="331"/>
                  </a:cubicBezTo>
                  <a:cubicBezTo>
                    <a:pt x="416" y="333"/>
                    <a:pt x="416" y="333"/>
                    <a:pt x="416" y="333"/>
                  </a:cubicBezTo>
                  <a:cubicBezTo>
                    <a:pt x="418" y="331"/>
                    <a:pt x="416" y="328"/>
                    <a:pt x="415" y="327"/>
                  </a:cubicBezTo>
                  <a:cubicBezTo>
                    <a:pt x="420" y="329"/>
                    <a:pt x="422" y="325"/>
                    <a:pt x="427" y="323"/>
                  </a:cubicBezTo>
                  <a:cubicBezTo>
                    <a:pt x="426" y="321"/>
                    <a:pt x="426" y="320"/>
                    <a:pt x="425" y="320"/>
                  </a:cubicBezTo>
                  <a:cubicBezTo>
                    <a:pt x="423" y="321"/>
                    <a:pt x="421" y="325"/>
                    <a:pt x="418" y="324"/>
                  </a:cubicBezTo>
                  <a:cubicBezTo>
                    <a:pt x="418" y="324"/>
                    <a:pt x="418" y="323"/>
                    <a:pt x="418" y="323"/>
                  </a:cubicBezTo>
                  <a:cubicBezTo>
                    <a:pt x="417" y="324"/>
                    <a:pt x="417" y="322"/>
                    <a:pt x="416" y="322"/>
                  </a:cubicBezTo>
                  <a:cubicBezTo>
                    <a:pt x="417" y="322"/>
                    <a:pt x="418" y="319"/>
                    <a:pt x="420" y="319"/>
                  </a:cubicBezTo>
                  <a:cubicBezTo>
                    <a:pt x="419" y="318"/>
                    <a:pt x="419" y="318"/>
                    <a:pt x="419" y="318"/>
                  </a:cubicBezTo>
                  <a:cubicBezTo>
                    <a:pt x="421" y="317"/>
                    <a:pt x="423" y="319"/>
                    <a:pt x="424" y="319"/>
                  </a:cubicBezTo>
                  <a:cubicBezTo>
                    <a:pt x="423" y="318"/>
                    <a:pt x="426" y="316"/>
                    <a:pt x="427" y="317"/>
                  </a:cubicBezTo>
                  <a:cubicBezTo>
                    <a:pt x="426" y="317"/>
                    <a:pt x="425" y="316"/>
                    <a:pt x="425" y="314"/>
                  </a:cubicBezTo>
                  <a:cubicBezTo>
                    <a:pt x="425" y="313"/>
                    <a:pt x="427" y="312"/>
                    <a:pt x="428" y="312"/>
                  </a:cubicBezTo>
                  <a:cubicBezTo>
                    <a:pt x="429" y="313"/>
                    <a:pt x="428" y="315"/>
                    <a:pt x="427" y="315"/>
                  </a:cubicBezTo>
                  <a:cubicBezTo>
                    <a:pt x="428" y="315"/>
                    <a:pt x="429" y="316"/>
                    <a:pt x="430" y="316"/>
                  </a:cubicBezTo>
                  <a:cubicBezTo>
                    <a:pt x="429" y="314"/>
                    <a:pt x="429" y="314"/>
                    <a:pt x="429" y="314"/>
                  </a:cubicBezTo>
                  <a:cubicBezTo>
                    <a:pt x="430" y="313"/>
                    <a:pt x="431" y="315"/>
                    <a:pt x="432" y="314"/>
                  </a:cubicBezTo>
                  <a:cubicBezTo>
                    <a:pt x="431" y="314"/>
                    <a:pt x="431" y="314"/>
                    <a:pt x="431" y="314"/>
                  </a:cubicBezTo>
                  <a:cubicBezTo>
                    <a:pt x="431" y="311"/>
                    <a:pt x="433" y="310"/>
                    <a:pt x="434" y="309"/>
                  </a:cubicBezTo>
                  <a:cubicBezTo>
                    <a:pt x="436" y="311"/>
                    <a:pt x="436" y="311"/>
                    <a:pt x="436" y="311"/>
                  </a:cubicBezTo>
                  <a:cubicBezTo>
                    <a:pt x="436" y="311"/>
                    <a:pt x="436" y="308"/>
                    <a:pt x="434" y="309"/>
                  </a:cubicBezTo>
                  <a:cubicBezTo>
                    <a:pt x="436" y="307"/>
                    <a:pt x="434" y="305"/>
                    <a:pt x="437" y="307"/>
                  </a:cubicBezTo>
                  <a:cubicBezTo>
                    <a:pt x="439" y="305"/>
                    <a:pt x="437" y="305"/>
                    <a:pt x="435" y="304"/>
                  </a:cubicBezTo>
                  <a:cubicBezTo>
                    <a:pt x="435" y="304"/>
                    <a:pt x="435" y="305"/>
                    <a:pt x="434" y="304"/>
                  </a:cubicBezTo>
                  <a:cubicBezTo>
                    <a:pt x="434" y="304"/>
                    <a:pt x="434" y="304"/>
                    <a:pt x="434" y="303"/>
                  </a:cubicBezTo>
                  <a:cubicBezTo>
                    <a:pt x="430" y="304"/>
                    <a:pt x="433" y="299"/>
                    <a:pt x="428" y="299"/>
                  </a:cubicBezTo>
                  <a:cubicBezTo>
                    <a:pt x="430" y="298"/>
                    <a:pt x="430" y="298"/>
                    <a:pt x="430" y="298"/>
                  </a:cubicBezTo>
                  <a:cubicBezTo>
                    <a:pt x="431" y="299"/>
                    <a:pt x="434" y="299"/>
                    <a:pt x="433" y="301"/>
                  </a:cubicBezTo>
                  <a:cubicBezTo>
                    <a:pt x="440" y="301"/>
                    <a:pt x="440" y="301"/>
                    <a:pt x="440" y="301"/>
                  </a:cubicBezTo>
                  <a:cubicBezTo>
                    <a:pt x="440" y="299"/>
                    <a:pt x="443" y="297"/>
                    <a:pt x="444" y="299"/>
                  </a:cubicBezTo>
                  <a:cubicBezTo>
                    <a:pt x="445" y="298"/>
                    <a:pt x="444" y="297"/>
                    <a:pt x="443" y="296"/>
                  </a:cubicBezTo>
                  <a:cubicBezTo>
                    <a:pt x="446" y="294"/>
                    <a:pt x="446" y="294"/>
                    <a:pt x="446" y="294"/>
                  </a:cubicBezTo>
                  <a:cubicBezTo>
                    <a:pt x="446" y="294"/>
                    <a:pt x="445" y="294"/>
                    <a:pt x="445" y="294"/>
                  </a:cubicBezTo>
                  <a:cubicBezTo>
                    <a:pt x="447" y="292"/>
                    <a:pt x="444" y="290"/>
                    <a:pt x="446" y="289"/>
                  </a:cubicBezTo>
                  <a:cubicBezTo>
                    <a:pt x="446" y="289"/>
                    <a:pt x="445" y="289"/>
                    <a:pt x="445" y="288"/>
                  </a:cubicBezTo>
                  <a:cubicBezTo>
                    <a:pt x="443" y="287"/>
                    <a:pt x="444" y="286"/>
                    <a:pt x="445" y="285"/>
                  </a:cubicBezTo>
                  <a:cubicBezTo>
                    <a:pt x="448" y="285"/>
                    <a:pt x="445" y="282"/>
                    <a:pt x="447" y="282"/>
                  </a:cubicBezTo>
                  <a:cubicBezTo>
                    <a:pt x="447" y="283"/>
                    <a:pt x="448" y="283"/>
                    <a:pt x="448" y="283"/>
                  </a:cubicBezTo>
                  <a:cubicBezTo>
                    <a:pt x="449" y="283"/>
                    <a:pt x="450" y="281"/>
                    <a:pt x="451" y="282"/>
                  </a:cubicBezTo>
                  <a:cubicBezTo>
                    <a:pt x="447" y="277"/>
                    <a:pt x="457" y="279"/>
                    <a:pt x="455" y="275"/>
                  </a:cubicBezTo>
                  <a:cubicBezTo>
                    <a:pt x="459" y="275"/>
                    <a:pt x="455" y="272"/>
                    <a:pt x="458" y="273"/>
                  </a:cubicBezTo>
                  <a:cubicBezTo>
                    <a:pt x="457" y="269"/>
                    <a:pt x="457" y="269"/>
                    <a:pt x="457" y="269"/>
                  </a:cubicBezTo>
                  <a:cubicBezTo>
                    <a:pt x="459" y="266"/>
                    <a:pt x="463" y="265"/>
                    <a:pt x="459" y="261"/>
                  </a:cubicBezTo>
                  <a:cubicBezTo>
                    <a:pt x="460" y="259"/>
                    <a:pt x="462" y="260"/>
                    <a:pt x="461" y="258"/>
                  </a:cubicBezTo>
                  <a:lnTo>
                    <a:pt x="460" y="259"/>
                  </a:lnTo>
                  <a:close/>
                  <a:moveTo>
                    <a:pt x="384" y="72"/>
                  </a:moveTo>
                  <a:cubicBezTo>
                    <a:pt x="385" y="73"/>
                    <a:pt x="385" y="73"/>
                    <a:pt x="385" y="73"/>
                  </a:cubicBezTo>
                  <a:cubicBezTo>
                    <a:pt x="383" y="74"/>
                    <a:pt x="383" y="74"/>
                    <a:pt x="383" y="74"/>
                  </a:cubicBezTo>
                  <a:lnTo>
                    <a:pt x="384" y="72"/>
                  </a:lnTo>
                  <a:close/>
                  <a:moveTo>
                    <a:pt x="12" y="156"/>
                  </a:moveTo>
                  <a:cubicBezTo>
                    <a:pt x="11" y="156"/>
                    <a:pt x="10" y="156"/>
                    <a:pt x="10" y="155"/>
                  </a:cubicBezTo>
                  <a:cubicBezTo>
                    <a:pt x="12" y="154"/>
                    <a:pt x="12" y="154"/>
                    <a:pt x="12" y="154"/>
                  </a:cubicBezTo>
                  <a:lnTo>
                    <a:pt x="12" y="156"/>
                  </a:lnTo>
                  <a:close/>
                  <a:moveTo>
                    <a:pt x="10" y="149"/>
                  </a:moveTo>
                  <a:cubicBezTo>
                    <a:pt x="12" y="149"/>
                    <a:pt x="12" y="149"/>
                    <a:pt x="12" y="149"/>
                  </a:cubicBezTo>
                  <a:cubicBezTo>
                    <a:pt x="12" y="150"/>
                    <a:pt x="12" y="150"/>
                    <a:pt x="12" y="150"/>
                  </a:cubicBezTo>
                  <a:lnTo>
                    <a:pt x="10" y="149"/>
                  </a:lnTo>
                  <a:close/>
                  <a:moveTo>
                    <a:pt x="11" y="146"/>
                  </a:moveTo>
                  <a:cubicBezTo>
                    <a:pt x="11" y="144"/>
                    <a:pt x="11" y="144"/>
                    <a:pt x="11" y="144"/>
                  </a:cubicBezTo>
                  <a:cubicBezTo>
                    <a:pt x="11" y="145"/>
                    <a:pt x="12" y="145"/>
                    <a:pt x="13" y="145"/>
                  </a:cubicBezTo>
                  <a:lnTo>
                    <a:pt x="11" y="146"/>
                  </a:lnTo>
                  <a:close/>
                  <a:moveTo>
                    <a:pt x="61" y="82"/>
                  </a:moveTo>
                  <a:cubicBezTo>
                    <a:pt x="61" y="82"/>
                    <a:pt x="61" y="82"/>
                    <a:pt x="61" y="82"/>
                  </a:cubicBezTo>
                  <a:cubicBezTo>
                    <a:pt x="60" y="81"/>
                    <a:pt x="60" y="81"/>
                    <a:pt x="60" y="81"/>
                  </a:cubicBezTo>
                  <a:lnTo>
                    <a:pt x="61" y="82"/>
                  </a:lnTo>
                  <a:close/>
                  <a:moveTo>
                    <a:pt x="56" y="78"/>
                  </a:moveTo>
                  <a:cubicBezTo>
                    <a:pt x="57" y="78"/>
                    <a:pt x="57" y="78"/>
                    <a:pt x="57" y="78"/>
                  </a:cubicBezTo>
                  <a:cubicBezTo>
                    <a:pt x="57" y="79"/>
                    <a:pt x="57" y="79"/>
                    <a:pt x="57" y="79"/>
                  </a:cubicBezTo>
                  <a:cubicBezTo>
                    <a:pt x="56" y="79"/>
                    <a:pt x="56" y="79"/>
                    <a:pt x="56" y="79"/>
                  </a:cubicBezTo>
                  <a:lnTo>
                    <a:pt x="56" y="78"/>
                  </a:lnTo>
                  <a:close/>
                  <a:moveTo>
                    <a:pt x="55" y="85"/>
                  </a:moveTo>
                  <a:cubicBezTo>
                    <a:pt x="56" y="85"/>
                    <a:pt x="56" y="84"/>
                    <a:pt x="56" y="84"/>
                  </a:cubicBezTo>
                  <a:cubicBezTo>
                    <a:pt x="56" y="82"/>
                    <a:pt x="55" y="82"/>
                    <a:pt x="54" y="83"/>
                  </a:cubicBezTo>
                  <a:cubicBezTo>
                    <a:pt x="54" y="83"/>
                    <a:pt x="54" y="83"/>
                    <a:pt x="54" y="83"/>
                  </a:cubicBezTo>
                  <a:cubicBezTo>
                    <a:pt x="53" y="83"/>
                    <a:pt x="53" y="83"/>
                    <a:pt x="53" y="83"/>
                  </a:cubicBezTo>
                  <a:cubicBezTo>
                    <a:pt x="54" y="83"/>
                    <a:pt x="54" y="83"/>
                    <a:pt x="54" y="83"/>
                  </a:cubicBezTo>
                  <a:cubicBezTo>
                    <a:pt x="54" y="82"/>
                    <a:pt x="54" y="82"/>
                    <a:pt x="55" y="81"/>
                  </a:cubicBezTo>
                  <a:cubicBezTo>
                    <a:pt x="54" y="81"/>
                    <a:pt x="56" y="83"/>
                    <a:pt x="57" y="84"/>
                  </a:cubicBezTo>
                  <a:cubicBezTo>
                    <a:pt x="58" y="84"/>
                    <a:pt x="58" y="84"/>
                    <a:pt x="58" y="84"/>
                  </a:cubicBezTo>
                  <a:cubicBezTo>
                    <a:pt x="57" y="84"/>
                    <a:pt x="57" y="84"/>
                    <a:pt x="57" y="84"/>
                  </a:cubicBezTo>
                  <a:cubicBezTo>
                    <a:pt x="56" y="83"/>
                    <a:pt x="56" y="85"/>
                    <a:pt x="55" y="85"/>
                  </a:cubicBezTo>
                  <a:close/>
                  <a:moveTo>
                    <a:pt x="56" y="87"/>
                  </a:moveTo>
                  <a:cubicBezTo>
                    <a:pt x="56" y="88"/>
                    <a:pt x="55" y="88"/>
                    <a:pt x="56" y="87"/>
                  </a:cubicBezTo>
                  <a:cubicBezTo>
                    <a:pt x="56" y="87"/>
                    <a:pt x="56" y="87"/>
                    <a:pt x="56" y="87"/>
                  </a:cubicBezTo>
                  <a:cubicBezTo>
                    <a:pt x="56" y="87"/>
                    <a:pt x="56" y="87"/>
                    <a:pt x="55" y="87"/>
                  </a:cubicBezTo>
                  <a:cubicBezTo>
                    <a:pt x="58" y="86"/>
                    <a:pt x="60" y="84"/>
                    <a:pt x="62" y="86"/>
                  </a:cubicBezTo>
                  <a:lnTo>
                    <a:pt x="56" y="87"/>
                  </a:lnTo>
                  <a:close/>
                  <a:moveTo>
                    <a:pt x="63" y="86"/>
                  </a:moveTo>
                  <a:cubicBezTo>
                    <a:pt x="64" y="86"/>
                    <a:pt x="64" y="86"/>
                    <a:pt x="64" y="86"/>
                  </a:cubicBezTo>
                  <a:cubicBezTo>
                    <a:pt x="63" y="84"/>
                    <a:pt x="63" y="84"/>
                    <a:pt x="63" y="84"/>
                  </a:cubicBezTo>
                  <a:cubicBezTo>
                    <a:pt x="65" y="84"/>
                    <a:pt x="65" y="84"/>
                    <a:pt x="65" y="84"/>
                  </a:cubicBezTo>
                  <a:cubicBezTo>
                    <a:pt x="64" y="84"/>
                    <a:pt x="65" y="85"/>
                    <a:pt x="65" y="86"/>
                  </a:cubicBezTo>
                  <a:lnTo>
                    <a:pt x="63" y="86"/>
                  </a:lnTo>
                  <a:close/>
                  <a:moveTo>
                    <a:pt x="4" y="192"/>
                  </a:moveTo>
                  <a:cubicBezTo>
                    <a:pt x="3" y="192"/>
                    <a:pt x="3" y="192"/>
                    <a:pt x="3" y="192"/>
                  </a:cubicBezTo>
                  <a:cubicBezTo>
                    <a:pt x="4" y="192"/>
                    <a:pt x="4" y="190"/>
                    <a:pt x="5" y="190"/>
                  </a:cubicBezTo>
                  <a:cubicBezTo>
                    <a:pt x="6" y="191"/>
                    <a:pt x="5" y="192"/>
                    <a:pt x="4" y="192"/>
                  </a:cubicBezTo>
                  <a:close/>
                  <a:moveTo>
                    <a:pt x="27" y="286"/>
                  </a:moveTo>
                  <a:cubicBezTo>
                    <a:pt x="27" y="285"/>
                    <a:pt x="27" y="285"/>
                    <a:pt x="27" y="285"/>
                  </a:cubicBezTo>
                  <a:cubicBezTo>
                    <a:pt x="28" y="286"/>
                    <a:pt x="28" y="286"/>
                    <a:pt x="28" y="286"/>
                  </a:cubicBezTo>
                  <a:lnTo>
                    <a:pt x="27" y="286"/>
                  </a:lnTo>
                  <a:close/>
                  <a:moveTo>
                    <a:pt x="46" y="314"/>
                  </a:moveTo>
                  <a:cubicBezTo>
                    <a:pt x="46" y="313"/>
                    <a:pt x="46" y="313"/>
                    <a:pt x="46" y="313"/>
                  </a:cubicBezTo>
                  <a:cubicBezTo>
                    <a:pt x="46" y="313"/>
                    <a:pt x="47" y="313"/>
                    <a:pt x="48" y="314"/>
                  </a:cubicBezTo>
                  <a:lnTo>
                    <a:pt x="46" y="314"/>
                  </a:lnTo>
                  <a:close/>
                  <a:moveTo>
                    <a:pt x="47" y="316"/>
                  </a:moveTo>
                  <a:cubicBezTo>
                    <a:pt x="49" y="314"/>
                    <a:pt x="49" y="314"/>
                    <a:pt x="49" y="314"/>
                  </a:cubicBezTo>
                  <a:cubicBezTo>
                    <a:pt x="51" y="315"/>
                    <a:pt x="51" y="315"/>
                    <a:pt x="51" y="315"/>
                  </a:cubicBezTo>
                  <a:cubicBezTo>
                    <a:pt x="49" y="315"/>
                    <a:pt x="48" y="318"/>
                    <a:pt x="47" y="316"/>
                  </a:cubicBezTo>
                  <a:close/>
                  <a:moveTo>
                    <a:pt x="60" y="313"/>
                  </a:moveTo>
                  <a:cubicBezTo>
                    <a:pt x="60" y="313"/>
                    <a:pt x="59" y="313"/>
                    <a:pt x="59" y="314"/>
                  </a:cubicBezTo>
                  <a:cubicBezTo>
                    <a:pt x="58" y="314"/>
                    <a:pt x="58" y="314"/>
                    <a:pt x="58" y="314"/>
                  </a:cubicBezTo>
                  <a:cubicBezTo>
                    <a:pt x="58" y="313"/>
                    <a:pt x="59" y="313"/>
                    <a:pt x="60" y="313"/>
                  </a:cubicBezTo>
                  <a:close/>
                  <a:moveTo>
                    <a:pt x="54" y="128"/>
                  </a:moveTo>
                  <a:cubicBezTo>
                    <a:pt x="55" y="129"/>
                    <a:pt x="54" y="129"/>
                    <a:pt x="53" y="130"/>
                  </a:cubicBezTo>
                  <a:cubicBezTo>
                    <a:pt x="53" y="130"/>
                    <a:pt x="53" y="129"/>
                    <a:pt x="52" y="129"/>
                  </a:cubicBezTo>
                  <a:cubicBezTo>
                    <a:pt x="53" y="129"/>
                    <a:pt x="53" y="128"/>
                    <a:pt x="54" y="128"/>
                  </a:cubicBezTo>
                  <a:close/>
                  <a:moveTo>
                    <a:pt x="41" y="288"/>
                  </a:moveTo>
                  <a:cubicBezTo>
                    <a:pt x="39" y="289"/>
                    <a:pt x="39" y="289"/>
                    <a:pt x="39" y="289"/>
                  </a:cubicBezTo>
                  <a:cubicBezTo>
                    <a:pt x="39" y="288"/>
                    <a:pt x="40" y="286"/>
                    <a:pt x="41" y="288"/>
                  </a:cubicBezTo>
                  <a:close/>
                  <a:moveTo>
                    <a:pt x="38" y="247"/>
                  </a:moveTo>
                  <a:cubicBezTo>
                    <a:pt x="35" y="248"/>
                    <a:pt x="35" y="248"/>
                    <a:pt x="35" y="248"/>
                  </a:cubicBezTo>
                  <a:cubicBezTo>
                    <a:pt x="37" y="247"/>
                    <a:pt x="37" y="247"/>
                    <a:pt x="37" y="247"/>
                  </a:cubicBezTo>
                  <a:lnTo>
                    <a:pt x="38" y="247"/>
                  </a:lnTo>
                  <a:close/>
                  <a:moveTo>
                    <a:pt x="32" y="240"/>
                  </a:moveTo>
                  <a:cubicBezTo>
                    <a:pt x="32" y="240"/>
                    <a:pt x="32" y="240"/>
                    <a:pt x="32" y="240"/>
                  </a:cubicBezTo>
                  <a:cubicBezTo>
                    <a:pt x="31" y="239"/>
                    <a:pt x="31" y="239"/>
                    <a:pt x="31" y="239"/>
                  </a:cubicBezTo>
                  <a:cubicBezTo>
                    <a:pt x="32" y="239"/>
                    <a:pt x="32" y="240"/>
                    <a:pt x="32" y="240"/>
                  </a:cubicBezTo>
                  <a:cubicBezTo>
                    <a:pt x="33" y="240"/>
                    <a:pt x="35" y="239"/>
                    <a:pt x="35" y="239"/>
                  </a:cubicBezTo>
                  <a:cubicBezTo>
                    <a:pt x="34" y="240"/>
                    <a:pt x="33" y="240"/>
                    <a:pt x="32" y="240"/>
                  </a:cubicBezTo>
                  <a:close/>
                  <a:moveTo>
                    <a:pt x="35" y="208"/>
                  </a:moveTo>
                  <a:cubicBezTo>
                    <a:pt x="36" y="208"/>
                    <a:pt x="36" y="208"/>
                    <a:pt x="36" y="208"/>
                  </a:cubicBezTo>
                  <a:cubicBezTo>
                    <a:pt x="35" y="208"/>
                    <a:pt x="35" y="208"/>
                    <a:pt x="35" y="208"/>
                  </a:cubicBezTo>
                  <a:cubicBezTo>
                    <a:pt x="35" y="207"/>
                    <a:pt x="33" y="206"/>
                    <a:pt x="33" y="205"/>
                  </a:cubicBezTo>
                  <a:lnTo>
                    <a:pt x="35" y="208"/>
                  </a:lnTo>
                  <a:close/>
                  <a:moveTo>
                    <a:pt x="34" y="230"/>
                  </a:moveTo>
                  <a:cubicBezTo>
                    <a:pt x="34" y="230"/>
                    <a:pt x="34" y="230"/>
                    <a:pt x="34" y="230"/>
                  </a:cubicBezTo>
                  <a:cubicBezTo>
                    <a:pt x="31" y="230"/>
                    <a:pt x="31" y="230"/>
                    <a:pt x="31" y="230"/>
                  </a:cubicBezTo>
                  <a:cubicBezTo>
                    <a:pt x="31" y="230"/>
                    <a:pt x="33" y="228"/>
                    <a:pt x="34" y="230"/>
                  </a:cubicBezTo>
                  <a:close/>
                  <a:moveTo>
                    <a:pt x="21" y="186"/>
                  </a:moveTo>
                  <a:cubicBezTo>
                    <a:pt x="23" y="187"/>
                    <a:pt x="23" y="187"/>
                    <a:pt x="23" y="187"/>
                  </a:cubicBezTo>
                  <a:cubicBezTo>
                    <a:pt x="23" y="188"/>
                    <a:pt x="20" y="186"/>
                    <a:pt x="20" y="188"/>
                  </a:cubicBezTo>
                  <a:cubicBezTo>
                    <a:pt x="20" y="189"/>
                    <a:pt x="20" y="189"/>
                    <a:pt x="20" y="189"/>
                  </a:cubicBezTo>
                  <a:cubicBezTo>
                    <a:pt x="18" y="189"/>
                    <a:pt x="20" y="187"/>
                    <a:pt x="21" y="186"/>
                  </a:cubicBezTo>
                  <a:close/>
                  <a:moveTo>
                    <a:pt x="10" y="181"/>
                  </a:moveTo>
                  <a:cubicBezTo>
                    <a:pt x="10" y="181"/>
                    <a:pt x="10" y="181"/>
                    <a:pt x="10" y="181"/>
                  </a:cubicBezTo>
                  <a:cubicBezTo>
                    <a:pt x="10" y="181"/>
                    <a:pt x="10" y="181"/>
                    <a:pt x="10" y="181"/>
                  </a:cubicBezTo>
                  <a:cubicBezTo>
                    <a:pt x="8" y="182"/>
                    <a:pt x="8" y="182"/>
                    <a:pt x="8" y="182"/>
                  </a:cubicBezTo>
                  <a:cubicBezTo>
                    <a:pt x="7" y="182"/>
                    <a:pt x="7" y="182"/>
                    <a:pt x="7" y="182"/>
                  </a:cubicBezTo>
                  <a:cubicBezTo>
                    <a:pt x="8" y="180"/>
                    <a:pt x="9" y="182"/>
                    <a:pt x="10" y="181"/>
                  </a:cubicBezTo>
                  <a:close/>
                  <a:moveTo>
                    <a:pt x="7" y="188"/>
                  </a:moveTo>
                  <a:cubicBezTo>
                    <a:pt x="7" y="185"/>
                    <a:pt x="7" y="185"/>
                    <a:pt x="7" y="185"/>
                  </a:cubicBezTo>
                  <a:cubicBezTo>
                    <a:pt x="9" y="188"/>
                    <a:pt x="10" y="188"/>
                    <a:pt x="13" y="187"/>
                  </a:cubicBezTo>
                  <a:cubicBezTo>
                    <a:pt x="13" y="189"/>
                    <a:pt x="10" y="189"/>
                    <a:pt x="11" y="192"/>
                  </a:cubicBezTo>
                  <a:cubicBezTo>
                    <a:pt x="8" y="192"/>
                    <a:pt x="8" y="192"/>
                    <a:pt x="8" y="192"/>
                  </a:cubicBezTo>
                  <a:cubicBezTo>
                    <a:pt x="8" y="194"/>
                    <a:pt x="8" y="194"/>
                    <a:pt x="8" y="194"/>
                  </a:cubicBezTo>
                  <a:cubicBezTo>
                    <a:pt x="7" y="192"/>
                    <a:pt x="8" y="189"/>
                    <a:pt x="6" y="188"/>
                  </a:cubicBezTo>
                  <a:lnTo>
                    <a:pt x="7" y="188"/>
                  </a:lnTo>
                  <a:close/>
                  <a:moveTo>
                    <a:pt x="6" y="196"/>
                  </a:moveTo>
                  <a:cubicBezTo>
                    <a:pt x="7" y="197"/>
                    <a:pt x="7" y="197"/>
                    <a:pt x="7" y="197"/>
                  </a:cubicBezTo>
                  <a:cubicBezTo>
                    <a:pt x="7" y="197"/>
                    <a:pt x="7" y="196"/>
                    <a:pt x="8" y="196"/>
                  </a:cubicBezTo>
                  <a:cubicBezTo>
                    <a:pt x="9" y="197"/>
                    <a:pt x="9" y="197"/>
                    <a:pt x="9" y="197"/>
                  </a:cubicBezTo>
                  <a:cubicBezTo>
                    <a:pt x="8" y="198"/>
                    <a:pt x="8" y="198"/>
                    <a:pt x="8" y="199"/>
                  </a:cubicBezTo>
                  <a:cubicBezTo>
                    <a:pt x="5" y="198"/>
                    <a:pt x="7" y="199"/>
                    <a:pt x="6" y="196"/>
                  </a:cubicBezTo>
                  <a:close/>
                  <a:moveTo>
                    <a:pt x="11" y="206"/>
                  </a:moveTo>
                  <a:cubicBezTo>
                    <a:pt x="10" y="206"/>
                    <a:pt x="10" y="205"/>
                    <a:pt x="10" y="204"/>
                  </a:cubicBezTo>
                  <a:cubicBezTo>
                    <a:pt x="8" y="202"/>
                    <a:pt x="5" y="201"/>
                    <a:pt x="9" y="200"/>
                  </a:cubicBezTo>
                  <a:cubicBezTo>
                    <a:pt x="9" y="201"/>
                    <a:pt x="9" y="201"/>
                    <a:pt x="9" y="201"/>
                  </a:cubicBezTo>
                  <a:cubicBezTo>
                    <a:pt x="9" y="200"/>
                    <a:pt x="9" y="200"/>
                    <a:pt x="9" y="200"/>
                  </a:cubicBezTo>
                  <a:cubicBezTo>
                    <a:pt x="9" y="202"/>
                    <a:pt x="9" y="203"/>
                    <a:pt x="10" y="204"/>
                  </a:cubicBezTo>
                  <a:cubicBezTo>
                    <a:pt x="10" y="205"/>
                    <a:pt x="11" y="205"/>
                    <a:pt x="11" y="206"/>
                  </a:cubicBezTo>
                  <a:close/>
                  <a:moveTo>
                    <a:pt x="11" y="195"/>
                  </a:moveTo>
                  <a:cubicBezTo>
                    <a:pt x="12" y="194"/>
                    <a:pt x="12" y="194"/>
                    <a:pt x="12" y="194"/>
                  </a:cubicBezTo>
                  <a:cubicBezTo>
                    <a:pt x="13" y="195"/>
                    <a:pt x="13" y="195"/>
                    <a:pt x="13" y="195"/>
                  </a:cubicBezTo>
                  <a:lnTo>
                    <a:pt x="11" y="195"/>
                  </a:lnTo>
                  <a:close/>
                  <a:moveTo>
                    <a:pt x="12" y="218"/>
                  </a:moveTo>
                  <a:cubicBezTo>
                    <a:pt x="13" y="217"/>
                    <a:pt x="13" y="217"/>
                    <a:pt x="13" y="217"/>
                  </a:cubicBezTo>
                  <a:cubicBezTo>
                    <a:pt x="14" y="219"/>
                    <a:pt x="17" y="220"/>
                    <a:pt x="18" y="223"/>
                  </a:cubicBezTo>
                  <a:cubicBezTo>
                    <a:pt x="15" y="223"/>
                    <a:pt x="16" y="218"/>
                    <a:pt x="12" y="218"/>
                  </a:cubicBezTo>
                  <a:close/>
                  <a:moveTo>
                    <a:pt x="21" y="232"/>
                  </a:moveTo>
                  <a:cubicBezTo>
                    <a:pt x="21" y="232"/>
                    <a:pt x="21" y="232"/>
                    <a:pt x="21" y="232"/>
                  </a:cubicBezTo>
                  <a:cubicBezTo>
                    <a:pt x="21" y="233"/>
                    <a:pt x="21" y="233"/>
                    <a:pt x="21" y="232"/>
                  </a:cubicBezTo>
                  <a:cubicBezTo>
                    <a:pt x="21" y="232"/>
                    <a:pt x="21" y="231"/>
                    <a:pt x="20" y="231"/>
                  </a:cubicBezTo>
                  <a:cubicBezTo>
                    <a:pt x="20" y="231"/>
                    <a:pt x="20" y="231"/>
                    <a:pt x="20" y="231"/>
                  </a:cubicBezTo>
                  <a:cubicBezTo>
                    <a:pt x="20" y="230"/>
                    <a:pt x="20" y="230"/>
                    <a:pt x="20" y="230"/>
                  </a:cubicBezTo>
                  <a:cubicBezTo>
                    <a:pt x="20" y="230"/>
                    <a:pt x="20" y="230"/>
                    <a:pt x="20" y="230"/>
                  </a:cubicBezTo>
                  <a:cubicBezTo>
                    <a:pt x="20" y="231"/>
                    <a:pt x="21" y="231"/>
                    <a:pt x="21" y="231"/>
                  </a:cubicBezTo>
                  <a:lnTo>
                    <a:pt x="21" y="232"/>
                  </a:lnTo>
                  <a:close/>
                  <a:moveTo>
                    <a:pt x="24" y="249"/>
                  </a:moveTo>
                  <a:cubicBezTo>
                    <a:pt x="23" y="248"/>
                    <a:pt x="23" y="248"/>
                    <a:pt x="23" y="248"/>
                  </a:cubicBezTo>
                  <a:cubicBezTo>
                    <a:pt x="24" y="248"/>
                    <a:pt x="24" y="248"/>
                    <a:pt x="24" y="248"/>
                  </a:cubicBezTo>
                  <a:cubicBezTo>
                    <a:pt x="24" y="249"/>
                    <a:pt x="24" y="249"/>
                    <a:pt x="24" y="249"/>
                  </a:cubicBezTo>
                  <a:close/>
                  <a:moveTo>
                    <a:pt x="22" y="230"/>
                  </a:moveTo>
                  <a:cubicBezTo>
                    <a:pt x="22" y="228"/>
                    <a:pt x="21" y="225"/>
                    <a:pt x="20" y="222"/>
                  </a:cubicBezTo>
                  <a:cubicBezTo>
                    <a:pt x="18" y="220"/>
                    <a:pt x="23" y="218"/>
                    <a:pt x="20" y="215"/>
                  </a:cubicBezTo>
                  <a:cubicBezTo>
                    <a:pt x="19" y="216"/>
                    <a:pt x="19" y="216"/>
                    <a:pt x="19" y="216"/>
                  </a:cubicBezTo>
                  <a:cubicBezTo>
                    <a:pt x="18" y="215"/>
                    <a:pt x="21" y="213"/>
                    <a:pt x="18" y="212"/>
                  </a:cubicBezTo>
                  <a:cubicBezTo>
                    <a:pt x="20" y="211"/>
                    <a:pt x="20" y="211"/>
                    <a:pt x="20" y="211"/>
                  </a:cubicBezTo>
                  <a:cubicBezTo>
                    <a:pt x="18" y="208"/>
                    <a:pt x="18" y="208"/>
                    <a:pt x="18" y="208"/>
                  </a:cubicBezTo>
                  <a:cubicBezTo>
                    <a:pt x="20" y="208"/>
                    <a:pt x="20" y="208"/>
                    <a:pt x="20" y="208"/>
                  </a:cubicBezTo>
                  <a:cubicBezTo>
                    <a:pt x="20" y="207"/>
                    <a:pt x="20" y="205"/>
                    <a:pt x="18" y="204"/>
                  </a:cubicBezTo>
                  <a:cubicBezTo>
                    <a:pt x="19" y="200"/>
                    <a:pt x="19" y="200"/>
                    <a:pt x="19" y="200"/>
                  </a:cubicBezTo>
                  <a:cubicBezTo>
                    <a:pt x="21" y="199"/>
                    <a:pt x="23" y="205"/>
                    <a:pt x="26" y="201"/>
                  </a:cubicBezTo>
                  <a:cubicBezTo>
                    <a:pt x="28" y="202"/>
                    <a:pt x="26" y="206"/>
                    <a:pt x="30" y="207"/>
                  </a:cubicBezTo>
                  <a:cubicBezTo>
                    <a:pt x="31" y="211"/>
                    <a:pt x="31" y="211"/>
                    <a:pt x="31" y="211"/>
                  </a:cubicBezTo>
                  <a:cubicBezTo>
                    <a:pt x="28" y="209"/>
                    <a:pt x="28" y="214"/>
                    <a:pt x="29" y="216"/>
                  </a:cubicBezTo>
                  <a:cubicBezTo>
                    <a:pt x="31" y="217"/>
                    <a:pt x="31" y="217"/>
                    <a:pt x="31" y="217"/>
                  </a:cubicBezTo>
                  <a:cubicBezTo>
                    <a:pt x="28" y="218"/>
                    <a:pt x="28" y="218"/>
                    <a:pt x="28" y="218"/>
                  </a:cubicBezTo>
                  <a:cubicBezTo>
                    <a:pt x="30" y="219"/>
                    <a:pt x="30" y="219"/>
                    <a:pt x="30" y="219"/>
                  </a:cubicBezTo>
                  <a:cubicBezTo>
                    <a:pt x="27" y="221"/>
                    <a:pt x="27" y="221"/>
                    <a:pt x="27" y="221"/>
                  </a:cubicBezTo>
                  <a:cubicBezTo>
                    <a:pt x="28" y="222"/>
                    <a:pt x="31" y="222"/>
                    <a:pt x="32" y="223"/>
                  </a:cubicBezTo>
                  <a:cubicBezTo>
                    <a:pt x="30" y="223"/>
                    <a:pt x="30" y="225"/>
                    <a:pt x="29" y="225"/>
                  </a:cubicBezTo>
                  <a:cubicBezTo>
                    <a:pt x="29" y="224"/>
                    <a:pt x="28" y="224"/>
                    <a:pt x="27" y="224"/>
                  </a:cubicBezTo>
                  <a:cubicBezTo>
                    <a:pt x="25" y="226"/>
                    <a:pt x="28" y="225"/>
                    <a:pt x="28" y="226"/>
                  </a:cubicBezTo>
                  <a:cubicBezTo>
                    <a:pt x="27" y="226"/>
                    <a:pt x="26" y="226"/>
                    <a:pt x="26" y="225"/>
                  </a:cubicBezTo>
                  <a:cubicBezTo>
                    <a:pt x="24" y="230"/>
                    <a:pt x="29" y="225"/>
                    <a:pt x="30" y="229"/>
                  </a:cubicBezTo>
                  <a:cubicBezTo>
                    <a:pt x="29" y="228"/>
                    <a:pt x="28" y="230"/>
                    <a:pt x="27" y="229"/>
                  </a:cubicBezTo>
                  <a:cubicBezTo>
                    <a:pt x="27" y="231"/>
                    <a:pt x="27" y="231"/>
                    <a:pt x="27" y="231"/>
                  </a:cubicBezTo>
                  <a:cubicBezTo>
                    <a:pt x="26" y="231"/>
                    <a:pt x="26" y="231"/>
                    <a:pt x="26" y="232"/>
                  </a:cubicBezTo>
                  <a:cubicBezTo>
                    <a:pt x="27" y="235"/>
                    <a:pt x="31" y="232"/>
                    <a:pt x="32" y="234"/>
                  </a:cubicBezTo>
                  <a:cubicBezTo>
                    <a:pt x="30" y="236"/>
                    <a:pt x="29" y="236"/>
                    <a:pt x="27" y="236"/>
                  </a:cubicBezTo>
                  <a:cubicBezTo>
                    <a:pt x="23" y="236"/>
                    <a:pt x="24" y="232"/>
                    <a:pt x="22" y="230"/>
                  </a:cubicBezTo>
                  <a:close/>
                  <a:moveTo>
                    <a:pt x="28" y="252"/>
                  </a:moveTo>
                  <a:cubicBezTo>
                    <a:pt x="27" y="252"/>
                    <a:pt x="27" y="252"/>
                    <a:pt x="27" y="252"/>
                  </a:cubicBezTo>
                  <a:cubicBezTo>
                    <a:pt x="27" y="251"/>
                    <a:pt x="27" y="251"/>
                    <a:pt x="27" y="251"/>
                  </a:cubicBezTo>
                  <a:cubicBezTo>
                    <a:pt x="29" y="251"/>
                    <a:pt x="29" y="251"/>
                    <a:pt x="29" y="251"/>
                  </a:cubicBezTo>
                  <a:cubicBezTo>
                    <a:pt x="29" y="251"/>
                    <a:pt x="28" y="251"/>
                    <a:pt x="28" y="252"/>
                  </a:cubicBezTo>
                  <a:close/>
                  <a:moveTo>
                    <a:pt x="28" y="246"/>
                  </a:moveTo>
                  <a:cubicBezTo>
                    <a:pt x="28" y="245"/>
                    <a:pt x="28" y="245"/>
                    <a:pt x="28" y="245"/>
                  </a:cubicBezTo>
                  <a:cubicBezTo>
                    <a:pt x="29" y="245"/>
                    <a:pt x="29" y="245"/>
                    <a:pt x="29" y="245"/>
                  </a:cubicBezTo>
                  <a:cubicBezTo>
                    <a:pt x="29" y="246"/>
                    <a:pt x="29" y="246"/>
                    <a:pt x="29" y="246"/>
                  </a:cubicBezTo>
                  <a:lnTo>
                    <a:pt x="28" y="246"/>
                  </a:lnTo>
                  <a:close/>
                  <a:moveTo>
                    <a:pt x="27" y="274"/>
                  </a:moveTo>
                  <a:cubicBezTo>
                    <a:pt x="26" y="273"/>
                    <a:pt x="26" y="273"/>
                    <a:pt x="26" y="273"/>
                  </a:cubicBezTo>
                  <a:cubicBezTo>
                    <a:pt x="27" y="274"/>
                    <a:pt x="27" y="274"/>
                    <a:pt x="27" y="274"/>
                  </a:cubicBezTo>
                  <a:close/>
                  <a:moveTo>
                    <a:pt x="30" y="279"/>
                  </a:moveTo>
                  <a:cubicBezTo>
                    <a:pt x="29" y="278"/>
                    <a:pt x="31" y="277"/>
                    <a:pt x="29" y="276"/>
                  </a:cubicBezTo>
                  <a:cubicBezTo>
                    <a:pt x="30" y="276"/>
                    <a:pt x="30" y="275"/>
                    <a:pt x="31" y="275"/>
                  </a:cubicBezTo>
                  <a:cubicBezTo>
                    <a:pt x="30" y="274"/>
                    <a:pt x="29" y="274"/>
                    <a:pt x="28" y="274"/>
                  </a:cubicBezTo>
                  <a:cubicBezTo>
                    <a:pt x="28" y="272"/>
                    <a:pt x="24" y="271"/>
                    <a:pt x="24" y="268"/>
                  </a:cubicBezTo>
                  <a:cubicBezTo>
                    <a:pt x="26" y="268"/>
                    <a:pt x="28" y="270"/>
                    <a:pt x="29" y="270"/>
                  </a:cubicBezTo>
                  <a:cubicBezTo>
                    <a:pt x="31" y="269"/>
                    <a:pt x="31" y="269"/>
                    <a:pt x="31" y="269"/>
                  </a:cubicBezTo>
                  <a:cubicBezTo>
                    <a:pt x="30" y="270"/>
                    <a:pt x="30" y="270"/>
                    <a:pt x="29" y="270"/>
                  </a:cubicBezTo>
                  <a:cubicBezTo>
                    <a:pt x="29" y="270"/>
                    <a:pt x="29" y="270"/>
                    <a:pt x="29" y="270"/>
                  </a:cubicBezTo>
                  <a:cubicBezTo>
                    <a:pt x="31" y="273"/>
                    <a:pt x="31" y="273"/>
                    <a:pt x="31" y="273"/>
                  </a:cubicBezTo>
                  <a:cubicBezTo>
                    <a:pt x="31" y="274"/>
                    <a:pt x="31" y="274"/>
                    <a:pt x="31" y="274"/>
                  </a:cubicBezTo>
                  <a:cubicBezTo>
                    <a:pt x="34" y="272"/>
                    <a:pt x="34" y="277"/>
                    <a:pt x="37" y="274"/>
                  </a:cubicBezTo>
                  <a:cubicBezTo>
                    <a:pt x="37" y="275"/>
                    <a:pt x="35" y="277"/>
                    <a:pt x="38" y="278"/>
                  </a:cubicBezTo>
                  <a:cubicBezTo>
                    <a:pt x="37" y="278"/>
                    <a:pt x="37" y="278"/>
                    <a:pt x="37" y="278"/>
                  </a:cubicBezTo>
                  <a:cubicBezTo>
                    <a:pt x="38" y="279"/>
                    <a:pt x="39" y="279"/>
                    <a:pt x="40" y="279"/>
                  </a:cubicBezTo>
                  <a:cubicBezTo>
                    <a:pt x="39" y="280"/>
                    <a:pt x="39" y="280"/>
                    <a:pt x="39" y="280"/>
                  </a:cubicBezTo>
                  <a:cubicBezTo>
                    <a:pt x="37" y="279"/>
                    <a:pt x="37" y="279"/>
                    <a:pt x="37" y="279"/>
                  </a:cubicBezTo>
                  <a:cubicBezTo>
                    <a:pt x="36" y="280"/>
                    <a:pt x="36" y="280"/>
                    <a:pt x="36" y="280"/>
                  </a:cubicBezTo>
                  <a:cubicBezTo>
                    <a:pt x="34" y="279"/>
                    <a:pt x="33" y="280"/>
                    <a:pt x="30" y="279"/>
                  </a:cubicBezTo>
                  <a:close/>
                  <a:moveTo>
                    <a:pt x="33" y="290"/>
                  </a:moveTo>
                  <a:cubicBezTo>
                    <a:pt x="33" y="288"/>
                    <a:pt x="33" y="288"/>
                    <a:pt x="33" y="288"/>
                  </a:cubicBezTo>
                  <a:cubicBezTo>
                    <a:pt x="33" y="288"/>
                    <a:pt x="34" y="288"/>
                    <a:pt x="34" y="288"/>
                  </a:cubicBezTo>
                  <a:cubicBezTo>
                    <a:pt x="34" y="289"/>
                    <a:pt x="34" y="290"/>
                    <a:pt x="33" y="290"/>
                  </a:cubicBezTo>
                  <a:close/>
                  <a:moveTo>
                    <a:pt x="35" y="282"/>
                  </a:moveTo>
                  <a:cubicBezTo>
                    <a:pt x="38" y="281"/>
                    <a:pt x="38" y="281"/>
                    <a:pt x="38" y="281"/>
                  </a:cubicBezTo>
                  <a:cubicBezTo>
                    <a:pt x="38" y="282"/>
                    <a:pt x="38" y="283"/>
                    <a:pt x="39" y="283"/>
                  </a:cubicBezTo>
                  <a:cubicBezTo>
                    <a:pt x="39" y="284"/>
                    <a:pt x="37" y="284"/>
                    <a:pt x="36" y="283"/>
                  </a:cubicBezTo>
                  <a:lnTo>
                    <a:pt x="35" y="282"/>
                  </a:lnTo>
                  <a:close/>
                  <a:moveTo>
                    <a:pt x="37" y="292"/>
                  </a:moveTo>
                  <a:cubicBezTo>
                    <a:pt x="38" y="292"/>
                    <a:pt x="38" y="291"/>
                    <a:pt x="39" y="291"/>
                  </a:cubicBezTo>
                  <a:cubicBezTo>
                    <a:pt x="37" y="293"/>
                    <a:pt x="37" y="293"/>
                    <a:pt x="37" y="293"/>
                  </a:cubicBezTo>
                  <a:cubicBezTo>
                    <a:pt x="36" y="291"/>
                    <a:pt x="36" y="291"/>
                    <a:pt x="36" y="291"/>
                  </a:cubicBezTo>
                  <a:lnTo>
                    <a:pt x="37" y="292"/>
                  </a:lnTo>
                  <a:close/>
                  <a:moveTo>
                    <a:pt x="37" y="299"/>
                  </a:moveTo>
                  <a:cubicBezTo>
                    <a:pt x="38" y="299"/>
                    <a:pt x="39" y="299"/>
                    <a:pt x="40" y="299"/>
                  </a:cubicBezTo>
                  <a:cubicBezTo>
                    <a:pt x="40" y="300"/>
                    <a:pt x="37" y="300"/>
                    <a:pt x="37" y="299"/>
                  </a:cubicBezTo>
                  <a:close/>
                  <a:moveTo>
                    <a:pt x="39" y="302"/>
                  </a:moveTo>
                  <a:cubicBezTo>
                    <a:pt x="39" y="302"/>
                    <a:pt x="39" y="302"/>
                    <a:pt x="39" y="302"/>
                  </a:cubicBezTo>
                  <a:cubicBezTo>
                    <a:pt x="38" y="301"/>
                    <a:pt x="41" y="299"/>
                    <a:pt x="42" y="301"/>
                  </a:cubicBezTo>
                  <a:cubicBezTo>
                    <a:pt x="41" y="301"/>
                    <a:pt x="40" y="300"/>
                    <a:pt x="39" y="302"/>
                  </a:cubicBezTo>
                  <a:close/>
                  <a:moveTo>
                    <a:pt x="42" y="295"/>
                  </a:moveTo>
                  <a:cubicBezTo>
                    <a:pt x="43" y="294"/>
                    <a:pt x="41" y="290"/>
                    <a:pt x="44" y="292"/>
                  </a:cubicBezTo>
                  <a:cubicBezTo>
                    <a:pt x="44" y="293"/>
                    <a:pt x="42" y="294"/>
                    <a:pt x="43" y="295"/>
                  </a:cubicBezTo>
                  <a:lnTo>
                    <a:pt x="42" y="295"/>
                  </a:lnTo>
                  <a:close/>
                  <a:moveTo>
                    <a:pt x="44" y="304"/>
                  </a:moveTo>
                  <a:cubicBezTo>
                    <a:pt x="45" y="304"/>
                    <a:pt x="47" y="306"/>
                    <a:pt x="48" y="306"/>
                  </a:cubicBezTo>
                  <a:cubicBezTo>
                    <a:pt x="46" y="307"/>
                    <a:pt x="44" y="306"/>
                    <a:pt x="44" y="304"/>
                  </a:cubicBezTo>
                  <a:close/>
                  <a:moveTo>
                    <a:pt x="43" y="302"/>
                  </a:moveTo>
                  <a:cubicBezTo>
                    <a:pt x="43" y="301"/>
                    <a:pt x="43" y="301"/>
                    <a:pt x="43" y="301"/>
                  </a:cubicBezTo>
                  <a:cubicBezTo>
                    <a:pt x="49" y="302"/>
                    <a:pt x="49" y="302"/>
                    <a:pt x="49" y="302"/>
                  </a:cubicBezTo>
                  <a:lnTo>
                    <a:pt x="43" y="302"/>
                  </a:lnTo>
                  <a:close/>
                  <a:moveTo>
                    <a:pt x="50" y="305"/>
                  </a:moveTo>
                  <a:cubicBezTo>
                    <a:pt x="50" y="305"/>
                    <a:pt x="51" y="305"/>
                    <a:pt x="51" y="306"/>
                  </a:cubicBezTo>
                  <a:cubicBezTo>
                    <a:pt x="50" y="307"/>
                    <a:pt x="50" y="306"/>
                    <a:pt x="50" y="305"/>
                  </a:cubicBezTo>
                  <a:close/>
                  <a:moveTo>
                    <a:pt x="52" y="309"/>
                  </a:moveTo>
                  <a:cubicBezTo>
                    <a:pt x="54" y="308"/>
                    <a:pt x="56" y="310"/>
                    <a:pt x="56" y="311"/>
                  </a:cubicBezTo>
                  <a:cubicBezTo>
                    <a:pt x="55" y="310"/>
                    <a:pt x="55" y="310"/>
                    <a:pt x="55" y="310"/>
                  </a:cubicBezTo>
                  <a:cubicBezTo>
                    <a:pt x="54" y="311"/>
                    <a:pt x="54" y="311"/>
                    <a:pt x="54" y="311"/>
                  </a:cubicBezTo>
                  <a:cubicBezTo>
                    <a:pt x="55" y="312"/>
                    <a:pt x="56" y="311"/>
                    <a:pt x="56" y="313"/>
                  </a:cubicBezTo>
                  <a:cubicBezTo>
                    <a:pt x="55" y="313"/>
                    <a:pt x="55" y="313"/>
                    <a:pt x="54" y="313"/>
                  </a:cubicBezTo>
                  <a:cubicBezTo>
                    <a:pt x="54" y="311"/>
                    <a:pt x="50" y="311"/>
                    <a:pt x="52" y="309"/>
                  </a:cubicBezTo>
                  <a:close/>
                  <a:moveTo>
                    <a:pt x="54" y="317"/>
                  </a:moveTo>
                  <a:cubicBezTo>
                    <a:pt x="54" y="315"/>
                    <a:pt x="53" y="317"/>
                    <a:pt x="52" y="316"/>
                  </a:cubicBezTo>
                  <a:cubicBezTo>
                    <a:pt x="53" y="315"/>
                    <a:pt x="53" y="315"/>
                    <a:pt x="54" y="315"/>
                  </a:cubicBezTo>
                  <a:cubicBezTo>
                    <a:pt x="54" y="315"/>
                    <a:pt x="54" y="315"/>
                    <a:pt x="55" y="315"/>
                  </a:cubicBezTo>
                  <a:cubicBezTo>
                    <a:pt x="55" y="315"/>
                    <a:pt x="55" y="315"/>
                    <a:pt x="56" y="314"/>
                  </a:cubicBezTo>
                  <a:cubicBezTo>
                    <a:pt x="56" y="316"/>
                    <a:pt x="55" y="315"/>
                    <a:pt x="55" y="315"/>
                  </a:cubicBezTo>
                  <a:cubicBezTo>
                    <a:pt x="54" y="315"/>
                    <a:pt x="54" y="315"/>
                    <a:pt x="54" y="315"/>
                  </a:cubicBezTo>
                  <a:cubicBezTo>
                    <a:pt x="53" y="315"/>
                    <a:pt x="53" y="315"/>
                    <a:pt x="53" y="315"/>
                  </a:cubicBezTo>
                  <a:cubicBezTo>
                    <a:pt x="54" y="316"/>
                    <a:pt x="57" y="318"/>
                    <a:pt x="57" y="315"/>
                  </a:cubicBezTo>
                  <a:cubicBezTo>
                    <a:pt x="57" y="317"/>
                    <a:pt x="56" y="319"/>
                    <a:pt x="54" y="317"/>
                  </a:cubicBezTo>
                  <a:close/>
                  <a:moveTo>
                    <a:pt x="62" y="320"/>
                  </a:moveTo>
                  <a:cubicBezTo>
                    <a:pt x="62" y="320"/>
                    <a:pt x="57" y="321"/>
                    <a:pt x="57" y="319"/>
                  </a:cubicBezTo>
                  <a:cubicBezTo>
                    <a:pt x="58" y="320"/>
                    <a:pt x="60" y="319"/>
                    <a:pt x="61" y="317"/>
                  </a:cubicBezTo>
                  <a:cubicBezTo>
                    <a:pt x="61" y="318"/>
                    <a:pt x="62" y="318"/>
                    <a:pt x="62" y="319"/>
                  </a:cubicBezTo>
                  <a:cubicBezTo>
                    <a:pt x="61" y="320"/>
                    <a:pt x="61" y="320"/>
                    <a:pt x="61" y="320"/>
                  </a:cubicBezTo>
                  <a:lnTo>
                    <a:pt x="62" y="320"/>
                  </a:lnTo>
                  <a:close/>
                  <a:moveTo>
                    <a:pt x="82" y="76"/>
                  </a:moveTo>
                  <a:cubicBezTo>
                    <a:pt x="83" y="77"/>
                    <a:pt x="83" y="77"/>
                    <a:pt x="83" y="77"/>
                  </a:cubicBezTo>
                  <a:cubicBezTo>
                    <a:pt x="81" y="77"/>
                    <a:pt x="81" y="77"/>
                    <a:pt x="81" y="77"/>
                  </a:cubicBezTo>
                  <a:lnTo>
                    <a:pt x="82" y="76"/>
                  </a:lnTo>
                  <a:close/>
                  <a:moveTo>
                    <a:pt x="81" y="82"/>
                  </a:moveTo>
                  <a:cubicBezTo>
                    <a:pt x="80" y="81"/>
                    <a:pt x="80" y="81"/>
                    <a:pt x="79" y="80"/>
                  </a:cubicBezTo>
                  <a:cubicBezTo>
                    <a:pt x="80" y="80"/>
                    <a:pt x="82" y="80"/>
                    <a:pt x="81" y="82"/>
                  </a:cubicBezTo>
                  <a:close/>
                  <a:moveTo>
                    <a:pt x="68" y="70"/>
                  </a:moveTo>
                  <a:cubicBezTo>
                    <a:pt x="69" y="69"/>
                    <a:pt x="69" y="69"/>
                    <a:pt x="69" y="69"/>
                  </a:cubicBezTo>
                  <a:cubicBezTo>
                    <a:pt x="69" y="70"/>
                    <a:pt x="69" y="70"/>
                    <a:pt x="69" y="70"/>
                  </a:cubicBezTo>
                  <a:cubicBezTo>
                    <a:pt x="70" y="70"/>
                    <a:pt x="72" y="70"/>
                    <a:pt x="73" y="69"/>
                  </a:cubicBezTo>
                  <a:cubicBezTo>
                    <a:pt x="73" y="69"/>
                    <a:pt x="73" y="69"/>
                    <a:pt x="73" y="69"/>
                  </a:cubicBezTo>
                  <a:cubicBezTo>
                    <a:pt x="71" y="70"/>
                    <a:pt x="70" y="73"/>
                    <a:pt x="68" y="70"/>
                  </a:cubicBezTo>
                  <a:close/>
                  <a:moveTo>
                    <a:pt x="63" y="325"/>
                  </a:moveTo>
                  <a:cubicBezTo>
                    <a:pt x="65" y="324"/>
                    <a:pt x="65" y="324"/>
                    <a:pt x="65" y="324"/>
                  </a:cubicBezTo>
                  <a:cubicBezTo>
                    <a:pt x="65" y="326"/>
                    <a:pt x="65" y="326"/>
                    <a:pt x="65" y="326"/>
                  </a:cubicBezTo>
                  <a:cubicBezTo>
                    <a:pt x="64" y="326"/>
                    <a:pt x="64" y="326"/>
                    <a:pt x="63" y="326"/>
                  </a:cubicBezTo>
                  <a:cubicBezTo>
                    <a:pt x="63" y="327"/>
                    <a:pt x="63" y="327"/>
                    <a:pt x="63" y="327"/>
                  </a:cubicBezTo>
                  <a:cubicBezTo>
                    <a:pt x="63" y="327"/>
                    <a:pt x="63" y="326"/>
                    <a:pt x="63" y="326"/>
                  </a:cubicBezTo>
                  <a:cubicBezTo>
                    <a:pt x="64" y="326"/>
                    <a:pt x="63" y="325"/>
                    <a:pt x="63" y="325"/>
                  </a:cubicBezTo>
                  <a:close/>
                  <a:moveTo>
                    <a:pt x="58" y="331"/>
                  </a:moveTo>
                  <a:cubicBezTo>
                    <a:pt x="58" y="330"/>
                    <a:pt x="59" y="330"/>
                    <a:pt x="59" y="330"/>
                  </a:cubicBezTo>
                  <a:cubicBezTo>
                    <a:pt x="59" y="329"/>
                    <a:pt x="58" y="327"/>
                    <a:pt x="57" y="326"/>
                  </a:cubicBezTo>
                  <a:cubicBezTo>
                    <a:pt x="58" y="326"/>
                    <a:pt x="59" y="326"/>
                    <a:pt x="60" y="327"/>
                  </a:cubicBezTo>
                  <a:cubicBezTo>
                    <a:pt x="59" y="328"/>
                    <a:pt x="59" y="328"/>
                    <a:pt x="59" y="328"/>
                  </a:cubicBezTo>
                  <a:cubicBezTo>
                    <a:pt x="60" y="330"/>
                    <a:pt x="62" y="328"/>
                    <a:pt x="63" y="328"/>
                  </a:cubicBezTo>
                  <a:cubicBezTo>
                    <a:pt x="63" y="330"/>
                    <a:pt x="64" y="329"/>
                    <a:pt x="65" y="330"/>
                  </a:cubicBezTo>
                  <a:cubicBezTo>
                    <a:pt x="63" y="332"/>
                    <a:pt x="61" y="328"/>
                    <a:pt x="59" y="330"/>
                  </a:cubicBezTo>
                  <a:cubicBezTo>
                    <a:pt x="59" y="330"/>
                    <a:pt x="59" y="331"/>
                    <a:pt x="58" y="331"/>
                  </a:cubicBezTo>
                  <a:close/>
                  <a:moveTo>
                    <a:pt x="60" y="332"/>
                  </a:moveTo>
                  <a:cubicBezTo>
                    <a:pt x="61" y="332"/>
                    <a:pt x="61" y="332"/>
                    <a:pt x="61" y="332"/>
                  </a:cubicBezTo>
                  <a:cubicBezTo>
                    <a:pt x="60" y="331"/>
                    <a:pt x="60" y="331"/>
                    <a:pt x="60" y="331"/>
                  </a:cubicBezTo>
                  <a:cubicBezTo>
                    <a:pt x="61" y="331"/>
                    <a:pt x="61" y="331"/>
                    <a:pt x="61" y="331"/>
                  </a:cubicBezTo>
                  <a:cubicBezTo>
                    <a:pt x="62" y="330"/>
                    <a:pt x="63" y="335"/>
                    <a:pt x="65" y="332"/>
                  </a:cubicBezTo>
                  <a:cubicBezTo>
                    <a:pt x="67" y="332"/>
                    <a:pt x="67" y="332"/>
                    <a:pt x="67" y="332"/>
                  </a:cubicBezTo>
                  <a:cubicBezTo>
                    <a:pt x="65" y="335"/>
                    <a:pt x="61" y="333"/>
                    <a:pt x="60" y="332"/>
                  </a:cubicBezTo>
                  <a:close/>
                  <a:moveTo>
                    <a:pt x="67" y="327"/>
                  </a:moveTo>
                  <a:cubicBezTo>
                    <a:pt x="68" y="326"/>
                    <a:pt x="68" y="326"/>
                    <a:pt x="68" y="326"/>
                  </a:cubicBezTo>
                  <a:cubicBezTo>
                    <a:pt x="68" y="326"/>
                    <a:pt x="69" y="326"/>
                    <a:pt x="69" y="326"/>
                  </a:cubicBezTo>
                  <a:cubicBezTo>
                    <a:pt x="69" y="327"/>
                    <a:pt x="68" y="327"/>
                    <a:pt x="67" y="327"/>
                  </a:cubicBezTo>
                  <a:close/>
                  <a:moveTo>
                    <a:pt x="71" y="336"/>
                  </a:moveTo>
                  <a:cubicBezTo>
                    <a:pt x="69" y="338"/>
                    <a:pt x="73" y="339"/>
                    <a:pt x="71" y="339"/>
                  </a:cubicBezTo>
                  <a:cubicBezTo>
                    <a:pt x="70" y="337"/>
                    <a:pt x="68" y="334"/>
                    <a:pt x="69" y="332"/>
                  </a:cubicBezTo>
                  <a:cubicBezTo>
                    <a:pt x="70" y="332"/>
                    <a:pt x="71" y="332"/>
                    <a:pt x="72" y="331"/>
                  </a:cubicBezTo>
                  <a:cubicBezTo>
                    <a:pt x="72" y="333"/>
                    <a:pt x="70" y="332"/>
                    <a:pt x="69" y="333"/>
                  </a:cubicBezTo>
                  <a:cubicBezTo>
                    <a:pt x="73" y="335"/>
                    <a:pt x="73" y="335"/>
                    <a:pt x="73" y="335"/>
                  </a:cubicBezTo>
                  <a:cubicBezTo>
                    <a:pt x="72" y="337"/>
                    <a:pt x="71" y="334"/>
                    <a:pt x="71" y="336"/>
                  </a:cubicBezTo>
                  <a:close/>
                  <a:moveTo>
                    <a:pt x="69" y="88"/>
                  </a:moveTo>
                  <a:cubicBezTo>
                    <a:pt x="70" y="88"/>
                    <a:pt x="70" y="89"/>
                    <a:pt x="71" y="88"/>
                  </a:cubicBezTo>
                  <a:cubicBezTo>
                    <a:pt x="69" y="85"/>
                    <a:pt x="69" y="85"/>
                    <a:pt x="69" y="85"/>
                  </a:cubicBezTo>
                  <a:cubicBezTo>
                    <a:pt x="70" y="85"/>
                    <a:pt x="70" y="85"/>
                    <a:pt x="71" y="86"/>
                  </a:cubicBezTo>
                  <a:cubicBezTo>
                    <a:pt x="71" y="85"/>
                    <a:pt x="72" y="85"/>
                    <a:pt x="72" y="84"/>
                  </a:cubicBezTo>
                  <a:cubicBezTo>
                    <a:pt x="71" y="82"/>
                    <a:pt x="69" y="85"/>
                    <a:pt x="70" y="82"/>
                  </a:cubicBezTo>
                  <a:cubicBezTo>
                    <a:pt x="71" y="84"/>
                    <a:pt x="73" y="81"/>
                    <a:pt x="74" y="84"/>
                  </a:cubicBezTo>
                  <a:cubicBezTo>
                    <a:pt x="74" y="84"/>
                    <a:pt x="74" y="83"/>
                    <a:pt x="75" y="84"/>
                  </a:cubicBezTo>
                  <a:cubicBezTo>
                    <a:pt x="75" y="84"/>
                    <a:pt x="75" y="85"/>
                    <a:pt x="75" y="85"/>
                  </a:cubicBezTo>
                  <a:cubicBezTo>
                    <a:pt x="75" y="85"/>
                    <a:pt x="74" y="84"/>
                    <a:pt x="74" y="85"/>
                  </a:cubicBezTo>
                  <a:cubicBezTo>
                    <a:pt x="73" y="86"/>
                    <a:pt x="73" y="86"/>
                    <a:pt x="73" y="86"/>
                  </a:cubicBezTo>
                  <a:cubicBezTo>
                    <a:pt x="76" y="86"/>
                    <a:pt x="74" y="88"/>
                    <a:pt x="75" y="89"/>
                  </a:cubicBezTo>
                  <a:cubicBezTo>
                    <a:pt x="74" y="90"/>
                    <a:pt x="71" y="89"/>
                    <a:pt x="69" y="88"/>
                  </a:cubicBezTo>
                  <a:close/>
                  <a:moveTo>
                    <a:pt x="77" y="92"/>
                  </a:moveTo>
                  <a:cubicBezTo>
                    <a:pt x="76" y="93"/>
                    <a:pt x="76" y="93"/>
                    <a:pt x="76" y="93"/>
                  </a:cubicBezTo>
                  <a:cubicBezTo>
                    <a:pt x="75" y="91"/>
                    <a:pt x="75" y="91"/>
                    <a:pt x="75" y="91"/>
                  </a:cubicBezTo>
                  <a:lnTo>
                    <a:pt x="77" y="92"/>
                  </a:lnTo>
                  <a:close/>
                  <a:moveTo>
                    <a:pt x="76" y="338"/>
                  </a:moveTo>
                  <a:cubicBezTo>
                    <a:pt x="78" y="338"/>
                    <a:pt x="78" y="338"/>
                    <a:pt x="78" y="338"/>
                  </a:cubicBezTo>
                  <a:cubicBezTo>
                    <a:pt x="78" y="338"/>
                    <a:pt x="77" y="340"/>
                    <a:pt x="76" y="338"/>
                  </a:cubicBezTo>
                  <a:close/>
                  <a:moveTo>
                    <a:pt x="79" y="107"/>
                  </a:moveTo>
                  <a:cubicBezTo>
                    <a:pt x="80" y="108"/>
                    <a:pt x="80" y="108"/>
                    <a:pt x="80" y="108"/>
                  </a:cubicBezTo>
                  <a:cubicBezTo>
                    <a:pt x="78" y="109"/>
                    <a:pt x="78" y="109"/>
                    <a:pt x="78" y="109"/>
                  </a:cubicBezTo>
                  <a:lnTo>
                    <a:pt x="79" y="107"/>
                  </a:lnTo>
                  <a:close/>
                  <a:moveTo>
                    <a:pt x="79" y="347"/>
                  </a:moveTo>
                  <a:cubicBezTo>
                    <a:pt x="79" y="347"/>
                    <a:pt x="79" y="347"/>
                    <a:pt x="79" y="347"/>
                  </a:cubicBezTo>
                  <a:cubicBezTo>
                    <a:pt x="81" y="348"/>
                    <a:pt x="81" y="348"/>
                    <a:pt x="81" y="348"/>
                  </a:cubicBezTo>
                  <a:lnTo>
                    <a:pt x="79" y="347"/>
                  </a:lnTo>
                  <a:close/>
                  <a:moveTo>
                    <a:pt x="82" y="358"/>
                  </a:moveTo>
                  <a:cubicBezTo>
                    <a:pt x="80" y="358"/>
                    <a:pt x="80" y="358"/>
                    <a:pt x="80" y="358"/>
                  </a:cubicBezTo>
                  <a:cubicBezTo>
                    <a:pt x="81" y="357"/>
                    <a:pt x="80" y="356"/>
                    <a:pt x="82" y="356"/>
                  </a:cubicBezTo>
                  <a:lnTo>
                    <a:pt x="82" y="358"/>
                  </a:lnTo>
                  <a:close/>
                  <a:moveTo>
                    <a:pt x="82" y="352"/>
                  </a:moveTo>
                  <a:cubicBezTo>
                    <a:pt x="82" y="352"/>
                    <a:pt x="82" y="352"/>
                    <a:pt x="82" y="352"/>
                  </a:cubicBezTo>
                  <a:cubicBezTo>
                    <a:pt x="81" y="352"/>
                    <a:pt x="81" y="352"/>
                    <a:pt x="81" y="352"/>
                  </a:cubicBezTo>
                  <a:cubicBezTo>
                    <a:pt x="81" y="352"/>
                    <a:pt x="81" y="352"/>
                    <a:pt x="81" y="352"/>
                  </a:cubicBezTo>
                  <a:cubicBezTo>
                    <a:pt x="82" y="352"/>
                    <a:pt x="82" y="352"/>
                    <a:pt x="82" y="352"/>
                  </a:cubicBezTo>
                  <a:cubicBezTo>
                    <a:pt x="82" y="352"/>
                    <a:pt x="82" y="352"/>
                    <a:pt x="82" y="352"/>
                  </a:cubicBezTo>
                  <a:cubicBezTo>
                    <a:pt x="83" y="351"/>
                    <a:pt x="83" y="351"/>
                    <a:pt x="85" y="352"/>
                  </a:cubicBezTo>
                  <a:cubicBezTo>
                    <a:pt x="85" y="353"/>
                    <a:pt x="85" y="353"/>
                    <a:pt x="85" y="353"/>
                  </a:cubicBezTo>
                  <a:cubicBezTo>
                    <a:pt x="84" y="352"/>
                    <a:pt x="83" y="351"/>
                    <a:pt x="82" y="352"/>
                  </a:cubicBezTo>
                  <a:close/>
                  <a:moveTo>
                    <a:pt x="85" y="358"/>
                  </a:moveTo>
                  <a:cubicBezTo>
                    <a:pt x="84" y="358"/>
                    <a:pt x="84" y="358"/>
                    <a:pt x="84" y="358"/>
                  </a:cubicBezTo>
                  <a:cubicBezTo>
                    <a:pt x="83" y="358"/>
                    <a:pt x="83" y="358"/>
                    <a:pt x="83" y="358"/>
                  </a:cubicBezTo>
                  <a:cubicBezTo>
                    <a:pt x="84" y="357"/>
                    <a:pt x="87" y="356"/>
                    <a:pt x="86" y="354"/>
                  </a:cubicBezTo>
                  <a:cubicBezTo>
                    <a:pt x="88" y="355"/>
                    <a:pt x="86" y="356"/>
                    <a:pt x="85" y="358"/>
                  </a:cubicBezTo>
                  <a:close/>
                  <a:moveTo>
                    <a:pt x="90" y="373"/>
                  </a:moveTo>
                  <a:cubicBezTo>
                    <a:pt x="89" y="373"/>
                    <a:pt x="88" y="373"/>
                    <a:pt x="88" y="372"/>
                  </a:cubicBezTo>
                  <a:cubicBezTo>
                    <a:pt x="91" y="372"/>
                    <a:pt x="91" y="372"/>
                    <a:pt x="91" y="372"/>
                  </a:cubicBezTo>
                  <a:cubicBezTo>
                    <a:pt x="91" y="372"/>
                    <a:pt x="90" y="373"/>
                    <a:pt x="90" y="373"/>
                  </a:cubicBezTo>
                  <a:close/>
                  <a:moveTo>
                    <a:pt x="98" y="356"/>
                  </a:moveTo>
                  <a:cubicBezTo>
                    <a:pt x="97" y="356"/>
                    <a:pt x="97" y="356"/>
                    <a:pt x="97" y="356"/>
                  </a:cubicBezTo>
                  <a:cubicBezTo>
                    <a:pt x="96" y="356"/>
                    <a:pt x="96" y="356"/>
                    <a:pt x="96" y="356"/>
                  </a:cubicBezTo>
                  <a:cubicBezTo>
                    <a:pt x="96" y="355"/>
                    <a:pt x="96" y="355"/>
                    <a:pt x="96" y="355"/>
                  </a:cubicBezTo>
                  <a:cubicBezTo>
                    <a:pt x="96" y="356"/>
                    <a:pt x="96" y="356"/>
                    <a:pt x="96" y="356"/>
                  </a:cubicBezTo>
                  <a:cubicBezTo>
                    <a:pt x="97" y="356"/>
                    <a:pt x="98" y="356"/>
                    <a:pt x="98" y="356"/>
                  </a:cubicBezTo>
                  <a:close/>
                  <a:moveTo>
                    <a:pt x="92" y="359"/>
                  </a:moveTo>
                  <a:cubicBezTo>
                    <a:pt x="91" y="359"/>
                    <a:pt x="91" y="357"/>
                    <a:pt x="90" y="357"/>
                  </a:cubicBezTo>
                  <a:cubicBezTo>
                    <a:pt x="89" y="357"/>
                    <a:pt x="89" y="357"/>
                    <a:pt x="89" y="357"/>
                  </a:cubicBezTo>
                  <a:cubicBezTo>
                    <a:pt x="90" y="357"/>
                    <a:pt x="90" y="357"/>
                    <a:pt x="90" y="357"/>
                  </a:cubicBezTo>
                  <a:cubicBezTo>
                    <a:pt x="92" y="357"/>
                    <a:pt x="92" y="357"/>
                    <a:pt x="92" y="357"/>
                  </a:cubicBezTo>
                  <a:cubicBezTo>
                    <a:pt x="91" y="358"/>
                    <a:pt x="92" y="358"/>
                    <a:pt x="92" y="359"/>
                  </a:cubicBezTo>
                  <a:close/>
                  <a:moveTo>
                    <a:pt x="92" y="92"/>
                  </a:moveTo>
                  <a:cubicBezTo>
                    <a:pt x="93" y="91"/>
                    <a:pt x="93" y="91"/>
                    <a:pt x="93" y="91"/>
                  </a:cubicBezTo>
                  <a:cubicBezTo>
                    <a:pt x="94" y="92"/>
                    <a:pt x="94" y="92"/>
                    <a:pt x="94" y="92"/>
                  </a:cubicBezTo>
                  <a:lnTo>
                    <a:pt x="92" y="92"/>
                  </a:lnTo>
                  <a:close/>
                  <a:moveTo>
                    <a:pt x="92" y="370"/>
                  </a:moveTo>
                  <a:cubicBezTo>
                    <a:pt x="94" y="369"/>
                    <a:pt x="94" y="369"/>
                    <a:pt x="94" y="369"/>
                  </a:cubicBezTo>
                  <a:cubicBezTo>
                    <a:pt x="92" y="367"/>
                    <a:pt x="92" y="367"/>
                    <a:pt x="92" y="367"/>
                  </a:cubicBezTo>
                  <a:cubicBezTo>
                    <a:pt x="94" y="367"/>
                    <a:pt x="94" y="367"/>
                    <a:pt x="94" y="367"/>
                  </a:cubicBezTo>
                  <a:cubicBezTo>
                    <a:pt x="94" y="368"/>
                    <a:pt x="94" y="369"/>
                    <a:pt x="94" y="369"/>
                  </a:cubicBezTo>
                  <a:cubicBezTo>
                    <a:pt x="95" y="370"/>
                    <a:pt x="95" y="371"/>
                    <a:pt x="96" y="371"/>
                  </a:cubicBezTo>
                  <a:cubicBezTo>
                    <a:pt x="96" y="369"/>
                    <a:pt x="96" y="369"/>
                    <a:pt x="96" y="369"/>
                  </a:cubicBezTo>
                  <a:cubicBezTo>
                    <a:pt x="97" y="370"/>
                    <a:pt x="99" y="370"/>
                    <a:pt x="97" y="372"/>
                  </a:cubicBezTo>
                  <a:lnTo>
                    <a:pt x="92" y="370"/>
                  </a:lnTo>
                  <a:close/>
                  <a:moveTo>
                    <a:pt x="100" y="375"/>
                  </a:moveTo>
                  <a:cubicBezTo>
                    <a:pt x="100" y="376"/>
                    <a:pt x="100" y="376"/>
                    <a:pt x="99" y="376"/>
                  </a:cubicBezTo>
                  <a:cubicBezTo>
                    <a:pt x="98" y="376"/>
                    <a:pt x="98" y="376"/>
                    <a:pt x="98" y="376"/>
                  </a:cubicBezTo>
                  <a:cubicBezTo>
                    <a:pt x="100" y="374"/>
                    <a:pt x="96" y="374"/>
                    <a:pt x="96" y="373"/>
                  </a:cubicBezTo>
                  <a:cubicBezTo>
                    <a:pt x="96" y="374"/>
                    <a:pt x="95" y="373"/>
                    <a:pt x="94" y="374"/>
                  </a:cubicBezTo>
                  <a:cubicBezTo>
                    <a:pt x="94" y="372"/>
                    <a:pt x="94" y="372"/>
                    <a:pt x="94" y="372"/>
                  </a:cubicBezTo>
                  <a:cubicBezTo>
                    <a:pt x="96" y="373"/>
                    <a:pt x="98" y="374"/>
                    <a:pt x="100" y="375"/>
                  </a:cubicBezTo>
                  <a:close/>
                  <a:moveTo>
                    <a:pt x="98" y="368"/>
                  </a:moveTo>
                  <a:cubicBezTo>
                    <a:pt x="97" y="367"/>
                    <a:pt x="100" y="365"/>
                    <a:pt x="98" y="363"/>
                  </a:cubicBezTo>
                  <a:cubicBezTo>
                    <a:pt x="97" y="364"/>
                    <a:pt x="96" y="363"/>
                    <a:pt x="96" y="364"/>
                  </a:cubicBezTo>
                  <a:cubicBezTo>
                    <a:pt x="96" y="364"/>
                    <a:pt x="96" y="364"/>
                    <a:pt x="96" y="364"/>
                  </a:cubicBezTo>
                  <a:cubicBezTo>
                    <a:pt x="96" y="364"/>
                    <a:pt x="96" y="364"/>
                    <a:pt x="96" y="364"/>
                  </a:cubicBezTo>
                  <a:cubicBezTo>
                    <a:pt x="96" y="364"/>
                    <a:pt x="96" y="364"/>
                    <a:pt x="96" y="364"/>
                  </a:cubicBezTo>
                  <a:cubicBezTo>
                    <a:pt x="95" y="365"/>
                    <a:pt x="95" y="365"/>
                    <a:pt x="95" y="365"/>
                  </a:cubicBezTo>
                  <a:cubicBezTo>
                    <a:pt x="93" y="365"/>
                    <a:pt x="94" y="362"/>
                    <a:pt x="94" y="362"/>
                  </a:cubicBezTo>
                  <a:cubicBezTo>
                    <a:pt x="94" y="362"/>
                    <a:pt x="94" y="363"/>
                    <a:pt x="94" y="363"/>
                  </a:cubicBezTo>
                  <a:cubicBezTo>
                    <a:pt x="95" y="364"/>
                    <a:pt x="95" y="363"/>
                    <a:pt x="96" y="362"/>
                  </a:cubicBezTo>
                  <a:cubicBezTo>
                    <a:pt x="96" y="361"/>
                    <a:pt x="95" y="360"/>
                    <a:pt x="95" y="359"/>
                  </a:cubicBezTo>
                  <a:cubicBezTo>
                    <a:pt x="94" y="358"/>
                    <a:pt x="94" y="359"/>
                    <a:pt x="94" y="359"/>
                  </a:cubicBezTo>
                  <a:cubicBezTo>
                    <a:pt x="93" y="358"/>
                    <a:pt x="93" y="358"/>
                    <a:pt x="93" y="358"/>
                  </a:cubicBezTo>
                  <a:cubicBezTo>
                    <a:pt x="95" y="358"/>
                    <a:pt x="97" y="359"/>
                    <a:pt x="99" y="358"/>
                  </a:cubicBezTo>
                  <a:cubicBezTo>
                    <a:pt x="98" y="359"/>
                    <a:pt x="94" y="359"/>
                    <a:pt x="96" y="362"/>
                  </a:cubicBezTo>
                  <a:cubicBezTo>
                    <a:pt x="96" y="364"/>
                    <a:pt x="98" y="362"/>
                    <a:pt x="99" y="363"/>
                  </a:cubicBezTo>
                  <a:cubicBezTo>
                    <a:pt x="99" y="363"/>
                    <a:pt x="99" y="363"/>
                    <a:pt x="99" y="363"/>
                  </a:cubicBezTo>
                  <a:cubicBezTo>
                    <a:pt x="99" y="363"/>
                    <a:pt x="99" y="363"/>
                    <a:pt x="99" y="363"/>
                  </a:cubicBezTo>
                  <a:cubicBezTo>
                    <a:pt x="99" y="363"/>
                    <a:pt x="99" y="363"/>
                    <a:pt x="99" y="363"/>
                  </a:cubicBezTo>
                  <a:cubicBezTo>
                    <a:pt x="99" y="364"/>
                    <a:pt x="100" y="367"/>
                    <a:pt x="98" y="368"/>
                  </a:cubicBezTo>
                  <a:close/>
                  <a:moveTo>
                    <a:pt x="100" y="358"/>
                  </a:moveTo>
                  <a:cubicBezTo>
                    <a:pt x="101" y="357"/>
                    <a:pt x="101" y="357"/>
                    <a:pt x="101" y="357"/>
                  </a:cubicBezTo>
                  <a:cubicBezTo>
                    <a:pt x="102" y="358"/>
                    <a:pt x="102" y="358"/>
                    <a:pt x="102" y="358"/>
                  </a:cubicBezTo>
                  <a:lnTo>
                    <a:pt x="100" y="358"/>
                  </a:lnTo>
                  <a:close/>
                  <a:moveTo>
                    <a:pt x="104" y="69"/>
                  </a:moveTo>
                  <a:cubicBezTo>
                    <a:pt x="105" y="69"/>
                    <a:pt x="106" y="69"/>
                    <a:pt x="106" y="70"/>
                  </a:cubicBezTo>
                  <a:cubicBezTo>
                    <a:pt x="104" y="70"/>
                    <a:pt x="104" y="70"/>
                    <a:pt x="104" y="70"/>
                  </a:cubicBezTo>
                  <a:lnTo>
                    <a:pt x="104" y="69"/>
                  </a:lnTo>
                  <a:close/>
                  <a:moveTo>
                    <a:pt x="108" y="372"/>
                  </a:moveTo>
                  <a:cubicBezTo>
                    <a:pt x="108" y="371"/>
                    <a:pt x="108" y="372"/>
                    <a:pt x="107" y="372"/>
                  </a:cubicBezTo>
                  <a:cubicBezTo>
                    <a:pt x="106" y="371"/>
                    <a:pt x="108" y="370"/>
                    <a:pt x="106" y="370"/>
                  </a:cubicBezTo>
                  <a:cubicBezTo>
                    <a:pt x="105" y="371"/>
                    <a:pt x="105" y="371"/>
                    <a:pt x="105" y="371"/>
                  </a:cubicBezTo>
                  <a:cubicBezTo>
                    <a:pt x="105" y="371"/>
                    <a:pt x="105" y="371"/>
                    <a:pt x="105" y="371"/>
                  </a:cubicBezTo>
                  <a:cubicBezTo>
                    <a:pt x="105" y="370"/>
                    <a:pt x="105" y="370"/>
                    <a:pt x="105" y="370"/>
                  </a:cubicBezTo>
                  <a:cubicBezTo>
                    <a:pt x="104" y="370"/>
                    <a:pt x="104" y="370"/>
                    <a:pt x="104" y="370"/>
                  </a:cubicBezTo>
                  <a:cubicBezTo>
                    <a:pt x="105" y="370"/>
                    <a:pt x="105" y="370"/>
                    <a:pt x="105" y="370"/>
                  </a:cubicBezTo>
                  <a:cubicBezTo>
                    <a:pt x="106" y="370"/>
                    <a:pt x="106" y="370"/>
                    <a:pt x="106" y="370"/>
                  </a:cubicBezTo>
                  <a:cubicBezTo>
                    <a:pt x="105" y="369"/>
                    <a:pt x="105" y="369"/>
                    <a:pt x="105" y="369"/>
                  </a:cubicBezTo>
                  <a:cubicBezTo>
                    <a:pt x="108" y="368"/>
                    <a:pt x="106" y="371"/>
                    <a:pt x="108" y="371"/>
                  </a:cubicBezTo>
                  <a:lnTo>
                    <a:pt x="108" y="372"/>
                  </a:lnTo>
                  <a:close/>
                  <a:moveTo>
                    <a:pt x="110" y="369"/>
                  </a:moveTo>
                  <a:cubicBezTo>
                    <a:pt x="109" y="369"/>
                    <a:pt x="109" y="369"/>
                    <a:pt x="109" y="369"/>
                  </a:cubicBezTo>
                  <a:cubicBezTo>
                    <a:pt x="111" y="368"/>
                    <a:pt x="111" y="368"/>
                    <a:pt x="111" y="368"/>
                  </a:cubicBezTo>
                  <a:cubicBezTo>
                    <a:pt x="110" y="368"/>
                    <a:pt x="111" y="370"/>
                    <a:pt x="110" y="369"/>
                  </a:cubicBezTo>
                  <a:close/>
                  <a:moveTo>
                    <a:pt x="119" y="376"/>
                  </a:moveTo>
                  <a:cubicBezTo>
                    <a:pt x="120" y="376"/>
                    <a:pt x="120" y="376"/>
                    <a:pt x="120" y="376"/>
                  </a:cubicBezTo>
                  <a:cubicBezTo>
                    <a:pt x="119" y="376"/>
                    <a:pt x="119" y="376"/>
                    <a:pt x="119" y="376"/>
                  </a:cubicBezTo>
                  <a:cubicBezTo>
                    <a:pt x="118" y="376"/>
                    <a:pt x="117" y="375"/>
                    <a:pt x="116" y="375"/>
                  </a:cubicBezTo>
                  <a:cubicBezTo>
                    <a:pt x="117" y="373"/>
                    <a:pt x="118" y="375"/>
                    <a:pt x="119" y="376"/>
                  </a:cubicBezTo>
                  <a:close/>
                  <a:moveTo>
                    <a:pt x="117" y="384"/>
                  </a:moveTo>
                  <a:cubicBezTo>
                    <a:pt x="117" y="383"/>
                    <a:pt x="116" y="383"/>
                    <a:pt x="116" y="382"/>
                  </a:cubicBezTo>
                  <a:cubicBezTo>
                    <a:pt x="116" y="382"/>
                    <a:pt x="115" y="382"/>
                    <a:pt x="115" y="383"/>
                  </a:cubicBezTo>
                  <a:cubicBezTo>
                    <a:pt x="115" y="382"/>
                    <a:pt x="115" y="382"/>
                    <a:pt x="115" y="382"/>
                  </a:cubicBezTo>
                  <a:cubicBezTo>
                    <a:pt x="116" y="382"/>
                    <a:pt x="117" y="381"/>
                    <a:pt x="116" y="380"/>
                  </a:cubicBezTo>
                  <a:cubicBezTo>
                    <a:pt x="117" y="381"/>
                    <a:pt x="117" y="381"/>
                    <a:pt x="117" y="381"/>
                  </a:cubicBezTo>
                  <a:cubicBezTo>
                    <a:pt x="117" y="382"/>
                    <a:pt x="117" y="382"/>
                    <a:pt x="117" y="383"/>
                  </a:cubicBezTo>
                  <a:cubicBezTo>
                    <a:pt x="120" y="384"/>
                    <a:pt x="120" y="384"/>
                    <a:pt x="120" y="384"/>
                  </a:cubicBezTo>
                  <a:lnTo>
                    <a:pt x="117" y="384"/>
                  </a:lnTo>
                  <a:close/>
                  <a:moveTo>
                    <a:pt x="137" y="395"/>
                  </a:moveTo>
                  <a:cubicBezTo>
                    <a:pt x="138" y="395"/>
                    <a:pt x="140" y="393"/>
                    <a:pt x="141" y="395"/>
                  </a:cubicBezTo>
                  <a:cubicBezTo>
                    <a:pt x="140" y="395"/>
                    <a:pt x="138" y="396"/>
                    <a:pt x="137" y="395"/>
                  </a:cubicBezTo>
                  <a:close/>
                  <a:moveTo>
                    <a:pt x="140" y="408"/>
                  </a:moveTo>
                  <a:cubicBezTo>
                    <a:pt x="139" y="406"/>
                    <a:pt x="139" y="406"/>
                    <a:pt x="139" y="406"/>
                  </a:cubicBezTo>
                  <a:cubicBezTo>
                    <a:pt x="140" y="406"/>
                    <a:pt x="141" y="405"/>
                    <a:pt x="142" y="406"/>
                  </a:cubicBezTo>
                  <a:cubicBezTo>
                    <a:pt x="143" y="408"/>
                    <a:pt x="141" y="407"/>
                    <a:pt x="140" y="408"/>
                  </a:cubicBezTo>
                  <a:close/>
                  <a:moveTo>
                    <a:pt x="144" y="408"/>
                  </a:moveTo>
                  <a:cubicBezTo>
                    <a:pt x="145" y="409"/>
                    <a:pt x="145" y="409"/>
                    <a:pt x="145" y="409"/>
                  </a:cubicBezTo>
                  <a:cubicBezTo>
                    <a:pt x="145" y="408"/>
                    <a:pt x="146" y="408"/>
                    <a:pt x="146" y="408"/>
                  </a:cubicBezTo>
                  <a:cubicBezTo>
                    <a:pt x="147" y="409"/>
                    <a:pt x="147" y="409"/>
                    <a:pt x="147" y="409"/>
                  </a:cubicBezTo>
                  <a:cubicBezTo>
                    <a:pt x="146" y="410"/>
                    <a:pt x="144" y="410"/>
                    <a:pt x="142" y="410"/>
                  </a:cubicBezTo>
                  <a:lnTo>
                    <a:pt x="144" y="408"/>
                  </a:lnTo>
                  <a:close/>
                  <a:moveTo>
                    <a:pt x="142" y="401"/>
                  </a:moveTo>
                  <a:cubicBezTo>
                    <a:pt x="144" y="401"/>
                    <a:pt x="143" y="400"/>
                    <a:pt x="143" y="398"/>
                  </a:cubicBezTo>
                  <a:cubicBezTo>
                    <a:pt x="143" y="399"/>
                    <a:pt x="144" y="400"/>
                    <a:pt x="144" y="401"/>
                  </a:cubicBezTo>
                  <a:lnTo>
                    <a:pt x="142" y="401"/>
                  </a:lnTo>
                  <a:close/>
                  <a:moveTo>
                    <a:pt x="152" y="399"/>
                  </a:moveTo>
                  <a:cubicBezTo>
                    <a:pt x="152" y="398"/>
                    <a:pt x="152" y="398"/>
                    <a:pt x="152" y="398"/>
                  </a:cubicBezTo>
                  <a:cubicBezTo>
                    <a:pt x="153" y="399"/>
                    <a:pt x="153" y="399"/>
                    <a:pt x="153" y="399"/>
                  </a:cubicBezTo>
                  <a:lnTo>
                    <a:pt x="152" y="399"/>
                  </a:lnTo>
                  <a:close/>
                  <a:moveTo>
                    <a:pt x="153" y="402"/>
                  </a:moveTo>
                  <a:cubicBezTo>
                    <a:pt x="153" y="401"/>
                    <a:pt x="153" y="401"/>
                    <a:pt x="153" y="401"/>
                  </a:cubicBezTo>
                  <a:cubicBezTo>
                    <a:pt x="156" y="402"/>
                    <a:pt x="156" y="402"/>
                    <a:pt x="156" y="402"/>
                  </a:cubicBezTo>
                  <a:lnTo>
                    <a:pt x="153" y="402"/>
                  </a:lnTo>
                  <a:close/>
                  <a:moveTo>
                    <a:pt x="158" y="404"/>
                  </a:moveTo>
                  <a:cubicBezTo>
                    <a:pt x="157" y="404"/>
                    <a:pt x="157" y="404"/>
                    <a:pt x="157" y="404"/>
                  </a:cubicBezTo>
                  <a:cubicBezTo>
                    <a:pt x="157" y="402"/>
                    <a:pt x="159" y="403"/>
                    <a:pt x="160" y="402"/>
                  </a:cubicBezTo>
                  <a:cubicBezTo>
                    <a:pt x="160" y="403"/>
                    <a:pt x="158" y="403"/>
                    <a:pt x="158" y="404"/>
                  </a:cubicBezTo>
                  <a:close/>
                  <a:moveTo>
                    <a:pt x="162" y="405"/>
                  </a:moveTo>
                  <a:cubicBezTo>
                    <a:pt x="163" y="405"/>
                    <a:pt x="163" y="405"/>
                    <a:pt x="163" y="405"/>
                  </a:cubicBezTo>
                  <a:cubicBezTo>
                    <a:pt x="160" y="404"/>
                    <a:pt x="160" y="404"/>
                    <a:pt x="160" y="404"/>
                  </a:cubicBezTo>
                  <a:cubicBezTo>
                    <a:pt x="161" y="403"/>
                    <a:pt x="165" y="404"/>
                    <a:pt x="165" y="407"/>
                  </a:cubicBezTo>
                  <a:lnTo>
                    <a:pt x="162" y="405"/>
                  </a:lnTo>
                  <a:close/>
                  <a:moveTo>
                    <a:pt x="173" y="408"/>
                  </a:moveTo>
                  <a:cubicBezTo>
                    <a:pt x="171" y="407"/>
                    <a:pt x="170" y="409"/>
                    <a:pt x="168" y="407"/>
                  </a:cubicBezTo>
                  <a:cubicBezTo>
                    <a:pt x="169" y="406"/>
                    <a:pt x="171" y="406"/>
                    <a:pt x="173" y="407"/>
                  </a:cubicBezTo>
                  <a:lnTo>
                    <a:pt x="173" y="408"/>
                  </a:lnTo>
                  <a:close/>
                  <a:moveTo>
                    <a:pt x="211" y="408"/>
                  </a:moveTo>
                  <a:cubicBezTo>
                    <a:pt x="211" y="407"/>
                    <a:pt x="211" y="407"/>
                    <a:pt x="211" y="407"/>
                  </a:cubicBezTo>
                  <a:cubicBezTo>
                    <a:pt x="211" y="407"/>
                    <a:pt x="211" y="407"/>
                    <a:pt x="211" y="407"/>
                  </a:cubicBezTo>
                  <a:cubicBezTo>
                    <a:pt x="211" y="408"/>
                    <a:pt x="211" y="408"/>
                    <a:pt x="211" y="408"/>
                  </a:cubicBezTo>
                  <a:close/>
                  <a:moveTo>
                    <a:pt x="212" y="414"/>
                  </a:moveTo>
                  <a:cubicBezTo>
                    <a:pt x="211" y="414"/>
                    <a:pt x="211" y="414"/>
                    <a:pt x="211" y="414"/>
                  </a:cubicBezTo>
                  <a:cubicBezTo>
                    <a:pt x="212" y="411"/>
                    <a:pt x="212" y="411"/>
                    <a:pt x="212" y="411"/>
                  </a:cubicBezTo>
                  <a:cubicBezTo>
                    <a:pt x="212" y="411"/>
                    <a:pt x="213" y="412"/>
                    <a:pt x="213" y="412"/>
                  </a:cubicBezTo>
                  <a:cubicBezTo>
                    <a:pt x="212" y="413"/>
                    <a:pt x="212" y="413"/>
                    <a:pt x="212" y="413"/>
                  </a:cubicBezTo>
                  <a:cubicBezTo>
                    <a:pt x="212" y="413"/>
                    <a:pt x="212" y="413"/>
                    <a:pt x="212" y="414"/>
                  </a:cubicBezTo>
                  <a:close/>
                  <a:moveTo>
                    <a:pt x="217" y="411"/>
                  </a:moveTo>
                  <a:cubicBezTo>
                    <a:pt x="216" y="411"/>
                    <a:pt x="216" y="411"/>
                    <a:pt x="216" y="411"/>
                  </a:cubicBezTo>
                  <a:cubicBezTo>
                    <a:pt x="216" y="412"/>
                    <a:pt x="216" y="412"/>
                    <a:pt x="216" y="412"/>
                  </a:cubicBezTo>
                  <a:cubicBezTo>
                    <a:pt x="216" y="413"/>
                    <a:pt x="216" y="413"/>
                    <a:pt x="216" y="413"/>
                  </a:cubicBezTo>
                  <a:cubicBezTo>
                    <a:pt x="216" y="414"/>
                    <a:pt x="216" y="414"/>
                    <a:pt x="216" y="414"/>
                  </a:cubicBezTo>
                  <a:cubicBezTo>
                    <a:pt x="214" y="413"/>
                    <a:pt x="214" y="413"/>
                    <a:pt x="214" y="413"/>
                  </a:cubicBezTo>
                  <a:cubicBezTo>
                    <a:pt x="215" y="413"/>
                    <a:pt x="216" y="413"/>
                    <a:pt x="216" y="413"/>
                  </a:cubicBezTo>
                  <a:cubicBezTo>
                    <a:pt x="216" y="412"/>
                    <a:pt x="216" y="412"/>
                    <a:pt x="216" y="412"/>
                  </a:cubicBezTo>
                  <a:cubicBezTo>
                    <a:pt x="215" y="411"/>
                    <a:pt x="215" y="411"/>
                    <a:pt x="215" y="411"/>
                  </a:cubicBezTo>
                  <a:cubicBezTo>
                    <a:pt x="214" y="411"/>
                    <a:pt x="214" y="411"/>
                    <a:pt x="214" y="411"/>
                  </a:cubicBezTo>
                  <a:cubicBezTo>
                    <a:pt x="214" y="408"/>
                    <a:pt x="214" y="408"/>
                    <a:pt x="214" y="408"/>
                  </a:cubicBezTo>
                  <a:cubicBezTo>
                    <a:pt x="214" y="408"/>
                    <a:pt x="215" y="408"/>
                    <a:pt x="216" y="408"/>
                  </a:cubicBezTo>
                  <a:cubicBezTo>
                    <a:pt x="216" y="407"/>
                    <a:pt x="216" y="407"/>
                    <a:pt x="216" y="407"/>
                  </a:cubicBezTo>
                  <a:cubicBezTo>
                    <a:pt x="216" y="407"/>
                    <a:pt x="216" y="407"/>
                    <a:pt x="216" y="408"/>
                  </a:cubicBezTo>
                  <a:cubicBezTo>
                    <a:pt x="216" y="409"/>
                    <a:pt x="218" y="409"/>
                    <a:pt x="217" y="411"/>
                  </a:cubicBezTo>
                  <a:close/>
                  <a:moveTo>
                    <a:pt x="224" y="419"/>
                  </a:moveTo>
                  <a:cubicBezTo>
                    <a:pt x="223" y="419"/>
                    <a:pt x="223" y="419"/>
                    <a:pt x="223" y="419"/>
                  </a:cubicBezTo>
                  <a:cubicBezTo>
                    <a:pt x="224" y="418"/>
                    <a:pt x="224" y="418"/>
                    <a:pt x="224" y="418"/>
                  </a:cubicBezTo>
                  <a:lnTo>
                    <a:pt x="224" y="419"/>
                  </a:lnTo>
                  <a:close/>
                  <a:moveTo>
                    <a:pt x="224" y="416"/>
                  </a:moveTo>
                  <a:cubicBezTo>
                    <a:pt x="224" y="416"/>
                    <a:pt x="225" y="415"/>
                    <a:pt x="225" y="415"/>
                  </a:cubicBezTo>
                  <a:cubicBezTo>
                    <a:pt x="225" y="415"/>
                    <a:pt x="224" y="416"/>
                    <a:pt x="224" y="416"/>
                  </a:cubicBezTo>
                  <a:close/>
                  <a:moveTo>
                    <a:pt x="242" y="2"/>
                  </a:moveTo>
                  <a:cubicBezTo>
                    <a:pt x="243" y="3"/>
                    <a:pt x="243" y="3"/>
                    <a:pt x="243" y="3"/>
                  </a:cubicBezTo>
                  <a:cubicBezTo>
                    <a:pt x="240" y="3"/>
                    <a:pt x="240" y="3"/>
                    <a:pt x="240" y="3"/>
                  </a:cubicBezTo>
                  <a:lnTo>
                    <a:pt x="242" y="2"/>
                  </a:lnTo>
                  <a:close/>
                  <a:moveTo>
                    <a:pt x="244" y="420"/>
                  </a:moveTo>
                  <a:cubicBezTo>
                    <a:pt x="242" y="421"/>
                    <a:pt x="242" y="418"/>
                    <a:pt x="241" y="418"/>
                  </a:cubicBezTo>
                  <a:cubicBezTo>
                    <a:pt x="242" y="418"/>
                    <a:pt x="242" y="418"/>
                    <a:pt x="242" y="417"/>
                  </a:cubicBezTo>
                  <a:cubicBezTo>
                    <a:pt x="239" y="418"/>
                    <a:pt x="239" y="416"/>
                    <a:pt x="237" y="415"/>
                  </a:cubicBezTo>
                  <a:cubicBezTo>
                    <a:pt x="237" y="414"/>
                    <a:pt x="237" y="414"/>
                    <a:pt x="237" y="414"/>
                  </a:cubicBezTo>
                  <a:cubicBezTo>
                    <a:pt x="236" y="416"/>
                    <a:pt x="236" y="416"/>
                    <a:pt x="236" y="416"/>
                  </a:cubicBezTo>
                  <a:cubicBezTo>
                    <a:pt x="236" y="415"/>
                    <a:pt x="237" y="415"/>
                    <a:pt x="236" y="414"/>
                  </a:cubicBezTo>
                  <a:cubicBezTo>
                    <a:pt x="237" y="414"/>
                    <a:pt x="237" y="414"/>
                    <a:pt x="237" y="414"/>
                  </a:cubicBezTo>
                  <a:cubicBezTo>
                    <a:pt x="237" y="414"/>
                    <a:pt x="237" y="414"/>
                    <a:pt x="237" y="414"/>
                  </a:cubicBezTo>
                  <a:cubicBezTo>
                    <a:pt x="237" y="415"/>
                    <a:pt x="237" y="415"/>
                    <a:pt x="237" y="415"/>
                  </a:cubicBezTo>
                  <a:cubicBezTo>
                    <a:pt x="239" y="415"/>
                    <a:pt x="240" y="416"/>
                    <a:pt x="241" y="414"/>
                  </a:cubicBezTo>
                  <a:cubicBezTo>
                    <a:pt x="240" y="412"/>
                    <a:pt x="240" y="412"/>
                    <a:pt x="240" y="412"/>
                  </a:cubicBezTo>
                  <a:cubicBezTo>
                    <a:pt x="241" y="414"/>
                    <a:pt x="242" y="415"/>
                    <a:pt x="243" y="413"/>
                  </a:cubicBezTo>
                  <a:cubicBezTo>
                    <a:pt x="244" y="412"/>
                    <a:pt x="244" y="412"/>
                    <a:pt x="244" y="412"/>
                  </a:cubicBezTo>
                  <a:cubicBezTo>
                    <a:pt x="244" y="414"/>
                    <a:pt x="246" y="416"/>
                    <a:pt x="243" y="416"/>
                  </a:cubicBezTo>
                  <a:cubicBezTo>
                    <a:pt x="242" y="417"/>
                    <a:pt x="242" y="417"/>
                    <a:pt x="242" y="417"/>
                  </a:cubicBezTo>
                  <a:cubicBezTo>
                    <a:pt x="243" y="418"/>
                    <a:pt x="244" y="420"/>
                    <a:pt x="244" y="420"/>
                  </a:cubicBezTo>
                  <a:close/>
                  <a:moveTo>
                    <a:pt x="246" y="421"/>
                  </a:moveTo>
                  <a:cubicBezTo>
                    <a:pt x="246" y="419"/>
                    <a:pt x="247" y="419"/>
                    <a:pt x="248" y="419"/>
                  </a:cubicBezTo>
                  <a:lnTo>
                    <a:pt x="246" y="421"/>
                  </a:lnTo>
                  <a:close/>
                  <a:moveTo>
                    <a:pt x="248" y="416"/>
                  </a:moveTo>
                  <a:cubicBezTo>
                    <a:pt x="248" y="415"/>
                    <a:pt x="248" y="415"/>
                    <a:pt x="248" y="415"/>
                  </a:cubicBezTo>
                  <a:cubicBezTo>
                    <a:pt x="250" y="415"/>
                    <a:pt x="250" y="415"/>
                    <a:pt x="250" y="415"/>
                  </a:cubicBezTo>
                  <a:cubicBezTo>
                    <a:pt x="249" y="415"/>
                    <a:pt x="249" y="415"/>
                    <a:pt x="248" y="416"/>
                  </a:cubicBezTo>
                  <a:close/>
                  <a:moveTo>
                    <a:pt x="254" y="421"/>
                  </a:moveTo>
                  <a:cubicBezTo>
                    <a:pt x="254" y="421"/>
                    <a:pt x="254" y="421"/>
                    <a:pt x="254" y="421"/>
                  </a:cubicBezTo>
                  <a:cubicBezTo>
                    <a:pt x="256" y="421"/>
                    <a:pt x="256" y="421"/>
                    <a:pt x="256" y="421"/>
                  </a:cubicBezTo>
                  <a:lnTo>
                    <a:pt x="254" y="421"/>
                  </a:lnTo>
                  <a:close/>
                  <a:moveTo>
                    <a:pt x="255" y="416"/>
                  </a:moveTo>
                  <a:cubicBezTo>
                    <a:pt x="256" y="413"/>
                    <a:pt x="256" y="413"/>
                    <a:pt x="256" y="413"/>
                  </a:cubicBezTo>
                  <a:cubicBezTo>
                    <a:pt x="256" y="415"/>
                    <a:pt x="256" y="415"/>
                    <a:pt x="256" y="415"/>
                  </a:cubicBezTo>
                  <a:lnTo>
                    <a:pt x="255" y="416"/>
                  </a:lnTo>
                  <a:close/>
                  <a:moveTo>
                    <a:pt x="262" y="412"/>
                  </a:moveTo>
                  <a:cubicBezTo>
                    <a:pt x="262" y="412"/>
                    <a:pt x="262" y="411"/>
                    <a:pt x="262" y="411"/>
                  </a:cubicBezTo>
                  <a:cubicBezTo>
                    <a:pt x="263" y="412"/>
                    <a:pt x="263" y="412"/>
                    <a:pt x="262" y="412"/>
                  </a:cubicBezTo>
                  <a:cubicBezTo>
                    <a:pt x="262" y="412"/>
                    <a:pt x="262" y="412"/>
                    <a:pt x="262" y="412"/>
                  </a:cubicBezTo>
                  <a:cubicBezTo>
                    <a:pt x="262" y="412"/>
                    <a:pt x="261" y="413"/>
                    <a:pt x="260" y="413"/>
                  </a:cubicBezTo>
                  <a:cubicBezTo>
                    <a:pt x="261" y="412"/>
                    <a:pt x="262" y="412"/>
                    <a:pt x="262" y="412"/>
                  </a:cubicBezTo>
                  <a:close/>
                  <a:moveTo>
                    <a:pt x="259" y="425"/>
                  </a:moveTo>
                  <a:cubicBezTo>
                    <a:pt x="257" y="425"/>
                    <a:pt x="257" y="425"/>
                    <a:pt x="257" y="425"/>
                  </a:cubicBezTo>
                  <a:cubicBezTo>
                    <a:pt x="257" y="425"/>
                    <a:pt x="258" y="424"/>
                    <a:pt x="259" y="425"/>
                  </a:cubicBezTo>
                  <a:close/>
                  <a:moveTo>
                    <a:pt x="261" y="423"/>
                  </a:moveTo>
                  <a:cubicBezTo>
                    <a:pt x="260" y="422"/>
                    <a:pt x="260" y="424"/>
                    <a:pt x="259" y="422"/>
                  </a:cubicBezTo>
                  <a:cubicBezTo>
                    <a:pt x="259" y="422"/>
                    <a:pt x="259" y="422"/>
                    <a:pt x="259" y="422"/>
                  </a:cubicBezTo>
                  <a:cubicBezTo>
                    <a:pt x="259" y="422"/>
                    <a:pt x="259" y="422"/>
                    <a:pt x="259" y="422"/>
                  </a:cubicBezTo>
                  <a:cubicBezTo>
                    <a:pt x="259" y="422"/>
                    <a:pt x="261" y="422"/>
                    <a:pt x="262" y="422"/>
                  </a:cubicBezTo>
                  <a:lnTo>
                    <a:pt x="261" y="423"/>
                  </a:lnTo>
                  <a:close/>
                  <a:moveTo>
                    <a:pt x="262" y="419"/>
                  </a:moveTo>
                  <a:cubicBezTo>
                    <a:pt x="261" y="419"/>
                    <a:pt x="261" y="419"/>
                    <a:pt x="261" y="419"/>
                  </a:cubicBezTo>
                  <a:cubicBezTo>
                    <a:pt x="261" y="416"/>
                    <a:pt x="263" y="418"/>
                    <a:pt x="264" y="416"/>
                  </a:cubicBezTo>
                  <a:cubicBezTo>
                    <a:pt x="263" y="415"/>
                    <a:pt x="263" y="415"/>
                    <a:pt x="263" y="415"/>
                  </a:cubicBezTo>
                  <a:cubicBezTo>
                    <a:pt x="265" y="415"/>
                    <a:pt x="265" y="415"/>
                    <a:pt x="265" y="415"/>
                  </a:cubicBezTo>
                  <a:cubicBezTo>
                    <a:pt x="265" y="416"/>
                    <a:pt x="263" y="418"/>
                    <a:pt x="262" y="419"/>
                  </a:cubicBezTo>
                  <a:close/>
                  <a:moveTo>
                    <a:pt x="266" y="419"/>
                  </a:moveTo>
                  <a:cubicBezTo>
                    <a:pt x="268" y="421"/>
                    <a:pt x="268" y="421"/>
                    <a:pt x="268" y="421"/>
                  </a:cubicBezTo>
                  <a:cubicBezTo>
                    <a:pt x="267" y="421"/>
                    <a:pt x="265" y="420"/>
                    <a:pt x="266" y="419"/>
                  </a:cubicBezTo>
                  <a:close/>
                  <a:moveTo>
                    <a:pt x="268" y="418"/>
                  </a:moveTo>
                  <a:cubicBezTo>
                    <a:pt x="267" y="418"/>
                    <a:pt x="267" y="418"/>
                    <a:pt x="267" y="418"/>
                  </a:cubicBezTo>
                  <a:cubicBezTo>
                    <a:pt x="268" y="417"/>
                    <a:pt x="268" y="417"/>
                    <a:pt x="268" y="417"/>
                  </a:cubicBezTo>
                  <a:cubicBezTo>
                    <a:pt x="267" y="416"/>
                    <a:pt x="266" y="415"/>
                    <a:pt x="267" y="414"/>
                  </a:cubicBezTo>
                  <a:cubicBezTo>
                    <a:pt x="268" y="414"/>
                    <a:pt x="267" y="416"/>
                    <a:pt x="269" y="416"/>
                  </a:cubicBezTo>
                  <a:cubicBezTo>
                    <a:pt x="269" y="417"/>
                    <a:pt x="268" y="417"/>
                    <a:pt x="268" y="418"/>
                  </a:cubicBezTo>
                  <a:close/>
                  <a:moveTo>
                    <a:pt x="270" y="422"/>
                  </a:moveTo>
                  <a:cubicBezTo>
                    <a:pt x="270" y="419"/>
                    <a:pt x="270" y="419"/>
                    <a:pt x="270" y="419"/>
                  </a:cubicBezTo>
                  <a:cubicBezTo>
                    <a:pt x="272" y="421"/>
                    <a:pt x="272" y="421"/>
                    <a:pt x="272" y="421"/>
                  </a:cubicBezTo>
                  <a:lnTo>
                    <a:pt x="270" y="422"/>
                  </a:lnTo>
                  <a:close/>
                  <a:moveTo>
                    <a:pt x="284" y="425"/>
                  </a:moveTo>
                  <a:cubicBezTo>
                    <a:pt x="283" y="425"/>
                    <a:pt x="283" y="425"/>
                    <a:pt x="283" y="425"/>
                  </a:cubicBezTo>
                  <a:cubicBezTo>
                    <a:pt x="282" y="424"/>
                    <a:pt x="283" y="423"/>
                    <a:pt x="284" y="424"/>
                  </a:cubicBezTo>
                  <a:cubicBezTo>
                    <a:pt x="284" y="425"/>
                    <a:pt x="284" y="425"/>
                    <a:pt x="284" y="425"/>
                  </a:cubicBezTo>
                  <a:close/>
                  <a:moveTo>
                    <a:pt x="294" y="424"/>
                  </a:moveTo>
                  <a:cubicBezTo>
                    <a:pt x="293" y="423"/>
                    <a:pt x="293" y="423"/>
                    <a:pt x="293" y="423"/>
                  </a:cubicBezTo>
                  <a:cubicBezTo>
                    <a:pt x="294" y="423"/>
                    <a:pt x="294" y="423"/>
                    <a:pt x="294" y="423"/>
                  </a:cubicBezTo>
                  <a:cubicBezTo>
                    <a:pt x="294" y="423"/>
                    <a:pt x="294" y="424"/>
                    <a:pt x="295" y="424"/>
                  </a:cubicBezTo>
                  <a:lnTo>
                    <a:pt x="294" y="424"/>
                  </a:lnTo>
                  <a:close/>
                  <a:moveTo>
                    <a:pt x="299" y="419"/>
                  </a:moveTo>
                  <a:cubicBezTo>
                    <a:pt x="298" y="420"/>
                    <a:pt x="297" y="420"/>
                    <a:pt x="296" y="420"/>
                  </a:cubicBezTo>
                  <a:cubicBezTo>
                    <a:pt x="298" y="419"/>
                    <a:pt x="298" y="419"/>
                    <a:pt x="298" y="419"/>
                  </a:cubicBezTo>
                  <a:cubicBezTo>
                    <a:pt x="297" y="418"/>
                    <a:pt x="297" y="418"/>
                    <a:pt x="297" y="418"/>
                  </a:cubicBezTo>
                  <a:cubicBezTo>
                    <a:pt x="299" y="417"/>
                    <a:pt x="299" y="417"/>
                    <a:pt x="299" y="417"/>
                  </a:cubicBezTo>
                  <a:cubicBezTo>
                    <a:pt x="298" y="418"/>
                    <a:pt x="298" y="418"/>
                    <a:pt x="298" y="418"/>
                  </a:cubicBezTo>
                  <a:lnTo>
                    <a:pt x="299" y="419"/>
                  </a:lnTo>
                  <a:close/>
                  <a:moveTo>
                    <a:pt x="307" y="417"/>
                  </a:moveTo>
                  <a:cubicBezTo>
                    <a:pt x="306" y="416"/>
                    <a:pt x="306" y="416"/>
                    <a:pt x="306" y="416"/>
                  </a:cubicBezTo>
                  <a:cubicBezTo>
                    <a:pt x="307" y="416"/>
                    <a:pt x="307" y="416"/>
                    <a:pt x="307" y="417"/>
                  </a:cubicBezTo>
                  <a:cubicBezTo>
                    <a:pt x="307" y="417"/>
                    <a:pt x="307" y="417"/>
                    <a:pt x="307" y="417"/>
                  </a:cubicBezTo>
                  <a:cubicBezTo>
                    <a:pt x="305" y="418"/>
                    <a:pt x="306" y="417"/>
                    <a:pt x="307" y="417"/>
                  </a:cubicBezTo>
                  <a:close/>
                  <a:moveTo>
                    <a:pt x="307" y="413"/>
                  </a:moveTo>
                  <a:cubicBezTo>
                    <a:pt x="307" y="413"/>
                    <a:pt x="307" y="413"/>
                    <a:pt x="307" y="413"/>
                  </a:cubicBezTo>
                  <a:cubicBezTo>
                    <a:pt x="306" y="413"/>
                    <a:pt x="306" y="413"/>
                    <a:pt x="306" y="413"/>
                  </a:cubicBezTo>
                  <a:cubicBezTo>
                    <a:pt x="305" y="412"/>
                    <a:pt x="305" y="412"/>
                    <a:pt x="305" y="412"/>
                  </a:cubicBezTo>
                  <a:cubicBezTo>
                    <a:pt x="306" y="412"/>
                    <a:pt x="306" y="412"/>
                    <a:pt x="306" y="412"/>
                  </a:cubicBezTo>
                  <a:cubicBezTo>
                    <a:pt x="306" y="413"/>
                    <a:pt x="306" y="413"/>
                    <a:pt x="306" y="413"/>
                  </a:cubicBezTo>
                  <a:cubicBezTo>
                    <a:pt x="306" y="413"/>
                    <a:pt x="307" y="413"/>
                    <a:pt x="307" y="413"/>
                  </a:cubicBezTo>
                  <a:cubicBezTo>
                    <a:pt x="308" y="412"/>
                    <a:pt x="308" y="412"/>
                    <a:pt x="308" y="412"/>
                  </a:cubicBezTo>
                  <a:cubicBezTo>
                    <a:pt x="308" y="413"/>
                    <a:pt x="308" y="413"/>
                    <a:pt x="308" y="413"/>
                  </a:cubicBezTo>
                  <a:cubicBezTo>
                    <a:pt x="310" y="413"/>
                    <a:pt x="310" y="413"/>
                    <a:pt x="310" y="413"/>
                  </a:cubicBezTo>
                  <a:cubicBezTo>
                    <a:pt x="309" y="413"/>
                    <a:pt x="310" y="414"/>
                    <a:pt x="310" y="415"/>
                  </a:cubicBezTo>
                  <a:cubicBezTo>
                    <a:pt x="310" y="415"/>
                    <a:pt x="310" y="415"/>
                    <a:pt x="310" y="415"/>
                  </a:cubicBezTo>
                  <a:cubicBezTo>
                    <a:pt x="310" y="415"/>
                    <a:pt x="310" y="415"/>
                    <a:pt x="310" y="415"/>
                  </a:cubicBezTo>
                  <a:cubicBezTo>
                    <a:pt x="307" y="415"/>
                    <a:pt x="307" y="414"/>
                    <a:pt x="307" y="413"/>
                  </a:cubicBezTo>
                  <a:close/>
                  <a:moveTo>
                    <a:pt x="314" y="412"/>
                  </a:moveTo>
                  <a:cubicBezTo>
                    <a:pt x="313" y="413"/>
                    <a:pt x="313" y="413"/>
                    <a:pt x="312" y="413"/>
                  </a:cubicBezTo>
                  <a:cubicBezTo>
                    <a:pt x="312" y="412"/>
                    <a:pt x="313" y="413"/>
                    <a:pt x="314" y="412"/>
                  </a:cubicBezTo>
                  <a:cubicBezTo>
                    <a:pt x="315" y="412"/>
                    <a:pt x="315" y="412"/>
                    <a:pt x="315" y="412"/>
                  </a:cubicBezTo>
                  <a:lnTo>
                    <a:pt x="314" y="412"/>
                  </a:lnTo>
                  <a:close/>
                  <a:moveTo>
                    <a:pt x="319" y="405"/>
                  </a:moveTo>
                  <a:cubicBezTo>
                    <a:pt x="318" y="403"/>
                    <a:pt x="318" y="403"/>
                    <a:pt x="318" y="403"/>
                  </a:cubicBezTo>
                  <a:cubicBezTo>
                    <a:pt x="321" y="404"/>
                    <a:pt x="321" y="404"/>
                    <a:pt x="321" y="404"/>
                  </a:cubicBezTo>
                  <a:lnTo>
                    <a:pt x="319" y="405"/>
                  </a:lnTo>
                  <a:close/>
                  <a:moveTo>
                    <a:pt x="365" y="52"/>
                  </a:moveTo>
                  <a:cubicBezTo>
                    <a:pt x="363" y="52"/>
                    <a:pt x="363" y="52"/>
                    <a:pt x="363" y="52"/>
                  </a:cubicBezTo>
                  <a:cubicBezTo>
                    <a:pt x="363" y="52"/>
                    <a:pt x="364" y="52"/>
                    <a:pt x="365" y="52"/>
                  </a:cubicBezTo>
                  <a:close/>
                  <a:moveTo>
                    <a:pt x="364" y="347"/>
                  </a:moveTo>
                  <a:cubicBezTo>
                    <a:pt x="364" y="348"/>
                    <a:pt x="364" y="348"/>
                    <a:pt x="364" y="348"/>
                  </a:cubicBezTo>
                  <a:cubicBezTo>
                    <a:pt x="363" y="346"/>
                    <a:pt x="363" y="346"/>
                    <a:pt x="363" y="346"/>
                  </a:cubicBezTo>
                  <a:lnTo>
                    <a:pt x="364" y="347"/>
                  </a:lnTo>
                  <a:close/>
                  <a:moveTo>
                    <a:pt x="361" y="353"/>
                  </a:moveTo>
                  <a:cubicBezTo>
                    <a:pt x="361" y="354"/>
                    <a:pt x="361" y="354"/>
                    <a:pt x="361" y="354"/>
                  </a:cubicBezTo>
                  <a:cubicBezTo>
                    <a:pt x="360" y="352"/>
                    <a:pt x="360" y="352"/>
                    <a:pt x="360" y="352"/>
                  </a:cubicBezTo>
                  <a:cubicBezTo>
                    <a:pt x="361" y="352"/>
                    <a:pt x="361" y="352"/>
                    <a:pt x="361" y="352"/>
                  </a:cubicBezTo>
                  <a:cubicBezTo>
                    <a:pt x="361" y="352"/>
                    <a:pt x="361" y="353"/>
                    <a:pt x="361" y="353"/>
                  </a:cubicBezTo>
                  <a:close/>
                  <a:moveTo>
                    <a:pt x="363" y="374"/>
                  </a:moveTo>
                  <a:cubicBezTo>
                    <a:pt x="359" y="374"/>
                    <a:pt x="359" y="374"/>
                    <a:pt x="359" y="374"/>
                  </a:cubicBezTo>
                  <a:cubicBezTo>
                    <a:pt x="361" y="373"/>
                    <a:pt x="362" y="374"/>
                    <a:pt x="363" y="374"/>
                  </a:cubicBezTo>
                  <a:close/>
                  <a:moveTo>
                    <a:pt x="365" y="49"/>
                  </a:moveTo>
                  <a:cubicBezTo>
                    <a:pt x="365" y="49"/>
                    <a:pt x="364" y="48"/>
                    <a:pt x="364" y="49"/>
                  </a:cubicBezTo>
                  <a:cubicBezTo>
                    <a:pt x="364" y="50"/>
                    <a:pt x="364" y="50"/>
                    <a:pt x="364" y="50"/>
                  </a:cubicBezTo>
                  <a:cubicBezTo>
                    <a:pt x="363" y="49"/>
                    <a:pt x="361" y="50"/>
                    <a:pt x="360" y="49"/>
                  </a:cubicBezTo>
                  <a:cubicBezTo>
                    <a:pt x="362" y="49"/>
                    <a:pt x="363" y="46"/>
                    <a:pt x="365" y="49"/>
                  </a:cubicBezTo>
                  <a:close/>
                  <a:moveTo>
                    <a:pt x="357" y="303"/>
                  </a:moveTo>
                  <a:cubicBezTo>
                    <a:pt x="361" y="305"/>
                    <a:pt x="360" y="302"/>
                    <a:pt x="361" y="301"/>
                  </a:cubicBezTo>
                  <a:cubicBezTo>
                    <a:pt x="361" y="304"/>
                    <a:pt x="359" y="304"/>
                    <a:pt x="356" y="306"/>
                  </a:cubicBezTo>
                  <a:cubicBezTo>
                    <a:pt x="355" y="305"/>
                    <a:pt x="355" y="305"/>
                    <a:pt x="355" y="305"/>
                  </a:cubicBezTo>
                  <a:cubicBezTo>
                    <a:pt x="356" y="305"/>
                    <a:pt x="357" y="305"/>
                    <a:pt x="357" y="305"/>
                  </a:cubicBezTo>
                  <a:lnTo>
                    <a:pt x="357" y="303"/>
                  </a:lnTo>
                  <a:close/>
                  <a:moveTo>
                    <a:pt x="355" y="47"/>
                  </a:moveTo>
                  <a:cubicBezTo>
                    <a:pt x="356" y="48"/>
                    <a:pt x="356" y="48"/>
                    <a:pt x="356" y="48"/>
                  </a:cubicBezTo>
                  <a:cubicBezTo>
                    <a:pt x="358" y="49"/>
                    <a:pt x="354" y="47"/>
                    <a:pt x="355" y="47"/>
                  </a:cubicBezTo>
                  <a:close/>
                  <a:moveTo>
                    <a:pt x="352" y="350"/>
                  </a:moveTo>
                  <a:cubicBezTo>
                    <a:pt x="353" y="350"/>
                    <a:pt x="353" y="350"/>
                    <a:pt x="353" y="350"/>
                  </a:cubicBezTo>
                  <a:cubicBezTo>
                    <a:pt x="351" y="351"/>
                    <a:pt x="351" y="351"/>
                    <a:pt x="351" y="351"/>
                  </a:cubicBezTo>
                  <a:lnTo>
                    <a:pt x="352" y="350"/>
                  </a:lnTo>
                  <a:close/>
                  <a:moveTo>
                    <a:pt x="345" y="308"/>
                  </a:moveTo>
                  <a:cubicBezTo>
                    <a:pt x="346" y="309"/>
                    <a:pt x="346" y="309"/>
                    <a:pt x="346" y="309"/>
                  </a:cubicBezTo>
                  <a:cubicBezTo>
                    <a:pt x="345" y="310"/>
                    <a:pt x="345" y="310"/>
                    <a:pt x="345" y="310"/>
                  </a:cubicBezTo>
                  <a:lnTo>
                    <a:pt x="345" y="308"/>
                  </a:lnTo>
                  <a:close/>
                  <a:moveTo>
                    <a:pt x="347" y="313"/>
                  </a:moveTo>
                  <a:cubicBezTo>
                    <a:pt x="348" y="313"/>
                    <a:pt x="348" y="313"/>
                    <a:pt x="348" y="313"/>
                  </a:cubicBezTo>
                  <a:cubicBezTo>
                    <a:pt x="344" y="312"/>
                    <a:pt x="344" y="312"/>
                    <a:pt x="344" y="312"/>
                  </a:cubicBezTo>
                  <a:lnTo>
                    <a:pt x="347" y="313"/>
                  </a:lnTo>
                  <a:close/>
                  <a:moveTo>
                    <a:pt x="346" y="314"/>
                  </a:moveTo>
                  <a:cubicBezTo>
                    <a:pt x="345" y="314"/>
                    <a:pt x="345" y="314"/>
                    <a:pt x="345" y="314"/>
                  </a:cubicBezTo>
                  <a:cubicBezTo>
                    <a:pt x="345" y="314"/>
                    <a:pt x="345" y="314"/>
                    <a:pt x="345" y="314"/>
                  </a:cubicBezTo>
                  <a:lnTo>
                    <a:pt x="346" y="314"/>
                  </a:lnTo>
                  <a:close/>
                  <a:moveTo>
                    <a:pt x="354" y="358"/>
                  </a:moveTo>
                  <a:cubicBezTo>
                    <a:pt x="350" y="359"/>
                    <a:pt x="344" y="357"/>
                    <a:pt x="343" y="358"/>
                  </a:cubicBezTo>
                  <a:cubicBezTo>
                    <a:pt x="346" y="356"/>
                    <a:pt x="350" y="359"/>
                    <a:pt x="354" y="358"/>
                  </a:cubicBezTo>
                  <a:close/>
                  <a:moveTo>
                    <a:pt x="347" y="372"/>
                  </a:moveTo>
                  <a:cubicBezTo>
                    <a:pt x="350" y="374"/>
                    <a:pt x="350" y="374"/>
                    <a:pt x="350" y="374"/>
                  </a:cubicBezTo>
                  <a:cubicBezTo>
                    <a:pt x="350" y="374"/>
                    <a:pt x="346" y="373"/>
                    <a:pt x="347" y="372"/>
                  </a:cubicBezTo>
                  <a:close/>
                  <a:moveTo>
                    <a:pt x="347" y="378"/>
                  </a:moveTo>
                  <a:cubicBezTo>
                    <a:pt x="347" y="379"/>
                    <a:pt x="347" y="379"/>
                    <a:pt x="347" y="379"/>
                  </a:cubicBezTo>
                  <a:cubicBezTo>
                    <a:pt x="347" y="378"/>
                    <a:pt x="346" y="378"/>
                    <a:pt x="345" y="378"/>
                  </a:cubicBezTo>
                  <a:cubicBezTo>
                    <a:pt x="346" y="378"/>
                    <a:pt x="347" y="377"/>
                    <a:pt x="347" y="378"/>
                  </a:cubicBezTo>
                  <a:close/>
                  <a:moveTo>
                    <a:pt x="347" y="370"/>
                  </a:moveTo>
                  <a:cubicBezTo>
                    <a:pt x="347" y="370"/>
                    <a:pt x="347" y="370"/>
                    <a:pt x="347" y="370"/>
                  </a:cubicBezTo>
                  <a:cubicBezTo>
                    <a:pt x="348" y="369"/>
                    <a:pt x="348" y="369"/>
                    <a:pt x="348" y="369"/>
                  </a:cubicBezTo>
                  <a:cubicBezTo>
                    <a:pt x="347" y="368"/>
                    <a:pt x="347" y="368"/>
                    <a:pt x="346" y="368"/>
                  </a:cubicBezTo>
                  <a:cubicBezTo>
                    <a:pt x="347" y="367"/>
                    <a:pt x="347" y="367"/>
                    <a:pt x="347" y="367"/>
                  </a:cubicBezTo>
                  <a:cubicBezTo>
                    <a:pt x="348" y="367"/>
                    <a:pt x="348" y="367"/>
                    <a:pt x="348" y="367"/>
                  </a:cubicBezTo>
                  <a:cubicBezTo>
                    <a:pt x="349" y="367"/>
                    <a:pt x="349" y="367"/>
                    <a:pt x="349" y="367"/>
                  </a:cubicBezTo>
                  <a:cubicBezTo>
                    <a:pt x="347" y="366"/>
                    <a:pt x="347" y="366"/>
                    <a:pt x="347" y="366"/>
                  </a:cubicBezTo>
                  <a:cubicBezTo>
                    <a:pt x="347" y="366"/>
                    <a:pt x="347" y="366"/>
                    <a:pt x="347" y="365"/>
                  </a:cubicBezTo>
                  <a:cubicBezTo>
                    <a:pt x="347" y="366"/>
                    <a:pt x="347" y="366"/>
                    <a:pt x="347" y="366"/>
                  </a:cubicBezTo>
                  <a:cubicBezTo>
                    <a:pt x="348" y="365"/>
                    <a:pt x="349" y="364"/>
                    <a:pt x="350" y="363"/>
                  </a:cubicBezTo>
                  <a:cubicBezTo>
                    <a:pt x="350" y="363"/>
                    <a:pt x="350" y="363"/>
                    <a:pt x="350" y="363"/>
                  </a:cubicBezTo>
                  <a:cubicBezTo>
                    <a:pt x="350" y="363"/>
                    <a:pt x="350" y="363"/>
                    <a:pt x="350" y="363"/>
                  </a:cubicBezTo>
                  <a:cubicBezTo>
                    <a:pt x="349" y="366"/>
                    <a:pt x="348" y="368"/>
                    <a:pt x="351" y="369"/>
                  </a:cubicBezTo>
                  <a:cubicBezTo>
                    <a:pt x="350" y="369"/>
                    <a:pt x="350" y="369"/>
                    <a:pt x="350" y="369"/>
                  </a:cubicBezTo>
                  <a:cubicBezTo>
                    <a:pt x="352" y="370"/>
                    <a:pt x="352" y="370"/>
                    <a:pt x="352" y="370"/>
                  </a:cubicBezTo>
                  <a:cubicBezTo>
                    <a:pt x="351" y="371"/>
                    <a:pt x="350" y="371"/>
                    <a:pt x="350" y="369"/>
                  </a:cubicBezTo>
                  <a:cubicBezTo>
                    <a:pt x="349" y="370"/>
                    <a:pt x="348" y="370"/>
                    <a:pt x="347" y="370"/>
                  </a:cubicBezTo>
                  <a:close/>
                  <a:moveTo>
                    <a:pt x="340" y="327"/>
                  </a:moveTo>
                  <a:cubicBezTo>
                    <a:pt x="340" y="328"/>
                    <a:pt x="340" y="328"/>
                    <a:pt x="340" y="328"/>
                  </a:cubicBezTo>
                  <a:cubicBezTo>
                    <a:pt x="338" y="327"/>
                    <a:pt x="338" y="327"/>
                    <a:pt x="338" y="327"/>
                  </a:cubicBezTo>
                  <a:lnTo>
                    <a:pt x="340" y="327"/>
                  </a:lnTo>
                  <a:close/>
                  <a:moveTo>
                    <a:pt x="324" y="399"/>
                  </a:moveTo>
                  <a:cubicBezTo>
                    <a:pt x="326" y="397"/>
                    <a:pt x="326" y="397"/>
                    <a:pt x="326" y="397"/>
                  </a:cubicBezTo>
                  <a:cubicBezTo>
                    <a:pt x="326" y="397"/>
                    <a:pt x="327" y="398"/>
                    <a:pt x="327" y="398"/>
                  </a:cubicBezTo>
                  <a:lnTo>
                    <a:pt x="324" y="399"/>
                  </a:lnTo>
                  <a:close/>
                  <a:moveTo>
                    <a:pt x="328" y="406"/>
                  </a:moveTo>
                  <a:cubicBezTo>
                    <a:pt x="327" y="405"/>
                    <a:pt x="327" y="405"/>
                    <a:pt x="327" y="405"/>
                  </a:cubicBezTo>
                  <a:cubicBezTo>
                    <a:pt x="326" y="405"/>
                    <a:pt x="325" y="405"/>
                    <a:pt x="325" y="404"/>
                  </a:cubicBezTo>
                  <a:cubicBezTo>
                    <a:pt x="327" y="405"/>
                    <a:pt x="327" y="405"/>
                    <a:pt x="327" y="405"/>
                  </a:cubicBezTo>
                  <a:cubicBezTo>
                    <a:pt x="327" y="405"/>
                    <a:pt x="328" y="405"/>
                    <a:pt x="329" y="405"/>
                  </a:cubicBezTo>
                  <a:cubicBezTo>
                    <a:pt x="328" y="405"/>
                    <a:pt x="328" y="406"/>
                    <a:pt x="328" y="406"/>
                  </a:cubicBezTo>
                  <a:close/>
                  <a:moveTo>
                    <a:pt x="332" y="393"/>
                  </a:moveTo>
                  <a:cubicBezTo>
                    <a:pt x="332" y="392"/>
                    <a:pt x="332" y="392"/>
                    <a:pt x="332" y="392"/>
                  </a:cubicBezTo>
                  <a:cubicBezTo>
                    <a:pt x="333" y="392"/>
                    <a:pt x="333" y="392"/>
                    <a:pt x="333" y="392"/>
                  </a:cubicBezTo>
                  <a:lnTo>
                    <a:pt x="332" y="393"/>
                  </a:lnTo>
                  <a:close/>
                  <a:moveTo>
                    <a:pt x="332" y="390"/>
                  </a:moveTo>
                  <a:cubicBezTo>
                    <a:pt x="332" y="388"/>
                    <a:pt x="332" y="388"/>
                    <a:pt x="332" y="388"/>
                  </a:cubicBezTo>
                  <a:cubicBezTo>
                    <a:pt x="333" y="388"/>
                    <a:pt x="333" y="388"/>
                    <a:pt x="333" y="388"/>
                  </a:cubicBezTo>
                  <a:lnTo>
                    <a:pt x="332" y="390"/>
                  </a:lnTo>
                  <a:close/>
                  <a:moveTo>
                    <a:pt x="336" y="393"/>
                  </a:moveTo>
                  <a:cubicBezTo>
                    <a:pt x="335" y="394"/>
                    <a:pt x="335" y="395"/>
                    <a:pt x="334" y="394"/>
                  </a:cubicBezTo>
                  <a:cubicBezTo>
                    <a:pt x="334" y="394"/>
                    <a:pt x="335" y="393"/>
                    <a:pt x="336" y="393"/>
                  </a:cubicBezTo>
                  <a:cubicBezTo>
                    <a:pt x="336" y="393"/>
                    <a:pt x="336" y="392"/>
                    <a:pt x="336" y="393"/>
                  </a:cubicBezTo>
                  <a:close/>
                  <a:moveTo>
                    <a:pt x="336" y="385"/>
                  </a:moveTo>
                  <a:cubicBezTo>
                    <a:pt x="336" y="384"/>
                    <a:pt x="336" y="384"/>
                    <a:pt x="336" y="384"/>
                  </a:cubicBezTo>
                  <a:cubicBezTo>
                    <a:pt x="338" y="385"/>
                    <a:pt x="338" y="385"/>
                    <a:pt x="338" y="385"/>
                  </a:cubicBezTo>
                  <a:lnTo>
                    <a:pt x="336" y="385"/>
                  </a:lnTo>
                  <a:close/>
                  <a:moveTo>
                    <a:pt x="337" y="331"/>
                  </a:moveTo>
                  <a:cubicBezTo>
                    <a:pt x="337" y="330"/>
                    <a:pt x="337" y="330"/>
                    <a:pt x="337" y="330"/>
                  </a:cubicBezTo>
                  <a:cubicBezTo>
                    <a:pt x="338" y="330"/>
                    <a:pt x="338" y="330"/>
                    <a:pt x="339" y="330"/>
                  </a:cubicBezTo>
                  <a:cubicBezTo>
                    <a:pt x="338" y="331"/>
                    <a:pt x="338" y="331"/>
                    <a:pt x="337" y="331"/>
                  </a:cubicBezTo>
                  <a:close/>
                  <a:moveTo>
                    <a:pt x="339" y="392"/>
                  </a:moveTo>
                  <a:cubicBezTo>
                    <a:pt x="340" y="393"/>
                    <a:pt x="340" y="391"/>
                    <a:pt x="341" y="392"/>
                  </a:cubicBezTo>
                  <a:cubicBezTo>
                    <a:pt x="339" y="392"/>
                    <a:pt x="340" y="394"/>
                    <a:pt x="339" y="392"/>
                  </a:cubicBezTo>
                  <a:close/>
                  <a:moveTo>
                    <a:pt x="341" y="375"/>
                  </a:moveTo>
                  <a:cubicBezTo>
                    <a:pt x="342" y="375"/>
                    <a:pt x="342" y="375"/>
                    <a:pt x="342" y="375"/>
                  </a:cubicBezTo>
                  <a:cubicBezTo>
                    <a:pt x="342" y="375"/>
                    <a:pt x="343" y="375"/>
                    <a:pt x="343" y="375"/>
                  </a:cubicBezTo>
                  <a:cubicBezTo>
                    <a:pt x="345" y="374"/>
                    <a:pt x="345" y="374"/>
                    <a:pt x="345" y="374"/>
                  </a:cubicBezTo>
                  <a:cubicBezTo>
                    <a:pt x="344" y="374"/>
                    <a:pt x="346" y="375"/>
                    <a:pt x="345" y="376"/>
                  </a:cubicBezTo>
                  <a:cubicBezTo>
                    <a:pt x="345" y="376"/>
                    <a:pt x="344" y="375"/>
                    <a:pt x="343" y="375"/>
                  </a:cubicBezTo>
                  <a:cubicBezTo>
                    <a:pt x="342" y="375"/>
                    <a:pt x="342" y="375"/>
                    <a:pt x="342" y="375"/>
                  </a:cubicBezTo>
                  <a:cubicBezTo>
                    <a:pt x="342" y="375"/>
                    <a:pt x="342" y="375"/>
                    <a:pt x="342" y="375"/>
                  </a:cubicBezTo>
                  <a:lnTo>
                    <a:pt x="341" y="375"/>
                  </a:lnTo>
                  <a:close/>
                  <a:moveTo>
                    <a:pt x="343" y="386"/>
                  </a:moveTo>
                  <a:cubicBezTo>
                    <a:pt x="343" y="385"/>
                    <a:pt x="344" y="385"/>
                    <a:pt x="345" y="385"/>
                  </a:cubicBezTo>
                  <a:cubicBezTo>
                    <a:pt x="345" y="384"/>
                    <a:pt x="345" y="384"/>
                    <a:pt x="345" y="384"/>
                  </a:cubicBezTo>
                  <a:cubicBezTo>
                    <a:pt x="345" y="384"/>
                    <a:pt x="345" y="384"/>
                    <a:pt x="345" y="384"/>
                  </a:cubicBezTo>
                  <a:cubicBezTo>
                    <a:pt x="346" y="384"/>
                    <a:pt x="346" y="384"/>
                    <a:pt x="346" y="384"/>
                  </a:cubicBezTo>
                  <a:cubicBezTo>
                    <a:pt x="346" y="384"/>
                    <a:pt x="346" y="384"/>
                    <a:pt x="346" y="384"/>
                  </a:cubicBezTo>
                  <a:cubicBezTo>
                    <a:pt x="346" y="384"/>
                    <a:pt x="346" y="384"/>
                    <a:pt x="346" y="384"/>
                  </a:cubicBezTo>
                  <a:cubicBezTo>
                    <a:pt x="345" y="384"/>
                    <a:pt x="345" y="384"/>
                    <a:pt x="345" y="384"/>
                  </a:cubicBezTo>
                  <a:cubicBezTo>
                    <a:pt x="345" y="385"/>
                    <a:pt x="345" y="385"/>
                    <a:pt x="345" y="385"/>
                  </a:cubicBezTo>
                  <a:cubicBezTo>
                    <a:pt x="344" y="385"/>
                    <a:pt x="344" y="387"/>
                    <a:pt x="343" y="386"/>
                  </a:cubicBezTo>
                  <a:close/>
                  <a:moveTo>
                    <a:pt x="345" y="393"/>
                  </a:moveTo>
                  <a:cubicBezTo>
                    <a:pt x="346" y="392"/>
                    <a:pt x="346" y="392"/>
                    <a:pt x="346" y="392"/>
                  </a:cubicBezTo>
                  <a:cubicBezTo>
                    <a:pt x="349" y="394"/>
                    <a:pt x="349" y="394"/>
                    <a:pt x="349" y="394"/>
                  </a:cubicBezTo>
                  <a:lnTo>
                    <a:pt x="345" y="393"/>
                  </a:lnTo>
                  <a:close/>
                  <a:moveTo>
                    <a:pt x="349" y="381"/>
                  </a:moveTo>
                  <a:cubicBezTo>
                    <a:pt x="348" y="381"/>
                    <a:pt x="348" y="381"/>
                    <a:pt x="348" y="381"/>
                  </a:cubicBezTo>
                  <a:cubicBezTo>
                    <a:pt x="348" y="381"/>
                    <a:pt x="348" y="381"/>
                    <a:pt x="348" y="381"/>
                  </a:cubicBezTo>
                  <a:cubicBezTo>
                    <a:pt x="349" y="381"/>
                    <a:pt x="349" y="381"/>
                    <a:pt x="349" y="381"/>
                  </a:cubicBezTo>
                  <a:cubicBezTo>
                    <a:pt x="349" y="382"/>
                    <a:pt x="349" y="382"/>
                    <a:pt x="349" y="382"/>
                  </a:cubicBezTo>
                  <a:cubicBezTo>
                    <a:pt x="351" y="382"/>
                    <a:pt x="349" y="382"/>
                    <a:pt x="349" y="381"/>
                  </a:cubicBezTo>
                  <a:close/>
                  <a:moveTo>
                    <a:pt x="350" y="390"/>
                  </a:moveTo>
                  <a:cubicBezTo>
                    <a:pt x="350" y="389"/>
                    <a:pt x="350" y="389"/>
                    <a:pt x="350" y="389"/>
                  </a:cubicBezTo>
                  <a:cubicBezTo>
                    <a:pt x="350" y="390"/>
                    <a:pt x="350" y="390"/>
                    <a:pt x="350" y="390"/>
                  </a:cubicBezTo>
                  <a:close/>
                  <a:moveTo>
                    <a:pt x="349" y="379"/>
                  </a:moveTo>
                  <a:cubicBezTo>
                    <a:pt x="350" y="378"/>
                    <a:pt x="349" y="377"/>
                    <a:pt x="348" y="377"/>
                  </a:cubicBezTo>
                  <a:cubicBezTo>
                    <a:pt x="351" y="377"/>
                    <a:pt x="351" y="382"/>
                    <a:pt x="354" y="380"/>
                  </a:cubicBezTo>
                  <a:cubicBezTo>
                    <a:pt x="352" y="383"/>
                    <a:pt x="351" y="378"/>
                    <a:pt x="349" y="379"/>
                  </a:cubicBezTo>
                  <a:close/>
                  <a:moveTo>
                    <a:pt x="352" y="373"/>
                  </a:moveTo>
                  <a:cubicBezTo>
                    <a:pt x="352" y="374"/>
                    <a:pt x="353" y="375"/>
                    <a:pt x="355" y="375"/>
                  </a:cubicBezTo>
                  <a:cubicBezTo>
                    <a:pt x="356" y="376"/>
                    <a:pt x="355" y="377"/>
                    <a:pt x="356" y="377"/>
                  </a:cubicBezTo>
                  <a:cubicBezTo>
                    <a:pt x="356" y="378"/>
                    <a:pt x="349" y="375"/>
                    <a:pt x="352" y="373"/>
                  </a:cubicBezTo>
                  <a:close/>
                  <a:moveTo>
                    <a:pt x="355" y="373"/>
                  </a:moveTo>
                  <a:cubicBezTo>
                    <a:pt x="355" y="374"/>
                    <a:pt x="355" y="374"/>
                    <a:pt x="355" y="374"/>
                  </a:cubicBezTo>
                  <a:cubicBezTo>
                    <a:pt x="354" y="373"/>
                    <a:pt x="354" y="373"/>
                    <a:pt x="354" y="373"/>
                  </a:cubicBezTo>
                  <a:cubicBezTo>
                    <a:pt x="357" y="373"/>
                    <a:pt x="359" y="374"/>
                    <a:pt x="360" y="376"/>
                  </a:cubicBezTo>
                  <a:cubicBezTo>
                    <a:pt x="358" y="377"/>
                    <a:pt x="356" y="374"/>
                    <a:pt x="355" y="373"/>
                  </a:cubicBezTo>
                  <a:close/>
                  <a:moveTo>
                    <a:pt x="357" y="378"/>
                  </a:moveTo>
                  <a:cubicBezTo>
                    <a:pt x="358" y="376"/>
                    <a:pt x="359" y="377"/>
                    <a:pt x="361" y="378"/>
                  </a:cubicBezTo>
                  <a:cubicBezTo>
                    <a:pt x="361" y="377"/>
                    <a:pt x="362" y="377"/>
                    <a:pt x="362" y="377"/>
                  </a:cubicBezTo>
                  <a:cubicBezTo>
                    <a:pt x="362" y="378"/>
                    <a:pt x="361" y="378"/>
                    <a:pt x="361" y="378"/>
                  </a:cubicBezTo>
                  <a:cubicBezTo>
                    <a:pt x="360" y="378"/>
                    <a:pt x="359" y="379"/>
                    <a:pt x="357" y="378"/>
                  </a:cubicBezTo>
                  <a:close/>
                  <a:moveTo>
                    <a:pt x="358" y="381"/>
                  </a:moveTo>
                  <a:cubicBezTo>
                    <a:pt x="358" y="380"/>
                    <a:pt x="358" y="380"/>
                    <a:pt x="358" y="380"/>
                  </a:cubicBezTo>
                  <a:cubicBezTo>
                    <a:pt x="359" y="380"/>
                    <a:pt x="360" y="381"/>
                    <a:pt x="361" y="381"/>
                  </a:cubicBezTo>
                  <a:lnTo>
                    <a:pt x="358" y="381"/>
                  </a:lnTo>
                  <a:close/>
                  <a:moveTo>
                    <a:pt x="362" y="384"/>
                  </a:moveTo>
                  <a:cubicBezTo>
                    <a:pt x="361" y="382"/>
                    <a:pt x="361" y="382"/>
                    <a:pt x="361" y="382"/>
                  </a:cubicBezTo>
                  <a:cubicBezTo>
                    <a:pt x="362" y="382"/>
                    <a:pt x="362" y="382"/>
                    <a:pt x="362" y="382"/>
                  </a:cubicBezTo>
                  <a:lnTo>
                    <a:pt x="362" y="384"/>
                  </a:lnTo>
                  <a:close/>
                  <a:moveTo>
                    <a:pt x="362" y="376"/>
                  </a:moveTo>
                  <a:cubicBezTo>
                    <a:pt x="362" y="376"/>
                    <a:pt x="361" y="376"/>
                    <a:pt x="361" y="376"/>
                  </a:cubicBezTo>
                  <a:cubicBezTo>
                    <a:pt x="361" y="376"/>
                    <a:pt x="362" y="376"/>
                    <a:pt x="362" y="376"/>
                  </a:cubicBezTo>
                  <a:cubicBezTo>
                    <a:pt x="363" y="376"/>
                    <a:pt x="365" y="376"/>
                    <a:pt x="365" y="376"/>
                  </a:cubicBezTo>
                  <a:cubicBezTo>
                    <a:pt x="364" y="378"/>
                    <a:pt x="363" y="376"/>
                    <a:pt x="362" y="376"/>
                  </a:cubicBezTo>
                  <a:close/>
                  <a:moveTo>
                    <a:pt x="442" y="163"/>
                  </a:moveTo>
                  <a:cubicBezTo>
                    <a:pt x="442" y="164"/>
                    <a:pt x="442" y="164"/>
                    <a:pt x="442" y="164"/>
                  </a:cubicBezTo>
                  <a:cubicBezTo>
                    <a:pt x="440" y="162"/>
                    <a:pt x="440" y="162"/>
                    <a:pt x="440" y="162"/>
                  </a:cubicBezTo>
                  <a:lnTo>
                    <a:pt x="442" y="163"/>
                  </a:lnTo>
                  <a:close/>
                  <a:moveTo>
                    <a:pt x="438" y="195"/>
                  </a:moveTo>
                  <a:cubicBezTo>
                    <a:pt x="437" y="197"/>
                    <a:pt x="440" y="198"/>
                    <a:pt x="440" y="198"/>
                  </a:cubicBezTo>
                  <a:cubicBezTo>
                    <a:pt x="439" y="198"/>
                    <a:pt x="436" y="198"/>
                    <a:pt x="438" y="195"/>
                  </a:cubicBezTo>
                  <a:close/>
                  <a:moveTo>
                    <a:pt x="434" y="196"/>
                  </a:moveTo>
                  <a:cubicBezTo>
                    <a:pt x="434" y="196"/>
                    <a:pt x="434" y="196"/>
                    <a:pt x="434" y="196"/>
                  </a:cubicBezTo>
                  <a:cubicBezTo>
                    <a:pt x="435" y="197"/>
                    <a:pt x="435" y="197"/>
                    <a:pt x="435" y="197"/>
                  </a:cubicBezTo>
                  <a:cubicBezTo>
                    <a:pt x="436" y="198"/>
                    <a:pt x="434" y="197"/>
                    <a:pt x="434" y="196"/>
                  </a:cubicBezTo>
                  <a:cubicBezTo>
                    <a:pt x="433" y="196"/>
                    <a:pt x="433" y="196"/>
                    <a:pt x="433" y="196"/>
                  </a:cubicBezTo>
                  <a:lnTo>
                    <a:pt x="434" y="196"/>
                  </a:lnTo>
                  <a:close/>
                  <a:moveTo>
                    <a:pt x="427" y="189"/>
                  </a:moveTo>
                  <a:cubicBezTo>
                    <a:pt x="427" y="188"/>
                    <a:pt x="429" y="188"/>
                    <a:pt x="430" y="189"/>
                  </a:cubicBezTo>
                  <a:cubicBezTo>
                    <a:pt x="428" y="189"/>
                    <a:pt x="431" y="191"/>
                    <a:pt x="430" y="192"/>
                  </a:cubicBezTo>
                  <a:cubicBezTo>
                    <a:pt x="430" y="193"/>
                    <a:pt x="430" y="193"/>
                    <a:pt x="430" y="193"/>
                  </a:cubicBezTo>
                  <a:cubicBezTo>
                    <a:pt x="431" y="195"/>
                    <a:pt x="431" y="195"/>
                    <a:pt x="431" y="195"/>
                  </a:cubicBezTo>
                  <a:cubicBezTo>
                    <a:pt x="431" y="196"/>
                    <a:pt x="430" y="195"/>
                    <a:pt x="429" y="196"/>
                  </a:cubicBezTo>
                  <a:cubicBezTo>
                    <a:pt x="430" y="197"/>
                    <a:pt x="430" y="197"/>
                    <a:pt x="430" y="197"/>
                  </a:cubicBezTo>
                  <a:cubicBezTo>
                    <a:pt x="428" y="199"/>
                    <a:pt x="428" y="194"/>
                    <a:pt x="425" y="196"/>
                  </a:cubicBezTo>
                  <a:cubicBezTo>
                    <a:pt x="426" y="196"/>
                    <a:pt x="427" y="195"/>
                    <a:pt x="427" y="194"/>
                  </a:cubicBezTo>
                  <a:cubicBezTo>
                    <a:pt x="425" y="194"/>
                    <a:pt x="423" y="196"/>
                    <a:pt x="421" y="194"/>
                  </a:cubicBezTo>
                  <a:cubicBezTo>
                    <a:pt x="422" y="193"/>
                    <a:pt x="424" y="196"/>
                    <a:pt x="425" y="194"/>
                  </a:cubicBezTo>
                  <a:cubicBezTo>
                    <a:pt x="424" y="193"/>
                    <a:pt x="424" y="193"/>
                    <a:pt x="424" y="193"/>
                  </a:cubicBezTo>
                  <a:cubicBezTo>
                    <a:pt x="424" y="193"/>
                    <a:pt x="423" y="193"/>
                    <a:pt x="423" y="193"/>
                  </a:cubicBezTo>
                  <a:cubicBezTo>
                    <a:pt x="423" y="193"/>
                    <a:pt x="423" y="192"/>
                    <a:pt x="423" y="192"/>
                  </a:cubicBezTo>
                  <a:cubicBezTo>
                    <a:pt x="420" y="192"/>
                    <a:pt x="420" y="192"/>
                    <a:pt x="420" y="192"/>
                  </a:cubicBezTo>
                  <a:cubicBezTo>
                    <a:pt x="422" y="192"/>
                    <a:pt x="421" y="189"/>
                    <a:pt x="422" y="188"/>
                  </a:cubicBezTo>
                  <a:cubicBezTo>
                    <a:pt x="424" y="187"/>
                    <a:pt x="427" y="187"/>
                    <a:pt x="429" y="187"/>
                  </a:cubicBezTo>
                  <a:cubicBezTo>
                    <a:pt x="427" y="187"/>
                    <a:pt x="426" y="187"/>
                    <a:pt x="426" y="188"/>
                  </a:cubicBezTo>
                  <a:lnTo>
                    <a:pt x="427" y="189"/>
                  </a:lnTo>
                  <a:close/>
                  <a:moveTo>
                    <a:pt x="427" y="209"/>
                  </a:moveTo>
                  <a:cubicBezTo>
                    <a:pt x="427" y="208"/>
                    <a:pt x="427" y="208"/>
                    <a:pt x="427" y="208"/>
                  </a:cubicBezTo>
                  <a:cubicBezTo>
                    <a:pt x="427" y="208"/>
                    <a:pt x="427" y="208"/>
                    <a:pt x="427" y="208"/>
                  </a:cubicBezTo>
                  <a:cubicBezTo>
                    <a:pt x="425" y="208"/>
                    <a:pt x="424" y="210"/>
                    <a:pt x="424" y="211"/>
                  </a:cubicBezTo>
                  <a:cubicBezTo>
                    <a:pt x="424" y="207"/>
                    <a:pt x="424" y="207"/>
                    <a:pt x="424" y="207"/>
                  </a:cubicBezTo>
                  <a:cubicBezTo>
                    <a:pt x="424" y="207"/>
                    <a:pt x="424" y="207"/>
                    <a:pt x="424" y="207"/>
                  </a:cubicBezTo>
                  <a:cubicBezTo>
                    <a:pt x="424" y="205"/>
                    <a:pt x="424" y="205"/>
                    <a:pt x="424" y="205"/>
                  </a:cubicBezTo>
                  <a:cubicBezTo>
                    <a:pt x="419" y="205"/>
                    <a:pt x="419" y="205"/>
                    <a:pt x="419" y="205"/>
                  </a:cubicBezTo>
                  <a:cubicBezTo>
                    <a:pt x="420" y="201"/>
                    <a:pt x="425" y="203"/>
                    <a:pt x="426" y="198"/>
                  </a:cubicBezTo>
                  <a:cubicBezTo>
                    <a:pt x="428" y="199"/>
                    <a:pt x="428" y="199"/>
                    <a:pt x="428" y="199"/>
                  </a:cubicBezTo>
                  <a:cubicBezTo>
                    <a:pt x="428" y="199"/>
                    <a:pt x="428" y="199"/>
                    <a:pt x="428" y="199"/>
                  </a:cubicBezTo>
                  <a:cubicBezTo>
                    <a:pt x="428" y="199"/>
                    <a:pt x="428" y="199"/>
                    <a:pt x="428" y="199"/>
                  </a:cubicBezTo>
                  <a:cubicBezTo>
                    <a:pt x="427" y="199"/>
                    <a:pt x="427" y="199"/>
                    <a:pt x="427" y="199"/>
                  </a:cubicBezTo>
                  <a:cubicBezTo>
                    <a:pt x="429" y="201"/>
                    <a:pt x="429" y="201"/>
                    <a:pt x="429" y="201"/>
                  </a:cubicBezTo>
                  <a:cubicBezTo>
                    <a:pt x="429" y="204"/>
                    <a:pt x="424" y="202"/>
                    <a:pt x="428" y="205"/>
                  </a:cubicBezTo>
                  <a:cubicBezTo>
                    <a:pt x="427" y="205"/>
                    <a:pt x="427" y="206"/>
                    <a:pt x="426" y="206"/>
                  </a:cubicBezTo>
                  <a:cubicBezTo>
                    <a:pt x="427" y="208"/>
                    <a:pt x="427" y="208"/>
                    <a:pt x="427" y="208"/>
                  </a:cubicBezTo>
                  <a:cubicBezTo>
                    <a:pt x="427" y="209"/>
                    <a:pt x="428" y="209"/>
                    <a:pt x="427" y="209"/>
                  </a:cubicBezTo>
                  <a:close/>
                  <a:moveTo>
                    <a:pt x="418" y="225"/>
                  </a:moveTo>
                  <a:cubicBezTo>
                    <a:pt x="420" y="223"/>
                    <a:pt x="419" y="222"/>
                    <a:pt x="419" y="220"/>
                  </a:cubicBezTo>
                  <a:cubicBezTo>
                    <a:pt x="421" y="221"/>
                    <a:pt x="422" y="221"/>
                    <a:pt x="422" y="220"/>
                  </a:cubicBezTo>
                  <a:cubicBezTo>
                    <a:pt x="422" y="221"/>
                    <a:pt x="422" y="221"/>
                    <a:pt x="422" y="221"/>
                  </a:cubicBezTo>
                  <a:cubicBezTo>
                    <a:pt x="422" y="221"/>
                    <a:pt x="423" y="221"/>
                    <a:pt x="423" y="221"/>
                  </a:cubicBezTo>
                  <a:cubicBezTo>
                    <a:pt x="422" y="223"/>
                    <a:pt x="422" y="222"/>
                    <a:pt x="421" y="221"/>
                  </a:cubicBezTo>
                  <a:cubicBezTo>
                    <a:pt x="421" y="222"/>
                    <a:pt x="420" y="225"/>
                    <a:pt x="418" y="225"/>
                  </a:cubicBezTo>
                  <a:close/>
                  <a:moveTo>
                    <a:pt x="422" y="212"/>
                  </a:moveTo>
                  <a:cubicBezTo>
                    <a:pt x="420" y="211"/>
                    <a:pt x="418" y="214"/>
                    <a:pt x="415" y="213"/>
                  </a:cubicBezTo>
                  <a:cubicBezTo>
                    <a:pt x="419" y="213"/>
                    <a:pt x="419" y="210"/>
                    <a:pt x="422" y="212"/>
                  </a:cubicBezTo>
                  <a:close/>
                  <a:moveTo>
                    <a:pt x="417" y="195"/>
                  </a:moveTo>
                  <a:cubicBezTo>
                    <a:pt x="415" y="194"/>
                    <a:pt x="415" y="194"/>
                    <a:pt x="415" y="194"/>
                  </a:cubicBezTo>
                  <a:cubicBezTo>
                    <a:pt x="415" y="194"/>
                    <a:pt x="415" y="194"/>
                    <a:pt x="415" y="194"/>
                  </a:cubicBezTo>
                  <a:cubicBezTo>
                    <a:pt x="415" y="194"/>
                    <a:pt x="415" y="194"/>
                    <a:pt x="415" y="194"/>
                  </a:cubicBezTo>
                  <a:cubicBezTo>
                    <a:pt x="415" y="194"/>
                    <a:pt x="415" y="194"/>
                    <a:pt x="415" y="194"/>
                  </a:cubicBezTo>
                  <a:cubicBezTo>
                    <a:pt x="416" y="194"/>
                    <a:pt x="417" y="193"/>
                    <a:pt x="417" y="194"/>
                  </a:cubicBezTo>
                  <a:lnTo>
                    <a:pt x="417" y="195"/>
                  </a:lnTo>
                  <a:close/>
                  <a:moveTo>
                    <a:pt x="421" y="208"/>
                  </a:moveTo>
                  <a:cubicBezTo>
                    <a:pt x="422" y="208"/>
                    <a:pt x="422" y="208"/>
                    <a:pt x="422" y="208"/>
                  </a:cubicBezTo>
                  <a:cubicBezTo>
                    <a:pt x="423" y="208"/>
                    <a:pt x="423" y="208"/>
                    <a:pt x="423" y="208"/>
                  </a:cubicBezTo>
                  <a:lnTo>
                    <a:pt x="421" y="208"/>
                  </a:lnTo>
                  <a:close/>
                  <a:moveTo>
                    <a:pt x="429" y="224"/>
                  </a:moveTo>
                  <a:cubicBezTo>
                    <a:pt x="430" y="224"/>
                    <a:pt x="430" y="225"/>
                    <a:pt x="431" y="225"/>
                  </a:cubicBezTo>
                  <a:cubicBezTo>
                    <a:pt x="431" y="226"/>
                    <a:pt x="429" y="226"/>
                    <a:pt x="428" y="227"/>
                  </a:cubicBezTo>
                  <a:lnTo>
                    <a:pt x="429" y="224"/>
                  </a:lnTo>
                  <a:close/>
                  <a:moveTo>
                    <a:pt x="414" y="187"/>
                  </a:moveTo>
                  <a:cubicBezTo>
                    <a:pt x="414" y="187"/>
                    <a:pt x="415" y="187"/>
                    <a:pt x="416" y="186"/>
                  </a:cubicBezTo>
                  <a:cubicBezTo>
                    <a:pt x="416" y="185"/>
                    <a:pt x="416" y="185"/>
                    <a:pt x="415" y="184"/>
                  </a:cubicBezTo>
                  <a:cubicBezTo>
                    <a:pt x="419" y="183"/>
                    <a:pt x="419" y="183"/>
                    <a:pt x="419" y="183"/>
                  </a:cubicBezTo>
                  <a:cubicBezTo>
                    <a:pt x="416" y="181"/>
                    <a:pt x="421" y="180"/>
                    <a:pt x="418" y="178"/>
                  </a:cubicBezTo>
                  <a:cubicBezTo>
                    <a:pt x="415" y="178"/>
                    <a:pt x="415" y="178"/>
                    <a:pt x="415" y="178"/>
                  </a:cubicBezTo>
                  <a:cubicBezTo>
                    <a:pt x="416" y="176"/>
                    <a:pt x="417" y="177"/>
                    <a:pt x="418" y="177"/>
                  </a:cubicBezTo>
                  <a:cubicBezTo>
                    <a:pt x="418" y="178"/>
                    <a:pt x="419" y="178"/>
                    <a:pt x="419" y="179"/>
                  </a:cubicBezTo>
                  <a:cubicBezTo>
                    <a:pt x="422" y="180"/>
                    <a:pt x="422" y="175"/>
                    <a:pt x="424" y="177"/>
                  </a:cubicBezTo>
                  <a:cubicBezTo>
                    <a:pt x="423" y="177"/>
                    <a:pt x="422" y="177"/>
                    <a:pt x="422" y="178"/>
                  </a:cubicBezTo>
                  <a:cubicBezTo>
                    <a:pt x="424" y="180"/>
                    <a:pt x="426" y="177"/>
                    <a:pt x="428" y="177"/>
                  </a:cubicBezTo>
                  <a:cubicBezTo>
                    <a:pt x="423" y="178"/>
                    <a:pt x="425" y="183"/>
                    <a:pt x="420" y="184"/>
                  </a:cubicBezTo>
                  <a:cubicBezTo>
                    <a:pt x="422" y="186"/>
                    <a:pt x="424" y="185"/>
                    <a:pt x="425" y="184"/>
                  </a:cubicBezTo>
                  <a:cubicBezTo>
                    <a:pt x="427" y="187"/>
                    <a:pt x="422" y="185"/>
                    <a:pt x="421" y="186"/>
                  </a:cubicBezTo>
                  <a:cubicBezTo>
                    <a:pt x="421" y="189"/>
                    <a:pt x="418" y="187"/>
                    <a:pt x="416" y="189"/>
                  </a:cubicBezTo>
                  <a:cubicBezTo>
                    <a:pt x="416" y="186"/>
                    <a:pt x="413" y="191"/>
                    <a:pt x="414" y="187"/>
                  </a:cubicBezTo>
                  <a:close/>
                  <a:moveTo>
                    <a:pt x="416" y="196"/>
                  </a:moveTo>
                  <a:cubicBezTo>
                    <a:pt x="416" y="196"/>
                    <a:pt x="416" y="196"/>
                    <a:pt x="416" y="196"/>
                  </a:cubicBezTo>
                  <a:cubicBezTo>
                    <a:pt x="415" y="199"/>
                    <a:pt x="415" y="199"/>
                    <a:pt x="415" y="199"/>
                  </a:cubicBezTo>
                  <a:cubicBezTo>
                    <a:pt x="415" y="197"/>
                    <a:pt x="415" y="197"/>
                    <a:pt x="415" y="197"/>
                  </a:cubicBezTo>
                  <a:cubicBezTo>
                    <a:pt x="414" y="198"/>
                    <a:pt x="414" y="198"/>
                    <a:pt x="414" y="198"/>
                  </a:cubicBezTo>
                  <a:cubicBezTo>
                    <a:pt x="413" y="198"/>
                    <a:pt x="415" y="197"/>
                    <a:pt x="416" y="196"/>
                  </a:cubicBezTo>
                  <a:close/>
                  <a:moveTo>
                    <a:pt x="413" y="190"/>
                  </a:moveTo>
                  <a:cubicBezTo>
                    <a:pt x="414" y="190"/>
                    <a:pt x="412" y="190"/>
                    <a:pt x="411" y="190"/>
                  </a:cubicBezTo>
                  <a:cubicBezTo>
                    <a:pt x="412" y="190"/>
                    <a:pt x="412" y="189"/>
                    <a:pt x="413" y="190"/>
                  </a:cubicBezTo>
                  <a:close/>
                  <a:moveTo>
                    <a:pt x="393" y="304"/>
                  </a:moveTo>
                  <a:cubicBezTo>
                    <a:pt x="392" y="306"/>
                    <a:pt x="392" y="306"/>
                    <a:pt x="392" y="306"/>
                  </a:cubicBezTo>
                  <a:cubicBezTo>
                    <a:pt x="391" y="304"/>
                    <a:pt x="391" y="304"/>
                    <a:pt x="391" y="304"/>
                  </a:cubicBezTo>
                  <a:lnTo>
                    <a:pt x="393" y="304"/>
                  </a:lnTo>
                  <a:close/>
                  <a:moveTo>
                    <a:pt x="396" y="319"/>
                  </a:moveTo>
                  <a:cubicBezTo>
                    <a:pt x="396" y="319"/>
                    <a:pt x="396" y="319"/>
                    <a:pt x="396" y="318"/>
                  </a:cubicBezTo>
                  <a:cubicBezTo>
                    <a:pt x="393" y="319"/>
                    <a:pt x="393" y="319"/>
                    <a:pt x="393" y="319"/>
                  </a:cubicBezTo>
                  <a:cubicBezTo>
                    <a:pt x="395" y="316"/>
                    <a:pt x="395" y="316"/>
                    <a:pt x="395" y="316"/>
                  </a:cubicBezTo>
                  <a:cubicBezTo>
                    <a:pt x="401" y="318"/>
                    <a:pt x="401" y="318"/>
                    <a:pt x="401" y="318"/>
                  </a:cubicBezTo>
                  <a:cubicBezTo>
                    <a:pt x="401" y="319"/>
                    <a:pt x="397" y="318"/>
                    <a:pt x="396" y="319"/>
                  </a:cubicBezTo>
                  <a:close/>
                  <a:moveTo>
                    <a:pt x="396" y="322"/>
                  </a:moveTo>
                  <a:cubicBezTo>
                    <a:pt x="396" y="320"/>
                    <a:pt x="396" y="320"/>
                    <a:pt x="396" y="320"/>
                  </a:cubicBezTo>
                  <a:cubicBezTo>
                    <a:pt x="397" y="320"/>
                    <a:pt x="397" y="321"/>
                    <a:pt x="398" y="320"/>
                  </a:cubicBezTo>
                  <a:cubicBezTo>
                    <a:pt x="398" y="322"/>
                    <a:pt x="397" y="322"/>
                    <a:pt x="396" y="322"/>
                  </a:cubicBezTo>
                  <a:close/>
                  <a:moveTo>
                    <a:pt x="394" y="320"/>
                  </a:moveTo>
                  <a:cubicBezTo>
                    <a:pt x="394" y="321"/>
                    <a:pt x="394" y="321"/>
                    <a:pt x="392" y="321"/>
                  </a:cubicBezTo>
                  <a:cubicBezTo>
                    <a:pt x="392" y="319"/>
                    <a:pt x="392" y="319"/>
                    <a:pt x="392" y="319"/>
                  </a:cubicBezTo>
                  <a:cubicBezTo>
                    <a:pt x="392" y="320"/>
                    <a:pt x="393" y="321"/>
                    <a:pt x="394" y="320"/>
                  </a:cubicBezTo>
                  <a:close/>
                  <a:moveTo>
                    <a:pt x="383" y="311"/>
                  </a:moveTo>
                  <a:cubicBezTo>
                    <a:pt x="384" y="311"/>
                    <a:pt x="384" y="311"/>
                    <a:pt x="384" y="311"/>
                  </a:cubicBezTo>
                  <a:cubicBezTo>
                    <a:pt x="388" y="312"/>
                    <a:pt x="388" y="312"/>
                    <a:pt x="388" y="312"/>
                  </a:cubicBezTo>
                  <a:lnTo>
                    <a:pt x="383" y="311"/>
                  </a:lnTo>
                  <a:close/>
                  <a:moveTo>
                    <a:pt x="384" y="313"/>
                  </a:moveTo>
                  <a:cubicBezTo>
                    <a:pt x="384" y="314"/>
                    <a:pt x="384" y="314"/>
                    <a:pt x="384" y="314"/>
                  </a:cubicBezTo>
                  <a:cubicBezTo>
                    <a:pt x="383" y="313"/>
                    <a:pt x="383" y="313"/>
                    <a:pt x="383" y="313"/>
                  </a:cubicBezTo>
                  <a:lnTo>
                    <a:pt x="384" y="313"/>
                  </a:lnTo>
                  <a:close/>
                  <a:moveTo>
                    <a:pt x="383" y="139"/>
                  </a:moveTo>
                  <a:cubicBezTo>
                    <a:pt x="383" y="138"/>
                    <a:pt x="383" y="138"/>
                    <a:pt x="383" y="138"/>
                  </a:cubicBezTo>
                  <a:cubicBezTo>
                    <a:pt x="385" y="138"/>
                    <a:pt x="385" y="138"/>
                    <a:pt x="385" y="138"/>
                  </a:cubicBezTo>
                  <a:cubicBezTo>
                    <a:pt x="385" y="138"/>
                    <a:pt x="384" y="139"/>
                    <a:pt x="383" y="139"/>
                  </a:cubicBezTo>
                  <a:close/>
                  <a:moveTo>
                    <a:pt x="389" y="314"/>
                  </a:moveTo>
                  <a:cubicBezTo>
                    <a:pt x="388" y="314"/>
                    <a:pt x="387" y="315"/>
                    <a:pt x="386" y="314"/>
                  </a:cubicBezTo>
                  <a:lnTo>
                    <a:pt x="389" y="314"/>
                  </a:lnTo>
                  <a:close/>
                  <a:moveTo>
                    <a:pt x="391" y="322"/>
                  </a:moveTo>
                  <a:cubicBezTo>
                    <a:pt x="391" y="322"/>
                    <a:pt x="391" y="323"/>
                    <a:pt x="390" y="323"/>
                  </a:cubicBezTo>
                  <a:cubicBezTo>
                    <a:pt x="389" y="321"/>
                    <a:pt x="389" y="321"/>
                    <a:pt x="389" y="321"/>
                  </a:cubicBezTo>
                  <a:lnTo>
                    <a:pt x="391" y="322"/>
                  </a:lnTo>
                  <a:close/>
                  <a:moveTo>
                    <a:pt x="391" y="232"/>
                  </a:moveTo>
                  <a:cubicBezTo>
                    <a:pt x="390" y="234"/>
                    <a:pt x="390" y="234"/>
                    <a:pt x="390" y="234"/>
                  </a:cubicBezTo>
                  <a:cubicBezTo>
                    <a:pt x="389" y="233"/>
                    <a:pt x="389" y="233"/>
                    <a:pt x="389" y="233"/>
                  </a:cubicBezTo>
                  <a:lnTo>
                    <a:pt x="391" y="232"/>
                  </a:lnTo>
                  <a:close/>
                  <a:moveTo>
                    <a:pt x="390" y="184"/>
                  </a:moveTo>
                  <a:cubicBezTo>
                    <a:pt x="389" y="186"/>
                    <a:pt x="389" y="186"/>
                    <a:pt x="389" y="186"/>
                  </a:cubicBezTo>
                  <a:cubicBezTo>
                    <a:pt x="388" y="184"/>
                    <a:pt x="388" y="184"/>
                    <a:pt x="388" y="184"/>
                  </a:cubicBezTo>
                  <a:lnTo>
                    <a:pt x="390" y="184"/>
                  </a:lnTo>
                  <a:close/>
                  <a:moveTo>
                    <a:pt x="390" y="307"/>
                  </a:moveTo>
                  <a:cubicBezTo>
                    <a:pt x="389" y="308"/>
                    <a:pt x="386" y="307"/>
                    <a:pt x="386" y="307"/>
                  </a:cubicBezTo>
                  <a:lnTo>
                    <a:pt x="390" y="307"/>
                  </a:lnTo>
                  <a:close/>
                  <a:moveTo>
                    <a:pt x="386" y="305"/>
                  </a:moveTo>
                  <a:cubicBezTo>
                    <a:pt x="385" y="305"/>
                    <a:pt x="385" y="305"/>
                    <a:pt x="385" y="305"/>
                  </a:cubicBezTo>
                  <a:cubicBezTo>
                    <a:pt x="385" y="304"/>
                    <a:pt x="386" y="304"/>
                    <a:pt x="386" y="304"/>
                  </a:cubicBezTo>
                  <a:cubicBezTo>
                    <a:pt x="386" y="304"/>
                    <a:pt x="386" y="305"/>
                    <a:pt x="386" y="305"/>
                  </a:cubicBezTo>
                  <a:close/>
                  <a:moveTo>
                    <a:pt x="386" y="136"/>
                  </a:moveTo>
                  <a:cubicBezTo>
                    <a:pt x="386" y="136"/>
                    <a:pt x="386" y="136"/>
                    <a:pt x="386" y="136"/>
                  </a:cubicBezTo>
                  <a:cubicBezTo>
                    <a:pt x="386" y="136"/>
                    <a:pt x="386" y="136"/>
                    <a:pt x="386" y="136"/>
                  </a:cubicBezTo>
                  <a:cubicBezTo>
                    <a:pt x="384" y="137"/>
                    <a:pt x="383" y="137"/>
                    <a:pt x="381" y="136"/>
                  </a:cubicBezTo>
                  <a:cubicBezTo>
                    <a:pt x="383" y="134"/>
                    <a:pt x="384" y="136"/>
                    <a:pt x="386" y="136"/>
                  </a:cubicBezTo>
                  <a:close/>
                  <a:moveTo>
                    <a:pt x="383" y="343"/>
                  </a:moveTo>
                  <a:cubicBezTo>
                    <a:pt x="383" y="344"/>
                    <a:pt x="382" y="344"/>
                    <a:pt x="381" y="344"/>
                  </a:cubicBezTo>
                  <a:cubicBezTo>
                    <a:pt x="381" y="343"/>
                    <a:pt x="381" y="343"/>
                    <a:pt x="381" y="343"/>
                  </a:cubicBezTo>
                  <a:cubicBezTo>
                    <a:pt x="382" y="343"/>
                    <a:pt x="383" y="342"/>
                    <a:pt x="383" y="343"/>
                  </a:cubicBezTo>
                  <a:close/>
                  <a:moveTo>
                    <a:pt x="381" y="71"/>
                  </a:moveTo>
                  <a:cubicBezTo>
                    <a:pt x="381" y="71"/>
                    <a:pt x="380" y="72"/>
                    <a:pt x="380" y="72"/>
                  </a:cubicBezTo>
                  <a:cubicBezTo>
                    <a:pt x="380" y="72"/>
                    <a:pt x="380" y="73"/>
                    <a:pt x="381" y="73"/>
                  </a:cubicBezTo>
                  <a:cubicBezTo>
                    <a:pt x="381" y="73"/>
                    <a:pt x="381" y="73"/>
                    <a:pt x="381" y="73"/>
                  </a:cubicBezTo>
                  <a:cubicBezTo>
                    <a:pt x="380" y="73"/>
                    <a:pt x="380" y="73"/>
                    <a:pt x="380" y="73"/>
                  </a:cubicBezTo>
                  <a:cubicBezTo>
                    <a:pt x="379" y="72"/>
                    <a:pt x="382" y="71"/>
                    <a:pt x="379" y="70"/>
                  </a:cubicBezTo>
                  <a:cubicBezTo>
                    <a:pt x="379" y="71"/>
                    <a:pt x="377" y="69"/>
                    <a:pt x="377" y="71"/>
                  </a:cubicBezTo>
                  <a:cubicBezTo>
                    <a:pt x="378" y="72"/>
                    <a:pt x="378" y="72"/>
                    <a:pt x="378" y="72"/>
                  </a:cubicBezTo>
                  <a:cubicBezTo>
                    <a:pt x="377" y="72"/>
                    <a:pt x="377" y="72"/>
                    <a:pt x="377" y="72"/>
                  </a:cubicBezTo>
                  <a:cubicBezTo>
                    <a:pt x="376" y="67"/>
                    <a:pt x="382" y="69"/>
                    <a:pt x="381" y="71"/>
                  </a:cubicBezTo>
                  <a:close/>
                  <a:moveTo>
                    <a:pt x="377" y="339"/>
                  </a:moveTo>
                  <a:cubicBezTo>
                    <a:pt x="378" y="340"/>
                    <a:pt x="378" y="340"/>
                    <a:pt x="378" y="340"/>
                  </a:cubicBezTo>
                  <a:cubicBezTo>
                    <a:pt x="378" y="338"/>
                    <a:pt x="382" y="337"/>
                    <a:pt x="382" y="338"/>
                  </a:cubicBezTo>
                  <a:cubicBezTo>
                    <a:pt x="382" y="340"/>
                    <a:pt x="380" y="340"/>
                    <a:pt x="378" y="340"/>
                  </a:cubicBezTo>
                  <a:cubicBezTo>
                    <a:pt x="379" y="340"/>
                    <a:pt x="379" y="340"/>
                    <a:pt x="379" y="340"/>
                  </a:cubicBezTo>
                  <a:cubicBezTo>
                    <a:pt x="377" y="339"/>
                    <a:pt x="377" y="339"/>
                    <a:pt x="377" y="339"/>
                  </a:cubicBezTo>
                  <a:cubicBezTo>
                    <a:pt x="377" y="339"/>
                    <a:pt x="377" y="339"/>
                    <a:pt x="377" y="339"/>
                  </a:cubicBezTo>
                  <a:cubicBezTo>
                    <a:pt x="376" y="339"/>
                    <a:pt x="376" y="339"/>
                    <a:pt x="376" y="339"/>
                  </a:cubicBezTo>
                  <a:lnTo>
                    <a:pt x="377" y="339"/>
                  </a:lnTo>
                  <a:close/>
                  <a:moveTo>
                    <a:pt x="375" y="339"/>
                  </a:moveTo>
                  <a:cubicBezTo>
                    <a:pt x="375" y="339"/>
                    <a:pt x="376" y="340"/>
                    <a:pt x="376" y="340"/>
                  </a:cubicBezTo>
                  <a:cubicBezTo>
                    <a:pt x="374" y="340"/>
                    <a:pt x="374" y="340"/>
                    <a:pt x="374" y="340"/>
                  </a:cubicBezTo>
                  <a:lnTo>
                    <a:pt x="375" y="339"/>
                  </a:lnTo>
                  <a:close/>
                  <a:moveTo>
                    <a:pt x="373" y="286"/>
                  </a:moveTo>
                  <a:cubicBezTo>
                    <a:pt x="370" y="286"/>
                    <a:pt x="370" y="286"/>
                    <a:pt x="370" y="286"/>
                  </a:cubicBezTo>
                  <a:cubicBezTo>
                    <a:pt x="371" y="285"/>
                    <a:pt x="372" y="285"/>
                    <a:pt x="373" y="286"/>
                  </a:cubicBezTo>
                  <a:close/>
                  <a:moveTo>
                    <a:pt x="368" y="357"/>
                  </a:moveTo>
                  <a:cubicBezTo>
                    <a:pt x="368" y="357"/>
                    <a:pt x="368" y="357"/>
                    <a:pt x="367" y="358"/>
                  </a:cubicBezTo>
                  <a:cubicBezTo>
                    <a:pt x="367" y="357"/>
                    <a:pt x="367" y="357"/>
                    <a:pt x="367" y="357"/>
                  </a:cubicBezTo>
                  <a:lnTo>
                    <a:pt x="368" y="357"/>
                  </a:lnTo>
                  <a:close/>
                  <a:moveTo>
                    <a:pt x="368" y="360"/>
                  </a:moveTo>
                  <a:cubicBezTo>
                    <a:pt x="367" y="360"/>
                    <a:pt x="367" y="360"/>
                    <a:pt x="367" y="360"/>
                  </a:cubicBezTo>
                  <a:cubicBezTo>
                    <a:pt x="366" y="359"/>
                    <a:pt x="369" y="358"/>
                    <a:pt x="369" y="358"/>
                  </a:cubicBezTo>
                  <a:cubicBezTo>
                    <a:pt x="369" y="359"/>
                    <a:pt x="368" y="359"/>
                    <a:pt x="368" y="360"/>
                  </a:cubicBezTo>
                  <a:close/>
                  <a:moveTo>
                    <a:pt x="371" y="349"/>
                  </a:moveTo>
                  <a:cubicBezTo>
                    <a:pt x="370" y="348"/>
                    <a:pt x="370" y="348"/>
                    <a:pt x="370" y="348"/>
                  </a:cubicBezTo>
                  <a:cubicBezTo>
                    <a:pt x="369" y="348"/>
                    <a:pt x="369" y="348"/>
                    <a:pt x="369" y="348"/>
                  </a:cubicBezTo>
                  <a:cubicBezTo>
                    <a:pt x="370" y="348"/>
                    <a:pt x="370" y="348"/>
                    <a:pt x="370" y="348"/>
                  </a:cubicBezTo>
                  <a:cubicBezTo>
                    <a:pt x="371" y="348"/>
                    <a:pt x="371" y="348"/>
                    <a:pt x="371" y="348"/>
                  </a:cubicBezTo>
                  <a:lnTo>
                    <a:pt x="371" y="349"/>
                  </a:lnTo>
                  <a:close/>
                  <a:moveTo>
                    <a:pt x="373" y="357"/>
                  </a:moveTo>
                  <a:cubicBezTo>
                    <a:pt x="371" y="355"/>
                    <a:pt x="371" y="355"/>
                    <a:pt x="371" y="355"/>
                  </a:cubicBezTo>
                  <a:cubicBezTo>
                    <a:pt x="373" y="355"/>
                    <a:pt x="373" y="355"/>
                    <a:pt x="373" y="355"/>
                  </a:cubicBezTo>
                  <a:cubicBezTo>
                    <a:pt x="373" y="356"/>
                    <a:pt x="373" y="356"/>
                    <a:pt x="373" y="356"/>
                  </a:cubicBezTo>
                  <a:lnTo>
                    <a:pt x="373" y="357"/>
                  </a:lnTo>
                  <a:close/>
                  <a:moveTo>
                    <a:pt x="375" y="352"/>
                  </a:moveTo>
                  <a:cubicBezTo>
                    <a:pt x="375" y="351"/>
                    <a:pt x="374" y="352"/>
                    <a:pt x="373" y="351"/>
                  </a:cubicBezTo>
                  <a:cubicBezTo>
                    <a:pt x="377" y="351"/>
                    <a:pt x="376" y="348"/>
                    <a:pt x="377" y="347"/>
                  </a:cubicBezTo>
                  <a:cubicBezTo>
                    <a:pt x="379" y="350"/>
                    <a:pt x="380" y="344"/>
                    <a:pt x="382" y="347"/>
                  </a:cubicBezTo>
                  <a:cubicBezTo>
                    <a:pt x="382" y="350"/>
                    <a:pt x="376" y="346"/>
                    <a:pt x="378" y="350"/>
                  </a:cubicBezTo>
                  <a:cubicBezTo>
                    <a:pt x="377" y="350"/>
                    <a:pt x="375" y="351"/>
                    <a:pt x="375" y="352"/>
                  </a:cubicBezTo>
                  <a:close/>
                  <a:moveTo>
                    <a:pt x="379" y="357"/>
                  </a:moveTo>
                  <a:cubicBezTo>
                    <a:pt x="378" y="356"/>
                    <a:pt x="378" y="356"/>
                    <a:pt x="378" y="356"/>
                  </a:cubicBezTo>
                  <a:cubicBezTo>
                    <a:pt x="378" y="355"/>
                    <a:pt x="378" y="355"/>
                    <a:pt x="378" y="355"/>
                  </a:cubicBezTo>
                  <a:cubicBezTo>
                    <a:pt x="378" y="356"/>
                    <a:pt x="378" y="356"/>
                    <a:pt x="378" y="356"/>
                  </a:cubicBezTo>
                  <a:cubicBezTo>
                    <a:pt x="379" y="356"/>
                    <a:pt x="380" y="355"/>
                    <a:pt x="380" y="356"/>
                  </a:cubicBezTo>
                  <a:lnTo>
                    <a:pt x="379" y="357"/>
                  </a:lnTo>
                  <a:close/>
                  <a:moveTo>
                    <a:pt x="385" y="356"/>
                  </a:moveTo>
                  <a:cubicBezTo>
                    <a:pt x="384" y="358"/>
                    <a:pt x="383" y="356"/>
                    <a:pt x="382" y="355"/>
                  </a:cubicBezTo>
                  <a:cubicBezTo>
                    <a:pt x="381" y="355"/>
                    <a:pt x="381" y="355"/>
                    <a:pt x="381" y="355"/>
                  </a:cubicBezTo>
                  <a:cubicBezTo>
                    <a:pt x="382" y="355"/>
                    <a:pt x="382" y="355"/>
                    <a:pt x="382" y="355"/>
                  </a:cubicBezTo>
                  <a:lnTo>
                    <a:pt x="385" y="356"/>
                  </a:lnTo>
                  <a:close/>
                  <a:moveTo>
                    <a:pt x="383" y="354"/>
                  </a:moveTo>
                  <a:cubicBezTo>
                    <a:pt x="383" y="354"/>
                    <a:pt x="383" y="354"/>
                    <a:pt x="383" y="354"/>
                  </a:cubicBezTo>
                  <a:cubicBezTo>
                    <a:pt x="383" y="354"/>
                    <a:pt x="382" y="353"/>
                    <a:pt x="381" y="352"/>
                  </a:cubicBezTo>
                  <a:cubicBezTo>
                    <a:pt x="381" y="353"/>
                    <a:pt x="380" y="354"/>
                    <a:pt x="379" y="353"/>
                  </a:cubicBezTo>
                  <a:cubicBezTo>
                    <a:pt x="380" y="352"/>
                    <a:pt x="382" y="351"/>
                    <a:pt x="383" y="351"/>
                  </a:cubicBezTo>
                  <a:cubicBezTo>
                    <a:pt x="383" y="351"/>
                    <a:pt x="383" y="351"/>
                    <a:pt x="383" y="351"/>
                  </a:cubicBezTo>
                  <a:cubicBezTo>
                    <a:pt x="383" y="351"/>
                    <a:pt x="383" y="351"/>
                    <a:pt x="383" y="351"/>
                  </a:cubicBezTo>
                  <a:cubicBezTo>
                    <a:pt x="383" y="351"/>
                    <a:pt x="381" y="352"/>
                    <a:pt x="382" y="353"/>
                  </a:cubicBezTo>
                  <a:cubicBezTo>
                    <a:pt x="383" y="354"/>
                    <a:pt x="383" y="354"/>
                    <a:pt x="383" y="354"/>
                  </a:cubicBezTo>
                  <a:cubicBezTo>
                    <a:pt x="384" y="354"/>
                    <a:pt x="384" y="354"/>
                    <a:pt x="383" y="354"/>
                  </a:cubicBezTo>
                  <a:close/>
                  <a:moveTo>
                    <a:pt x="388" y="346"/>
                  </a:moveTo>
                  <a:cubicBezTo>
                    <a:pt x="384" y="345"/>
                    <a:pt x="384" y="345"/>
                    <a:pt x="384" y="345"/>
                  </a:cubicBezTo>
                  <a:cubicBezTo>
                    <a:pt x="386" y="342"/>
                    <a:pt x="386" y="342"/>
                    <a:pt x="386" y="342"/>
                  </a:cubicBezTo>
                  <a:cubicBezTo>
                    <a:pt x="386" y="343"/>
                    <a:pt x="389" y="345"/>
                    <a:pt x="390" y="343"/>
                  </a:cubicBezTo>
                  <a:cubicBezTo>
                    <a:pt x="390" y="345"/>
                    <a:pt x="388" y="345"/>
                    <a:pt x="388" y="346"/>
                  </a:cubicBezTo>
                  <a:close/>
                  <a:moveTo>
                    <a:pt x="394" y="343"/>
                  </a:moveTo>
                  <a:cubicBezTo>
                    <a:pt x="393" y="343"/>
                    <a:pt x="393" y="343"/>
                    <a:pt x="393" y="343"/>
                  </a:cubicBezTo>
                  <a:cubicBezTo>
                    <a:pt x="394" y="343"/>
                    <a:pt x="394" y="343"/>
                    <a:pt x="394" y="343"/>
                  </a:cubicBezTo>
                  <a:cubicBezTo>
                    <a:pt x="394" y="342"/>
                    <a:pt x="394" y="342"/>
                    <a:pt x="394" y="341"/>
                  </a:cubicBezTo>
                  <a:cubicBezTo>
                    <a:pt x="392" y="339"/>
                    <a:pt x="392" y="339"/>
                    <a:pt x="392" y="339"/>
                  </a:cubicBezTo>
                  <a:cubicBezTo>
                    <a:pt x="395" y="341"/>
                    <a:pt x="395" y="341"/>
                    <a:pt x="395" y="341"/>
                  </a:cubicBezTo>
                  <a:cubicBezTo>
                    <a:pt x="394" y="342"/>
                    <a:pt x="394" y="342"/>
                    <a:pt x="394" y="343"/>
                  </a:cubicBezTo>
                  <a:close/>
                  <a:moveTo>
                    <a:pt x="396" y="345"/>
                  </a:moveTo>
                  <a:cubicBezTo>
                    <a:pt x="396" y="344"/>
                    <a:pt x="397" y="343"/>
                    <a:pt x="398" y="342"/>
                  </a:cubicBezTo>
                  <a:cubicBezTo>
                    <a:pt x="399" y="344"/>
                    <a:pt x="396" y="343"/>
                    <a:pt x="396" y="345"/>
                  </a:cubicBezTo>
                  <a:close/>
                  <a:moveTo>
                    <a:pt x="399" y="341"/>
                  </a:moveTo>
                  <a:cubicBezTo>
                    <a:pt x="397" y="341"/>
                    <a:pt x="397" y="341"/>
                    <a:pt x="397" y="341"/>
                  </a:cubicBezTo>
                  <a:cubicBezTo>
                    <a:pt x="399" y="339"/>
                    <a:pt x="399" y="339"/>
                    <a:pt x="399" y="339"/>
                  </a:cubicBezTo>
                  <a:lnTo>
                    <a:pt x="399" y="341"/>
                  </a:lnTo>
                  <a:close/>
                  <a:moveTo>
                    <a:pt x="401" y="325"/>
                  </a:moveTo>
                  <a:cubicBezTo>
                    <a:pt x="394" y="324"/>
                    <a:pt x="398" y="329"/>
                    <a:pt x="394" y="332"/>
                  </a:cubicBezTo>
                  <a:cubicBezTo>
                    <a:pt x="394" y="332"/>
                    <a:pt x="394" y="332"/>
                    <a:pt x="394" y="332"/>
                  </a:cubicBezTo>
                  <a:cubicBezTo>
                    <a:pt x="394" y="332"/>
                    <a:pt x="394" y="332"/>
                    <a:pt x="394" y="332"/>
                  </a:cubicBezTo>
                  <a:cubicBezTo>
                    <a:pt x="394" y="332"/>
                    <a:pt x="394" y="331"/>
                    <a:pt x="394" y="331"/>
                  </a:cubicBezTo>
                  <a:cubicBezTo>
                    <a:pt x="394" y="330"/>
                    <a:pt x="393" y="329"/>
                    <a:pt x="392" y="329"/>
                  </a:cubicBezTo>
                  <a:cubicBezTo>
                    <a:pt x="391" y="330"/>
                    <a:pt x="391" y="330"/>
                    <a:pt x="391" y="330"/>
                  </a:cubicBezTo>
                  <a:cubicBezTo>
                    <a:pt x="391" y="330"/>
                    <a:pt x="391" y="330"/>
                    <a:pt x="390" y="330"/>
                  </a:cubicBezTo>
                  <a:cubicBezTo>
                    <a:pt x="389" y="331"/>
                    <a:pt x="389" y="331"/>
                    <a:pt x="389" y="331"/>
                  </a:cubicBezTo>
                  <a:cubicBezTo>
                    <a:pt x="393" y="334"/>
                    <a:pt x="393" y="334"/>
                    <a:pt x="393" y="334"/>
                  </a:cubicBezTo>
                  <a:cubicBezTo>
                    <a:pt x="392" y="336"/>
                    <a:pt x="391" y="334"/>
                    <a:pt x="390" y="334"/>
                  </a:cubicBezTo>
                  <a:cubicBezTo>
                    <a:pt x="388" y="332"/>
                    <a:pt x="386" y="334"/>
                    <a:pt x="385" y="334"/>
                  </a:cubicBezTo>
                  <a:cubicBezTo>
                    <a:pt x="384" y="334"/>
                    <a:pt x="384" y="334"/>
                    <a:pt x="383" y="335"/>
                  </a:cubicBezTo>
                  <a:cubicBezTo>
                    <a:pt x="386" y="333"/>
                    <a:pt x="386" y="329"/>
                    <a:pt x="390" y="329"/>
                  </a:cubicBezTo>
                  <a:cubicBezTo>
                    <a:pt x="391" y="327"/>
                    <a:pt x="395" y="328"/>
                    <a:pt x="394" y="325"/>
                  </a:cubicBezTo>
                  <a:cubicBezTo>
                    <a:pt x="394" y="325"/>
                    <a:pt x="394" y="325"/>
                    <a:pt x="394" y="325"/>
                  </a:cubicBezTo>
                  <a:cubicBezTo>
                    <a:pt x="393" y="325"/>
                    <a:pt x="393" y="325"/>
                    <a:pt x="393" y="325"/>
                  </a:cubicBezTo>
                  <a:cubicBezTo>
                    <a:pt x="394" y="325"/>
                    <a:pt x="394" y="325"/>
                    <a:pt x="394" y="325"/>
                  </a:cubicBezTo>
                  <a:cubicBezTo>
                    <a:pt x="394" y="325"/>
                    <a:pt x="394" y="325"/>
                    <a:pt x="394" y="325"/>
                  </a:cubicBezTo>
                  <a:cubicBezTo>
                    <a:pt x="394" y="325"/>
                    <a:pt x="394" y="325"/>
                    <a:pt x="394" y="325"/>
                  </a:cubicBezTo>
                  <a:cubicBezTo>
                    <a:pt x="396" y="325"/>
                    <a:pt x="397" y="326"/>
                    <a:pt x="397" y="324"/>
                  </a:cubicBezTo>
                  <a:cubicBezTo>
                    <a:pt x="399" y="323"/>
                    <a:pt x="399" y="320"/>
                    <a:pt x="401" y="320"/>
                  </a:cubicBezTo>
                  <a:cubicBezTo>
                    <a:pt x="401" y="321"/>
                    <a:pt x="401" y="321"/>
                    <a:pt x="401" y="321"/>
                  </a:cubicBezTo>
                  <a:cubicBezTo>
                    <a:pt x="403" y="321"/>
                    <a:pt x="403" y="321"/>
                    <a:pt x="403" y="321"/>
                  </a:cubicBezTo>
                  <a:cubicBezTo>
                    <a:pt x="403" y="323"/>
                    <a:pt x="400" y="322"/>
                    <a:pt x="401" y="325"/>
                  </a:cubicBezTo>
                  <a:close/>
                  <a:moveTo>
                    <a:pt x="404" y="340"/>
                  </a:moveTo>
                  <a:cubicBezTo>
                    <a:pt x="404" y="340"/>
                    <a:pt x="404" y="340"/>
                    <a:pt x="404" y="340"/>
                  </a:cubicBezTo>
                  <a:cubicBezTo>
                    <a:pt x="404" y="340"/>
                    <a:pt x="402" y="340"/>
                    <a:pt x="402" y="341"/>
                  </a:cubicBezTo>
                  <a:cubicBezTo>
                    <a:pt x="402" y="340"/>
                    <a:pt x="404" y="339"/>
                    <a:pt x="403" y="338"/>
                  </a:cubicBezTo>
                  <a:cubicBezTo>
                    <a:pt x="405" y="338"/>
                    <a:pt x="405" y="338"/>
                    <a:pt x="405" y="338"/>
                  </a:cubicBezTo>
                  <a:cubicBezTo>
                    <a:pt x="403" y="339"/>
                    <a:pt x="403" y="339"/>
                    <a:pt x="403" y="339"/>
                  </a:cubicBezTo>
                  <a:cubicBezTo>
                    <a:pt x="404" y="340"/>
                    <a:pt x="404" y="340"/>
                    <a:pt x="404" y="340"/>
                  </a:cubicBezTo>
                  <a:close/>
                  <a:moveTo>
                    <a:pt x="411" y="329"/>
                  </a:moveTo>
                  <a:cubicBezTo>
                    <a:pt x="411" y="328"/>
                    <a:pt x="411" y="328"/>
                    <a:pt x="411" y="328"/>
                  </a:cubicBezTo>
                  <a:cubicBezTo>
                    <a:pt x="415" y="329"/>
                    <a:pt x="415" y="329"/>
                    <a:pt x="415" y="329"/>
                  </a:cubicBezTo>
                  <a:lnTo>
                    <a:pt x="411" y="329"/>
                  </a:lnTo>
                  <a:close/>
                  <a:moveTo>
                    <a:pt x="426" y="312"/>
                  </a:moveTo>
                  <a:cubicBezTo>
                    <a:pt x="426" y="312"/>
                    <a:pt x="426" y="312"/>
                    <a:pt x="426" y="312"/>
                  </a:cubicBezTo>
                  <a:cubicBezTo>
                    <a:pt x="422" y="313"/>
                    <a:pt x="423" y="316"/>
                    <a:pt x="417" y="315"/>
                  </a:cubicBezTo>
                  <a:cubicBezTo>
                    <a:pt x="415" y="313"/>
                    <a:pt x="415" y="313"/>
                    <a:pt x="415" y="313"/>
                  </a:cubicBezTo>
                  <a:cubicBezTo>
                    <a:pt x="416" y="313"/>
                    <a:pt x="417" y="314"/>
                    <a:pt x="418" y="314"/>
                  </a:cubicBezTo>
                  <a:cubicBezTo>
                    <a:pt x="419" y="311"/>
                    <a:pt x="420" y="310"/>
                    <a:pt x="422" y="308"/>
                  </a:cubicBezTo>
                  <a:cubicBezTo>
                    <a:pt x="424" y="308"/>
                    <a:pt x="424" y="312"/>
                    <a:pt x="427" y="311"/>
                  </a:cubicBezTo>
                  <a:lnTo>
                    <a:pt x="426" y="312"/>
                  </a:lnTo>
                  <a:close/>
                  <a:moveTo>
                    <a:pt x="431" y="282"/>
                  </a:moveTo>
                  <a:cubicBezTo>
                    <a:pt x="425" y="283"/>
                    <a:pt x="423" y="289"/>
                    <a:pt x="419" y="291"/>
                  </a:cubicBezTo>
                  <a:cubicBezTo>
                    <a:pt x="419" y="293"/>
                    <a:pt x="419" y="294"/>
                    <a:pt x="417" y="295"/>
                  </a:cubicBezTo>
                  <a:cubicBezTo>
                    <a:pt x="414" y="295"/>
                    <a:pt x="416" y="293"/>
                    <a:pt x="414" y="294"/>
                  </a:cubicBezTo>
                  <a:cubicBezTo>
                    <a:pt x="415" y="297"/>
                    <a:pt x="415" y="297"/>
                    <a:pt x="415" y="297"/>
                  </a:cubicBezTo>
                  <a:cubicBezTo>
                    <a:pt x="413" y="296"/>
                    <a:pt x="411" y="297"/>
                    <a:pt x="412" y="298"/>
                  </a:cubicBezTo>
                  <a:cubicBezTo>
                    <a:pt x="410" y="297"/>
                    <a:pt x="407" y="299"/>
                    <a:pt x="405" y="298"/>
                  </a:cubicBezTo>
                  <a:cubicBezTo>
                    <a:pt x="410" y="301"/>
                    <a:pt x="410" y="301"/>
                    <a:pt x="410" y="301"/>
                  </a:cubicBezTo>
                  <a:cubicBezTo>
                    <a:pt x="408" y="302"/>
                    <a:pt x="408" y="304"/>
                    <a:pt x="408" y="304"/>
                  </a:cubicBezTo>
                  <a:cubicBezTo>
                    <a:pt x="408" y="304"/>
                    <a:pt x="406" y="304"/>
                    <a:pt x="406" y="305"/>
                  </a:cubicBezTo>
                  <a:cubicBezTo>
                    <a:pt x="407" y="307"/>
                    <a:pt x="403" y="307"/>
                    <a:pt x="403" y="308"/>
                  </a:cubicBezTo>
                  <a:cubicBezTo>
                    <a:pt x="400" y="308"/>
                    <a:pt x="401" y="311"/>
                    <a:pt x="397" y="310"/>
                  </a:cubicBezTo>
                  <a:cubicBezTo>
                    <a:pt x="395" y="312"/>
                    <a:pt x="394" y="312"/>
                    <a:pt x="393" y="312"/>
                  </a:cubicBezTo>
                  <a:cubicBezTo>
                    <a:pt x="394" y="312"/>
                    <a:pt x="394" y="311"/>
                    <a:pt x="395" y="311"/>
                  </a:cubicBezTo>
                  <a:cubicBezTo>
                    <a:pt x="393" y="310"/>
                    <a:pt x="393" y="310"/>
                    <a:pt x="393" y="310"/>
                  </a:cubicBezTo>
                  <a:cubicBezTo>
                    <a:pt x="394" y="310"/>
                    <a:pt x="395" y="311"/>
                    <a:pt x="395" y="310"/>
                  </a:cubicBezTo>
                  <a:cubicBezTo>
                    <a:pt x="394" y="308"/>
                    <a:pt x="394" y="308"/>
                    <a:pt x="394" y="308"/>
                  </a:cubicBezTo>
                  <a:cubicBezTo>
                    <a:pt x="395" y="308"/>
                    <a:pt x="396" y="308"/>
                    <a:pt x="397" y="308"/>
                  </a:cubicBezTo>
                  <a:cubicBezTo>
                    <a:pt x="397" y="306"/>
                    <a:pt x="392" y="305"/>
                    <a:pt x="395" y="303"/>
                  </a:cubicBezTo>
                  <a:cubicBezTo>
                    <a:pt x="398" y="305"/>
                    <a:pt x="398" y="303"/>
                    <a:pt x="400" y="302"/>
                  </a:cubicBezTo>
                  <a:cubicBezTo>
                    <a:pt x="401" y="302"/>
                    <a:pt x="401" y="302"/>
                    <a:pt x="401" y="302"/>
                  </a:cubicBezTo>
                  <a:cubicBezTo>
                    <a:pt x="400" y="301"/>
                    <a:pt x="400" y="302"/>
                    <a:pt x="399" y="302"/>
                  </a:cubicBezTo>
                  <a:cubicBezTo>
                    <a:pt x="401" y="300"/>
                    <a:pt x="401" y="300"/>
                    <a:pt x="401" y="300"/>
                  </a:cubicBezTo>
                  <a:cubicBezTo>
                    <a:pt x="400" y="299"/>
                    <a:pt x="400" y="299"/>
                    <a:pt x="400" y="299"/>
                  </a:cubicBezTo>
                  <a:cubicBezTo>
                    <a:pt x="402" y="299"/>
                    <a:pt x="402" y="299"/>
                    <a:pt x="402" y="299"/>
                  </a:cubicBezTo>
                  <a:cubicBezTo>
                    <a:pt x="400" y="297"/>
                    <a:pt x="400" y="297"/>
                    <a:pt x="400" y="297"/>
                  </a:cubicBezTo>
                  <a:cubicBezTo>
                    <a:pt x="402" y="299"/>
                    <a:pt x="403" y="296"/>
                    <a:pt x="404" y="296"/>
                  </a:cubicBezTo>
                  <a:cubicBezTo>
                    <a:pt x="403" y="295"/>
                    <a:pt x="403" y="295"/>
                    <a:pt x="403" y="295"/>
                  </a:cubicBezTo>
                  <a:cubicBezTo>
                    <a:pt x="405" y="294"/>
                    <a:pt x="407" y="294"/>
                    <a:pt x="409" y="292"/>
                  </a:cubicBezTo>
                  <a:cubicBezTo>
                    <a:pt x="407" y="291"/>
                    <a:pt x="406" y="289"/>
                    <a:pt x="404" y="290"/>
                  </a:cubicBezTo>
                  <a:cubicBezTo>
                    <a:pt x="403" y="290"/>
                    <a:pt x="403" y="290"/>
                    <a:pt x="403" y="290"/>
                  </a:cubicBezTo>
                  <a:cubicBezTo>
                    <a:pt x="403" y="289"/>
                    <a:pt x="403" y="289"/>
                    <a:pt x="403" y="289"/>
                  </a:cubicBezTo>
                  <a:cubicBezTo>
                    <a:pt x="404" y="289"/>
                    <a:pt x="404" y="289"/>
                    <a:pt x="404" y="289"/>
                  </a:cubicBezTo>
                  <a:cubicBezTo>
                    <a:pt x="404" y="290"/>
                    <a:pt x="404" y="290"/>
                    <a:pt x="404" y="290"/>
                  </a:cubicBezTo>
                  <a:cubicBezTo>
                    <a:pt x="407" y="288"/>
                    <a:pt x="410" y="292"/>
                    <a:pt x="410" y="287"/>
                  </a:cubicBezTo>
                  <a:cubicBezTo>
                    <a:pt x="409" y="285"/>
                    <a:pt x="409" y="288"/>
                    <a:pt x="407" y="287"/>
                  </a:cubicBezTo>
                  <a:cubicBezTo>
                    <a:pt x="409" y="285"/>
                    <a:pt x="409" y="285"/>
                    <a:pt x="409" y="285"/>
                  </a:cubicBezTo>
                  <a:cubicBezTo>
                    <a:pt x="409" y="284"/>
                    <a:pt x="408" y="283"/>
                    <a:pt x="407" y="284"/>
                  </a:cubicBezTo>
                  <a:cubicBezTo>
                    <a:pt x="409" y="283"/>
                    <a:pt x="411" y="281"/>
                    <a:pt x="412" y="282"/>
                  </a:cubicBezTo>
                  <a:cubicBezTo>
                    <a:pt x="409" y="279"/>
                    <a:pt x="416" y="279"/>
                    <a:pt x="416" y="277"/>
                  </a:cubicBezTo>
                  <a:cubicBezTo>
                    <a:pt x="415" y="277"/>
                    <a:pt x="415" y="275"/>
                    <a:pt x="414" y="275"/>
                  </a:cubicBezTo>
                  <a:cubicBezTo>
                    <a:pt x="419" y="274"/>
                    <a:pt x="415" y="268"/>
                    <a:pt x="419" y="268"/>
                  </a:cubicBezTo>
                  <a:cubicBezTo>
                    <a:pt x="420" y="269"/>
                    <a:pt x="419" y="270"/>
                    <a:pt x="418" y="270"/>
                  </a:cubicBezTo>
                  <a:cubicBezTo>
                    <a:pt x="420" y="274"/>
                    <a:pt x="425" y="268"/>
                    <a:pt x="423" y="274"/>
                  </a:cubicBezTo>
                  <a:cubicBezTo>
                    <a:pt x="423" y="274"/>
                    <a:pt x="422" y="274"/>
                    <a:pt x="421" y="273"/>
                  </a:cubicBezTo>
                  <a:cubicBezTo>
                    <a:pt x="421" y="274"/>
                    <a:pt x="420" y="274"/>
                    <a:pt x="420" y="275"/>
                  </a:cubicBezTo>
                  <a:cubicBezTo>
                    <a:pt x="422" y="274"/>
                    <a:pt x="426" y="279"/>
                    <a:pt x="429" y="277"/>
                  </a:cubicBezTo>
                  <a:cubicBezTo>
                    <a:pt x="429" y="277"/>
                    <a:pt x="429" y="277"/>
                    <a:pt x="429" y="277"/>
                  </a:cubicBezTo>
                  <a:cubicBezTo>
                    <a:pt x="430" y="276"/>
                    <a:pt x="430" y="276"/>
                    <a:pt x="430" y="276"/>
                  </a:cubicBezTo>
                  <a:cubicBezTo>
                    <a:pt x="430" y="276"/>
                    <a:pt x="430" y="276"/>
                    <a:pt x="429" y="277"/>
                  </a:cubicBezTo>
                  <a:cubicBezTo>
                    <a:pt x="432" y="278"/>
                    <a:pt x="430" y="280"/>
                    <a:pt x="431" y="282"/>
                  </a:cubicBezTo>
                  <a:close/>
                  <a:moveTo>
                    <a:pt x="413" y="266"/>
                  </a:moveTo>
                  <a:cubicBezTo>
                    <a:pt x="413" y="265"/>
                    <a:pt x="413" y="265"/>
                    <a:pt x="413" y="265"/>
                  </a:cubicBezTo>
                  <a:cubicBezTo>
                    <a:pt x="415" y="265"/>
                    <a:pt x="415" y="265"/>
                    <a:pt x="415" y="265"/>
                  </a:cubicBezTo>
                  <a:lnTo>
                    <a:pt x="413" y="266"/>
                  </a:lnTo>
                  <a:close/>
                  <a:moveTo>
                    <a:pt x="427" y="235"/>
                  </a:moveTo>
                  <a:cubicBezTo>
                    <a:pt x="427" y="235"/>
                    <a:pt x="426" y="236"/>
                    <a:pt x="427" y="237"/>
                  </a:cubicBezTo>
                  <a:cubicBezTo>
                    <a:pt x="427" y="237"/>
                    <a:pt x="428" y="237"/>
                    <a:pt x="428" y="236"/>
                  </a:cubicBezTo>
                  <a:cubicBezTo>
                    <a:pt x="429" y="237"/>
                    <a:pt x="429" y="237"/>
                    <a:pt x="429" y="237"/>
                  </a:cubicBezTo>
                  <a:cubicBezTo>
                    <a:pt x="427" y="238"/>
                    <a:pt x="427" y="238"/>
                    <a:pt x="427" y="238"/>
                  </a:cubicBezTo>
                  <a:cubicBezTo>
                    <a:pt x="428" y="239"/>
                    <a:pt x="428" y="239"/>
                    <a:pt x="428" y="239"/>
                  </a:cubicBezTo>
                  <a:cubicBezTo>
                    <a:pt x="429" y="238"/>
                    <a:pt x="430" y="239"/>
                    <a:pt x="430" y="239"/>
                  </a:cubicBezTo>
                  <a:cubicBezTo>
                    <a:pt x="430" y="239"/>
                    <a:pt x="430" y="239"/>
                    <a:pt x="430" y="239"/>
                  </a:cubicBezTo>
                  <a:cubicBezTo>
                    <a:pt x="431" y="240"/>
                    <a:pt x="431" y="240"/>
                    <a:pt x="431" y="240"/>
                  </a:cubicBezTo>
                  <a:cubicBezTo>
                    <a:pt x="428" y="241"/>
                    <a:pt x="428" y="241"/>
                    <a:pt x="428" y="241"/>
                  </a:cubicBezTo>
                  <a:cubicBezTo>
                    <a:pt x="431" y="242"/>
                    <a:pt x="431" y="242"/>
                    <a:pt x="431" y="242"/>
                  </a:cubicBezTo>
                  <a:cubicBezTo>
                    <a:pt x="429" y="242"/>
                    <a:pt x="429" y="242"/>
                    <a:pt x="429" y="242"/>
                  </a:cubicBezTo>
                  <a:cubicBezTo>
                    <a:pt x="433" y="244"/>
                    <a:pt x="428" y="248"/>
                    <a:pt x="429" y="249"/>
                  </a:cubicBezTo>
                  <a:cubicBezTo>
                    <a:pt x="424" y="253"/>
                    <a:pt x="424" y="253"/>
                    <a:pt x="424" y="253"/>
                  </a:cubicBezTo>
                  <a:cubicBezTo>
                    <a:pt x="424" y="253"/>
                    <a:pt x="424" y="253"/>
                    <a:pt x="424" y="253"/>
                  </a:cubicBezTo>
                  <a:cubicBezTo>
                    <a:pt x="423" y="253"/>
                    <a:pt x="423" y="253"/>
                    <a:pt x="424" y="253"/>
                  </a:cubicBezTo>
                  <a:cubicBezTo>
                    <a:pt x="424" y="253"/>
                    <a:pt x="425" y="252"/>
                    <a:pt x="425" y="252"/>
                  </a:cubicBezTo>
                  <a:cubicBezTo>
                    <a:pt x="424" y="251"/>
                    <a:pt x="422" y="252"/>
                    <a:pt x="421" y="252"/>
                  </a:cubicBezTo>
                  <a:cubicBezTo>
                    <a:pt x="422" y="253"/>
                    <a:pt x="415" y="255"/>
                    <a:pt x="420" y="255"/>
                  </a:cubicBezTo>
                  <a:cubicBezTo>
                    <a:pt x="421" y="255"/>
                    <a:pt x="421" y="255"/>
                    <a:pt x="421" y="255"/>
                  </a:cubicBezTo>
                  <a:cubicBezTo>
                    <a:pt x="421" y="258"/>
                    <a:pt x="416" y="257"/>
                    <a:pt x="415" y="260"/>
                  </a:cubicBezTo>
                  <a:cubicBezTo>
                    <a:pt x="415" y="261"/>
                    <a:pt x="413" y="260"/>
                    <a:pt x="413" y="261"/>
                  </a:cubicBezTo>
                  <a:cubicBezTo>
                    <a:pt x="412" y="260"/>
                    <a:pt x="412" y="260"/>
                    <a:pt x="412" y="260"/>
                  </a:cubicBezTo>
                  <a:cubicBezTo>
                    <a:pt x="414" y="259"/>
                    <a:pt x="411" y="256"/>
                    <a:pt x="414" y="255"/>
                  </a:cubicBezTo>
                  <a:cubicBezTo>
                    <a:pt x="414" y="251"/>
                    <a:pt x="411" y="255"/>
                    <a:pt x="409" y="254"/>
                  </a:cubicBezTo>
                  <a:cubicBezTo>
                    <a:pt x="411" y="251"/>
                    <a:pt x="415" y="252"/>
                    <a:pt x="417" y="250"/>
                  </a:cubicBezTo>
                  <a:cubicBezTo>
                    <a:pt x="414" y="249"/>
                    <a:pt x="414" y="249"/>
                    <a:pt x="414" y="249"/>
                  </a:cubicBezTo>
                  <a:cubicBezTo>
                    <a:pt x="415" y="248"/>
                    <a:pt x="415" y="248"/>
                    <a:pt x="415" y="248"/>
                  </a:cubicBezTo>
                  <a:cubicBezTo>
                    <a:pt x="416" y="252"/>
                    <a:pt x="419" y="248"/>
                    <a:pt x="421" y="247"/>
                  </a:cubicBezTo>
                  <a:cubicBezTo>
                    <a:pt x="421" y="248"/>
                    <a:pt x="423" y="246"/>
                    <a:pt x="424" y="245"/>
                  </a:cubicBezTo>
                  <a:cubicBezTo>
                    <a:pt x="425" y="246"/>
                    <a:pt x="425" y="246"/>
                    <a:pt x="425" y="246"/>
                  </a:cubicBezTo>
                  <a:cubicBezTo>
                    <a:pt x="425" y="246"/>
                    <a:pt x="425" y="245"/>
                    <a:pt x="425" y="245"/>
                  </a:cubicBezTo>
                  <a:cubicBezTo>
                    <a:pt x="425" y="244"/>
                    <a:pt x="425" y="244"/>
                    <a:pt x="425" y="244"/>
                  </a:cubicBezTo>
                  <a:cubicBezTo>
                    <a:pt x="426" y="245"/>
                    <a:pt x="428" y="245"/>
                    <a:pt x="429" y="244"/>
                  </a:cubicBezTo>
                  <a:cubicBezTo>
                    <a:pt x="428" y="243"/>
                    <a:pt x="426" y="241"/>
                    <a:pt x="424" y="242"/>
                  </a:cubicBezTo>
                  <a:cubicBezTo>
                    <a:pt x="424" y="242"/>
                    <a:pt x="424" y="242"/>
                    <a:pt x="424" y="242"/>
                  </a:cubicBezTo>
                  <a:cubicBezTo>
                    <a:pt x="425" y="242"/>
                    <a:pt x="422" y="243"/>
                    <a:pt x="421" y="242"/>
                  </a:cubicBezTo>
                  <a:cubicBezTo>
                    <a:pt x="423" y="242"/>
                    <a:pt x="425" y="241"/>
                    <a:pt x="426" y="240"/>
                  </a:cubicBezTo>
                  <a:cubicBezTo>
                    <a:pt x="424" y="236"/>
                    <a:pt x="422" y="241"/>
                    <a:pt x="419" y="239"/>
                  </a:cubicBezTo>
                  <a:cubicBezTo>
                    <a:pt x="420" y="242"/>
                    <a:pt x="420" y="242"/>
                    <a:pt x="420" y="242"/>
                  </a:cubicBezTo>
                  <a:cubicBezTo>
                    <a:pt x="418" y="240"/>
                    <a:pt x="418" y="240"/>
                    <a:pt x="418" y="240"/>
                  </a:cubicBezTo>
                  <a:cubicBezTo>
                    <a:pt x="417" y="241"/>
                    <a:pt x="417" y="241"/>
                    <a:pt x="417" y="241"/>
                  </a:cubicBezTo>
                  <a:cubicBezTo>
                    <a:pt x="418" y="243"/>
                    <a:pt x="419" y="244"/>
                    <a:pt x="419" y="246"/>
                  </a:cubicBezTo>
                  <a:cubicBezTo>
                    <a:pt x="416" y="248"/>
                    <a:pt x="412" y="243"/>
                    <a:pt x="409" y="245"/>
                  </a:cubicBezTo>
                  <a:cubicBezTo>
                    <a:pt x="409" y="246"/>
                    <a:pt x="409" y="246"/>
                    <a:pt x="409" y="246"/>
                  </a:cubicBezTo>
                  <a:cubicBezTo>
                    <a:pt x="408" y="246"/>
                    <a:pt x="408" y="246"/>
                    <a:pt x="408" y="246"/>
                  </a:cubicBezTo>
                  <a:cubicBezTo>
                    <a:pt x="408" y="246"/>
                    <a:pt x="408" y="246"/>
                    <a:pt x="407" y="247"/>
                  </a:cubicBezTo>
                  <a:cubicBezTo>
                    <a:pt x="408" y="245"/>
                    <a:pt x="408" y="245"/>
                    <a:pt x="408" y="245"/>
                  </a:cubicBezTo>
                  <a:cubicBezTo>
                    <a:pt x="408" y="246"/>
                    <a:pt x="408" y="246"/>
                    <a:pt x="408" y="246"/>
                  </a:cubicBezTo>
                  <a:cubicBezTo>
                    <a:pt x="409" y="245"/>
                    <a:pt x="409" y="245"/>
                    <a:pt x="409" y="245"/>
                  </a:cubicBezTo>
                  <a:cubicBezTo>
                    <a:pt x="410" y="241"/>
                    <a:pt x="414" y="246"/>
                    <a:pt x="416" y="243"/>
                  </a:cubicBezTo>
                  <a:cubicBezTo>
                    <a:pt x="413" y="240"/>
                    <a:pt x="409" y="243"/>
                    <a:pt x="406" y="242"/>
                  </a:cubicBezTo>
                  <a:cubicBezTo>
                    <a:pt x="405" y="242"/>
                    <a:pt x="405" y="242"/>
                    <a:pt x="405" y="242"/>
                  </a:cubicBezTo>
                  <a:cubicBezTo>
                    <a:pt x="407" y="240"/>
                    <a:pt x="408" y="239"/>
                    <a:pt x="410" y="239"/>
                  </a:cubicBezTo>
                  <a:cubicBezTo>
                    <a:pt x="409" y="237"/>
                    <a:pt x="412" y="238"/>
                    <a:pt x="413" y="237"/>
                  </a:cubicBezTo>
                  <a:cubicBezTo>
                    <a:pt x="413" y="237"/>
                    <a:pt x="413" y="237"/>
                    <a:pt x="414" y="238"/>
                  </a:cubicBezTo>
                  <a:cubicBezTo>
                    <a:pt x="414" y="238"/>
                    <a:pt x="415" y="237"/>
                    <a:pt x="415" y="237"/>
                  </a:cubicBezTo>
                  <a:cubicBezTo>
                    <a:pt x="415" y="236"/>
                    <a:pt x="413" y="234"/>
                    <a:pt x="412" y="235"/>
                  </a:cubicBezTo>
                  <a:cubicBezTo>
                    <a:pt x="412" y="235"/>
                    <a:pt x="412" y="235"/>
                    <a:pt x="412" y="235"/>
                  </a:cubicBezTo>
                  <a:cubicBezTo>
                    <a:pt x="412" y="235"/>
                    <a:pt x="412" y="235"/>
                    <a:pt x="412" y="235"/>
                  </a:cubicBezTo>
                  <a:cubicBezTo>
                    <a:pt x="414" y="234"/>
                    <a:pt x="415" y="234"/>
                    <a:pt x="415" y="231"/>
                  </a:cubicBezTo>
                  <a:cubicBezTo>
                    <a:pt x="412" y="230"/>
                    <a:pt x="412" y="230"/>
                    <a:pt x="412" y="230"/>
                  </a:cubicBezTo>
                  <a:cubicBezTo>
                    <a:pt x="411" y="229"/>
                    <a:pt x="413" y="226"/>
                    <a:pt x="414" y="226"/>
                  </a:cubicBezTo>
                  <a:cubicBezTo>
                    <a:pt x="416" y="228"/>
                    <a:pt x="421" y="227"/>
                    <a:pt x="423" y="225"/>
                  </a:cubicBezTo>
                  <a:cubicBezTo>
                    <a:pt x="421" y="227"/>
                    <a:pt x="426" y="228"/>
                    <a:pt x="427" y="229"/>
                  </a:cubicBezTo>
                  <a:cubicBezTo>
                    <a:pt x="424" y="232"/>
                    <a:pt x="424" y="232"/>
                    <a:pt x="424" y="232"/>
                  </a:cubicBezTo>
                  <a:cubicBezTo>
                    <a:pt x="425" y="233"/>
                    <a:pt x="426" y="234"/>
                    <a:pt x="427" y="233"/>
                  </a:cubicBezTo>
                  <a:cubicBezTo>
                    <a:pt x="428" y="230"/>
                    <a:pt x="430" y="233"/>
                    <a:pt x="432" y="233"/>
                  </a:cubicBezTo>
                  <a:cubicBezTo>
                    <a:pt x="432" y="233"/>
                    <a:pt x="432" y="234"/>
                    <a:pt x="432" y="234"/>
                  </a:cubicBezTo>
                  <a:cubicBezTo>
                    <a:pt x="430" y="235"/>
                    <a:pt x="429" y="233"/>
                    <a:pt x="427" y="235"/>
                  </a:cubicBezTo>
                  <a:close/>
                  <a:moveTo>
                    <a:pt x="420" y="245"/>
                  </a:moveTo>
                  <a:cubicBezTo>
                    <a:pt x="421" y="245"/>
                    <a:pt x="422" y="243"/>
                    <a:pt x="424" y="243"/>
                  </a:cubicBezTo>
                  <a:cubicBezTo>
                    <a:pt x="423" y="244"/>
                    <a:pt x="421" y="244"/>
                    <a:pt x="420" y="245"/>
                  </a:cubicBezTo>
                  <a:close/>
                  <a:moveTo>
                    <a:pt x="433" y="201"/>
                  </a:moveTo>
                  <a:cubicBezTo>
                    <a:pt x="432" y="201"/>
                    <a:pt x="432" y="201"/>
                    <a:pt x="432" y="201"/>
                  </a:cubicBezTo>
                  <a:cubicBezTo>
                    <a:pt x="435" y="199"/>
                    <a:pt x="435" y="199"/>
                    <a:pt x="435" y="199"/>
                  </a:cubicBezTo>
                  <a:cubicBezTo>
                    <a:pt x="436" y="200"/>
                    <a:pt x="433" y="199"/>
                    <a:pt x="433" y="201"/>
                  </a:cubicBezTo>
                  <a:close/>
                  <a:moveTo>
                    <a:pt x="435" y="297"/>
                  </a:moveTo>
                  <a:cubicBezTo>
                    <a:pt x="434" y="297"/>
                    <a:pt x="434" y="297"/>
                    <a:pt x="434" y="297"/>
                  </a:cubicBezTo>
                  <a:cubicBezTo>
                    <a:pt x="433" y="297"/>
                    <a:pt x="433" y="297"/>
                    <a:pt x="433" y="297"/>
                  </a:cubicBezTo>
                  <a:cubicBezTo>
                    <a:pt x="434" y="297"/>
                    <a:pt x="434" y="297"/>
                    <a:pt x="434" y="297"/>
                  </a:cubicBezTo>
                  <a:cubicBezTo>
                    <a:pt x="434" y="297"/>
                    <a:pt x="435" y="296"/>
                    <a:pt x="435" y="296"/>
                  </a:cubicBezTo>
                  <a:lnTo>
                    <a:pt x="435" y="297"/>
                  </a:lnTo>
                  <a:close/>
                  <a:moveTo>
                    <a:pt x="435" y="191"/>
                  </a:moveTo>
                  <a:cubicBezTo>
                    <a:pt x="435" y="190"/>
                    <a:pt x="435" y="190"/>
                    <a:pt x="435" y="190"/>
                  </a:cubicBezTo>
                  <a:cubicBezTo>
                    <a:pt x="435" y="190"/>
                    <a:pt x="436" y="190"/>
                    <a:pt x="437" y="191"/>
                  </a:cubicBezTo>
                  <a:lnTo>
                    <a:pt x="435" y="191"/>
                  </a:lnTo>
                  <a:close/>
                  <a:moveTo>
                    <a:pt x="437" y="299"/>
                  </a:moveTo>
                  <a:cubicBezTo>
                    <a:pt x="438" y="299"/>
                    <a:pt x="439" y="298"/>
                    <a:pt x="439" y="298"/>
                  </a:cubicBezTo>
                  <a:cubicBezTo>
                    <a:pt x="439" y="299"/>
                    <a:pt x="438" y="299"/>
                    <a:pt x="437" y="299"/>
                  </a:cubicBezTo>
                  <a:close/>
                  <a:moveTo>
                    <a:pt x="439" y="295"/>
                  </a:moveTo>
                  <a:cubicBezTo>
                    <a:pt x="439" y="295"/>
                    <a:pt x="439" y="295"/>
                    <a:pt x="439" y="295"/>
                  </a:cubicBezTo>
                  <a:cubicBezTo>
                    <a:pt x="439" y="295"/>
                    <a:pt x="439" y="295"/>
                    <a:pt x="439" y="295"/>
                  </a:cubicBezTo>
                  <a:close/>
                  <a:moveTo>
                    <a:pt x="440" y="290"/>
                  </a:moveTo>
                  <a:cubicBezTo>
                    <a:pt x="441" y="290"/>
                    <a:pt x="441" y="291"/>
                    <a:pt x="441" y="291"/>
                  </a:cubicBezTo>
                  <a:cubicBezTo>
                    <a:pt x="441" y="291"/>
                    <a:pt x="441" y="291"/>
                    <a:pt x="441" y="291"/>
                  </a:cubicBezTo>
                  <a:cubicBezTo>
                    <a:pt x="441" y="291"/>
                    <a:pt x="441" y="291"/>
                    <a:pt x="441" y="291"/>
                  </a:cubicBezTo>
                  <a:cubicBezTo>
                    <a:pt x="441" y="291"/>
                    <a:pt x="439" y="291"/>
                    <a:pt x="440" y="290"/>
                  </a:cubicBezTo>
                  <a:close/>
                  <a:moveTo>
                    <a:pt x="442" y="165"/>
                  </a:moveTo>
                  <a:cubicBezTo>
                    <a:pt x="443" y="165"/>
                    <a:pt x="443" y="166"/>
                    <a:pt x="443" y="166"/>
                  </a:cubicBezTo>
                  <a:cubicBezTo>
                    <a:pt x="442" y="166"/>
                    <a:pt x="442" y="166"/>
                    <a:pt x="442" y="166"/>
                  </a:cubicBezTo>
                  <a:lnTo>
                    <a:pt x="442" y="165"/>
                  </a:lnTo>
                  <a:close/>
                  <a:moveTo>
                    <a:pt x="449" y="181"/>
                  </a:moveTo>
                  <a:cubicBezTo>
                    <a:pt x="447" y="180"/>
                    <a:pt x="447" y="180"/>
                    <a:pt x="447" y="180"/>
                  </a:cubicBezTo>
                  <a:cubicBezTo>
                    <a:pt x="447" y="180"/>
                    <a:pt x="448" y="180"/>
                    <a:pt x="449" y="181"/>
                  </a:cubicBezTo>
                  <a:close/>
                  <a:moveTo>
                    <a:pt x="450" y="174"/>
                  </a:moveTo>
                  <a:cubicBezTo>
                    <a:pt x="449" y="175"/>
                    <a:pt x="449" y="175"/>
                    <a:pt x="449" y="175"/>
                  </a:cubicBezTo>
                  <a:cubicBezTo>
                    <a:pt x="449" y="173"/>
                    <a:pt x="449" y="173"/>
                    <a:pt x="449" y="173"/>
                  </a:cubicBezTo>
                  <a:cubicBezTo>
                    <a:pt x="449" y="174"/>
                    <a:pt x="450" y="174"/>
                    <a:pt x="450" y="174"/>
                  </a:cubicBezTo>
                  <a:close/>
                </a:path>
              </a:pathLst>
            </a:cu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2400" b="1"/>
            </a:p>
          </p:txBody>
        </p:sp>
        <p:grpSp>
          <p:nvGrpSpPr>
            <p:cNvPr id="69" name="组合 68"/>
            <p:cNvGrpSpPr/>
            <p:nvPr/>
          </p:nvGrpSpPr>
          <p:grpSpPr>
            <a:xfrm>
              <a:off x="3528918" y="2072391"/>
              <a:ext cx="492443" cy="782916"/>
              <a:chOff x="3007943" y="996506"/>
              <a:chExt cx="492443" cy="782916"/>
            </a:xfrm>
          </p:grpSpPr>
          <p:sp>
            <p:nvSpPr>
              <p:cNvPr id="70" name="Text Box 13"/>
              <p:cNvSpPr txBox="1">
                <a:spLocks noChangeArrowheads="1"/>
              </p:cNvSpPr>
              <p:nvPr/>
            </p:nvSpPr>
            <p:spPr bwMode="auto">
              <a:xfrm>
                <a:off x="3007943" y="996506"/>
                <a:ext cx="492443" cy="4616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lang="en-US" altLang="zh-CN" sz="2400" b="1" dirty="0" smtClean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12</a:t>
                </a:r>
                <a:endPara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71" name="Text Box 15"/>
              <p:cNvSpPr txBox="1">
                <a:spLocks noChangeArrowheads="1"/>
              </p:cNvSpPr>
              <p:nvPr/>
            </p:nvSpPr>
            <p:spPr bwMode="auto">
              <a:xfrm>
                <a:off x="3071698" y="1317757"/>
                <a:ext cx="338554" cy="4616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lang="en-US" altLang="zh-CN" sz="2400" b="1" smtClean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8</a:t>
                </a:r>
                <a:endPara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72" name="Line 14"/>
              <p:cNvSpPr>
                <a:spLocks noChangeShapeType="1"/>
              </p:cNvSpPr>
              <p:nvPr/>
            </p:nvSpPr>
            <p:spPr bwMode="auto">
              <a:xfrm>
                <a:off x="3050439" y="1389948"/>
                <a:ext cx="381000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pPr eaLnBrk="1" hangingPunct="1">
                  <a:defRPr/>
                </a:pPr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8" name="组合 7"/>
          <p:cNvGrpSpPr/>
          <p:nvPr/>
        </p:nvGrpSpPr>
        <p:grpSpPr>
          <a:xfrm>
            <a:off x="5666797" y="1981140"/>
            <a:ext cx="654050" cy="771125"/>
            <a:chOff x="5555294" y="2128419"/>
            <a:chExt cx="654050" cy="771125"/>
          </a:xfrm>
        </p:grpSpPr>
        <p:sp>
          <p:nvSpPr>
            <p:cNvPr id="95" name="Freeform 4853"/>
            <p:cNvSpPr>
              <a:spLocks noEditPoints="1"/>
            </p:cNvSpPr>
            <p:nvPr/>
          </p:nvSpPr>
          <p:spPr bwMode="auto">
            <a:xfrm>
              <a:off x="5555294" y="2154867"/>
              <a:ext cx="654050" cy="606425"/>
            </a:xfrm>
            <a:custGeom>
              <a:avLst/>
              <a:gdLst>
                <a:gd name="T0" fmla="*/ 459 w 463"/>
                <a:gd name="T1" fmla="*/ 215 h 430"/>
                <a:gd name="T2" fmla="*/ 439 w 463"/>
                <a:gd name="T3" fmla="*/ 152 h 430"/>
                <a:gd name="T4" fmla="*/ 409 w 463"/>
                <a:gd name="T5" fmla="*/ 100 h 430"/>
                <a:gd name="T6" fmla="*/ 377 w 463"/>
                <a:gd name="T7" fmla="*/ 67 h 430"/>
                <a:gd name="T8" fmla="*/ 336 w 463"/>
                <a:gd name="T9" fmla="*/ 33 h 430"/>
                <a:gd name="T10" fmla="*/ 228 w 463"/>
                <a:gd name="T11" fmla="*/ 3 h 430"/>
                <a:gd name="T12" fmla="*/ 51 w 463"/>
                <a:gd name="T13" fmla="*/ 76 h 430"/>
                <a:gd name="T14" fmla="*/ 11 w 463"/>
                <a:gd name="T15" fmla="*/ 153 h 430"/>
                <a:gd name="T16" fmla="*/ 39 w 463"/>
                <a:gd name="T17" fmla="*/ 113 h 430"/>
                <a:gd name="T18" fmla="*/ 52 w 463"/>
                <a:gd name="T19" fmla="*/ 126 h 430"/>
                <a:gd name="T20" fmla="*/ 32 w 463"/>
                <a:gd name="T21" fmla="*/ 195 h 430"/>
                <a:gd name="T22" fmla="*/ 18 w 463"/>
                <a:gd name="T23" fmla="*/ 230 h 430"/>
                <a:gd name="T24" fmla="*/ 23 w 463"/>
                <a:gd name="T25" fmla="*/ 279 h 430"/>
                <a:gd name="T26" fmla="*/ 40 w 463"/>
                <a:gd name="T27" fmla="*/ 314 h 430"/>
                <a:gd name="T28" fmla="*/ 65 w 463"/>
                <a:gd name="T29" fmla="*/ 334 h 430"/>
                <a:gd name="T30" fmla="*/ 92 w 463"/>
                <a:gd name="T31" fmla="*/ 365 h 430"/>
                <a:gd name="T32" fmla="*/ 112 w 463"/>
                <a:gd name="T33" fmla="*/ 382 h 430"/>
                <a:gd name="T34" fmla="*/ 130 w 463"/>
                <a:gd name="T35" fmla="*/ 405 h 430"/>
                <a:gd name="T36" fmla="*/ 167 w 463"/>
                <a:gd name="T37" fmla="*/ 411 h 430"/>
                <a:gd name="T38" fmla="*/ 212 w 463"/>
                <a:gd name="T39" fmla="*/ 420 h 430"/>
                <a:gd name="T40" fmla="*/ 249 w 463"/>
                <a:gd name="T41" fmla="*/ 426 h 430"/>
                <a:gd name="T42" fmla="*/ 288 w 463"/>
                <a:gd name="T43" fmla="*/ 423 h 430"/>
                <a:gd name="T44" fmla="*/ 328 w 463"/>
                <a:gd name="T45" fmla="*/ 412 h 430"/>
                <a:gd name="T46" fmla="*/ 365 w 463"/>
                <a:gd name="T47" fmla="*/ 383 h 430"/>
                <a:gd name="T48" fmla="*/ 379 w 463"/>
                <a:gd name="T49" fmla="*/ 365 h 430"/>
                <a:gd name="T50" fmla="*/ 414 w 463"/>
                <a:gd name="T51" fmla="*/ 330 h 430"/>
                <a:gd name="T52" fmla="*/ 445 w 463"/>
                <a:gd name="T53" fmla="*/ 294 h 430"/>
                <a:gd name="T54" fmla="*/ 56 w 463"/>
                <a:gd name="T55" fmla="*/ 79 h 430"/>
                <a:gd name="T56" fmla="*/ 46 w 463"/>
                <a:gd name="T57" fmla="*/ 314 h 430"/>
                <a:gd name="T58" fmla="*/ 23 w 463"/>
                <a:gd name="T59" fmla="*/ 187 h 430"/>
                <a:gd name="T60" fmla="*/ 13 w 463"/>
                <a:gd name="T61" fmla="*/ 217 h 430"/>
                <a:gd name="T62" fmla="*/ 27 w 463"/>
                <a:gd name="T63" fmla="*/ 224 h 430"/>
                <a:gd name="T64" fmla="*/ 37 w 463"/>
                <a:gd name="T65" fmla="*/ 278 h 430"/>
                <a:gd name="T66" fmla="*/ 49 w 463"/>
                <a:gd name="T67" fmla="*/ 302 h 430"/>
                <a:gd name="T68" fmla="*/ 69 w 463"/>
                <a:gd name="T69" fmla="*/ 69 h 430"/>
                <a:gd name="T70" fmla="*/ 69 w 463"/>
                <a:gd name="T71" fmla="*/ 333 h 430"/>
                <a:gd name="T72" fmla="*/ 82 w 463"/>
                <a:gd name="T73" fmla="*/ 352 h 430"/>
                <a:gd name="T74" fmla="*/ 94 w 463"/>
                <a:gd name="T75" fmla="*/ 367 h 430"/>
                <a:gd name="T76" fmla="*/ 100 w 463"/>
                <a:gd name="T77" fmla="*/ 358 h 430"/>
                <a:gd name="T78" fmla="*/ 141 w 463"/>
                <a:gd name="T79" fmla="*/ 395 h 430"/>
                <a:gd name="T80" fmla="*/ 173 w 463"/>
                <a:gd name="T81" fmla="*/ 408 h 430"/>
                <a:gd name="T82" fmla="*/ 242 w 463"/>
                <a:gd name="T83" fmla="*/ 2 h 430"/>
                <a:gd name="T84" fmla="*/ 262 w 463"/>
                <a:gd name="T85" fmla="*/ 412 h 430"/>
                <a:gd name="T86" fmla="*/ 293 w 463"/>
                <a:gd name="T87" fmla="*/ 423 h 430"/>
                <a:gd name="T88" fmla="*/ 318 w 463"/>
                <a:gd name="T89" fmla="*/ 403 h 430"/>
                <a:gd name="T90" fmla="*/ 345 w 463"/>
                <a:gd name="T91" fmla="*/ 308 h 430"/>
                <a:gd name="T92" fmla="*/ 350 w 463"/>
                <a:gd name="T93" fmla="*/ 369 h 430"/>
                <a:gd name="T94" fmla="*/ 339 w 463"/>
                <a:gd name="T95" fmla="*/ 330 h 430"/>
                <a:gd name="T96" fmla="*/ 350 w 463"/>
                <a:gd name="T97" fmla="*/ 390 h 430"/>
                <a:gd name="T98" fmla="*/ 438 w 463"/>
                <a:gd name="T99" fmla="*/ 195 h 430"/>
                <a:gd name="T100" fmla="*/ 426 w 463"/>
                <a:gd name="T101" fmla="*/ 198 h 430"/>
                <a:gd name="T102" fmla="*/ 416 w 463"/>
                <a:gd name="T103" fmla="*/ 186 h 430"/>
                <a:gd name="T104" fmla="*/ 398 w 463"/>
                <a:gd name="T105" fmla="*/ 320 h 430"/>
                <a:gd name="T106" fmla="*/ 386 w 463"/>
                <a:gd name="T107" fmla="*/ 305 h 430"/>
                <a:gd name="T108" fmla="*/ 373 w 463"/>
                <a:gd name="T109" fmla="*/ 286 h 430"/>
                <a:gd name="T110" fmla="*/ 381 w 463"/>
                <a:gd name="T111" fmla="*/ 355 h 430"/>
                <a:gd name="T112" fmla="*/ 394 w 463"/>
                <a:gd name="T113" fmla="*/ 331 h 430"/>
                <a:gd name="T114" fmla="*/ 418 w 463"/>
                <a:gd name="T115" fmla="*/ 314 h 430"/>
                <a:gd name="T116" fmla="*/ 404 w 463"/>
                <a:gd name="T117" fmla="*/ 289 h 430"/>
                <a:gd name="T118" fmla="*/ 424 w 463"/>
                <a:gd name="T119" fmla="*/ 253 h 430"/>
                <a:gd name="T120" fmla="*/ 409 w 463"/>
                <a:gd name="T121" fmla="*/ 245 h 430"/>
                <a:gd name="T122" fmla="*/ 437 w 463"/>
                <a:gd name="T123" fmla="*/ 191 h 4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63" h="430">
                  <a:moveTo>
                    <a:pt x="460" y="259"/>
                  </a:moveTo>
                  <a:cubicBezTo>
                    <a:pt x="458" y="259"/>
                    <a:pt x="459" y="257"/>
                    <a:pt x="459" y="256"/>
                  </a:cubicBezTo>
                  <a:cubicBezTo>
                    <a:pt x="456" y="256"/>
                    <a:pt x="458" y="254"/>
                    <a:pt x="457" y="253"/>
                  </a:cubicBezTo>
                  <a:cubicBezTo>
                    <a:pt x="457" y="252"/>
                    <a:pt x="459" y="255"/>
                    <a:pt x="458" y="253"/>
                  </a:cubicBezTo>
                  <a:cubicBezTo>
                    <a:pt x="459" y="251"/>
                    <a:pt x="456" y="252"/>
                    <a:pt x="455" y="251"/>
                  </a:cubicBezTo>
                  <a:cubicBezTo>
                    <a:pt x="456" y="250"/>
                    <a:pt x="456" y="250"/>
                    <a:pt x="457" y="250"/>
                  </a:cubicBezTo>
                  <a:cubicBezTo>
                    <a:pt x="457" y="248"/>
                    <a:pt x="457" y="248"/>
                    <a:pt x="457" y="248"/>
                  </a:cubicBezTo>
                  <a:cubicBezTo>
                    <a:pt x="458" y="248"/>
                    <a:pt x="458" y="249"/>
                    <a:pt x="459" y="249"/>
                  </a:cubicBezTo>
                  <a:cubicBezTo>
                    <a:pt x="458" y="248"/>
                    <a:pt x="458" y="248"/>
                    <a:pt x="458" y="248"/>
                  </a:cubicBezTo>
                  <a:cubicBezTo>
                    <a:pt x="458" y="247"/>
                    <a:pt x="458" y="247"/>
                    <a:pt x="459" y="246"/>
                  </a:cubicBezTo>
                  <a:cubicBezTo>
                    <a:pt x="455" y="246"/>
                    <a:pt x="455" y="246"/>
                    <a:pt x="455" y="246"/>
                  </a:cubicBezTo>
                  <a:cubicBezTo>
                    <a:pt x="456" y="244"/>
                    <a:pt x="456" y="244"/>
                    <a:pt x="456" y="244"/>
                  </a:cubicBezTo>
                  <a:cubicBezTo>
                    <a:pt x="458" y="242"/>
                    <a:pt x="459" y="245"/>
                    <a:pt x="461" y="245"/>
                  </a:cubicBezTo>
                  <a:cubicBezTo>
                    <a:pt x="462" y="242"/>
                    <a:pt x="459" y="243"/>
                    <a:pt x="458" y="242"/>
                  </a:cubicBezTo>
                  <a:cubicBezTo>
                    <a:pt x="460" y="242"/>
                    <a:pt x="460" y="242"/>
                    <a:pt x="460" y="242"/>
                  </a:cubicBezTo>
                  <a:cubicBezTo>
                    <a:pt x="456" y="241"/>
                    <a:pt x="458" y="239"/>
                    <a:pt x="458" y="237"/>
                  </a:cubicBezTo>
                  <a:cubicBezTo>
                    <a:pt x="457" y="237"/>
                    <a:pt x="457" y="237"/>
                    <a:pt x="457" y="237"/>
                  </a:cubicBezTo>
                  <a:cubicBezTo>
                    <a:pt x="456" y="235"/>
                    <a:pt x="458" y="236"/>
                    <a:pt x="459" y="234"/>
                  </a:cubicBezTo>
                  <a:cubicBezTo>
                    <a:pt x="456" y="234"/>
                    <a:pt x="456" y="234"/>
                    <a:pt x="456" y="234"/>
                  </a:cubicBezTo>
                  <a:cubicBezTo>
                    <a:pt x="458" y="232"/>
                    <a:pt x="458" y="232"/>
                    <a:pt x="458" y="232"/>
                  </a:cubicBezTo>
                  <a:cubicBezTo>
                    <a:pt x="455" y="230"/>
                    <a:pt x="455" y="230"/>
                    <a:pt x="455" y="230"/>
                  </a:cubicBezTo>
                  <a:cubicBezTo>
                    <a:pt x="455" y="229"/>
                    <a:pt x="456" y="228"/>
                    <a:pt x="457" y="228"/>
                  </a:cubicBezTo>
                  <a:cubicBezTo>
                    <a:pt x="458" y="228"/>
                    <a:pt x="458" y="228"/>
                    <a:pt x="458" y="228"/>
                  </a:cubicBezTo>
                  <a:cubicBezTo>
                    <a:pt x="458" y="228"/>
                    <a:pt x="458" y="228"/>
                    <a:pt x="458" y="228"/>
                  </a:cubicBezTo>
                  <a:cubicBezTo>
                    <a:pt x="457" y="228"/>
                    <a:pt x="457" y="228"/>
                    <a:pt x="457" y="228"/>
                  </a:cubicBezTo>
                  <a:cubicBezTo>
                    <a:pt x="456" y="227"/>
                    <a:pt x="455" y="227"/>
                    <a:pt x="454" y="227"/>
                  </a:cubicBezTo>
                  <a:cubicBezTo>
                    <a:pt x="454" y="226"/>
                    <a:pt x="454" y="226"/>
                    <a:pt x="455" y="226"/>
                  </a:cubicBezTo>
                  <a:cubicBezTo>
                    <a:pt x="455" y="224"/>
                    <a:pt x="455" y="224"/>
                    <a:pt x="455" y="224"/>
                  </a:cubicBezTo>
                  <a:cubicBezTo>
                    <a:pt x="456" y="225"/>
                    <a:pt x="456" y="225"/>
                    <a:pt x="456" y="225"/>
                  </a:cubicBezTo>
                  <a:cubicBezTo>
                    <a:pt x="456" y="224"/>
                    <a:pt x="455" y="223"/>
                    <a:pt x="455" y="223"/>
                  </a:cubicBezTo>
                  <a:cubicBezTo>
                    <a:pt x="459" y="222"/>
                    <a:pt x="459" y="222"/>
                    <a:pt x="459" y="222"/>
                  </a:cubicBezTo>
                  <a:cubicBezTo>
                    <a:pt x="458" y="222"/>
                    <a:pt x="457" y="221"/>
                    <a:pt x="455" y="221"/>
                  </a:cubicBezTo>
                  <a:cubicBezTo>
                    <a:pt x="455" y="220"/>
                    <a:pt x="455" y="220"/>
                    <a:pt x="456" y="219"/>
                  </a:cubicBezTo>
                  <a:cubicBezTo>
                    <a:pt x="456" y="220"/>
                    <a:pt x="457" y="219"/>
                    <a:pt x="458" y="219"/>
                  </a:cubicBezTo>
                  <a:cubicBezTo>
                    <a:pt x="455" y="218"/>
                    <a:pt x="455" y="218"/>
                    <a:pt x="455" y="218"/>
                  </a:cubicBezTo>
                  <a:cubicBezTo>
                    <a:pt x="455" y="215"/>
                    <a:pt x="458" y="216"/>
                    <a:pt x="459" y="215"/>
                  </a:cubicBezTo>
                  <a:cubicBezTo>
                    <a:pt x="458" y="214"/>
                    <a:pt x="458" y="214"/>
                    <a:pt x="458" y="214"/>
                  </a:cubicBezTo>
                  <a:cubicBezTo>
                    <a:pt x="457" y="215"/>
                    <a:pt x="457" y="215"/>
                    <a:pt x="457" y="215"/>
                  </a:cubicBezTo>
                  <a:cubicBezTo>
                    <a:pt x="455" y="213"/>
                    <a:pt x="456" y="211"/>
                    <a:pt x="455" y="209"/>
                  </a:cubicBezTo>
                  <a:cubicBezTo>
                    <a:pt x="459" y="207"/>
                    <a:pt x="453" y="205"/>
                    <a:pt x="456" y="203"/>
                  </a:cubicBezTo>
                  <a:cubicBezTo>
                    <a:pt x="457" y="203"/>
                    <a:pt x="457" y="203"/>
                    <a:pt x="457" y="203"/>
                  </a:cubicBezTo>
                  <a:cubicBezTo>
                    <a:pt x="457" y="194"/>
                    <a:pt x="457" y="194"/>
                    <a:pt x="457" y="194"/>
                  </a:cubicBezTo>
                  <a:cubicBezTo>
                    <a:pt x="461" y="192"/>
                    <a:pt x="453" y="189"/>
                    <a:pt x="457" y="186"/>
                  </a:cubicBezTo>
                  <a:cubicBezTo>
                    <a:pt x="454" y="186"/>
                    <a:pt x="454" y="186"/>
                    <a:pt x="454" y="186"/>
                  </a:cubicBezTo>
                  <a:cubicBezTo>
                    <a:pt x="454" y="185"/>
                    <a:pt x="455" y="185"/>
                    <a:pt x="456" y="185"/>
                  </a:cubicBezTo>
                  <a:cubicBezTo>
                    <a:pt x="456" y="182"/>
                    <a:pt x="451" y="180"/>
                    <a:pt x="452" y="177"/>
                  </a:cubicBezTo>
                  <a:cubicBezTo>
                    <a:pt x="453" y="177"/>
                    <a:pt x="453" y="177"/>
                    <a:pt x="453" y="177"/>
                  </a:cubicBezTo>
                  <a:cubicBezTo>
                    <a:pt x="452" y="174"/>
                    <a:pt x="452" y="173"/>
                    <a:pt x="453" y="170"/>
                  </a:cubicBezTo>
                  <a:cubicBezTo>
                    <a:pt x="452" y="171"/>
                    <a:pt x="451" y="171"/>
                    <a:pt x="451" y="171"/>
                  </a:cubicBezTo>
                  <a:cubicBezTo>
                    <a:pt x="451" y="173"/>
                    <a:pt x="451" y="173"/>
                    <a:pt x="451" y="173"/>
                  </a:cubicBezTo>
                  <a:cubicBezTo>
                    <a:pt x="449" y="175"/>
                    <a:pt x="447" y="170"/>
                    <a:pt x="444" y="170"/>
                  </a:cubicBezTo>
                  <a:cubicBezTo>
                    <a:pt x="445" y="167"/>
                    <a:pt x="448" y="173"/>
                    <a:pt x="450" y="170"/>
                  </a:cubicBezTo>
                  <a:cubicBezTo>
                    <a:pt x="450" y="167"/>
                    <a:pt x="446" y="169"/>
                    <a:pt x="444" y="168"/>
                  </a:cubicBezTo>
                  <a:cubicBezTo>
                    <a:pt x="444" y="169"/>
                    <a:pt x="444" y="169"/>
                    <a:pt x="444" y="169"/>
                  </a:cubicBezTo>
                  <a:cubicBezTo>
                    <a:pt x="444" y="169"/>
                    <a:pt x="444" y="170"/>
                    <a:pt x="443" y="170"/>
                  </a:cubicBezTo>
                  <a:cubicBezTo>
                    <a:pt x="442" y="169"/>
                    <a:pt x="443" y="168"/>
                    <a:pt x="442" y="168"/>
                  </a:cubicBezTo>
                  <a:cubicBezTo>
                    <a:pt x="443" y="166"/>
                    <a:pt x="445" y="167"/>
                    <a:pt x="446" y="167"/>
                  </a:cubicBezTo>
                  <a:cubicBezTo>
                    <a:pt x="448" y="167"/>
                    <a:pt x="445" y="165"/>
                    <a:pt x="447" y="165"/>
                  </a:cubicBezTo>
                  <a:cubicBezTo>
                    <a:pt x="448" y="164"/>
                    <a:pt x="446" y="162"/>
                    <a:pt x="445" y="162"/>
                  </a:cubicBezTo>
                  <a:cubicBezTo>
                    <a:pt x="446" y="163"/>
                    <a:pt x="446" y="163"/>
                    <a:pt x="446" y="163"/>
                  </a:cubicBezTo>
                  <a:cubicBezTo>
                    <a:pt x="445" y="164"/>
                    <a:pt x="444" y="164"/>
                    <a:pt x="443" y="164"/>
                  </a:cubicBezTo>
                  <a:cubicBezTo>
                    <a:pt x="444" y="162"/>
                    <a:pt x="444" y="162"/>
                    <a:pt x="444" y="162"/>
                  </a:cubicBezTo>
                  <a:cubicBezTo>
                    <a:pt x="444" y="161"/>
                    <a:pt x="444" y="161"/>
                    <a:pt x="444" y="161"/>
                  </a:cubicBezTo>
                  <a:cubicBezTo>
                    <a:pt x="442" y="162"/>
                    <a:pt x="442" y="160"/>
                    <a:pt x="442" y="160"/>
                  </a:cubicBezTo>
                  <a:cubicBezTo>
                    <a:pt x="440" y="159"/>
                    <a:pt x="437" y="160"/>
                    <a:pt x="435" y="160"/>
                  </a:cubicBezTo>
                  <a:cubicBezTo>
                    <a:pt x="435" y="158"/>
                    <a:pt x="435" y="158"/>
                    <a:pt x="435" y="158"/>
                  </a:cubicBezTo>
                  <a:cubicBezTo>
                    <a:pt x="436" y="159"/>
                    <a:pt x="436" y="158"/>
                    <a:pt x="437" y="159"/>
                  </a:cubicBezTo>
                  <a:cubicBezTo>
                    <a:pt x="438" y="158"/>
                    <a:pt x="438" y="158"/>
                    <a:pt x="438" y="158"/>
                  </a:cubicBezTo>
                  <a:cubicBezTo>
                    <a:pt x="441" y="159"/>
                    <a:pt x="442" y="154"/>
                    <a:pt x="444" y="155"/>
                  </a:cubicBezTo>
                  <a:cubicBezTo>
                    <a:pt x="443" y="151"/>
                    <a:pt x="442" y="157"/>
                    <a:pt x="441" y="154"/>
                  </a:cubicBezTo>
                  <a:cubicBezTo>
                    <a:pt x="441" y="153"/>
                    <a:pt x="441" y="153"/>
                    <a:pt x="441" y="153"/>
                  </a:cubicBezTo>
                  <a:cubicBezTo>
                    <a:pt x="439" y="152"/>
                    <a:pt x="439" y="152"/>
                    <a:pt x="439" y="152"/>
                  </a:cubicBezTo>
                  <a:cubicBezTo>
                    <a:pt x="440" y="151"/>
                    <a:pt x="441" y="151"/>
                    <a:pt x="440" y="150"/>
                  </a:cubicBezTo>
                  <a:cubicBezTo>
                    <a:pt x="439" y="152"/>
                    <a:pt x="439" y="152"/>
                    <a:pt x="439" y="152"/>
                  </a:cubicBezTo>
                  <a:cubicBezTo>
                    <a:pt x="437" y="149"/>
                    <a:pt x="437" y="149"/>
                    <a:pt x="437" y="149"/>
                  </a:cubicBezTo>
                  <a:cubicBezTo>
                    <a:pt x="439" y="146"/>
                    <a:pt x="434" y="144"/>
                    <a:pt x="432" y="141"/>
                  </a:cubicBezTo>
                  <a:cubicBezTo>
                    <a:pt x="433" y="141"/>
                    <a:pt x="433" y="141"/>
                    <a:pt x="433" y="141"/>
                  </a:cubicBezTo>
                  <a:cubicBezTo>
                    <a:pt x="432" y="141"/>
                    <a:pt x="432" y="141"/>
                    <a:pt x="432" y="141"/>
                  </a:cubicBezTo>
                  <a:cubicBezTo>
                    <a:pt x="432" y="141"/>
                    <a:pt x="431" y="140"/>
                    <a:pt x="431" y="140"/>
                  </a:cubicBezTo>
                  <a:cubicBezTo>
                    <a:pt x="432" y="140"/>
                    <a:pt x="433" y="139"/>
                    <a:pt x="433" y="139"/>
                  </a:cubicBezTo>
                  <a:cubicBezTo>
                    <a:pt x="433" y="138"/>
                    <a:pt x="433" y="138"/>
                    <a:pt x="433" y="138"/>
                  </a:cubicBezTo>
                  <a:cubicBezTo>
                    <a:pt x="432" y="139"/>
                    <a:pt x="432" y="139"/>
                    <a:pt x="432" y="139"/>
                  </a:cubicBezTo>
                  <a:cubicBezTo>
                    <a:pt x="432" y="137"/>
                    <a:pt x="428" y="136"/>
                    <a:pt x="429" y="134"/>
                  </a:cubicBezTo>
                  <a:cubicBezTo>
                    <a:pt x="431" y="134"/>
                    <a:pt x="431" y="134"/>
                    <a:pt x="431" y="134"/>
                  </a:cubicBezTo>
                  <a:cubicBezTo>
                    <a:pt x="430" y="132"/>
                    <a:pt x="433" y="132"/>
                    <a:pt x="433" y="132"/>
                  </a:cubicBezTo>
                  <a:cubicBezTo>
                    <a:pt x="432" y="132"/>
                    <a:pt x="432" y="131"/>
                    <a:pt x="431" y="132"/>
                  </a:cubicBezTo>
                  <a:cubicBezTo>
                    <a:pt x="431" y="132"/>
                    <a:pt x="430" y="131"/>
                    <a:pt x="430" y="130"/>
                  </a:cubicBezTo>
                  <a:cubicBezTo>
                    <a:pt x="430" y="130"/>
                    <a:pt x="429" y="130"/>
                    <a:pt x="429" y="130"/>
                  </a:cubicBezTo>
                  <a:cubicBezTo>
                    <a:pt x="430" y="128"/>
                    <a:pt x="431" y="129"/>
                    <a:pt x="432" y="128"/>
                  </a:cubicBezTo>
                  <a:cubicBezTo>
                    <a:pt x="431" y="128"/>
                    <a:pt x="431" y="126"/>
                    <a:pt x="429" y="126"/>
                  </a:cubicBezTo>
                  <a:cubicBezTo>
                    <a:pt x="431" y="124"/>
                    <a:pt x="425" y="124"/>
                    <a:pt x="428" y="121"/>
                  </a:cubicBezTo>
                  <a:cubicBezTo>
                    <a:pt x="427" y="119"/>
                    <a:pt x="426" y="116"/>
                    <a:pt x="423" y="115"/>
                  </a:cubicBezTo>
                  <a:cubicBezTo>
                    <a:pt x="423" y="115"/>
                    <a:pt x="424" y="114"/>
                    <a:pt x="424" y="114"/>
                  </a:cubicBezTo>
                  <a:cubicBezTo>
                    <a:pt x="424" y="114"/>
                    <a:pt x="424" y="113"/>
                    <a:pt x="424" y="113"/>
                  </a:cubicBezTo>
                  <a:cubicBezTo>
                    <a:pt x="423" y="113"/>
                    <a:pt x="423" y="114"/>
                    <a:pt x="423" y="113"/>
                  </a:cubicBezTo>
                  <a:cubicBezTo>
                    <a:pt x="422" y="113"/>
                    <a:pt x="422" y="112"/>
                    <a:pt x="422" y="112"/>
                  </a:cubicBezTo>
                  <a:cubicBezTo>
                    <a:pt x="421" y="112"/>
                    <a:pt x="421" y="113"/>
                    <a:pt x="421" y="112"/>
                  </a:cubicBezTo>
                  <a:cubicBezTo>
                    <a:pt x="420" y="112"/>
                    <a:pt x="419" y="111"/>
                    <a:pt x="420" y="110"/>
                  </a:cubicBezTo>
                  <a:cubicBezTo>
                    <a:pt x="419" y="110"/>
                    <a:pt x="419" y="110"/>
                    <a:pt x="418" y="110"/>
                  </a:cubicBezTo>
                  <a:cubicBezTo>
                    <a:pt x="418" y="109"/>
                    <a:pt x="416" y="107"/>
                    <a:pt x="418" y="106"/>
                  </a:cubicBezTo>
                  <a:cubicBezTo>
                    <a:pt x="417" y="106"/>
                    <a:pt x="415" y="108"/>
                    <a:pt x="414" y="106"/>
                  </a:cubicBezTo>
                  <a:cubicBezTo>
                    <a:pt x="414" y="105"/>
                    <a:pt x="415" y="105"/>
                    <a:pt x="415" y="105"/>
                  </a:cubicBezTo>
                  <a:cubicBezTo>
                    <a:pt x="414" y="104"/>
                    <a:pt x="414" y="104"/>
                    <a:pt x="414" y="104"/>
                  </a:cubicBezTo>
                  <a:cubicBezTo>
                    <a:pt x="415" y="103"/>
                    <a:pt x="415" y="103"/>
                    <a:pt x="415" y="103"/>
                  </a:cubicBezTo>
                  <a:cubicBezTo>
                    <a:pt x="413" y="103"/>
                    <a:pt x="413" y="103"/>
                    <a:pt x="413" y="103"/>
                  </a:cubicBezTo>
                  <a:cubicBezTo>
                    <a:pt x="413" y="102"/>
                    <a:pt x="413" y="102"/>
                    <a:pt x="413" y="102"/>
                  </a:cubicBezTo>
                  <a:cubicBezTo>
                    <a:pt x="412" y="102"/>
                    <a:pt x="410" y="103"/>
                    <a:pt x="409" y="101"/>
                  </a:cubicBezTo>
                  <a:cubicBezTo>
                    <a:pt x="409" y="100"/>
                    <a:pt x="409" y="100"/>
                    <a:pt x="409" y="100"/>
                  </a:cubicBezTo>
                  <a:cubicBezTo>
                    <a:pt x="409" y="100"/>
                    <a:pt x="409" y="100"/>
                    <a:pt x="409" y="100"/>
                  </a:cubicBezTo>
                  <a:cubicBezTo>
                    <a:pt x="408" y="101"/>
                    <a:pt x="408" y="100"/>
                    <a:pt x="408" y="100"/>
                  </a:cubicBezTo>
                  <a:cubicBezTo>
                    <a:pt x="409" y="98"/>
                    <a:pt x="409" y="98"/>
                    <a:pt x="409" y="98"/>
                  </a:cubicBezTo>
                  <a:cubicBezTo>
                    <a:pt x="408" y="96"/>
                    <a:pt x="407" y="98"/>
                    <a:pt x="405" y="97"/>
                  </a:cubicBezTo>
                  <a:cubicBezTo>
                    <a:pt x="404" y="96"/>
                    <a:pt x="405" y="93"/>
                    <a:pt x="406" y="92"/>
                  </a:cubicBezTo>
                  <a:cubicBezTo>
                    <a:pt x="406" y="93"/>
                    <a:pt x="408" y="92"/>
                    <a:pt x="409" y="92"/>
                  </a:cubicBezTo>
                  <a:cubicBezTo>
                    <a:pt x="408" y="91"/>
                    <a:pt x="408" y="91"/>
                    <a:pt x="408" y="91"/>
                  </a:cubicBezTo>
                  <a:cubicBezTo>
                    <a:pt x="406" y="91"/>
                    <a:pt x="404" y="92"/>
                    <a:pt x="403" y="94"/>
                  </a:cubicBezTo>
                  <a:cubicBezTo>
                    <a:pt x="402" y="93"/>
                    <a:pt x="402" y="93"/>
                    <a:pt x="402" y="93"/>
                  </a:cubicBezTo>
                  <a:cubicBezTo>
                    <a:pt x="403" y="92"/>
                    <a:pt x="403" y="92"/>
                    <a:pt x="403" y="92"/>
                  </a:cubicBezTo>
                  <a:cubicBezTo>
                    <a:pt x="403" y="91"/>
                    <a:pt x="403" y="91"/>
                    <a:pt x="403" y="91"/>
                  </a:cubicBezTo>
                  <a:cubicBezTo>
                    <a:pt x="402" y="95"/>
                    <a:pt x="401" y="90"/>
                    <a:pt x="399" y="93"/>
                  </a:cubicBezTo>
                  <a:cubicBezTo>
                    <a:pt x="399" y="89"/>
                    <a:pt x="393" y="90"/>
                    <a:pt x="395" y="86"/>
                  </a:cubicBezTo>
                  <a:cubicBezTo>
                    <a:pt x="389" y="86"/>
                    <a:pt x="396" y="82"/>
                    <a:pt x="391" y="83"/>
                  </a:cubicBezTo>
                  <a:cubicBezTo>
                    <a:pt x="390" y="82"/>
                    <a:pt x="389" y="82"/>
                    <a:pt x="389" y="81"/>
                  </a:cubicBezTo>
                  <a:cubicBezTo>
                    <a:pt x="390" y="80"/>
                    <a:pt x="390" y="79"/>
                    <a:pt x="391" y="80"/>
                  </a:cubicBezTo>
                  <a:cubicBezTo>
                    <a:pt x="391" y="78"/>
                    <a:pt x="388" y="81"/>
                    <a:pt x="388" y="79"/>
                  </a:cubicBezTo>
                  <a:cubicBezTo>
                    <a:pt x="388" y="78"/>
                    <a:pt x="388" y="78"/>
                    <a:pt x="388" y="78"/>
                  </a:cubicBezTo>
                  <a:cubicBezTo>
                    <a:pt x="386" y="78"/>
                    <a:pt x="386" y="78"/>
                    <a:pt x="386" y="78"/>
                  </a:cubicBezTo>
                  <a:cubicBezTo>
                    <a:pt x="386" y="78"/>
                    <a:pt x="385" y="77"/>
                    <a:pt x="385" y="76"/>
                  </a:cubicBezTo>
                  <a:cubicBezTo>
                    <a:pt x="385" y="76"/>
                    <a:pt x="384" y="76"/>
                    <a:pt x="384" y="77"/>
                  </a:cubicBezTo>
                  <a:cubicBezTo>
                    <a:pt x="381" y="74"/>
                    <a:pt x="381" y="74"/>
                    <a:pt x="381" y="74"/>
                  </a:cubicBezTo>
                  <a:cubicBezTo>
                    <a:pt x="382" y="74"/>
                    <a:pt x="382" y="74"/>
                    <a:pt x="382" y="74"/>
                  </a:cubicBezTo>
                  <a:cubicBezTo>
                    <a:pt x="384" y="76"/>
                    <a:pt x="387" y="74"/>
                    <a:pt x="388" y="74"/>
                  </a:cubicBezTo>
                  <a:cubicBezTo>
                    <a:pt x="388" y="72"/>
                    <a:pt x="387" y="74"/>
                    <a:pt x="386" y="73"/>
                  </a:cubicBezTo>
                  <a:cubicBezTo>
                    <a:pt x="386" y="72"/>
                    <a:pt x="388" y="72"/>
                    <a:pt x="386" y="71"/>
                  </a:cubicBezTo>
                  <a:cubicBezTo>
                    <a:pt x="387" y="71"/>
                    <a:pt x="387" y="71"/>
                    <a:pt x="387" y="71"/>
                  </a:cubicBezTo>
                  <a:cubicBezTo>
                    <a:pt x="386" y="72"/>
                    <a:pt x="386" y="72"/>
                    <a:pt x="385" y="72"/>
                  </a:cubicBezTo>
                  <a:cubicBezTo>
                    <a:pt x="384" y="71"/>
                    <a:pt x="382" y="71"/>
                    <a:pt x="383" y="69"/>
                  </a:cubicBezTo>
                  <a:cubicBezTo>
                    <a:pt x="384" y="67"/>
                    <a:pt x="386" y="69"/>
                    <a:pt x="387" y="68"/>
                  </a:cubicBezTo>
                  <a:cubicBezTo>
                    <a:pt x="385" y="65"/>
                    <a:pt x="382" y="68"/>
                    <a:pt x="380" y="65"/>
                  </a:cubicBezTo>
                  <a:cubicBezTo>
                    <a:pt x="381" y="66"/>
                    <a:pt x="380" y="67"/>
                    <a:pt x="379" y="67"/>
                  </a:cubicBezTo>
                  <a:cubicBezTo>
                    <a:pt x="379" y="67"/>
                    <a:pt x="379" y="67"/>
                    <a:pt x="379" y="67"/>
                  </a:cubicBezTo>
                  <a:cubicBezTo>
                    <a:pt x="378" y="69"/>
                    <a:pt x="378" y="69"/>
                    <a:pt x="378" y="69"/>
                  </a:cubicBezTo>
                  <a:cubicBezTo>
                    <a:pt x="377" y="69"/>
                    <a:pt x="376" y="69"/>
                    <a:pt x="375" y="68"/>
                  </a:cubicBezTo>
                  <a:cubicBezTo>
                    <a:pt x="377" y="67"/>
                    <a:pt x="377" y="67"/>
                    <a:pt x="377" y="67"/>
                  </a:cubicBezTo>
                  <a:cubicBezTo>
                    <a:pt x="374" y="68"/>
                    <a:pt x="375" y="64"/>
                    <a:pt x="373" y="62"/>
                  </a:cubicBezTo>
                  <a:cubicBezTo>
                    <a:pt x="373" y="61"/>
                    <a:pt x="368" y="62"/>
                    <a:pt x="368" y="59"/>
                  </a:cubicBezTo>
                  <a:cubicBezTo>
                    <a:pt x="370" y="58"/>
                    <a:pt x="371" y="59"/>
                    <a:pt x="372" y="59"/>
                  </a:cubicBezTo>
                  <a:cubicBezTo>
                    <a:pt x="371" y="59"/>
                    <a:pt x="371" y="59"/>
                    <a:pt x="371" y="59"/>
                  </a:cubicBezTo>
                  <a:cubicBezTo>
                    <a:pt x="371" y="58"/>
                    <a:pt x="370" y="58"/>
                    <a:pt x="370" y="58"/>
                  </a:cubicBezTo>
                  <a:cubicBezTo>
                    <a:pt x="371" y="57"/>
                    <a:pt x="371" y="57"/>
                    <a:pt x="372" y="57"/>
                  </a:cubicBezTo>
                  <a:cubicBezTo>
                    <a:pt x="372" y="56"/>
                    <a:pt x="372" y="56"/>
                    <a:pt x="372" y="56"/>
                  </a:cubicBezTo>
                  <a:cubicBezTo>
                    <a:pt x="371" y="55"/>
                    <a:pt x="370" y="58"/>
                    <a:pt x="369" y="56"/>
                  </a:cubicBezTo>
                  <a:cubicBezTo>
                    <a:pt x="369" y="56"/>
                    <a:pt x="369" y="56"/>
                    <a:pt x="369" y="56"/>
                  </a:cubicBezTo>
                  <a:cubicBezTo>
                    <a:pt x="368" y="56"/>
                    <a:pt x="368" y="56"/>
                    <a:pt x="368" y="56"/>
                  </a:cubicBezTo>
                  <a:cubicBezTo>
                    <a:pt x="368" y="54"/>
                    <a:pt x="365" y="55"/>
                    <a:pt x="365" y="53"/>
                  </a:cubicBezTo>
                  <a:cubicBezTo>
                    <a:pt x="367" y="52"/>
                    <a:pt x="367" y="52"/>
                    <a:pt x="367" y="52"/>
                  </a:cubicBezTo>
                  <a:cubicBezTo>
                    <a:pt x="366" y="51"/>
                    <a:pt x="366" y="51"/>
                    <a:pt x="366" y="51"/>
                  </a:cubicBezTo>
                  <a:cubicBezTo>
                    <a:pt x="365" y="51"/>
                    <a:pt x="365" y="51"/>
                    <a:pt x="365" y="51"/>
                  </a:cubicBezTo>
                  <a:cubicBezTo>
                    <a:pt x="364" y="50"/>
                    <a:pt x="364" y="50"/>
                    <a:pt x="364" y="50"/>
                  </a:cubicBezTo>
                  <a:cubicBezTo>
                    <a:pt x="366" y="50"/>
                    <a:pt x="367" y="46"/>
                    <a:pt x="368" y="49"/>
                  </a:cubicBezTo>
                  <a:cubicBezTo>
                    <a:pt x="368" y="49"/>
                    <a:pt x="369" y="46"/>
                    <a:pt x="369" y="45"/>
                  </a:cubicBezTo>
                  <a:cubicBezTo>
                    <a:pt x="367" y="44"/>
                    <a:pt x="365" y="45"/>
                    <a:pt x="365" y="47"/>
                  </a:cubicBezTo>
                  <a:cubicBezTo>
                    <a:pt x="364" y="46"/>
                    <a:pt x="364" y="46"/>
                    <a:pt x="364" y="46"/>
                  </a:cubicBezTo>
                  <a:cubicBezTo>
                    <a:pt x="364" y="45"/>
                    <a:pt x="364" y="45"/>
                    <a:pt x="364" y="45"/>
                  </a:cubicBezTo>
                  <a:cubicBezTo>
                    <a:pt x="364" y="44"/>
                    <a:pt x="363" y="47"/>
                    <a:pt x="362" y="48"/>
                  </a:cubicBezTo>
                  <a:cubicBezTo>
                    <a:pt x="361" y="48"/>
                    <a:pt x="359" y="48"/>
                    <a:pt x="359" y="47"/>
                  </a:cubicBezTo>
                  <a:cubicBezTo>
                    <a:pt x="357" y="47"/>
                    <a:pt x="354" y="47"/>
                    <a:pt x="353" y="48"/>
                  </a:cubicBezTo>
                  <a:cubicBezTo>
                    <a:pt x="355" y="45"/>
                    <a:pt x="355" y="45"/>
                    <a:pt x="355" y="45"/>
                  </a:cubicBezTo>
                  <a:cubicBezTo>
                    <a:pt x="353" y="43"/>
                    <a:pt x="346" y="45"/>
                    <a:pt x="348" y="40"/>
                  </a:cubicBezTo>
                  <a:cubicBezTo>
                    <a:pt x="350" y="40"/>
                    <a:pt x="351" y="41"/>
                    <a:pt x="352" y="42"/>
                  </a:cubicBezTo>
                  <a:cubicBezTo>
                    <a:pt x="352" y="41"/>
                    <a:pt x="352" y="41"/>
                    <a:pt x="352" y="41"/>
                  </a:cubicBezTo>
                  <a:cubicBezTo>
                    <a:pt x="351" y="39"/>
                    <a:pt x="349" y="40"/>
                    <a:pt x="347" y="40"/>
                  </a:cubicBezTo>
                  <a:cubicBezTo>
                    <a:pt x="345" y="38"/>
                    <a:pt x="344" y="41"/>
                    <a:pt x="342" y="38"/>
                  </a:cubicBezTo>
                  <a:cubicBezTo>
                    <a:pt x="342" y="38"/>
                    <a:pt x="342" y="38"/>
                    <a:pt x="342" y="38"/>
                  </a:cubicBezTo>
                  <a:cubicBezTo>
                    <a:pt x="341" y="37"/>
                    <a:pt x="337" y="37"/>
                    <a:pt x="336" y="34"/>
                  </a:cubicBezTo>
                  <a:cubicBezTo>
                    <a:pt x="339" y="34"/>
                    <a:pt x="339" y="34"/>
                    <a:pt x="339" y="34"/>
                  </a:cubicBezTo>
                  <a:cubicBezTo>
                    <a:pt x="338" y="33"/>
                    <a:pt x="338" y="33"/>
                    <a:pt x="338" y="33"/>
                  </a:cubicBezTo>
                  <a:cubicBezTo>
                    <a:pt x="337" y="33"/>
                    <a:pt x="336" y="36"/>
                    <a:pt x="335" y="33"/>
                  </a:cubicBezTo>
                  <a:cubicBezTo>
                    <a:pt x="335" y="33"/>
                    <a:pt x="335" y="33"/>
                    <a:pt x="335" y="33"/>
                  </a:cubicBezTo>
                  <a:cubicBezTo>
                    <a:pt x="336" y="33"/>
                    <a:pt x="336" y="33"/>
                    <a:pt x="336" y="33"/>
                  </a:cubicBezTo>
                  <a:cubicBezTo>
                    <a:pt x="334" y="32"/>
                    <a:pt x="334" y="32"/>
                    <a:pt x="334" y="32"/>
                  </a:cubicBezTo>
                  <a:cubicBezTo>
                    <a:pt x="335" y="31"/>
                    <a:pt x="335" y="31"/>
                    <a:pt x="335" y="31"/>
                  </a:cubicBezTo>
                  <a:cubicBezTo>
                    <a:pt x="334" y="31"/>
                    <a:pt x="334" y="31"/>
                    <a:pt x="334" y="31"/>
                  </a:cubicBezTo>
                  <a:cubicBezTo>
                    <a:pt x="334" y="31"/>
                    <a:pt x="334" y="31"/>
                    <a:pt x="334" y="31"/>
                  </a:cubicBezTo>
                  <a:cubicBezTo>
                    <a:pt x="331" y="32"/>
                    <a:pt x="328" y="33"/>
                    <a:pt x="325" y="31"/>
                  </a:cubicBezTo>
                  <a:cubicBezTo>
                    <a:pt x="326" y="30"/>
                    <a:pt x="326" y="30"/>
                    <a:pt x="326" y="30"/>
                  </a:cubicBezTo>
                  <a:cubicBezTo>
                    <a:pt x="324" y="30"/>
                    <a:pt x="323" y="30"/>
                    <a:pt x="322" y="29"/>
                  </a:cubicBezTo>
                  <a:cubicBezTo>
                    <a:pt x="324" y="28"/>
                    <a:pt x="324" y="28"/>
                    <a:pt x="326" y="27"/>
                  </a:cubicBezTo>
                  <a:cubicBezTo>
                    <a:pt x="325" y="27"/>
                    <a:pt x="323" y="25"/>
                    <a:pt x="322" y="27"/>
                  </a:cubicBezTo>
                  <a:cubicBezTo>
                    <a:pt x="322" y="29"/>
                    <a:pt x="318" y="28"/>
                    <a:pt x="316" y="26"/>
                  </a:cubicBezTo>
                  <a:cubicBezTo>
                    <a:pt x="320" y="26"/>
                    <a:pt x="320" y="26"/>
                    <a:pt x="320" y="26"/>
                  </a:cubicBezTo>
                  <a:cubicBezTo>
                    <a:pt x="319" y="24"/>
                    <a:pt x="317" y="26"/>
                    <a:pt x="316" y="25"/>
                  </a:cubicBezTo>
                  <a:cubicBezTo>
                    <a:pt x="314" y="20"/>
                    <a:pt x="309" y="28"/>
                    <a:pt x="308" y="22"/>
                  </a:cubicBezTo>
                  <a:cubicBezTo>
                    <a:pt x="310" y="21"/>
                    <a:pt x="311" y="23"/>
                    <a:pt x="312" y="21"/>
                  </a:cubicBezTo>
                  <a:cubicBezTo>
                    <a:pt x="311" y="22"/>
                    <a:pt x="308" y="20"/>
                    <a:pt x="307" y="22"/>
                  </a:cubicBezTo>
                  <a:cubicBezTo>
                    <a:pt x="307" y="21"/>
                    <a:pt x="307" y="21"/>
                    <a:pt x="307" y="21"/>
                  </a:cubicBezTo>
                  <a:cubicBezTo>
                    <a:pt x="303" y="21"/>
                    <a:pt x="299" y="21"/>
                    <a:pt x="296" y="18"/>
                  </a:cubicBezTo>
                  <a:cubicBezTo>
                    <a:pt x="297" y="17"/>
                    <a:pt x="297" y="17"/>
                    <a:pt x="297" y="17"/>
                  </a:cubicBezTo>
                  <a:cubicBezTo>
                    <a:pt x="296" y="17"/>
                    <a:pt x="295" y="18"/>
                    <a:pt x="294" y="18"/>
                  </a:cubicBezTo>
                  <a:cubicBezTo>
                    <a:pt x="291" y="16"/>
                    <a:pt x="294" y="15"/>
                    <a:pt x="294" y="13"/>
                  </a:cubicBezTo>
                  <a:cubicBezTo>
                    <a:pt x="293" y="13"/>
                    <a:pt x="293" y="13"/>
                    <a:pt x="293" y="13"/>
                  </a:cubicBezTo>
                  <a:cubicBezTo>
                    <a:pt x="292" y="13"/>
                    <a:pt x="289" y="13"/>
                    <a:pt x="289" y="11"/>
                  </a:cubicBezTo>
                  <a:cubicBezTo>
                    <a:pt x="286" y="13"/>
                    <a:pt x="284" y="9"/>
                    <a:pt x="282" y="11"/>
                  </a:cubicBezTo>
                  <a:cubicBezTo>
                    <a:pt x="279" y="8"/>
                    <a:pt x="279" y="8"/>
                    <a:pt x="279" y="8"/>
                  </a:cubicBezTo>
                  <a:cubicBezTo>
                    <a:pt x="276" y="8"/>
                    <a:pt x="272" y="4"/>
                    <a:pt x="270" y="5"/>
                  </a:cubicBezTo>
                  <a:cubicBezTo>
                    <a:pt x="268" y="4"/>
                    <a:pt x="263" y="7"/>
                    <a:pt x="263" y="4"/>
                  </a:cubicBezTo>
                  <a:cubicBezTo>
                    <a:pt x="263" y="5"/>
                    <a:pt x="263" y="5"/>
                    <a:pt x="263" y="5"/>
                  </a:cubicBezTo>
                  <a:cubicBezTo>
                    <a:pt x="263" y="5"/>
                    <a:pt x="262" y="5"/>
                    <a:pt x="262" y="5"/>
                  </a:cubicBezTo>
                  <a:cubicBezTo>
                    <a:pt x="261" y="5"/>
                    <a:pt x="262" y="4"/>
                    <a:pt x="261" y="3"/>
                  </a:cubicBezTo>
                  <a:cubicBezTo>
                    <a:pt x="257" y="3"/>
                    <a:pt x="257" y="3"/>
                    <a:pt x="257" y="3"/>
                  </a:cubicBezTo>
                  <a:cubicBezTo>
                    <a:pt x="256" y="3"/>
                    <a:pt x="257" y="5"/>
                    <a:pt x="256" y="5"/>
                  </a:cubicBezTo>
                  <a:cubicBezTo>
                    <a:pt x="255" y="5"/>
                    <a:pt x="255" y="4"/>
                    <a:pt x="255" y="3"/>
                  </a:cubicBezTo>
                  <a:cubicBezTo>
                    <a:pt x="253" y="4"/>
                    <a:pt x="252" y="0"/>
                    <a:pt x="250" y="3"/>
                  </a:cubicBezTo>
                  <a:cubicBezTo>
                    <a:pt x="248" y="1"/>
                    <a:pt x="244" y="4"/>
                    <a:pt x="242" y="1"/>
                  </a:cubicBezTo>
                  <a:cubicBezTo>
                    <a:pt x="240" y="5"/>
                    <a:pt x="236" y="2"/>
                    <a:pt x="232" y="3"/>
                  </a:cubicBezTo>
                  <a:cubicBezTo>
                    <a:pt x="230" y="4"/>
                    <a:pt x="230" y="0"/>
                    <a:pt x="228" y="3"/>
                  </a:cubicBezTo>
                  <a:cubicBezTo>
                    <a:pt x="226" y="2"/>
                    <a:pt x="224" y="6"/>
                    <a:pt x="222" y="3"/>
                  </a:cubicBezTo>
                  <a:cubicBezTo>
                    <a:pt x="221" y="4"/>
                    <a:pt x="221" y="4"/>
                    <a:pt x="221" y="4"/>
                  </a:cubicBezTo>
                  <a:cubicBezTo>
                    <a:pt x="219" y="4"/>
                    <a:pt x="218" y="3"/>
                    <a:pt x="216" y="2"/>
                  </a:cubicBezTo>
                  <a:cubicBezTo>
                    <a:pt x="215" y="3"/>
                    <a:pt x="213" y="1"/>
                    <a:pt x="211" y="2"/>
                  </a:cubicBezTo>
                  <a:cubicBezTo>
                    <a:pt x="209" y="1"/>
                    <a:pt x="204" y="4"/>
                    <a:pt x="202" y="1"/>
                  </a:cubicBezTo>
                  <a:cubicBezTo>
                    <a:pt x="202" y="2"/>
                    <a:pt x="202" y="2"/>
                    <a:pt x="201" y="2"/>
                  </a:cubicBezTo>
                  <a:cubicBezTo>
                    <a:pt x="199" y="1"/>
                    <a:pt x="195" y="2"/>
                    <a:pt x="193" y="3"/>
                  </a:cubicBezTo>
                  <a:cubicBezTo>
                    <a:pt x="192" y="2"/>
                    <a:pt x="190" y="4"/>
                    <a:pt x="188" y="2"/>
                  </a:cubicBezTo>
                  <a:cubicBezTo>
                    <a:pt x="187" y="7"/>
                    <a:pt x="182" y="1"/>
                    <a:pt x="182" y="6"/>
                  </a:cubicBezTo>
                  <a:cubicBezTo>
                    <a:pt x="178" y="4"/>
                    <a:pt x="175" y="10"/>
                    <a:pt x="172" y="7"/>
                  </a:cubicBezTo>
                  <a:cubicBezTo>
                    <a:pt x="172" y="6"/>
                    <a:pt x="171" y="6"/>
                    <a:pt x="171" y="7"/>
                  </a:cubicBezTo>
                  <a:cubicBezTo>
                    <a:pt x="173" y="8"/>
                    <a:pt x="173" y="8"/>
                    <a:pt x="173" y="8"/>
                  </a:cubicBezTo>
                  <a:cubicBezTo>
                    <a:pt x="173" y="9"/>
                    <a:pt x="171" y="9"/>
                    <a:pt x="170" y="9"/>
                  </a:cubicBezTo>
                  <a:cubicBezTo>
                    <a:pt x="166" y="9"/>
                    <a:pt x="162" y="14"/>
                    <a:pt x="157" y="13"/>
                  </a:cubicBezTo>
                  <a:cubicBezTo>
                    <a:pt x="156" y="15"/>
                    <a:pt x="151" y="14"/>
                    <a:pt x="150" y="17"/>
                  </a:cubicBezTo>
                  <a:cubicBezTo>
                    <a:pt x="147" y="20"/>
                    <a:pt x="139" y="18"/>
                    <a:pt x="134" y="20"/>
                  </a:cubicBezTo>
                  <a:cubicBezTo>
                    <a:pt x="133" y="22"/>
                    <a:pt x="129" y="19"/>
                    <a:pt x="128" y="22"/>
                  </a:cubicBezTo>
                  <a:cubicBezTo>
                    <a:pt x="126" y="22"/>
                    <a:pt x="125" y="23"/>
                    <a:pt x="122" y="24"/>
                  </a:cubicBezTo>
                  <a:cubicBezTo>
                    <a:pt x="123" y="24"/>
                    <a:pt x="123" y="24"/>
                    <a:pt x="123" y="24"/>
                  </a:cubicBezTo>
                  <a:cubicBezTo>
                    <a:pt x="122" y="26"/>
                    <a:pt x="120" y="25"/>
                    <a:pt x="119" y="26"/>
                  </a:cubicBezTo>
                  <a:cubicBezTo>
                    <a:pt x="120" y="29"/>
                    <a:pt x="115" y="31"/>
                    <a:pt x="113" y="32"/>
                  </a:cubicBezTo>
                  <a:cubicBezTo>
                    <a:pt x="112" y="31"/>
                    <a:pt x="112" y="31"/>
                    <a:pt x="112" y="31"/>
                  </a:cubicBezTo>
                  <a:cubicBezTo>
                    <a:pt x="111" y="36"/>
                    <a:pt x="105" y="35"/>
                    <a:pt x="102" y="40"/>
                  </a:cubicBezTo>
                  <a:cubicBezTo>
                    <a:pt x="98" y="39"/>
                    <a:pt x="95" y="45"/>
                    <a:pt x="92" y="45"/>
                  </a:cubicBezTo>
                  <a:cubicBezTo>
                    <a:pt x="93" y="46"/>
                    <a:pt x="93" y="46"/>
                    <a:pt x="93" y="46"/>
                  </a:cubicBezTo>
                  <a:cubicBezTo>
                    <a:pt x="94" y="46"/>
                    <a:pt x="93" y="47"/>
                    <a:pt x="92" y="47"/>
                  </a:cubicBezTo>
                  <a:cubicBezTo>
                    <a:pt x="91" y="46"/>
                    <a:pt x="91" y="48"/>
                    <a:pt x="90" y="48"/>
                  </a:cubicBezTo>
                  <a:cubicBezTo>
                    <a:pt x="87" y="45"/>
                    <a:pt x="87" y="51"/>
                    <a:pt x="85" y="51"/>
                  </a:cubicBezTo>
                  <a:cubicBezTo>
                    <a:pt x="84" y="50"/>
                    <a:pt x="82" y="50"/>
                    <a:pt x="81" y="52"/>
                  </a:cubicBezTo>
                  <a:cubicBezTo>
                    <a:pt x="75" y="50"/>
                    <a:pt x="77" y="59"/>
                    <a:pt x="72" y="58"/>
                  </a:cubicBezTo>
                  <a:cubicBezTo>
                    <a:pt x="70" y="63"/>
                    <a:pt x="62" y="63"/>
                    <a:pt x="62" y="67"/>
                  </a:cubicBezTo>
                  <a:cubicBezTo>
                    <a:pt x="62" y="67"/>
                    <a:pt x="62" y="67"/>
                    <a:pt x="62" y="67"/>
                  </a:cubicBezTo>
                  <a:cubicBezTo>
                    <a:pt x="61" y="66"/>
                    <a:pt x="58" y="67"/>
                    <a:pt x="57" y="68"/>
                  </a:cubicBezTo>
                  <a:cubicBezTo>
                    <a:pt x="61" y="71"/>
                    <a:pt x="54" y="73"/>
                    <a:pt x="56" y="73"/>
                  </a:cubicBezTo>
                  <a:cubicBezTo>
                    <a:pt x="56" y="74"/>
                    <a:pt x="56" y="74"/>
                    <a:pt x="56" y="74"/>
                  </a:cubicBezTo>
                  <a:cubicBezTo>
                    <a:pt x="57" y="78"/>
                    <a:pt x="52" y="75"/>
                    <a:pt x="51" y="76"/>
                  </a:cubicBezTo>
                  <a:cubicBezTo>
                    <a:pt x="53" y="78"/>
                    <a:pt x="53" y="78"/>
                    <a:pt x="53" y="78"/>
                  </a:cubicBezTo>
                  <a:cubicBezTo>
                    <a:pt x="52" y="79"/>
                    <a:pt x="51" y="77"/>
                    <a:pt x="49" y="78"/>
                  </a:cubicBezTo>
                  <a:cubicBezTo>
                    <a:pt x="51" y="79"/>
                    <a:pt x="51" y="79"/>
                    <a:pt x="51" y="79"/>
                  </a:cubicBezTo>
                  <a:cubicBezTo>
                    <a:pt x="49" y="81"/>
                    <a:pt x="49" y="81"/>
                    <a:pt x="49" y="81"/>
                  </a:cubicBezTo>
                  <a:cubicBezTo>
                    <a:pt x="50" y="81"/>
                    <a:pt x="51" y="80"/>
                    <a:pt x="51" y="81"/>
                  </a:cubicBezTo>
                  <a:cubicBezTo>
                    <a:pt x="51" y="81"/>
                    <a:pt x="50" y="82"/>
                    <a:pt x="50" y="82"/>
                  </a:cubicBezTo>
                  <a:cubicBezTo>
                    <a:pt x="48" y="82"/>
                    <a:pt x="46" y="84"/>
                    <a:pt x="47" y="86"/>
                  </a:cubicBezTo>
                  <a:cubicBezTo>
                    <a:pt x="42" y="85"/>
                    <a:pt x="45" y="90"/>
                    <a:pt x="41" y="90"/>
                  </a:cubicBezTo>
                  <a:cubicBezTo>
                    <a:pt x="43" y="93"/>
                    <a:pt x="38" y="93"/>
                    <a:pt x="39" y="96"/>
                  </a:cubicBezTo>
                  <a:cubicBezTo>
                    <a:pt x="39" y="96"/>
                    <a:pt x="40" y="96"/>
                    <a:pt x="40" y="96"/>
                  </a:cubicBezTo>
                  <a:cubicBezTo>
                    <a:pt x="41" y="97"/>
                    <a:pt x="41" y="97"/>
                    <a:pt x="41" y="97"/>
                  </a:cubicBezTo>
                  <a:cubicBezTo>
                    <a:pt x="40" y="99"/>
                    <a:pt x="38" y="97"/>
                    <a:pt x="37" y="97"/>
                  </a:cubicBezTo>
                  <a:cubicBezTo>
                    <a:pt x="36" y="98"/>
                    <a:pt x="37" y="98"/>
                    <a:pt x="37" y="98"/>
                  </a:cubicBezTo>
                  <a:cubicBezTo>
                    <a:pt x="35" y="99"/>
                    <a:pt x="35" y="99"/>
                    <a:pt x="35" y="99"/>
                  </a:cubicBezTo>
                  <a:cubicBezTo>
                    <a:pt x="35" y="99"/>
                    <a:pt x="36" y="99"/>
                    <a:pt x="37" y="99"/>
                  </a:cubicBezTo>
                  <a:cubicBezTo>
                    <a:pt x="32" y="104"/>
                    <a:pt x="32" y="104"/>
                    <a:pt x="32" y="104"/>
                  </a:cubicBezTo>
                  <a:cubicBezTo>
                    <a:pt x="30" y="105"/>
                    <a:pt x="33" y="106"/>
                    <a:pt x="31" y="107"/>
                  </a:cubicBezTo>
                  <a:cubicBezTo>
                    <a:pt x="30" y="107"/>
                    <a:pt x="30" y="107"/>
                    <a:pt x="30" y="107"/>
                  </a:cubicBezTo>
                  <a:cubicBezTo>
                    <a:pt x="31" y="110"/>
                    <a:pt x="27" y="108"/>
                    <a:pt x="27" y="110"/>
                  </a:cubicBezTo>
                  <a:cubicBezTo>
                    <a:pt x="24" y="111"/>
                    <a:pt x="24" y="115"/>
                    <a:pt x="23" y="115"/>
                  </a:cubicBezTo>
                  <a:cubicBezTo>
                    <a:pt x="23" y="116"/>
                    <a:pt x="23" y="116"/>
                    <a:pt x="23" y="116"/>
                  </a:cubicBezTo>
                  <a:cubicBezTo>
                    <a:pt x="21" y="117"/>
                    <a:pt x="21" y="117"/>
                    <a:pt x="21" y="117"/>
                  </a:cubicBezTo>
                  <a:cubicBezTo>
                    <a:pt x="21" y="117"/>
                    <a:pt x="22" y="117"/>
                    <a:pt x="22" y="118"/>
                  </a:cubicBezTo>
                  <a:cubicBezTo>
                    <a:pt x="21" y="119"/>
                    <a:pt x="21" y="119"/>
                    <a:pt x="21" y="119"/>
                  </a:cubicBezTo>
                  <a:cubicBezTo>
                    <a:pt x="21" y="119"/>
                    <a:pt x="21" y="118"/>
                    <a:pt x="20" y="118"/>
                  </a:cubicBezTo>
                  <a:cubicBezTo>
                    <a:pt x="18" y="121"/>
                    <a:pt x="16" y="123"/>
                    <a:pt x="15" y="127"/>
                  </a:cubicBezTo>
                  <a:cubicBezTo>
                    <a:pt x="18" y="131"/>
                    <a:pt x="13" y="127"/>
                    <a:pt x="13" y="130"/>
                  </a:cubicBezTo>
                  <a:cubicBezTo>
                    <a:pt x="13" y="131"/>
                    <a:pt x="15" y="131"/>
                    <a:pt x="14" y="133"/>
                  </a:cubicBezTo>
                  <a:cubicBezTo>
                    <a:pt x="13" y="134"/>
                    <a:pt x="13" y="132"/>
                    <a:pt x="12" y="133"/>
                  </a:cubicBezTo>
                  <a:cubicBezTo>
                    <a:pt x="14" y="134"/>
                    <a:pt x="14" y="134"/>
                    <a:pt x="14" y="134"/>
                  </a:cubicBezTo>
                  <a:cubicBezTo>
                    <a:pt x="11" y="137"/>
                    <a:pt x="11" y="137"/>
                    <a:pt x="11" y="137"/>
                  </a:cubicBezTo>
                  <a:cubicBezTo>
                    <a:pt x="12" y="138"/>
                    <a:pt x="12" y="138"/>
                    <a:pt x="12" y="138"/>
                  </a:cubicBezTo>
                  <a:cubicBezTo>
                    <a:pt x="11" y="138"/>
                    <a:pt x="10" y="141"/>
                    <a:pt x="12" y="141"/>
                  </a:cubicBezTo>
                  <a:cubicBezTo>
                    <a:pt x="11" y="142"/>
                    <a:pt x="11" y="142"/>
                    <a:pt x="10" y="142"/>
                  </a:cubicBezTo>
                  <a:cubicBezTo>
                    <a:pt x="12" y="145"/>
                    <a:pt x="6" y="150"/>
                    <a:pt x="12" y="151"/>
                  </a:cubicBezTo>
                  <a:cubicBezTo>
                    <a:pt x="12" y="152"/>
                    <a:pt x="12" y="153"/>
                    <a:pt x="11" y="153"/>
                  </a:cubicBezTo>
                  <a:cubicBezTo>
                    <a:pt x="6" y="149"/>
                    <a:pt x="9" y="157"/>
                    <a:pt x="8" y="157"/>
                  </a:cubicBezTo>
                  <a:cubicBezTo>
                    <a:pt x="12" y="156"/>
                    <a:pt x="13" y="161"/>
                    <a:pt x="14" y="162"/>
                  </a:cubicBezTo>
                  <a:cubicBezTo>
                    <a:pt x="14" y="163"/>
                    <a:pt x="13" y="164"/>
                    <a:pt x="13" y="164"/>
                  </a:cubicBezTo>
                  <a:cubicBezTo>
                    <a:pt x="13" y="164"/>
                    <a:pt x="14" y="164"/>
                    <a:pt x="15" y="164"/>
                  </a:cubicBezTo>
                  <a:cubicBezTo>
                    <a:pt x="14" y="165"/>
                    <a:pt x="13" y="166"/>
                    <a:pt x="13" y="165"/>
                  </a:cubicBezTo>
                  <a:cubicBezTo>
                    <a:pt x="13" y="166"/>
                    <a:pt x="16" y="169"/>
                    <a:pt x="14" y="171"/>
                  </a:cubicBezTo>
                  <a:cubicBezTo>
                    <a:pt x="15" y="171"/>
                    <a:pt x="16" y="171"/>
                    <a:pt x="16" y="170"/>
                  </a:cubicBezTo>
                  <a:cubicBezTo>
                    <a:pt x="15" y="169"/>
                    <a:pt x="15" y="169"/>
                    <a:pt x="15" y="169"/>
                  </a:cubicBezTo>
                  <a:cubicBezTo>
                    <a:pt x="16" y="169"/>
                    <a:pt x="15" y="168"/>
                    <a:pt x="16" y="168"/>
                  </a:cubicBezTo>
                  <a:cubicBezTo>
                    <a:pt x="17" y="167"/>
                    <a:pt x="17" y="168"/>
                    <a:pt x="17" y="169"/>
                  </a:cubicBezTo>
                  <a:cubicBezTo>
                    <a:pt x="17" y="166"/>
                    <a:pt x="17" y="166"/>
                    <a:pt x="17" y="166"/>
                  </a:cubicBezTo>
                  <a:cubicBezTo>
                    <a:pt x="18" y="166"/>
                    <a:pt x="18" y="166"/>
                    <a:pt x="18" y="166"/>
                  </a:cubicBezTo>
                  <a:cubicBezTo>
                    <a:pt x="16" y="161"/>
                    <a:pt x="16" y="161"/>
                    <a:pt x="16" y="161"/>
                  </a:cubicBezTo>
                  <a:cubicBezTo>
                    <a:pt x="18" y="161"/>
                    <a:pt x="16" y="161"/>
                    <a:pt x="17" y="159"/>
                  </a:cubicBezTo>
                  <a:cubicBezTo>
                    <a:pt x="16" y="161"/>
                    <a:pt x="16" y="161"/>
                    <a:pt x="16" y="161"/>
                  </a:cubicBezTo>
                  <a:cubicBezTo>
                    <a:pt x="14" y="160"/>
                    <a:pt x="15" y="158"/>
                    <a:pt x="15" y="158"/>
                  </a:cubicBezTo>
                  <a:cubicBezTo>
                    <a:pt x="15" y="158"/>
                    <a:pt x="15" y="158"/>
                    <a:pt x="15" y="158"/>
                  </a:cubicBezTo>
                  <a:cubicBezTo>
                    <a:pt x="14" y="155"/>
                    <a:pt x="17" y="154"/>
                    <a:pt x="18" y="154"/>
                  </a:cubicBezTo>
                  <a:cubicBezTo>
                    <a:pt x="17" y="154"/>
                    <a:pt x="17" y="154"/>
                    <a:pt x="16" y="153"/>
                  </a:cubicBezTo>
                  <a:cubicBezTo>
                    <a:pt x="23" y="153"/>
                    <a:pt x="23" y="153"/>
                    <a:pt x="23" y="153"/>
                  </a:cubicBezTo>
                  <a:cubicBezTo>
                    <a:pt x="22" y="152"/>
                    <a:pt x="22" y="150"/>
                    <a:pt x="20" y="149"/>
                  </a:cubicBezTo>
                  <a:cubicBezTo>
                    <a:pt x="17" y="144"/>
                    <a:pt x="23" y="144"/>
                    <a:pt x="22" y="140"/>
                  </a:cubicBezTo>
                  <a:cubicBezTo>
                    <a:pt x="21" y="140"/>
                    <a:pt x="21" y="140"/>
                    <a:pt x="21" y="140"/>
                  </a:cubicBezTo>
                  <a:cubicBezTo>
                    <a:pt x="21" y="138"/>
                    <a:pt x="20" y="136"/>
                    <a:pt x="21" y="134"/>
                  </a:cubicBezTo>
                  <a:cubicBezTo>
                    <a:pt x="23" y="133"/>
                    <a:pt x="24" y="135"/>
                    <a:pt x="25" y="135"/>
                  </a:cubicBezTo>
                  <a:cubicBezTo>
                    <a:pt x="24" y="134"/>
                    <a:pt x="24" y="132"/>
                    <a:pt x="25" y="130"/>
                  </a:cubicBezTo>
                  <a:cubicBezTo>
                    <a:pt x="24" y="131"/>
                    <a:pt x="24" y="131"/>
                    <a:pt x="24" y="131"/>
                  </a:cubicBezTo>
                  <a:cubicBezTo>
                    <a:pt x="20" y="127"/>
                    <a:pt x="29" y="129"/>
                    <a:pt x="26" y="125"/>
                  </a:cubicBezTo>
                  <a:cubicBezTo>
                    <a:pt x="27" y="125"/>
                    <a:pt x="27" y="125"/>
                    <a:pt x="27" y="125"/>
                  </a:cubicBezTo>
                  <a:cubicBezTo>
                    <a:pt x="26" y="124"/>
                    <a:pt x="28" y="123"/>
                    <a:pt x="28" y="122"/>
                  </a:cubicBezTo>
                  <a:cubicBezTo>
                    <a:pt x="28" y="122"/>
                    <a:pt x="28" y="123"/>
                    <a:pt x="29" y="122"/>
                  </a:cubicBezTo>
                  <a:cubicBezTo>
                    <a:pt x="29" y="121"/>
                    <a:pt x="29" y="121"/>
                    <a:pt x="29" y="121"/>
                  </a:cubicBezTo>
                  <a:cubicBezTo>
                    <a:pt x="31" y="121"/>
                    <a:pt x="34" y="121"/>
                    <a:pt x="35" y="123"/>
                  </a:cubicBezTo>
                  <a:cubicBezTo>
                    <a:pt x="36" y="123"/>
                    <a:pt x="37" y="123"/>
                    <a:pt x="38" y="122"/>
                  </a:cubicBezTo>
                  <a:cubicBezTo>
                    <a:pt x="38" y="122"/>
                    <a:pt x="37" y="122"/>
                    <a:pt x="38" y="122"/>
                  </a:cubicBezTo>
                  <a:cubicBezTo>
                    <a:pt x="44" y="120"/>
                    <a:pt x="34" y="115"/>
                    <a:pt x="39" y="113"/>
                  </a:cubicBezTo>
                  <a:cubicBezTo>
                    <a:pt x="35" y="108"/>
                    <a:pt x="44" y="111"/>
                    <a:pt x="44" y="108"/>
                  </a:cubicBezTo>
                  <a:cubicBezTo>
                    <a:pt x="43" y="108"/>
                    <a:pt x="43" y="108"/>
                    <a:pt x="43" y="108"/>
                  </a:cubicBezTo>
                  <a:cubicBezTo>
                    <a:pt x="42" y="105"/>
                    <a:pt x="46" y="106"/>
                    <a:pt x="47" y="104"/>
                  </a:cubicBezTo>
                  <a:cubicBezTo>
                    <a:pt x="47" y="104"/>
                    <a:pt x="46" y="103"/>
                    <a:pt x="46" y="103"/>
                  </a:cubicBezTo>
                  <a:cubicBezTo>
                    <a:pt x="45" y="101"/>
                    <a:pt x="42" y="97"/>
                    <a:pt x="45" y="98"/>
                  </a:cubicBezTo>
                  <a:cubicBezTo>
                    <a:pt x="44" y="97"/>
                    <a:pt x="44" y="97"/>
                    <a:pt x="44" y="97"/>
                  </a:cubicBezTo>
                  <a:cubicBezTo>
                    <a:pt x="44" y="97"/>
                    <a:pt x="44" y="96"/>
                    <a:pt x="45" y="96"/>
                  </a:cubicBezTo>
                  <a:cubicBezTo>
                    <a:pt x="48" y="97"/>
                    <a:pt x="50" y="94"/>
                    <a:pt x="54" y="93"/>
                  </a:cubicBezTo>
                  <a:cubicBezTo>
                    <a:pt x="53" y="91"/>
                    <a:pt x="53" y="91"/>
                    <a:pt x="53" y="91"/>
                  </a:cubicBezTo>
                  <a:cubicBezTo>
                    <a:pt x="54" y="89"/>
                    <a:pt x="56" y="89"/>
                    <a:pt x="59" y="88"/>
                  </a:cubicBezTo>
                  <a:cubicBezTo>
                    <a:pt x="59" y="88"/>
                    <a:pt x="60" y="89"/>
                    <a:pt x="60" y="89"/>
                  </a:cubicBezTo>
                  <a:cubicBezTo>
                    <a:pt x="61" y="90"/>
                    <a:pt x="63" y="89"/>
                    <a:pt x="63" y="87"/>
                  </a:cubicBezTo>
                  <a:cubicBezTo>
                    <a:pt x="65" y="87"/>
                    <a:pt x="64" y="89"/>
                    <a:pt x="65" y="90"/>
                  </a:cubicBezTo>
                  <a:cubicBezTo>
                    <a:pt x="67" y="89"/>
                    <a:pt x="67" y="89"/>
                    <a:pt x="67" y="89"/>
                  </a:cubicBezTo>
                  <a:cubicBezTo>
                    <a:pt x="67" y="90"/>
                    <a:pt x="68" y="92"/>
                    <a:pt x="68" y="92"/>
                  </a:cubicBezTo>
                  <a:cubicBezTo>
                    <a:pt x="68" y="92"/>
                    <a:pt x="69" y="92"/>
                    <a:pt x="69" y="93"/>
                  </a:cubicBezTo>
                  <a:cubicBezTo>
                    <a:pt x="69" y="94"/>
                    <a:pt x="69" y="94"/>
                    <a:pt x="68" y="95"/>
                  </a:cubicBezTo>
                  <a:cubicBezTo>
                    <a:pt x="68" y="94"/>
                    <a:pt x="68" y="94"/>
                    <a:pt x="68" y="94"/>
                  </a:cubicBezTo>
                  <a:cubicBezTo>
                    <a:pt x="67" y="93"/>
                    <a:pt x="64" y="96"/>
                    <a:pt x="65" y="95"/>
                  </a:cubicBezTo>
                  <a:cubicBezTo>
                    <a:pt x="66" y="95"/>
                    <a:pt x="68" y="95"/>
                    <a:pt x="68" y="96"/>
                  </a:cubicBezTo>
                  <a:cubicBezTo>
                    <a:pt x="68" y="96"/>
                    <a:pt x="68" y="97"/>
                    <a:pt x="68" y="97"/>
                  </a:cubicBezTo>
                  <a:cubicBezTo>
                    <a:pt x="64" y="98"/>
                    <a:pt x="64" y="98"/>
                    <a:pt x="64" y="98"/>
                  </a:cubicBezTo>
                  <a:cubicBezTo>
                    <a:pt x="64" y="99"/>
                    <a:pt x="65" y="98"/>
                    <a:pt x="65" y="99"/>
                  </a:cubicBezTo>
                  <a:cubicBezTo>
                    <a:pt x="66" y="101"/>
                    <a:pt x="63" y="101"/>
                    <a:pt x="64" y="103"/>
                  </a:cubicBezTo>
                  <a:cubicBezTo>
                    <a:pt x="63" y="103"/>
                    <a:pt x="62" y="104"/>
                    <a:pt x="61" y="103"/>
                  </a:cubicBezTo>
                  <a:cubicBezTo>
                    <a:pt x="58" y="106"/>
                    <a:pt x="63" y="107"/>
                    <a:pt x="59" y="110"/>
                  </a:cubicBezTo>
                  <a:cubicBezTo>
                    <a:pt x="59" y="110"/>
                    <a:pt x="59" y="110"/>
                    <a:pt x="59" y="110"/>
                  </a:cubicBezTo>
                  <a:cubicBezTo>
                    <a:pt x="61" y="112"/>
                    <a:pt x="61" y="112"/>
                    <a:pt x="61" y="112"/>
                  </a:cubicBezTo>
                  <a:cubicBezTo>
                    <a:pt x="59" y="113"/>
                    <a:pt x="58" y="115"/>
                    <a:pt x="56" y="113"/>
                  </a:cubicBezTo>
                  <a:cubicBezTo>
                    <a:pt x="58" y="115"/>
                    <a:pt x="58" y="115"/>
                    <a:pt x="58" y="115"/>
                  </a:cubicBezTo>
                  <a:cubicBezTo>
                    <a:pt x="58" y="116"/>
                    <a:pt x="58" y="116"/>
                    <a:pt x="58" y="116"/>
                  </a:cubicBezTo>
                  <a:cubicBezTo>
                    <a:pt x="56" y="116"/>
                    <a:pt x="56" y="115"/>
                    <a:pt x="55" y="114"/>
                  </a:cubicBezTo>
                  <a:cubicBezTo>
                    <a:pt x="54" y="116"/>
                    <a:pt x="57" y="117"/>
                    <a:pt x="54" y="119"/>
                  </a:cubicBezTo>
                  <a:cubicBezTo>
                    <a:pt x="52" y="118"/>
                    <a:pt x="52" y="121"/>
                    <a:pt x="52" y="122"/>
                  </a:cubicBezTo>
                  <a:cubicBezTo>
                    <a:pt x="54" y="125"/>
                    <a:pt x="54" y="125"/>
                    <a:pt x="54" y="125"/>
                  </a:cubicBezTo>
                  <a:cubicBezTo>
                    <a:pt x="52" y="126"/>
                    <a:pt x="52" y="126"/>
                    <a:pt x="52" y="126"/>
                  </a:cubicBezTo>
                  <a:cubicBezTo>
                    <a:pt x="53" y="126"/>
                    <a:pt x="53" y="126"/>
                    <a:pt x="53" y="126"/>
                  </a:cubicBezTo>
                  <a:cubicBezTo>
                    <a:pt x="54" y="126"/>
                    <a:pt x="55" y="127"/>
                    <a:pt x="54" y="127"/>
                  </a:cubicBezTo>
                  <a:cubicBezTo>
                    <a:pt x="53" y="128"/>
                    <a:pt x="51" y="128"/>
                    <a:pt x="50" y="127"/>
                  </a:cubicBezTo>
                  <a:cubicBezTo>
                    <a:pt x="51" y="129"/>
                    <a:pt x="51" y="129"/>
                    <a:pt x="51" y="129"/>
                  </a:cubicBezTo>
                  <a:cubicBezTo>
                    <a:pt x="48" y="130"/>
                    <a:pt x="48" y="130"/>
                    <a:pt x="48" y="130"/>
                  </a:cubicBezTo>
                  <a:cubicBezTo>
                    <a:pt x="47" y="132"/>
                    <a:pt x="45" y="132"/>
                    <a:pt x="46" y="134"/>
                  </a:cubicBezTo>
                  <a:cubicBezTo>
                    <a:pt x="43" y="135"/>
                    <a:pt x="48" y="138"/>
                    <a:pt x="46" y="138"/>
                  </a:cubicBezTo>
                  <a:cubicBezTo>
                    <a:pt x="47" y="141"/>
                    <a:pt x="40" y="142"/>
                    <a:pt x="44" y="144"/>
                  </a:cubicBezTo>
                  <a:cubicBezTo>
                    <a:pt x="43" y="144"/>
                    <a:pt x="43" y="144"/>
                    <a:pt x="43" y="144"/>
                  </a:cubicBezTo>
                  <a:cubicBezTo>
                    <a:pt x="43" y="148"/>
                    <a:pt x="43" y="148"/>
                    <a:pt x="43" y="148"/>
                  </a:cubicBezTo>
                  <a:cubicBezTo>
                    <a:pt x="42" y="149"/>
                    <a:pt x="38" y="147"/>
                    <a:pt x="36" y="150"/>
                  </a:cubicBezTo>
                  <a:cubicBezTo>
                    <a:pt x="39" y="149"/>
                    <a:pt x="39" y="149"/>
                    <a:pt x="39" y="149"/>
                  </a:cubicBezTo>
                  <a:cubicBezTo>
                    <a:pt x="41" y="151"/>
                    <a:pt x="36" y="152"/>
                    <a:pt x="39" y="154"/>
                  </a:cubicBezTo>
                  <a:cubicBezTo>
                    <a:pt x="36" y="155"/>
                    <a:pt x="39" y="160"/>
                    <a:pt x="34" y="160"/>
                  </a:cubicBezTo>
                  <a:cubicBezTo>
                    <a:pt x="36" y="161"/>
                    <a:pt x="35" y="163"/>
                    <a:pt x="35" y="165"/>
                  </a:cubicBezTo>
                  <a:cubicBezTo>
                    <a:pt x="33" y="167"/>
                    <a:pt x="32" y="163"/>
                    <a:pt x="31" y="164"/>
                  </a:cubicBezTo>
                  <a:cubicBezTo>
                    <a:pt x="32" y="165"/>
                    <a:pt x="32" y="165"/>
                    <a:pt x="32" y="165"/>
                  </a:cubicBezTo>
                  <a:cubicBezTo>
                    <a:pt x="32" y="165"/>
                    <a:pt x="33" y="166"/>
                    <a:pt x="33" y="166"/>
                  </a:cubicBezTo>
                  <a:cubicBezTo>
                    <a:pt x="32" y="168"/>
                    <a:pt x="31" y="168"/>
                    <a:pt x="32" y="170"/>
                  </a:cubicBezTo>
                  <a:cubicBezTo>
                    <a:pt x="32" y="170"/>
                    <a:pt x="32" y="170"/>
                    <a:pt x="32" y="170"/>
                  </a:cubicBezTo>
                  <a:cubicBezTo>
                    <a:pt x="31" y="172"/>
                    <a:pt x="33" y="173"/>
                    <a:pt x="31" y="175"/>
                  </a:cubicBezTo>
                  <a:cubicBezTo>
                    <a:pt x="32" y="175"/>
                    <a:pt x="32" y="175"/>
                    <a:pt x="33" y="176"/>
                  </a:cubicBezTo>
                  <a:cubicBezTo>
                    <a:pt x="33" y="178"/>
                    <a:pt x="34" y="179"/>
                    <a:pt x="32" y="181"/>
                  </a:cubicBezTo>
                  <a:cubicBezTo>
                    <a:pt x="32" y="180"/>
                    <a:pt x="31" y="180"/>
                    <a:pt x="30" y="180"/>
                  </a:cubicBezTo>
                  <a:cubicBezTo>
                    <a:pt x="32" y="182"/>
                    <a:pt x="32" y="182"/>
                    <a:pt x="32" y="182"/>
                  </a:cubicBezTo>
                  <a:cubicBezTo>
                    <a:pt x="32" y="182"/>
                    <a:pt x="32" y="182"/>
                    <a:pt x="32" y="182"/>
                  </a:cubicBezTo>
                  <a:cubicBezTo>
                    <a:pt x="34" y="183"/>
                    <a:pt x="34" y="183"/>
                    <a:pt x="34" y="183"/>
                  </a:cubicBezTo>
                  <a:cubicBezTo>
                    <a:pt x="34" y="184"/>
                    <a:pt x="33" y="184"/>
                    <a:pt x="33" y="184"/>
                  </a:cubicBezTo>
                  <a:cubicBezTo>
                    <a:pt x="33" y="185"/>
                    <a:pt x="33" y="185"/>
                    <a:pt x="33" y="185"/>
                  </a:cubicBezTo>
                  <a:cubicBezTo>
                    <a:pt x="35" y="185"/>
                    <a:pt x="35" y="187"/>
                    <a:pt x="37" y="187"/>
                  </a:cubicBezTo>
                  <a:cubicBezTo>
                    <a:pt x="36" y="187"/>
                    <a:pt x="36" y="187"/>
                    <a:pt x="36" y="187"/>
                  </a:cubicBezTo>
                  <a:cubicBezTo>
                    <a:pt x="33" y="188"/>
                    <a:pt x="36" y="190"/>
                    <a:pt x="36" y="191"/>
                  </a:cubicBezTo>
                  <a:cubicBezTo>
                    <a:pt x="36" y="192"/>
                    <a:pt x="37" y="193"/>
                    <a:pt x="35" y="194"/>
                  </a:cubicBezTo>
                  <a:cubicBezTo>
                    <a:pt x="37" y="195"/>
                    <a:pt x="37" y="195"/>
                    <a:pt x="37" y="195"/>
                  </a:cubicBezTo>
                  <a:cubicBezTo>
                    <a:pt x="36" y="196"/>
                    <a:pt x="36" y="197"/>
                    <a:pt x="35" y="198"/>
                  </a:cubicBezTo>
                  <a:cubicBezTo>
                    <a:pt x="32" y="195"/>
                    <a:pt x="32" y="195"/>
                    <a:pt x="32" y="195"/>
                  </a:cubicBezTo>
                  <a:cubicBezTo>
                    <a:pt x="32" y="195"/>
                    <a:pt x="32" y="195"/>
                    <a:pt x="32" y="195"/>
                  </a:cubicBezTo>
                  <a:cubicBezTo>
                    <a:pt x="33" y="195"/>
                    <a:pt x="34" y="195"/>
                    <a:pt x="34" y="196"/>
                  </a:cubicBezTo>
                  <a:cubicBezTo>
                    <a:pt x="33" y="194"/>
                    <a:pt x="33" y="194"/>
                    <a:pt x="33" y="194"/>
                  </a:cubicBezTo>
                  <a:cubicBezTo>
                    <a:pt x="30" y="194"/>
                    <a:pt x="28" y="190"/>
                    <a:pt x="25" y="188"/>
                  </a:cubicBezTo>
                  <a:cubicBezTo>
                    <a:pt x="22" y="187"/>
                    <a:pt x="23" y="183"/>
                    <a:pt x="20" y="182"/>
                  </a:cubicBezTo>
                  <a:cubicBezTo>
                    <a:pt x="20" y="181"/>
                    <a:pt x="20" y="180"/>
                    <a:pt x="21" y="179"/>
                  </a:cubicBezTo>
                  <a:cubicBezTo>
                    <a:pt x="19" y="179"/>
                    <a:pt x="18" y="177"/>
                    <a:pt x="16" y="175"/>
                  </a:cubicBezTo>
                  <a:cubicBezTo>
                    <a:pt x="15" y="177"/>
                    <a:pt x="13" y="173"/>
                    <a:pt x="12" y="175"/>
                  </a:cubicBezTo>
                  <a:cubicBezTo>
                    <a:pt x="12" y="177"/>
                    <a:pt x="14" y="178"/>
                    <a:pt x="15" y="179"/>
                  </a:cubicBezTo>
                  <a:cubicBezTo>
                    <a:pt x="16" y="180"/>
                    <a:pt x="19" y="183"/>
                    <a:pt x="18" y="185"/>
                  </a:cubicBezTo>
                  <a:cubicBezTo>
                    <a:pt x="19" y="185"/>
                    <a:pt x="19" y="186"/>
                    <a:pt x="19" y="186"/>
                  </a:cubicBezTo>
                  <a:cubicBezTo>
                    <a:pt x="16" y="191"/>
                    <a:pt x="15" y="185"/>
                    <a:pt x="12" y="184"/>
                  </a:cubicBezTo>
                  <a:cubicBezTo>
                    <a:pt x="13" y="183"/>
                    <a:pt x="11" y="180"/>
                    <a:pt x="13" y="180"/>
                  </a:cubicBezTo>
                  <a:cubicBezTo>
                    <a:pt x="10" y="181"/>
                    <a:pt x="7" y="180"/>
                    <a:pt x="3" y="179"/>
                  </a:cubicBezTo>
                  <a:cubicBezTo>
                    <a:pt x="5" y="180"/>
                    <a:pt x="5" y="180"/>
                    <a:pt x="5" y="180"/>
                  </a:cubicBezTo>
                  <a:cubicBezTo>
                    <a:pt x="4" y="181"/>
                    <a:pt x="4" y="181"/>
                    <a:pt x="4" y="181"/>
                  </a:cubicBezTo>
                  <a:cubicBezTo>
                    <a:pt x="5" y="183"/>
                    <a:pt x="5" y="183"/>
                    <a:pt x="5" y="183"/>
                  </a:cubicBezTo>
                  <a:cubicBezTo>
                    <a:pt x="4" y="184"/>
                    <a:pt x="4" y="187"/>
                    <a:pt x="2" y="186"/>
                  </a:cubicBezTo>
                  <a:cubicBezTo>
                    <a:pt x="3" y="187"/>
                    <a:pt x="3" y="187"/>
                    <a:pt x="3" y="187"/>
                  </a:cubicBezTo>
                  <a:cubicBezTo>
                    <a:pt x="4" y="188"/>
                    <a:pt x="3" y="189"/>
                    <a:pt x="3" y="190"/>
                  </a:cubicBezTo>
                  <a:cubicBezTo>
                    <a:pt x="5" y="191"/>
                    <a:pt x="2" y="192"/>
                    <a:pt x="1" y="193"/>
                  </a:cubicBezTo>
                  <a:cubicBezTo>
                    <a:pt x="3" y="192"/>
                    <a:pt x="4" y="193"/>
                    <a:pt x="5" y="194"/>
                  </a:cubicBezTo>
                  <a:cubicBezTo>
                    <a:pt x="2" y="198"/>
                    <a:pt x="2" y="198"/>
                    <a:pt x="2" y="198"/>
                  </a:cubicBezTo>
                  <a:cubicBezTo>
                    <a:pt x="2" y="199"/>
                    <a:pt x="0" y="201"/>
                    <a:pt x="2" y="203"/>
                  </a:cubicBezTo>
                  <a:cubicBezTo>
                    <a:pt x="2" y="203"/>
                    <a:pt x="1" y="204"/>
                    <a:pt x="1" y="204"/>
                  </a:cubicBezTo>
                  <a:cubicBezTo>
                    <a:pt x="4" y="204"/>
                    <a:pt x="4" y="204"/>
                    <a:pt x="4" y="204"/>
                  </a:cubicBezTo>
                  <a:cubicBezTo>
                    <a:pt x="1" y="206"/>
                    <a:pt x="1" y="206"/>
                    <a:pt x="1" y="206"/>
                  </a:cubicBezTo>
                  <a:cubicBezTo>
                    <a:pt x="4" y="208"/>
                    <a:pt x="4" y="205"/>
                    <a:pt x="6" y="205"/>
                  </a:cubicBezTo>
                  <a:cubicBezTo>
                    <a:pt x="7" y="206"/>
                    <a:pt x="10" y="207"/>
                    <a:pt x="9" y="209"/>
                  </a:cubicBezTo>
                  <a:cubicBezTo>
                    <a:pt x="9" y="210"/>
                    <a:pt x="9" y="211"/>
                    <a:pt x="9" y="211"/>
                  </a:cubicBezTo>
                  <a:cubicBezTo>
                    <a:pt x="12" y="211"/>
                    <a:pt x="12" y="214"/>
                    <a:pt x="13" y="216"/>
                  </a:cubicBezTo>
                  <a:cubicBezTo>
                    <a:pt x="12" y="218"/>
                    <a:pt x="11" y="215"/>
                    <a:pt x="11" y="216"/>
                  </a:cubicBezTo>
                  <a:cubicBezTo>
                    <a:pt x="12" y="216"/>
                    <a:pt x="12" y="217"/>
                    <a:pt x="13" y="217"/>
                  </a:cubicBezTo>
                  <a:cubicBezTo>
                    <a:pt x="12" y="217"/>
                    <a:pt x="12" y="218"/>
                    <a:pt x="11" y="218"/>
                  </a:cubicBezTo>
                  <a:cubicBezTo>
                    <a:pt x="10" y="220"/>
                    <a:pt x="12" y="221"/>
                    <a:pt x="13" y="222"/>
                  </a:cubicBezTo>
                  <a:cubicBezTo>
                    <a:pt x="15" y="224"/>
                    <a:pt x="17" y="228"/>
                    <a:pt x="18" y="230"/>
                  </a:cubicBezTo>
                  <a:cubicBezTo>
                    <a:pt x="18" y="231"/>
                    <a:pt x="17" y="232"/>
                    <a:pt x="16" y="232"/>
                  </a:cubicBezTo>
                  <a:cubicBezTo>
                    <a:pt x="17" y="234"/>
                    <a:pt x="17" y="234"/>
                    <a:pt x="17" y="234"/>
                  </a:cubicBezTo>
                  <a:cubicBezTo>
                    <a:pt x="17" y="235"/>
                    <a:pt x="15" y="234"/>
                    <a:pt x="16" y="235"/>
                  </a:cubicBezTo>
                  <a:cubicBezTo>
                    <a:pt x="19" y="236"/>
                    <a:pt x="19" y="236"/>
                    <a:pt x="19" y="236"/>
                  </a:cubicBezTo>
                  <a:cubicBezTo>
                    <a:pt x="19" y="236"/>
                    <a:pt x="19" y="237"/>
                    <a:pt x="18" y="237"/>
                  </a:cubicBezTo>
                  <a:cubicBezTo>
                    <a:pt x="18" y="237"/>
                    <a:pt x="17" y="236"/>
                    <a:pt x="16" y="236"/>
                  </a:cubicBezTo>
                  <a:cubicBezTo>
                    <a:pt x="19" y="239"/>
                    <a:pt x="19" y="239"/>
                    <a:pt x="19" y="239"/>
                  </a:cubicBezTo>
                  <a:cubicBezTo>
                    <a:pt x="19" y="238"/>
                    <a:pt x="19" y="238"/>
                    <a:pt x="19" y="238"/>
                  </a:cubicBezTo>
                  <a:cubicBezTo>
                    <a:pt x="20" y="239"/>
                    <a:pt x="20" y="239"/>
                    <a:pt x="20" y="239"/>
                  </a:cubicBezTo>
                  <a:cubicBezTo>
                    <a:pt x="19" y="240"/>
                    <a:pt x="21" y="241"/>
                    <a:pt x="19" y="241"/>
                  </a:cubicBezTo>
                  <a:cubicBezTo>
                    <a:pt x="20" y="242"/>
                    <a:pt x="22" y="242"/>
                    <a:pt x="22" y="243"/>
                  </a:cubicBezTo>
                  <a:cubicBezTo>
                    <a:pt x="19" y="244"/>
                    <a:pt x="19" y="244"/>
                    <a:pt x="19" y="244"/>
                  </a:cubicBezTo>
                  <a:cubicBezTo>
                    <a:pt x="19" y="244"/>
                    <a:pt x="19" y="244"/>
                    <a:pt x="19" y="244"/>
                  </a:cubicBezTo>
                  <a:cubicBezTo>
                    <a:pt x="19" y="245"/>
                    <a:pt x="20" y="244"/>
                    <a:pt x="21" y="245"/>
                  </a:cubicBezTo>
                  <a:cubicBezTo>
                    <a:pt x="19" y="246"/>
                    <a:pt x="19" y="246"/>
                    <a:pt x="19" y="246"/>
                  </a:cubicBezTo>
                  <a:cubicBezTo>
                    <a:pt x="20" y="247"/>
                    <a:pt x="20" y="247"/>
                    <a:pt x="20" y="247"/>
                  </a:cubicBezTo>
                  <a:cubicBezTo>
                    <a:pt x="20" y="248"/>
                    <a:pt x="19" y="248"/>
                    <a:pt x="18" y="249"/>
                  </a:cubicBezTo>
                  <a:cubicBezTo>
                    <a:pt x="20" y="252"/>
                    <a:pt x="20" y="252"/>
                    <a:pt x="20" y="252"/>
                  </a:cubicBezTo>
                  <a:cubicBezTo>
                    <a:pt x="21" y="252"/>
                    <a:pt x="21" y="251"/>
                    <a:pt x="21" y="252"/>
                  </a:cubicBezTo>
                  <a:cubicBezTo>
                    <a:pt x="22" y="252"/>
                    <a:pt x="22" y="252"/>
                    <a:pt x="22" y="253"/>
                  </a:cubicBezTo>
                  <a:cubicBezTo>
                    <a:pt x="22" y="253"/>
                    <a:pt x="22" y="254"/>
                    <a:pt x="21" y="254"/>
                  </a:cubicBezTo>
                  <a:cubicBezTo>
                    <a:pt x="26" y="256"/>
                    <a:pt x="26" y="256"/>
                    <a:pt x="26" y="256"/>
                  </a:cubicBezTo>
                  <a:cubicBezTo>
                    <a:pt x="25" y="257"/>
                    <a:pt x="25" y="257"/>
                    <a:pt x="25" y="257"/>
                  </a:cubicBezTo>
                  <a:cubicBezTo>
                    <a:pt x="26" y="257"/>
                    <a:pt x="26" y="257"/>
                    <a:pt x="26" y="257"/>
                  </a:cubicBezTo>
                  <a:cubicBezTo>
                    <a:pt x="28" y="258"/>
                    <a:pt x="26" y="259"/>
                    <a:pt x="26" y="260"/>
                  </a:cubicBezTo>
                  <a:cubicBezTo>
                    <a:pt x="26" y="260"/>
                    <a:pt x="26" y="260"/>
                    <a:pt x="26" y="260"/>
                  </a:cubicBezTo>
                  <a:cubicBezTo>
                    <a:pt x="26" y="260"/>
                    <a:pt x="25" y="261"/>
                    <a:pt x="25" y="261"/>
                  </a:cubicBezTo>
                  <a:cubicBezTo>
                    <a:pt x="25" y="262"/>
                    <a:pt x="25" y="263"/>
                    <a:pt x="24" y="263"/>
                  </a:cubicBezTo>
                  <a:cubicBezTo>
                    <a:pt x="21" y="260"/>
                    <a:pt x="21" y="266"/>
                    <a:pt x="21" y="266"/>
                  </a:cubicBezTo>
                  <a:cubicBezTo>
                    <a:pt x="20" y="268"/>
                    <a:pt x="22" y="270"/>
                    <a:pt x="23" y="272"/>
                  </a:cubicBezTo>
                  <a:cubicBezTo>
                    <a:pt x="22" y="273"/>
                    <a:pt x="21" y="273"/>
                    <a:pt x="20" y="274"/>
                  </a:cubicBezTo>
                  <a:cubicBezTo>
                    <a:pt x="22" y="275"/>
                    <a:pt x="22" y="275"/>
                    <a:pt x="22" y="275"/>
                  </a:cubicBezTo>
                  <a:cubicBezTo>
                    <a:pt x="22" y="275"/>
                    <a:pt x="22" y="275"/>
                    <a:pt x="21" y="275"/>
                  </a:cubicBezTo>
                  <a:cubicBezTo>
                    <a:pt x="23" y="278"/>
                    <a:pt x="18" y="279"/>
                    <a:pt x="19" y="280"/>
                  </a:cubicBezTo>
                  <a:cubicBezTo>
                    <a:pt x="19" y="282"/>
                    <a:pt x="19" y="282"/>
                    <a:pt x="19" y="282"/>
                  </a:cubicBezTo>
                  <a:cubicBezTo>
                    <a:pt x="21" y="283"/>
                    <a:pt x="22" y="281"/>
                    <a:pt x="23" y="279"/>
                  </a:cubicBezTo>
                  <a:cubicBezTo>
                    <a:pt x="28" y="279"/>
                    <a:pt x="28" y="282"/>
                    <a:pt x="32" y="283"/>
                  </a:cubicBezTo>
                  <a:cubicBezTo>
                    <a:pt x="30" y="285"/>
                    <a:pt x="29" y="285"/>
                    <a:pt x="27" y="283"/>
                  </a:cubicBezTo>
                  <a:cubicBezTo>
                    <a:pt x="24" y="284"/>
                    <a:pt x="27" y="286"/>
                    <a:pt x="26" y="287"/>
                  </a:cubicBezTo>
                  <a:cubicBezTo>
                    <a:pt x="32" y="287"/>
                    <a:pt x="32" y="287"/>
                    <a:pt x="32" y="287"/>
                  </a:cubicBezTo>
                  <a:cubicBezTo>
                    <a:pt x="32" y="288"/>
                    <a:pt x="31" y="289"/>
                    <a:pt x="30" y="289"/>
                  </a:cubicBezTo>
                  <a:cubicBezTo>
                    <a:pt x="31" y="290"/>
                    <a:pt x="31" y="290"/>
                    <a:pt x="31" y="290"/>
                  </a:cubicBezTo>
                  <a:cubicBezTo>
                    <a:pt x="30" y="291"/>
                    <a:pt x="30" y="291"/>
                    <a:pt x="30" y="291"/>
                  </a:cubicBezTo>
                  <a:cubicBezTo>
                    <a:pt x="32" y="292"/>
                    <a:pt x="32" y="292"/>
                    <a:pt x="32" y="292"/>
                  </a:cubicBezTo>
                  <a:cubicBezTo>
                    <a:pt x="32" y="293"/>
                    <a:pt x="32" y="293"/>
                    <a:pt x="32" y="293"/>
                  </a:cubicBezTo>
                  <a:cubicBezTo>
                    <a:pt x="31" y="293"/>
                    <a:pt x="31" y="293"/>
                    <a:pt x="31" y="292"/>
                  </a:cubicBezTo>
                  <a:cubicBezTo>
                    <a:pt x="31" y="293"/>
                    <a:pt x="31" y="294"/>
                    <a:pt x="30" y="294"/>
                  </a:cubicBezTo>
                  <a:cubicBezTo>
                    <a:pt x="31" y="294"/>
                    <a:pt x="31" y="294"/>
                    <a:pt x="31" y="294"/>
                  </a:cubicBezTo>
                  <a:cubicBezTo>
                    <a:pt x="30" y="297"/>
                    <a:pt x="30" y="297"/>
                    <a:pt x="30" y="297"/>
                  </a:cubicBezTo>
                  <a:cubicBezTo>
                    <a:pt x="35" y="299"/>
                    <a:pt x="35" y="299"/>
                    <a:pt x="35" y="299"/>
                  </a:cubicBezTo>
                  <a:cubicBezTo>
                    <a:pt x="34" y="300"/>
                    <a:pt x="34" y="300"/>
                    <a:pt x="34" y="300"/>
                  </a:cubicBezTo>
                  <a:cubicBezTo>
                    <a:pt x="36" y="301"/>
                    <a:pt x="38" y="301"/>
                    <a:pt x="39" y="303"/>
                  </a:cubicBezTo>
                  <a:cubicBezTo>
                    <a:pt x="38" y="303"/>
                    <a:pt x="35" y="302"/>
                    <a:pt x="36" y="303"/>
                  </a:cubicBezTo>
                  <a:cubicBezTo>
                    <a:pt x="36" y="304"/>
                    <a:pt x="35" y="304"/>
                    <a:pt x="35" y="304"/>
                  </a:cubicBezTo>
                  <a:cubicBezTo>
                    <a:pt x="38" y="306"/>
                    <a:pt x="38" y="306"/>
                    <a:pt x="38" y="306"/>
                  </a:cubicBezTo>
                  <a:cubicBezTo>
                    <a:pt x="37" y="307"/>
                    <a:pt x="36" y="307"/>
                    <a:pt x="36" y="308"/>
                  </a:cubicBezTo>
                  <a:cubicBezTo>
                    <a:pt x="35" y="306"/>
                    <a:pt x="35" y="306"/>
                    <a:pt x="35" y="306"/>
                  </a:cubicBezTo>
                  <a:cubicBezTo>
                    <a:pt x="33" y="309"/>
                    <a:pt x="37" y="308"/>
                    <a:pt x="38" y="310"/>
                  </a:cubicBezTo>
                  <a:cubicBezTo>
                    <a:pt x="37" y="308"/>
                    <a:pt x="42" y="307"/>
                    <a:pt x="40" y="304"/>
                  </a:cubicBezTo>
                  <a:cubicBezTo>
                    <a:pt x="40" y="304"/>
                    <a:pt x="39" y="305"/>
                    <a:pt x="39" y="305"/>
                  </a:cubicBezTo>
                  <a:cubicBezTo>
                    <a:pt x="38" y="304"/>
                    <a:pt x="38" y="304"/>
                    <a:pt x="38" y="304"/>
                  </a:cubicBezTo>
                  <a:cubicBezTo>
                    <a:pt x="39" y="303"/>
                    <a:pt x="39" y="303"/>
                    <a:pt x="39" y="303"/>
                  </a:cubicBezTo>
                  <a:cubicBezTo>
                    <a:pt x="40" y="303"/>
                    <a:pt x="42" y="301"/>
                    <a:pt x="43" y="303"/>
                  </a:cubicBezTo>
                  <a:cubicBezTo>
                    <a:pt x="43" y="305"/>
                    <a:pt x="43" y="306"/>
                    <a:pt x="41" y="308"/>
                  </a:cubicBezTo>
                  <a:cubicBezTo>
                    <a:pt x="45" y="308"/>
                    <a:pt x="45" y="308"/>
                    <a:pt x="45" y="308"/>
                  </a:cubicBezTo>
                  <a:cubicBezTo>
                    <a:pt x="45" y="313"/>
                    <a:pt x="49" y="307"/>
                    <a:pt x="51" y="311"/>
                  </a:cubicBezTo>
                  <a:cubicBezTo>
                    <a:pt x="51" y="311"/>
                    <a:pt x="50" y="312"/>
                    <a:pt x="50" y="312"/>
                  </a:cubicBezTo>
                  <a:cubicBezTo>
                    <a:pt x="47" y="315"/>
                    <a:pt x="46" y="310"/>
                    <a:pt x="44" y="311"/>
                  </a:cubicBezTo>
                  <a:cubicBezTo>
                    <a:pt x="44" y="313"/>
                    <a:pt x="44" y="313"/>
                    <a:pt x="44" y="313"/>
                  </a:cubicBezTo>
                  <a:cubicBezTo>
                    <a:pt x="43" y="312"/>
                    <a:pt x="39" y="311"/>
                    <a:pt x="39" y="312"/>
                  </a:cubicBezTo>
                  <a:cubicBezTo>
                    <a:pt x="40" y="313"/>
                    <a:pt x="40" y="313"/>
                    <a:pt x="40" y="313"/>
                  </a:cubicBezTo>
                  <a:cubicBezTo>
                    <a:pt x="40" y="314"/>
                    <a:pt x="40" y="314"/>
                    <a:pt x="40" y="314"/>
                  </a:cubicBezTo>
                  <a:cubicBezTo>
                    <a:pt x="42" y="313"/>
                    <a:pt x="43" y="313"/>
                    <a:pt x="44" y="314"/>
                  </a:cubicBezTo>
                  <a:cubicBezTo>
                    <a:pt x="44" y="316"/>
                    <a:pt x="44" y="316"/>
                    <a:pt x="44" y="316"/>
                  </a:cubicBezTo>
                  <a:cubicBezTo>
                    <a:pt x="45" y="315"/>
                    <a:pt x="45" y="315"/>
                    <a:pt x="45" y="315"/>
                  </a:cubicBezTo>
                  <a:cubicBezTo>
                    <a:pt x="47" y="316"/>
                    <a:pt x="46" y="318"/>
                    <a:pt x="47" y="319"/>
                  </a:cubicBezTo>
                  <a:cubicBezTo>
                    <a:pt x="47" y="320"/>
                    <a:pt x="46" y="320"/>
                    <a:pt x="45" y="320"/>
                  </a:cubicBezTo>
                  <a:cubicBezTo>
                    <a:pt x="45" y="321"/>
                    <a:pt x="45" y="321"/>
                    <a:pt x="45" y="321"/>
                  </a:cubicBezTo>
                  <a:cubicBezTo>
                    <a:pt x="40" y="322"/>
                    <a:pt x="40" y="322"/>
                    <a:pt x="40" y="322"/>
                  </a:cubicBezTo>
                  <a:cubicBezTo>
                    <a:pt x="41" y="323"/>
                    <a:pt x="42" y="323"/>
                    <a:pt x="43" y="324"/>
                  </a:cubicBezTo>
                  <a:cubicBezTo>
                    <a:pt x="43" y="324"/>
                    <a:pt x="42" y="324"/>
                    <a:pt x="42" y="325"/>
                  </a:cubicBezTo>
                  <a:cubicBezTo>
                    <a:pt x="46" y="323"/>
                    <a:pt x="43" y="321"/>
                    <a:pt x="47" y="320"/>
                  </a:cubicBezTo>
                  <a:cubicBezTo>
                    <a:pt x="47" y="322"/>
                    <a:pt x="47" y="322"/>
                    <a:pt x="47" y="322"/>
                  </a:cubicBezTo>
                  <a:cubicBezTo>
                    <a:pt x="48" y="321"/>
                    <a:pt x="48" y="321"/>
                    <a:pt x="48" y="321"/>
                  </a:cubicBezTo>
                  <a:cubicBezTo>
                    <a:pt x="49" y="324"/>
                    <a:pt x="52" y="321"/>
                    <a:pt x="53" y="321"/>
                  </a:cubicBezTo>
                  <a:cubicBezTo>
                    <a:pt x="52" y="323"/>
                    <a:pt x="51" y="324"/>
                    <a:pt x="48" y="324"/>
                  </a:cubicBezTo>
                  <a:cubicBezTo>
                    <a:pt x="47" y="326"/>
                    <a:pt x="47" y="326"/>
                    <a:pt x="47" y="326"/>
                  </a:cubicBezTo>
                  <a:cubicBezTo>
                    <a:pt x="47" y="325"/>
                    <a:pt x="49" y="325"/>
                    <a:pt x="50" y="325"/>
                  </a:cubicBezTo>
                  <a:cubicBezTo>
                    <a:pt x="51" y="322"/>
                    <a:pt x="56" y="324"/>
                    <a:pt x="57" y="321"/>
                  </a:cubicBezTo>
                  <a:cubicBezTo>
                    <a:pt x="59" y="320"/>
                    <a:pt x="63" y="321"/>
                    <a:pt x="64" y="323"/>
                  </a:cubicBezTo>
                  <a:cubicBezTo>
                    <a:pt x="63" y="324"/>
                    <a:pt x="61" y="326"/>
                    <a:pt x="58" y="325"/>
                  </a:cubicBezTo>
                  <a:cubicBezTo>
                    <a:pt x="58" y="324"/>
                    <a:pt x="59" y="323"/>
                    <a:pt x="60" y="323"/>
                  </a:cubicBezTo>
                  <a:cubicBezTo>
                    <a:pt x="58" y="322"/>
                    <a:pt x="58" y="322"/>
                    <a:pt x="58" y="322"/>
                  </a:cubicBezTo>
                  <a:cubicBezTo>
                    <a:pt x="58" y="323"/>
                    <a:pt x="58" y="323"/>
                    <a:pt x="59" y="324"/>
                  </a:cubicBezTo>
                  <a:cubicBezTo>
                    <a:pt x="57" y="325"/>
                    <a:pt x="57" y="325"/>
                    <a:pt x="57" y="325"/>
                  </a:cubicBezTo>
                  <a:cubicBezTo>
                    <a:pt x="57" y="325"/>
                    <a:pt x="57" y="325"/>
                    <a:pt x="57" y="325"/>
                  </a:cubicBezTo>
                  <a:cubicBezTo>
                    <a:pt x="56" y="323"/>
                    <a:pt x="55" y="324"/>
                    <a:pt x="54" y="325"/>
                  </a:cubicBezTo>
                  <a:cubicBezTo>
                    <a:pt x="55" y="326"/>
                    <a:pt x="56" y="323"/>
                    <a:pt x="57" y="326"/>
                  </a:cubicBezTo>
                  <a:cubicBezTo>
                    <a:pt x="57" y="326"/>
                    <a:pt x="56" y="326"/>
                    <a:pt x="55" y="326"/>
                  </a:cubicBezTo>
                  <a:cubicBezTo>
                    <a:pt x="57" y="328"/>
                    <a:pt x="57" y="328"/>
                    <a:pt x="57" y="328"/>
                  </a:cubicBezTo>
                  <a:cubicBezTo>
                    <a:pt x="55" y="330"/>
                    <a:pt x="55" y="330"/>
                    <a:pt x="55" y="330"/>
                  </a:cubicBezTo>
                  <a:cubicBezTo>
                    <a:pt x="56" y="330"/>
                    <a:pt x="57" y="330"/>
                    <a:pt x="57" y="331"/>
                  </a:cubicBezTo>
                  <a:cubicBezTo>
                    <a:pt x="57" y="331"/>
                    <a:pt x="57" y="332"/>
                    <a:pt x="57" y="332"/>
                  </a:cubicBezTo>
                  <a:cubicBezTo>
                    <a:pt x="57" y="332"/>
                    <a:pt x="58" y="332"/>
                    <a:pt x="58" y="332"/>
                  </a:cubicBezTo>
                  <a:cubicBezTo>
                    <a:pt x="59" y="332"/>
                    <a:pt x="59" y="333"/>
                    <a:pt x="59" y="334"/>
                  </a:cubicBezTo>
                  <a:cubicBezTo>
                    <a:pt x="61" y="334"/>
                    <a:pt x="61" y="334"/>
                    <a:pt x="61" y="334"/>
                  </a:cubicBezTo>
                  <a:cubicBezTo>
                    <a:pt x="64" y="335"/>
                    <a:pt x="62" y="338"/>
                    <a:pt x="63" y="340"/>
                  </a:cubicBezTo>
                  <a:cubicBezTo>
                    <a:pt x="65" y="339"/>
                    <a:pt x="63" y="336"/>
                    <a:pt x="65" y="334"/>
                  </a:cubicBezTo>
                  <a:cubicBezTo>
                    <a:pt x="66" y="334"/>
                    <a:pt x="67" y="333"/>
                    <a:pt x="68" y="335"/>
                  </a:cubicBezTo>
                  <a:cubicBezTo>
                    <a:pt x="69" y="337"/>
                    <a:pt x="66" y="336"/>
                    <a:pt x="66" y="338"/>
                  </a:cubicBezTo>
                  <a:cubicBezTo>
                    <a:pt x="67" y="337"/>
                    <a:pt x="68" y="337"/>
                    <a:pt x="68" y="338"/>
                  </a:cubicBezTo>
                  <a:cubicBezTo>
                    <a:pt x="68" y="339"/>
                    <a:pt x="67" y="339"/>
                    <a:pt x="66" y="339"/>
                  </a:cubicBezTo>
                  <a:cubicBezTo>
                    <a:pt x="68" y="341"/>
                    <a:pt x="68" y="341"/>
                    <a:pt x="68" y="341"/>
                  </a:cubicBezTo>
                  <a:cubicBezTo>
                    <a:pt x="67" y="343"/>
                    <a:pt x="65" y="341"/>
                    <a:pt x="63" y="342"/>
                  </a:cubicBezTo>
                  <a:cubicBezTo>
                    <a:pt x="63" y="341"/>
                    <a:pt x="63" y="341"/>
                    <a:pt x="63" y="341"/>
                  </a:cubicBezTo>
                  <a:cubicBezTo>
                    <a:pt x="63" y="341"/>
                    <a:pt x="63" y="342"/>
                    <a:pt x="63" y="341"/>
                  </a:cubicBezTo>
                  <a:cubicBezTo>
                    <a:pt x="62" y="343"/>
                    <a:pt x="63" y="343"/>
                    <a:pt x="64" y="344"/>
                  </a:cubicBezTo>
                  <a:cubicBezTo>
                    <a:pt x="67" y="343"/>
                    <a:pt x="66" y="346"/>
                    <a:pt x="69" y="345"/>
                  </a:cubicBezTo>
                  <a:cubicBezTo>
                    <a:pt x="67" y="343"/>
                    <a:pt x="67" y="343"/>
                    <a:pt x="67" y="343"/>
                  </a:cubicBezTo>
                  <a:cubicBezTo>
                    <a:pt x="67" y="343"/>
                    <a:pt x="67" y="343"/>
                    <a:pt x="67" y="343"/>
                  </a:cubicBezTo>
                  <a:cubicBezTo>
                    <a:pt x="70" y="342"/>
                    <a:pt x="70" y="345"/>
                    <a:pt x="71" y="345"/>
                  </a:cubicBezTo>
                  <a:cubicBezTo>
                    <a:pt x="73" y="343"/>
                    <a:pt x="69" y="343"/>
                    <a:pt x="68" y="342"/>
                  </a:cubicBezTo>
                  <a:cubicBezTo>
                    <a:pt x="71" y="340"/>
                    <a:pt x="72" y="344"/>
                    <a:pt x="74" y="344"/>
                  </a:cubicBezTo>
                  <a:cubicBezTo>
                    <a:pt x="74" y="344"/>
                    <a:pt x="74" y="344"/>
                    <a:pt x="74" y="344"/>
                  </a:cubicBezTo>
                  <a:cubicBezTo>
                    <a:pt x="75" y="344"/>
                    <a:pt x="75" y="344"/>
                    <a:pt x="75" y="344"/>
                  </a:cubicBezTo>
                  <a:cubicBezTo>
                    <a:pt x="75" y="347"/>
                    <a:pt x="75" y="347"/>
                    <a:pt x="75" y="347"/>
                  </a:cubicBezTo>
                  <a:cubicBezTo>
                    <a:pt x="77" y="348"/>
                    <a:pt x="78" y="346"/>
                    <a:pt x="79" y="348"/>
                  </a:cubicBezTo>
                  <a:cubicBezTo>
                    <a:pt x="79" y="348"/>
                    <a:pt x="79" y="349"/>
                    <a:pt x="79" y="349"/>
                  </a:cubicBezTo>
                  <a:cubicBezTo>
                    <a:pt x="77" y="349"/>
                    <a:pt x="76" y="351"/>
                    <a:pt x="75" y="349"/>
                  </a:cubicBezTo>
                  <a:cubicBezTo>
                    <a:pt x="74" y="349"/>
                    <a:pt x="74" y="349"/>
                    <a:pt x="74" y="349"/>
                  </a:cubicBezTo>
                  <a:cubicBezTo>
                    <a:pt x="76" y="352"/>
                    <a:pt x="71" y="349"/>
                    <a:pt x="70" y="352"/>
                  </a:cubicBezTo>
                  <a:cubicBezTo>
                    <a:pt x="73" y="352"/>
                    <a:pt x="70" y="352"/>
                    <a:pt x="74" y="351"/>
                  </a:cubicBezTo>
                  <a:cubicBezTo>
                    <a:pt x="74" y="351"/>
                    <a:pt x="75" y="352"/>
                    <a:pt x="75" y="353"/>
                  </a:cubicBezTo>
                  <a:cubicBezTo>
                    <a:pt x="75" y="353"/>
                    <a:pt x="76" y="353"/>
                    <a:pt x="76" y="352"/>
                  </a:cubicBezTo>
                  <a:cubicBezTo>
                    <a:pt x="77" y="353"/>
                    <a:pt x="77" y="353"/>
                    <a:pt x="77" y="353"/>
                  </a:cubicBezTo>
                  <a:cubicBezTo>
                    <a:pt x="78" y="351"/>
                    <a:pt x="78" y="351"/>
                    <a:pt x="78" y="351"/>
                  </a:cubicBezTo>
                  <a:cubicBezTo>
                    <a:pt x="78" y="353"/>
                    <a:pt x="80" y="351"/>
                    <a:pt x="81" y="353"/>
                  </a:cubicBezTo>
                  <a:cubicBezTo>
                    <a:pt x="80" y="354"/>
                    <a:pt x="80" y="354"/>
                    <a:pt x="80" y="354"/>
                  </a:cubicBezTo>
                  <a:cubicBezTo>
                    <a:pt x="79" y="355"/>
                    <a:pt x="79" y="354"/>
                    <a:pt x="78" y="353"/>
                  </a:cubicBezTo>
                  <a:cubicBezTo>
                    <a:pt x="76" y="355"/>
                    <a:pt x="78" y="356"/>
                    <a:pt x="77" y="358"/>
                  </a:cubicBezTo>
                  <a:cubicBezTo>
                    <a:pt x="78" y="358"/>
                    <a:pt x="77" y="358"/>
                    <a:pt x="78" y="357"/>
                  </a:cubicBezTo>
                  <a:cubicBezTo>
                    <a:pt x="82" y="360"/>
                    <a:pt x="82" y="360"/>
                    <a:pt x="82" y="360"/>
                  </a:cubicBezTo>
                  <a:cubicBezTo>
                    <a:pt x="84" y="358"/>
                    <a:pt x="86" y="362"/>
                    <a:pt x="87" y="360"/>
                  </a:cubicBezTo>
                  <a:cubicBezTo>
                    <a:pt x="88" y="362"/>
                    <a:pt x="95" y="361"/>
                    <a:pt x="92" y="365"/>
                  </a:cubicBezTo>
                  <a:cubicBezTo>
                    <a:pt x="90" y="363"/>
                    <a:pt x="89" y="361"/>
                    <a:pt x="85" y="362"/>
                  </a:cubicBezTo>
                  <a:cubicBezTo>
                    <a:pt x="83" y="363"/>
                    <a:pt x="86" y="365"/>
                    <a:pt x="87" y="364"/>
                  </a:cubicBezTo>
                  <a:cubicBezTo>
                    <a:pt x="87" y="365"/>
                    <a:pt x="87" y="365"/>
                    <a:pt x="86" y="366"/>
                  </a:cubicBezTo>
                  <a:cubicBezTo>
                    <a:pt x="88" y="365"/>
                    <a:pt x="90" y="364"/>
                    <a:pt x="92" y="366"/>
                  </a:cubicBezTo>
                  <a:cubicBezTo>
                    <a:pt x="91" y="367"/>
                    <a:pt x="91" y="367"/>
                    <a:pt x="91" y="367"/>
                  </a:cubicBezTo>
                  <a:cubicBezTo>
                    <a:pt x="92" y="368"/>
                    <a:pt x="92" y="368"/>
                    <a:pt x="92" y="368"/>
                  </a:cubicBezTo>
                  <a:cubicBezTo>
                    <a:pt x="90" y="369"/>
                    <a:pt x="90" y="369"/>
                    <a:pt x="90" y="369"/>
                  </a:cubicBezTo>
                  <a:cubicBezTo>
                    <a:pt x="90" y="369"/>
                    <a:pt x="89" y="369"/>
                    <a:pt x="90" y="368"/>
                  </a:cubicBezTo>
                  <a:cubicBezTo>
                    <a:pt x="88" y="371"/>
                    <a:pt x="88" y="371"/>
                    <a:pt x="88" y="371"/>
                  </a:cubicBezTo>
                  <a:cubicBezTo>
                    <a:pt x="87" y="368"/>
                    <a:pt x="87" y="368"/>
                    <a:pt x="87" y="368"/>
                  </a:cubicBezTo>
                  <a:cubicBezTo>
                    <a:pt x="85" y="369"/>
                    <a:pt x="89" y="370"/>
                    <a:pt x="87" y="371"/>
                  </a:cubicBezTo>
                  <a:cubicBezTo>
                    <a:pt x="87" y="371"/>
                    <a:pt x="87" y="371"/>
                    <a:pt x="87" y="371"/>
                  </a:cubicBezTo>
                  <a:cubicBezTo>
                    <a:pt x="87" y="373"/>
                    <a:pt x="90" y="374"/>
                    <a:pt x="88" y="375"/>
                  </a:cubicBezTo>
                  <a:cubicBezTo>
                    <a:pt x="92" y="374"/>
                    <a:pt x="92" y="374"/>
                    <a:pt x="92" y="374"/>
                  </a:cubicBezTo>
                  <a:cubicBezTo>
                    <a:pt x="97" y="372"/>
                    <a:pt x="96" y="380"/>
                    <a:pt x="101" y="377"/>
                  </a:cubicBezTo>
                  <a:cubicBezTo>
                    <a:pt x="103" y="374"/>
                    <a:pt x="103" y="374"/>
                    <a:pt x="103" y="374"/>
                  </a:cubicBezTo>
                  <a:cubicBezTo>
                    <a:pt x="101" y="377"/>
                    <a:pt x="100" y="371"/>
                    <a:pt x="99" y="371"/>
                  </a:cubicBezTo>
                  <a:cubicBezTo>
                    <a:pt x="103" y="371"/>
                    <a:pt x="103" y="371"/>
                    <a:pt x="103" y="371"/>
                  </a:cubicBezTo>
                  <a:cubicBezTo>
                    <a:pt x="103" y="373"/>
                    <a:pt x="103" y="373"/>
                    <a:pt x="103" y="373"/>
                  </a:cubicBezTo>
                  <a:cubicBezTo>
                    <a:pt x="104" y="371"/>
                    <a:pt x="104" y="371"/>
                    <a:pt x="104" y="371"/>
                  </a:cubicBezTo>
                  <a:cubicBezTo>
                    <a:pt x="104" y="371"/>
                    <a:pt x="105" y="371"/>
                    <a:pt x="105" y="372"/>
                  </a:cubicBezTo>
                  <a:cubicBezTo>
                    <a:pt x="105" y="372"/>
                    <a:pt x="104" y="373"/>
                    <a:pt x="104" y="374"/>
                  </a:cubicBezTo>
                  <a:cubicBezTo>
                    <a:pt x="106" y="373"/>
                    <a:pt x="106" y="373"/>
                    <a:pt x="106" y="373"/>
                  </a:cubicBezTo>
                  <a:cubicBezTo>
                    <a:pt x="108" y="374"/>
                    <a:pt x="107" y="376"/>
                    <a:pt x="107" y="377"/>
                  </a:cubicBezTo>
                  <a:cubicBezTo>
                    <a:pt x="112" y="378"/>
                    <a:pt x="107" y="381"/>
                    <a:pt x="108" y="383"/>
                  </a:cubicBezTo>
                  <a:cubicBezTo>
                    <a:pt x="110" y="383"/>
                    <a:pt x="110" y="383"/>
                    <a:pt x="110" y="383"/>
                  </a:cubicBezTo>
                  <a:cubicBezTo>
                    <a:pt x="109" y="382"/>
                    <a:pt x="109" y="382"/>
                    <a:pt x="109" y="382"/>
                  </a:cubicBezTo>
                  <a:cubicBezTo>
                    <a:pt x="109" y="381"/>
                    <a:pt x="110" y="380"/>
                    <a:pt x="110" y="380"/>
                  </a:cubicBezTo>
                  <a:cubicBezTo>
                    <a:pt x="113" y="376"/>
                    <a:pt x="108" y="376"/>
                    <a:pt x="108" y="373"/>
                  </a:cubicBezTo>
                  <a:cubicBezTo>
                    <a:pt x="110" y="374"/>
                    <a:pt x="110" y="374"/>
                    <a:pt x="110" y="374"/>
                  </a:cubicBezTo>
                  <a:cubicBezTo>
                    <a:pt x="109" y="373"/>
                    <a:pt x="109" y="373"/>
                    <a:pt x="109" y="373"/>
                  </a:cubicBezTo>
                  <a:cubicBezTo>
                    <a:pt x="110" y="372"/>
                    <a:pt x="110" y="372"/>
                    <a:pt x="111" y="372"/>
                  </a:cubicBezTo>
                  <a:cubicBezTo>
                    <a:pt x="110" y="376"/>
                    <a:pt x="113" y="374"/>
                    <a:pt x="112" y="377"/>
                  </a:cubicBezTo>
                  <a:cubicBezTo>
                    <a:pt x="114" y="376"/>
                    <a:pt x="111" y="374"/>
                    <a:pt x="114" y="374"/>
                  </a:cubicBezTo>
                  <a:cubicBezTo>
                    <a:pt x="117" y="378"/>
                    <a:pt x="112" y="378"/>
                    <a:pt x="112" y="381"/>
                  </a:cubicBezTo>
                  <a:cubicBezTo>
                    <a:pt x="116" y="380"/>
                    <a:pt x="113" y="382"/>
                    <a:pt x="112" y="382"/>
                  </a:cubicBezTo>
                  <a:cubicBezTo>
                    <a:pt x="113" y="383"/>
                    <a:pt x="113" y="383"/>
                    <a:pt x="113" y="383"/>
                  </a:cubicBezTo>
                  <a:cubicBezTo>
                    <a:pt x="112" y="384"/>
                    <a:pt x="112" y="386"/>
                    <a:pt x="111" y="386"/>
                  </a:cubicBezTo>
                  <a:cubicBezTo>
                    <a:pt x="113" y="388"/>
                    <a:pt x="113" y="383"/>
                    <a:pt x="115" y="383"/>
                  </a:cubicBezTo>
                  <a:cubicBezTo>
                    <a:pt x="114" y="384"/>
                    <a:pt x="117" y="383"/>
                    <a:pt x="116" y="385"/>
                  </a:cubicBezTo>
                  <a:cubicBezTo>
                    <a:pt x="115" y="385"/>
                    <a:pt x="115" y="385"/>
                    <a:pt x="115" y="385"/>
                  </a:cubicBezTo>
                  <a:cubicBezTo>
                    <a:pt x="119" y="385"/>
                    <a:pt x="119" y="385"/>
                    <a:pt x="119" y="385"/>
                  </a:cubicBezTo>
                  <a:cubicBezTo>
                    <a:pt x="117" y="389"/>
                    <a:pt x="122" y="386"/>
                    <a:pt x="122" y="387"/>
                  </a:cubicBezTo>
                  <a:cubicBezTo>
                    <a:pt x="121" y="388"/>
                    <a:pt x="121" y="388"/>
                    <a:pt x="121" y="388"/>
                  </a:cubicBezTo>
                  <a:cubicBezTo>
                    <a:pt x="123" y="388"/>
                    <a:pt x="123" y="388"/>
                    <a:pt x="123" y="388"/>
                  </a:cubicBezTo>
                  <a:cubicBezTo>
                    <a:pt x="124" y="389"/>
                    <a:pt x="121" y="389"/>
                    <a:pt x="122" y="390"/>
                  </a:cubicBezTo>
                  <a:cubicBezTo>
                    <a:pt x="123" y="389"/>
                    <a:pt x="124" y="390"/>
                    <a:pt x="125" y="390"/>
                  </a:cubicBezTo>
                  <a:cubicBezTo>
                    <a:pt x="123" y="392"/>
                    <a:pt x="121" y="394"/>
                    <a:pt x="119" y="395"/>
                  </a:cubicBezTo>
                  <a:cubicBezTo>
                    <a:pt x="119" y="395"/>
                    <a:pt x="118" y="394"/>
                    <a:pt x="118" y="393"/>
                  </a:cubicBezTo>
                  <a:cubicBezTo>
                    <a:pt x="118" y="393"/>
                    <a:pt x="118" y="393"/>
                    <a:pt x="118" y="393"/>
                  </a:cubicBezTo>
                  <a:cubicBezTo>
                    <a:pt x="119" y="397"/>
                    <a:pt x="119" y="397"/>
                    <a:pt x="119" y="397"/>
                  </a:cubicBezTo>
                  <a:cubicBezTo>
                    <a:pt x="120" y="396"/>
                    <a:pt x="122" y="396"/>
                    <a:pt x="123" y="394"/>
                  </a:cubicBezTo>
                  <a:cubicBezTo>
                    <a:pt x="123" y="394"/>
                    <a:pt x="122" y="394"/>
                    <a:pt x="122" y="394"/>
                  </a:cubicBezTo>
                  <a:cubicBezTo>
                    <a:pt x="123" y="392"/>
                    <a:pt x="125" y="392"/>
                    <a:pt x="127" y="391"/>
                  </a:cubicBezTo>
                  <a:cubicBezTo>
                    <a:pt x="127" y="392"/>
                    <a:pt x="127" y="392"/>
                    <a:pt x="127" y="392"/>
                  </a:cubicBezTo>
                  <a:cubicBezTo>
                    <a:pt x="127" y="393"/>
                    <a:pt x="125" y="393"/>
                    <a:pt x="126" y="393"/>
                  </a:cubicBezTo>
                  <a:cubicBezTo>
                    <a:pt x="127" y="393"/>
                    <a:pt x="127" y="393"/>
                    <a:pt x="127" y="393"/>
                  </a:cubicBezTo>
                  <a:cubicBezTo>
                    <a:pt x="125" y="394"/>
                    <a:pt x="124" y="396"/>
                    <a:pt x="126" y="398"/>
                  </a:cubicBezTo>
                  <a:cubicBezTo>
                    <a:pt x="128" y="396"/>
                    <a:pt x="128" y="396"/>
                    <a:pt x="128" y="396"/>
                  </a:cubicBezTo>
                  <a:cubicBezTo>
                    <a:pt x="127" y="395"/>
                    <a:pt x="127" y="395"/>
                    <a:pt x="127" y="395"/>
                  </a:cubicBezTo>
                  <a:cubicBezTo>
                    <a:pt x="129" y="394"/>
                    <a:pt x="129" y="392"/>
                    <a:pt x="128" y="391"/>
                  </a:cubicBezTo>
                  <a:cubicBezTo>
                    <a:pt x="129" y="392"/>
                    <a:pt x="131" y="390"/>
                    <a:pt x="132" y="392"/>
                  </a:cubicBezTo>
                  <a:cubicBezTo>
                    <a:pt x="132" y="393"/>
                    <a:pt x="132" y="393"/>
                    <a:pt x="131" y="394"/>
                  </a:cubicBezTo>
                  <a:cubicBezTo>
                    <a:pt x="134" y="395"/>
                    <a:pt x="133" y="394"/>
                    <a:pt x="136" y="394"/>
                  </a:cubicBezTo>
                  <a:cubicBezTo>
                    <a:pt x="136" y="396"/>
                    <a:pt x="136" y="398"/>
                    <a:pt x="140" y="399"/>
                  </a:cubicBezTo>
                  <a:cubicBezTo>
                    <a:pt x="137" y="401"/>
                    <a:pt x="135" y="398"/>
                    <a:pt x="132" y="398"/>
                  </a:cubicBezTo>
                  <a:cubicBezTo>
                    <a:pt x="131" y="398"/>
                    <a:pt x="130" y="397"/>
                    <a:pt x="129" y="398"/>
                  </a:cubicBezTo>
                  <a:cubicBezTo>
                    <a:pt x="129" y="397"/>
                    <a:pt x="128" y="398"/>
                    <a:pt x="128" y="398"/>
                  </a:cubicBezTo>
                  <a:cubicBezTo>
                    <a:pt x="129" y="398"/>
                    <a:pt x="130" y="399"/>
                    <a:pt x="130" y="398"/>
                  </a:cubicBezTo>
                  <a:cubicBezTo>
                    <a:pt x="131" y="399"/>
                    <a:pt x="131" y="399"/>
                    <a:pt x="131" y="399"/>
                  </a:cubicBezTo>
                  <a:cubicBezTo>
                    <a:pt x="133" y="401"/>
                    <a:pt x="131" y="403"/>
                    <a:pt x="129" y="403"/>
                  </a:cubicBezTo>
                  <a:cubicBezTo>
                    <a:pt x="130" y="404"/>
                    <a:pt x="130" y="404"/>
                    <a:pt x="130" y="405"/>
                  </a:cubicBezTo>
                  <a:cubicBezTo>
                    <a:pt x="131" y="402"/>
                    <a:pt x="133" y="406"/>
                    <a:pt x="135" y="405"/>
                  </a:cubicBezTo>
                  <a:cubicBezTo>
                    <a:pt x="135" y="406"/>
                    <a:pt x="134" y="407"/>
                    <a:pt x="134" y="408"/>
                  </a:cubicBezTo>
                  <a:cubicBezTo>
                    <a:pt x="134" y="408"/>
                    <a:pt x="135" y="408"/>
                    <a:pt x="135" y="407"/>
                  </a:cubicBezTo>
                  <a:cubicBezTo>
                    <a:pt x="135" y="407"/>
                    <a:pt x="135" y="407"/>
                    <a:pt x="135" y="407"/>
                  </a:cubicBezTo>
                  <a:cubicBezTo>
                    <a:pt x="135" y="406"/>
                    <a:pt x="135" y="406"/>
                    <a:pt x="136" y="405"/>
                  </a:cubicBezTo>
                  <a:cubicBezTo>
                    <a:pt x="137" y="405"/>
                    <a:pt x="137" y="405"/>
                    <a:pt x="138" y="406"/>
                  </a:cubicBezTo>
                  <a:cubicBezTo>
                    <a:pt x="138" y="406"/>
                    <a:pt x="138" y="407"/>
                    <a:pt x="137" y="407"/>
                  </a:cubicBezTo>
                  <a:cubicBezTo>
                    <a:pt x="139" y="407"/>
                    <a:pt x="139" y="407"/>
                    <a:pt x="139" y="407"/>
                  </a:cubicBezTo>
                  <a:cubicBezTo>
                    <a:pt x="137" y="408"/>
                    <a:pt x="140" y="410"/>
                    <a:pt x="141" y="410"/>
                  </a:cubicBezTo>
                  <a:cubicBezTo>
                    <a:pt x="141" y="412"/>
                    <a:pt x="140" y="411"/>
                    <a:pt x="139" y="411"/>
                  </a:cubicBezTo>
                  <a:cubicBezTo>
                    <a:pt x="138" y="413"/>
                    <a:pt x="138" y="413"/>
                    <a:pt x="138" y="413"/>
                  </a:cubicBezTo>
                  <a:cubicBezTo>
                    <a:pt x="139" y="412"/>
                    <a:pt x="142" y="414"/>
                    <a:pt x="141" y="414"/>
                  </a:cubicBezTo>
                  <a:cubicBezTo>
                    <a:pt x="141" y="414"/>
                    <a:pt x="141" y="414"/>
                    <a:pt x="142" y="414"/>
                  </a:cubicBezTo>
                  <a:cubicBezTo>
                    <a:pt x="140" y="413"/>
                    <a:pt x="140" y="413"/>
                    <a:pt x="140" y="413"/>
                  </a:cubicBezTo>
                  <a:cubicBezTo>
                    <a:pt x="141" y="412"/>
                    <a:pt x="144" y="413"/>
                    <a:pt x="144" y="411"/>
                  </a:cubicBezTo>
                  <a:cubicBezTo>
                    <a:pt x="145" y="412"/>
                    <a:pt x="147" y="410"/>
                    <a:pt x="149" y="410"/>
                  </a:cubicBezTo>
                  <a:cubicBezTo>
                    <a:pt x="147" y="409"/>
                    <a:pt x="147" y="409"/>
                    <a:pt x="147" y="409"/>
                  </a:cubicBezTo>
                  <a:cubicBezTo>
                    <a:pt x="147" y="408"/>
                    <a:pt x="147" y="407"/>
                    <a:pt x="147" y="407"/>
                  </a:cubicBezTo>
                  <a:cubicBezTo>
                    <a:pt x="147" y="407"/>
                    <a:pt x="147" y="407"/>
                    <a:pt x="147" y="407"/>
                  </a:cubicBezTo>
                  <a:cubicBezTo>
                    <a:pt x="146" y="408"/>
                    <a:pt x="144" y="407"/>
                    <a:pt x="143" y="406"/>
                  </a:cubicBezTo>
                  <a:cubicBezTo>
                    <a:pt x="145" y="405"/>
                    <a:pt x="146" y="405"/>
                    <a:pt x="148" y="405"/>
                  </a:cubicBezTo>
                  <a:cubicBezTo>
                    <a:pt x="147" y="404"/>
                    <a:pt x="147" y="401"/>
                    <a:pt x="144" y="403"/>
                  </a:cubicBezTo>
                  <a:cubicBezTo>
                    <a:pt x="145" y="397"/>
                    <a:pt x="149" y="404"/>
                    <a:pt x="151" y="399"/>
                  </a:cubicBezTo>
                  <a:cubicBezTo>
                    <a:pt x="152" y="400"/>
                    <a:pt x="153" y="402"/>
                    <a:pt x="152" y="402"/>
                  </a:cubicBezTo>
                  <a:cubicBezTo>
                    <a:pt x="152" y="402"/>
                    <a:pt x="151" y="402"/>
                    <a:pt x="150" y="402"/>
                  </a:cubicBezTo>
                  <a:cubicBezTo>
                    <a:pt x="149" y="404"/>
                    <a:pt x="150" y="406"/>
                    <a:pt x="149" y="407"/>
                  </a:cubicBezTo>
                  <a:cubicBezTo>
                    <a:pt x="152" y="407"/>
                    <a:pt x="152" y="407"/>
                    <a:pt x="152" y="407"/>
                  </a:cubicBezTo>
                  <a:cubicBezTo>
                    <a:pt x="152" y="407"/>
                    <a:pt x="151" y="407"/>
                    <a:pt x="151" y="407"/>
                  </a:cubicBezTo>
                  <a:cubicBezTo>
                    <a:pt x="151" y="406"/>
                    <a:pt x="151" y="406"/>
                    <a:pt x="152" y="405"/>
                  </a:cubicBezTo>
                  <a:cubicBezTo>
                    <a:pt x="151" y="404"/>
                    <a:pt x="151" y="404"/>
                    <a:pt x="151" y="404"/>
                  </a:cubicBezTo>
                  <a:cubicBezTo>
                    <a:pt x="151" y="403"/>
                    <a:pt x="152" y="403"/>
                    <a:pt x="153" y="403"/>
                  </a:cubicBezTo>
                  <a:cubicBezTo>
                    <a:pt x="155" y="404"/>
                    <a:pt x="153" y="406"/>
                    <a:pt x="154" y="407"/>
                  </a:cubicBezTo>
                  <a:cubicBezTo>
                    <a:pt x="158" y="404"/>
                    <a:pt x="161" y="408"/>
                    <a:pt x="165" y="409"/>
                  </a:cubicBezTo>
                  <a:cubicBezTo>
                    <a:pt x="165" y="409"/>
                    <a:pt x="165" y="409"/>
                    <a:pt x="165" y="409"/>
                  </a:cubicBezTo>
                  <a:cubicBezTo>
                    <a:pt x="165" y="409"/>
                    <a:pt x="165" y="409"/>
                    <a:pt x="165" y="409"/>
                  </a:cubicBezTo>
                  <a:cubicBezTo>
                    <a:pt x="166" y="409"/>
                    <a:pt x="166" y="411"/>
                    <a:pt x="167" y="411"/>
                  </a:cubicBezTo>
                  <a:cubicBezTo>
                    <a:pt x="168" y="409"/>
                    <a:pt x="168" y="409"/>
                    <a:pt x="168" y="409"/>
                  </a:cubicBezTo>
                  <a:cubicBezTo>
                    <a:pt x="170" y="408"/>
                    <a:pt x="171" y="409"/>
                    <a:pt x="173" y="410"/>
                  </a:cubicBezTo>
                  <a:cubicBezTo>
                    <a:pt x="170" y="413"/>
                    <a:pt x="170" y="413"/>
                    <a:pt x="170" y="413"/>
                  </a:cubicBezTo>
                  <a:cubicBezTo>
                    <a:pt x="172" y="415"/>
                    <a:pt x="173" y="412"/>
                    <a:pt x="173" y="410"/>
                  </a:cubicBezTo>
                  <a:cubicBezTo>
                    <a:pt x="175" y="411"/>
                    <a:pt x="175" y="411"/>
                    <a:pt x="175" y="411"/>
                  </a:cubicBezTo>
                  <a:cubicBezTo>
                    <a:pt x="174" y="410"/>
                    <a:pt x="174" y="410"/>
                    <a:pt x="174" y="410"/>
                  </a:cubicBezTo>
                  <a:cubicBezTo>
                    <a:pt x="176" y="408"/>
                    <a:pt x="176" y="408"/>
                    <a:pt x="176" y="405"/>
                  </a:cubicBezTo>
                  <a:cubicBezTo>
                    <a:pt x="178" y="406"/>
                    <a:pt x="179" y="406"/>
                    <a:pt x="181" y="407"/>
                  </a:cubicBezTo>
                  <a:cubicBezTo>
                    <a:pt x="179" y="408"/>
                    <a:pt x="179" y="408"/>
                    <a:pt x="179" y="408"/>
                  </a:cubicBezTo>
                  <a:cubicBezTo>
                    <a:pt x="180" y="407"/>
                    <a:pt x="182" y="409"/>
                    <a:pt x="182" y="407"/>
                  </a:cubicBezTo>
                  <a:cubicBezTo>
                    <a:pt x="184" y="409"/>
                    <a:pt x="184" y="409"/>
                    <a:pt x="184" y="409"/>
                  </a:cubicBezTo>
                  <a:cubicBezTo>
                    <a:pt x="183" y="409"/>
                    <a:pt x="181" y="410"/>
                    <a:pt x="180" y="410"/>
                  </a:cubicBezTo>
                  <a:cubicBezTo>
                    <a:pt x="181" y="411"/>
                    <a:pt x="181" y="411"/>
                    <a:pt x="181" y="411"/>
                  </a:cubicBezTo>
                  <a:cubicBezTo>
                    <a:pt x="185" y="405"/>
                    <a:pt x="187" y="417"/>
                    <a:pt x="190" y="410"/>
                  </a:cubicBezTo>
                  <a:cubicBezTo>
                    <a:pt x="191" y="410"/>
                    <a:pt x="191" y="411"/>
                    <a:pt x="191" y="411"/>
                  </a:cubicBezTo>
                  <a:cubicBezTo>
                    <a:pt x="191" y="412"/>
                    <a:pt x="190" y="411"/>
                    <a:pt x="189" y="411"/>
                  </a:cubicBezTo>
                  <a:cubicBezTo>
                    <a:pt x="190" y="413"/>
                    <a:pt x="190" y="413"/>
                    <a:pt x="190" y="413"/>
                  </a:cubicBezTo>
                  <a:cubicBezTo>
                    <a:pt x="192" y="413"/>
                    <a:pt x="191" y="412"/>
                    <a:pt x="192" y="410"/>
                  </a:cubicBezTo>
                  <a:cubicBezTo>
                    <a:pt x="195" y="412"/>
                    <a:pt x="195" y="412"/>
                    <a:pt x="195" y="412"/>
                  </a:cubicBezTo>
                  <a:cubicBezTo>
                    <a:pt x="195" y="410"/>
                    <a:pt x="195" y="410"/>
                    <a:pt x="196" y="409"/>
                  </a:cubicBezTo>
                  <a:cubicBezTo>
                    <a:pt x="196" y="410"/>
                    <a:pt x="198" y="412"/>
                    <a:pt x="197" y="413"/>
                  </a:cubicBezTo>
                  <a:cubicBezTo>
                    <a:pt x="198" y="413"/>
                    <a:pt x="199" y="413"/>
                    <a:pt x="200" y="413"/>
                  </a:cubicBezTo>
                  <a:cubicBezTo>
                    <a:pt x="201" y="414"/>
                    <a:pt x="199" y="414"/>
                    <a:pt x="200" y="414"/>
                  </a:cubicBezTo>
                  <a:cubicBezTo>
                    <a:pt x="201" y="415"/>
                    <a:pt x="203" y="414"/>
                    <a:pt x="202" y="414"/>
                  </a:cubicBezTo>
                  <a:cubicBezTo>
                    <a:pt x="201" y="413"/>
                    <a:pt x="201" y="413"/>
                    <a:pt x="201" y="413"/>
                  </a:cubicBezTo>
                  <a:cubicBezTo>
                    <a:pt x="203" y="412"/>
                    <a:pt x="204" y="410"/>
                    <a:pt x="206" y="412"/>
                  </a:cubicBezTo>
                  <a:cubicBezTo>
                    <a:pt x="205" y="413"/>
                    <a:pt x="205" y="414"/>
                    <a:pt x="204" y="413"/>
                  </a:cubicBezTo>
                  <a:cubicBezTo>
                    <a:pt x="206" y="414"/>
                    <a:pt x="205" y="417"/>
                    <a:pt x="207" y="417"/>
                  </a:cubicBezTo>
                  <a:cubicBezTo>
                    <a:pt x="206" y="415"/>
                    <a:pt x="206" y="415"/>
                    <a:pt x="206" y="415"/>
                  </a:cubicBezTo>
                  <a:cubicBezTo>
                    <a:pt x="206" y="414"/>
                    <a:pt x="206" y="414"/>
                    <a:pt x="206" y="414"/>
                  </a:cubicBezTo>
                  <a:cubicBezTo>
                    <a:pt x="207" y="414"/>
                    <a:pt x="208" y="415"/>
                    <a:pt x="209" y="415"/>
                  </a:cubicBezTo>
                  <a:cubicBezTo>
                    <a:pt x="209" y="416"/>
                    <a:pt x="208" y="416"/>
                    <a:pt x="209" y="416"/>
                  </a:cubicBezTo>
                  <a:cubicBezTo>
                    <a:pt x="211" y="415"/>
                    <a:pt x="211" y="415"/>
                    <a:pt x="211" y="415"/>
                  </a:cubicBezTo>
                  <a:cubicBezTo>
                    <a:pt x="211" y="415"/>
                    <a:pt x="211" y="415"/>
                    <a:pt x="211" y="415"/>
                  </a:cubicBezTo>
                  <a:cubicBezTo>
                    <a:pt x="211" y="416"/>
                    <a:pt x="211" y="416"/>
                    <a:pt x="211" y="416"/>
                  </a:cubicBezTo>
                  <a:cubicBezTo>
                    <a:pt x="212" y="417"/>
                    <a:pt x="212" y="419"/>
                    <a:pt x="212" y="420"/>
                  </a:cubicBezTo>
                  <a:cubicBezTo>
                    <a:pt x="209" y="419"/>
                    <a:pt x="207" y="417"/>
                    <a:pt x="205" y="418"/>
                  </a:cubicBezTo>
                  <a:cubicBezTo>
                    <a:pt x="206" y="418"/>
                    <a:pt x="207" y="418"/>
                    <a:pt x="208" y="419"/>
                  </a:cubicBezTo>
                  <a:cubicBezTo>
                    <a:pt x="206" y="420"/>
                    <a:pt x="206" y="420"/>
                    <a:pt x="206" y="420"/>
                  </a:cubicBezTo>
                  <a:cubicBezTo>
                    <a:pt x="208" y="420"/>
                    <a:pt x="208" y="420"/>
                    <a:pt x="209" y="419"/>
                  </a:cubicBezTo>
                  <a:cubicBezTo>
                    <a:pt x="210" y="419"/>
                    <a:pt x="209" y="420"/>
                    <a:pt x="210" y="421"/>
                  </a:cubicBezTo>
                  <a:cubicBezTo>
                    <a:pt x="211" y="418"/>
                    <a:pt x="214" y="423"/>
                    <a:pt x="215" y="419"/>
                  </a:cubicBezTo>
                  <a:cubicBezTo>
                    <a:pt x="216" y="420"/>
                    <a:pt x="217" y="420"/>
                    <a:pt x="217" y="421"/>
                  </a:cubicBezTo>
                  <a:cubicBezTo>
                    <a:pt x="216" y="422"/>
                    <a:pt x="216" y="422"/>
                    <a:pt x="216" y="422"/>
                  </a:cubicBezTo>
                  <a:cubicBezTo>
                    <a:pt x="217" y="421"/>
                    <a:pt x="219" y="420"/>
                    <a:pt x="220" y="422"/>
                  </a:cubicBezTo>
                  <a:cubicBezTo>
                    <a:pt x="220" y="421"/>
                    <a:pt x="220" y="421"/>
                    <a:pt x="220" y="421"/>
                  </a:cubicBezTo>
                  <a:cubicBezTo>
                    <a:pt x="224" y="421"/>
                    <a:pt x="224" y="421"/>
                    <a:pt x="224" y="421"/>
                  </a:cubicBezTo>
                  <a:cubicBezTo>
                    <a:pt x="224" y="422"/>
                    <a:pt x="224" y="422"/>
                    <a:pt x="224" y="422"/>
                  </a:cubicBezTo>
                  <a:cubicBezTo>
                    <a:pt x="225" y="422"/>
                    <a:pt x="225" y="422"/>
                    <a:pt x="225" y="422"/>
                  </a:cubicBezTo>
                  <a:cubicBezTo>
                    <a:pt x="224" y="421"/>
                    <a:pt x="224" y="421"/>
                    <a:pt x="224" y="421"/>
                  </a:cubicBezTo>
                  <a:cubicBezTo>
                    <a:pt x="224" y="419"/>
                    <a:pt x="224" y="419"/>
                    <a:pt x="224" y="419"/>
                  </a:cubicBezTo>
                  <a:cubicBezTo>
                    <a:pt x="228" y="421"/>
                    <a:pt x="228" y="421"/>
                    <a:pt x="228" y="421"/>
                  </a:cubicBezTo>
                  <a:cubicBezTo>
                    <a:pt x="227" y="421"/>
                    <a:pt x="227" y="421"/>
                    <a:pt x="227" y="421"/>
                  </a:cubicBezTo>
                  <a:cubicBezTo>
                    <a:pt x="228" y="422"/>
                    <a:pt x="228" y="422"/>
                    <a:pt x="228" y="422"/>
                  </a:cubicBezTo>
                  <a:cubicBezTo>
                    <a:pt x="229" y="421"/>
                    <a:pt x="229" y="421"/>
                    <a:pt x="229" y="421"/>
                  </a:cubicBezTo>
                  <a:cubicBezTo>
                    <a:pt x="231" y="420"/>
                    <a:pt x="233" y="419"/>
                    <a:pt x="235" y="421"/>
                  </a:cubicBezTo>
                  <a:cubicBezTo>
                    <a:pt x="234" y="421"/>
                    <a:pt x="234" y="421"/>
                    <a:pt x="233" y="421"/>
                  </a:cubicBezTo>
                  <a:cubicBezTo>
                    <a:pt x="233" y="422"/>
                    <a:pt x="233" y="422"/>
                    <a:pt x="233" y="422"/>
                  </a:cubicBezTo>
                  <a:cubicBezTo>
                    <a:pt x="236" y="422"/>
                    <a:pt x="236" y="422"/>
                    <a:pt x="236" y="422"/>
                  </a:cubicBezTo>
                  <a:cubicBezTo>
                    <a:pt x="236" y="422"/>
                    <a:pt x="236" y="422"/>
                    <a:pt x="236" y="422"/>
                  </a:cubicBezTo>
                  <a:cubicBezTo>
                    <a:pt x="236" y="423"/>
                    <a:pt x="237" y="422"/>
                    <a:pt x="239" y="423"/>
                  </a:cubicBezTo>
                  <a:cubicBezTo>
                    <a:pt x="239" y="424"/>
                    <a:pt x="238" y="424"/>
                    <a:pt x="238" y="424"/>
                  </a:cubicBezTo>
                  <a:cubicBezTo>
                    <a:pt x="240" y="426"/>
                    <a:pt x="241" y="425"/>
                    <a:pt x="242" y="425"/>
                  </a:cubicBezTo>
                  <a:cubicBezTo>
                    <a:pt x="239" y="425"/>
                    <a:pt x="239" y="425"/>
                    <a:pt x="239" y="425"/>
                  </a:cubicBezTo>
                  <a:cubicBezTo>
                    <a:pt x="239" y="423"/>
                    <a:pt x="239" y="423"/>
                    <a:pt x="239" y="423"/>
                  </a:cubicBezTo>
                  <a:cubicBezTo>
                    <a:pt x="240" y="422"/>
                    <a:pt x="241" y="422"/>
                    <a:pt x="242" y="422"/>
                  </a:cubicBezTo>
                  <a:cubicBezTo>
                    <a:pt x="242" y="423"/>
                    <a:pt x="242" y="423"/>
                    <a:pt x="242" y="423"/>
                  </a:cubicBezTo>
                  <a:cubicBezTo>
                    <a:pt x="243" y="423"/>
                    <a:pt x="243" y="423"/>
                    <a:pt x="243" y="423"/>
                  </a:cubicBezTo>
                  <a:cubicBezTo>
                    <a:pt x="244" y="422"/>
                    <a:pt x="247" y="424"/>
                    <a:pt x="249" y="424"/>
                  </a:cubicBezTo>
                  <a:cubicBezTo>
                    <a:pt x="248" y="423"/>
                    <a:pt x="248" y="423"/>
                    <a:pt x="248" y="423"/>
                  </a:cubicBezTo>
                  <a:cubicBezTo>
                    <a:pt x="249" y="423"/>
                    <a:pt x="251" y="421"/>
                    <a:pt x="252" y="423"/>
                  </a:cubicBezTo>
                  <a:cubicBezTo>
                    <a:pt x="250" y="424"/>
                    <a:pt x="250" y="425"/>
                    <a:pt x="249" y="426"/>
                  </a:cubicBezTo>
                  <a:cubicBezTo>
                    <a:pt x="250" y="426"/>
                    <a:pt x="250" y="427"/>
                    <a:pt x="250" y="427"/>
                  </a:cubicBezTo>
                  <a:cubicBezTo>
                    <a:pt x="251" y="426"/>
                    <a:pt x="251" y="426"/>
                    <a:pt x="251" y="426"/>
                  </a:cubicBezTo>
                  <a:cubicBezTo>
                    <a:pt x="249" y="424"/>
                    <a:pt x="254" y="425"/>
                    <a:pt x="253" y="422"/>
                  </a:cubicBezTo>
                  <a:cubicBezTo>
                    <a:pt x="255" y="422"/>
                    <a:pt x="257" y="421"/>
                    <a:pt x="258" y="423"/>
                  </a:cubicBezTo>
                  <a:cubicBezTo>
                    <a:pt x="255" y="424"/>
                    <a:pt x="255" y="424"/>
                    <a:pt x="255" y="424"/>
                  </a:cubicBezTo>
                  <a:cubicBezTo>
                    <a:pt x="256" y="425"/>
                    <a:pt x="256" y="425"/>
                    <a:pt x="256" y="425"/>
                  </a:cubicBezTo>
                  <a:cubicBezTo>
                    <a:pt x="256" y="425"/>
                    <a:pt x="255" y="426"/>
                    <a:pt x="255" y="426"/>
                  </a:cubicBezTo>
                  <a:cubicBezTo>
                    <a:pt x="256" y="426"/>
                    <a:pt x="259" y="427"/>
                    <a:pt x="260" y="427"/>
                  </a:cubicBezTo>
                  <a:cubicBezTo>
                    <a:pt x="262" y="424"/>
                    <a:pt x="265" y="422"/>
                    <a:pt x="263" y="419"/>
                  </a:cubicBezTo>
                  <a:cubicBezTo>
                    <a:pt x="265" y="418"/>
                    <a:pt x="265" y="421"/>
                    <a:pt x="266" y="422"/>
                  </a:cubicBezTo>
                  <a:cubicBezTo>
                    <a:pt x="265" y="422"/>
                    <a:pt x="265" y="422"/>
                    <a:pt x="264" y="422"/>
                  </a:cubicBezTo>
                  <a:cubicBezTo>
                    <a:pt x="268" y="422"/>
                    <a:pt x="268" y="422"/>
                    <a:pt x="268" y="422"/>
                  </a:cubicBezTo>
                  <a:cubicBezTo>
                    <a:pt x="266" y="423"/>
                    <a:pt x="267" y="427"/>
                    <a:pt x="267" y="427"/>
                  </a:cubicBezTo>
                  <a:cubicBezTo>
                    <a:pt x="266" y="427"/>
                    <a:pt x="266" y="427"/>
                    <a:pt x="266" y="427"/>
                  </a:cubicBezTo>
                  <a:cubicBezTo>
                    <a:pt x="266" y="426"/>
                    <a:pt x="264" y="425"/>
                    <a:pt x="266" y="424"/>
                  </a:cubicBezTo>
                  <a:cubicBezTo>
                    <a:pt x="265" y="424"/>
                    <a:pt x="265" y="425"/>
                    <a:pt x="265" y="424"/>
                  </a:cubicBezTo>
                  <a:cubicBezTo>
                    <a:pt x="265" y="426"/>
                    <a:pt x="267" y="428"/>
                    <a:pt x="265" y="429"/>
                  </a:cubicBezTo>
                  <a:cubicBezTo>
                    <a:pt x="266" y="427"/>
                    <a:pt x="269" y="429"/>
                    <a:pt x="270" y="429"/>
                  </a:cubicBezTo>
                  <a:cubicBezTo>
                    <a:pt x="268" y="427"/>
                    <a:pt x="267" y="426"/>
                    <a:pt x="268" y="424"/>
                  </a:cubicBezTo>
                  <a:cubicBezTo>
                    <a:pt x="270" y="422"/>
                    <a:pt x="271" y="426"/>
                    <a:pt x="273" y="425"/>
                  </a:cubicBezTo>
                  <a:cubicBezTo>
                    <a:pt x="274" y="427"/>
                    <a:pt x="271" y="425"/>
                    <a:pt x="271" y="427"/>
                  </a:cubicBezTo>
                  <a:cubicBezTo>
                    <a:pt x="272" y="429"/>
                    <a:pt x="274" y="427"/>
                    <a:pt x="276" y="427"/>
                  </a:cubicBezTo>
                  <a:cubicBezTo>
                    <a:pt x="274" y="425"/>
                    <a:pt x="277" y="424"/>
                    <a:pt x="275" y="422"/>
                  </a:cubicBezTo>
                  <a:cubicBezTo>
                    <a:pt x="276" y="423"/>
                    <a:pt x="278" y="423"/>
                    <a:pt x="278" y="424"/>
                  </a:cubicBezTo>
                  <a:cubicBezTo>
                    <a:pt x="280" y="426"/>
                    <a:pt x="283" y="424"/>
                    <a:pt x="282" y="427"/>
                  </a:cubicBezTo>
                  <a:cubicBezTo>
                    <a:pt x="283" y="426"/>
                    <a:pt x="284" y="428"/>
                    <a:pt x="284" y="428"/>
                  </a:cubicBezTo>
                  <a:cubicBezTo>
                    <a:pt x="284" y="429"/>
                    <a:pt x="284" y="429"/>
                    <a:pt x="284" y="429"/>
                  </a:cubicBezTo>
                  <a:cubicBezTo>
                    <a:pt x="285" y="429"/>
                    <a:pt x="286" y="430"/>
                    <a:pt x="286" y="430"/>
                  </a:cubicBezTo>
                  <a:cubicBezTo>
                    <a:pt x="286" y="430"/>
                    <a:pt x="286" y="430"/>
                    <a:pt x="286" y="429"/>
                  </a:cubicBezTo>
                  <a:cubicBezTo>
                    <a:pt x="287" y="429"/>
                    <a:pt x="288" y="428"/>
                    <a:pt x="288" y="429"/>
                  </a:cubicBezTo>
                  <a:cubicBezTo>
                    <a:pt x="289" y="428"/>
                    <a:pt x="291" y="428"/>
                    <a:pt x="290" y="428"/>
                  </a:cubicBezTo>
                  <a:cubicBezTo>
                    <a:pt x="287" y="427"/>
                    <a:pt x="287" y="427"/>
                    <a:pt x="287" y="427"/>
                  </a:cubicBezTo>
                  <a:cubicBezTo>
                    <a:pt x="287" y="428"/>
                    <a:pt x="287" y="428"/>
                    <a:pt x="287" y="428"/>
                  </a:cubicBezTo>
                  <a:cubicBezTo>
                    <a:pt x="285" y="429"/>
                    <a:pt x="285" y="427"/>
                    <a:pt x="284" y="426"/>
                  </a:cubicBezTo>
                  <a:cubicBezTo>
                    <a:pt x="287" y="422"/>
                    <a:pt x="287" y="422"/>
                    <a:pt x="287" y="422"/>
                  </a:cubicBezTo>
                  <a:cubicBezTo>
                    <a:pt x="288" y="423"/>
                    <a:pt x="288" y="423"/>
                    <a:pt x="288" y="423"/>
                  </a:cubicBezTo>
                  <a:cubicBezTo>
                    <a:pt x="289" y="422"/>
                    <a:pt x="289" y="422"/>
                    <a:pt x="289" y="422"/>
                  </a:cubicBezTo>
                  <a:cubicBezTo>
                    <a:pt x="287" y="422"/>
                    <a:pt x="287" y="422"/>
                    <a:pt x="287" y="422"/>
                  </a:cubicBezTo>
                  <a:cubicBezTo>
                    <a:pt x="289" y="421"/>
                    <a:pt x="293" y="420"/>
                    <a:pt x="294" y="421"/>
                  </a:cubicBezTo>
                  <a:cubicBezTo>
                    <a:pt x="294" y="420"/>
                    <a:pt x="294" y="420"/>
                    <a:pt x="294" y="420"/>
                  </a:cubicBezTo>
                  <a:cubicBezTo>
                    <a:pt x="293" y="420"/>
                    <a:pt x="292" y="420"/>
                    <a:pt x="292" y="420"/>
                  </a:cubicBezTo>
                  <a:cubicBezTo>
                    <a:pt x="293" y="419"/>
                    <a:pt x="293" y="418"/>
                    <a:pt x="294" y="417"/>
                  </a:cubicBezTo>
                  <a:cubicBezTo>
                    <a:pt x="294" y="418"/>
                    <a:pt x="294" y="418"/>
                    <a:pt x="294" y="419"/>
                  </a:cubicBezTo>
                  <a:cubicBezTo>
                    <a:pt x="295" y="419"/>
                    <a:pt x="295" y="419"/>
                    <a:pt x="295" y="419"/>
                  </a:cubicBezTo>
                  <a:cubicBezTo>
                    <a:pt x="297" y="419"/>
                    <a:pt x="297" y="422"/>
                    <a:pt x="296" y="423"/>
                  </a:cubicBezTo>
                  <a:cubicBezTo>
                    <a:pt x="295" y="422"/>
                    <a:pt x="295" y="422"/>
                    <a:pt x="295" y="422"/>
                  </a:cubicBezTo>
                  <a:cubicBezTo>
                    <a:pt x="293" y="421"/>
                    <a:pt x="292" y="423"/>
                    <a:pt x="292" y="424"/>
                  </a:cubicBezTo>
                  <a:cubicBezTo>
                    <a:pt x="291" y="422"/>
                    <a:pt x="291" y="422"/>
                    <a:pt x="291" y="422"/>
                  </a:cubicBezTo>
                  <a:cubicBezTo>
                    <a:pt x="291" y="422"/>
                    <a:pt x="291" y="422"/>
                    <a:pt x="291" y="422"/>
                  </a:cubicBezTo>
                  <a:cubicBezTo>
                    <a:pt x="292" y="423"/>
                    <a:pt x="290" y="424"/>
                    <a:pt x="290" y="424"/>
                  </a:cubicBezTo>
                  <a:cubicBezTo>
                    <a:pt x="292" y="424"/>
                    <a:pt x="293" y="426"/>
                    <a:pt x="295" y="425"/>
                  </a:cubicBezTo>
                  <a:cubicBezTo>
                    <a:pt x="295" y="423"/>
                    <a:pt x="298" y="423"/>
                    <a:pt x="299" y="423"/>
                  </a:cubicBezTo>
                  <a:cubicBezTo>
                    <a:pt x="298" y="422"/>
                    <a:pt x="298" y="422"/>
                    <a:pt x="298" y="422"/>
                  </a:cubicBezTo>
                  <a:cubicBezTo>
                    <a:pt x="301" y="420"/>
                    <a:pt x="301" y="420"/>
                    <a:pt x="301" y="420"/>
                  </a:cubicBezTo>
                  <a:cubicBezTo>
                    <a:pt x="301" y="421"/>
                    <a:pt x="303" y="422"/>
                    <a:pt x="301" y="423"/>
                  </a:cubicBezTo>
                  <a:cubicBezTo>
                    <a:pt x="303" y="422"/>
                    <a:pt x="303" y="420"/>
                    <a:pt x="303" y="420"/>
                  </a:cubicBezTo>
                  <a:cubicBezTo>
                    <a:pt x="304" y="420"/>
                    <a:pt x="305" y="421"/>
                    <a:pt x="306" y="420"/>
                  </a:cubicBezTo>
                  <a:cubicBezTo>
                    <a:pt x="304" y="420"/>
                    <a:pt x="304" y="420"/>
                    <a:pt x="304" y="420"/>
                  </a:cubicBezTo>
                  <a:cubicBezTo>
                    <a:pt x="305" y="418"/>
                    <a:pt x="309" y="419"/>
                    <a:pt x="311" y="419"/>
                  </a:cubicBezTo>
                  <a:cubicBezTo>
                    <a:pt x="309" y="417"/>
                    <a:pt x="309" y="417"/>
                    <a:pt x="309" y="417"/>
                  </a:cubicBezTo>
                  <a:cubicBezTo>
                    <a:pt x="310" y="417"/>
                    <a:pt x="311" y="416"/>
                    <a:pt x="312" y="415"/>
                  </a:cubicBezTo>
                  <a:cubicBezTo>
                    <a:pt x="314" y="414"/>
                    <a:pt x="316" y="413"/>
                    <a:pt x="317" y="415"/>
                  </a:cubicBezTo>
                  <a:cubicBezTo>
                    <a:pt x="317" y="415"/>
                    <a:pt x="317" y="415"/>
                    <a:pt x="317" y="415"/>
                  </a:cubicBezTo>
                  <a:cubicBezTo>
                    <a:pt x="318" y="415"/>
                    <a:pt x="321" y="416"/>
                    <a:pt x="321" y="416"/>
                  </a:cubicBezTo>
                  <a:cubicBezTo>
                    <a:pt x="321" y="414"/>
                    <a:pt x="317" y="416"/>
                    <a:pt x="317" y="413"/>
                  </a:cubicBezTo>
                  <a:cubicBezTo>
                    <a:pt x="317" y="413"/>
                    <a:pt x="318" y="413"/>
                    <a:pt x="319" y="413"/>
                  </a:cubicBezTo>
                  <a:cubicBezTo>
                    <a:pt x="319" y="411"/>
                    <a:pt x="319" y="411"/>
                    <a:pt x="319" y="411"/>
                  </a:cubicBezTo>
                  <a:cubicBezTo>
                    <a:pt x="321" y="411"/>
                    <a:pt x="321" y="411"/>
                    <a:pt x="321" y="411"/>
                  </a:cubicBezTo>
                  <a:cubicBezTo>
                    <a:pt x="322" y="411"/>
                    <a:pt x="322" y="412"/>
                    <a:pt x="322" y="413"/>
                  </a:cubicBezTo>
                  <a:cubicBezTo>
                    <a:pt x="325" y="413"/>
                    <a:pt x="325" y="413"/>
                    <a:pt x="325" y="413"/>
                  </a:cubicBezTo>
                  <a:cubicBezTo>
                    <a:pt x="325" y="409"/>
                    <a:pt x="327" y="414"/>
                    <a:pt x="328" y="412"/>
                  </a:cubicBezTo>
                  <a:cubicBezTo>
                    <a:pt x="328" y="412"/>
                    <a:pt x="328" y="412"/>
                    <a:pt x="328" y="412"/>
                  </a:cubicBezTo>
                  <a:cubicBezTo>
                    <a:pt x="329" y="411"/>
                    <a:pt x="330" y="412"/>
                    <a:pt x="331" y="411"/>
                  </a:cubicBezTo>
                  <a:cubicBezTo>
                    <a:pt x="328" y="410"/>
                    <a:pt x="328" y="410"/>
                    <a:pt x="328" y="410"/>
                  </a:cubicBezTo>
                  <a:cubicBezTo>
                    <a:pt x="330" y="408"/>
                    <a:pt x="331" y="409"/>
                    <a:pt x="332" y="407"/>
                  </a:cubicBezTo>
                  <a:cubicBezTo>
                    <a:pt x="329" y="406"/>
                    <a:pt x="329" y="406"/>
                    <a:pt x="329" y="406"/>
                  </a:cubicBezTo>
                  <a:cubicBezTo>
                    <a:pt x="329" y="406"/>
                    <a:pt x="329" y="406"/>
                    <a:pt x="329" y="406"/>
                  </a:cubicBezTo>
                  <a:cubicBezTo>
                    <a:pt x="329" y="405"/>
                    <a:pt x="329" y="405"/>
                    <a:pt x="330" y="405"/>
                  </a:cubicBezTo>
                  <a:cubicBezTo>
                    <a:pt x="332" y="404"/>
                    <a:pt x="335" y="406"/>
                    <a:pt x="335" y="405"/>
                  </a:cubicBezTo>
                  <a:cubicBezTo>
                    <a:pt x="335" y="405"/>
                    <a:pt x="335" y="405"/>
                    <a:pt x="335" y="405"/>
                  </a:cubicBezTo>
                  <a:cubicBezTo>
                    <a:pt x="338" y="403"/>
                    <a:pt x="337" y="401"/>
                    <a:pt x="341" y="401"/>
                  </a:cubicBezTo>
                  <a:cubicBezTo>
                    <a:pt x="341" y="401"/>
                    <a:pt x="342" y="402"/>
                    <a:pt x="342" y="403"/>
                  </a:cubicBezTo>
                  <a:cubicBezTo>
                    <a:pt x="342" y="403"/>
                    <a:pt x="342" y="402"/>
                    <a:pt x="343" y="402"/>
                  </a:cubicBezTo>
                  <a:cubicBezTo>
                    <a:pt x="341" y="400"/>
                    <a:pt x="341" y="400"/>
                    <a:pt x="341" y="400"/>
                  </a:cubicBezTo>
                  <a:cubicBezTo>
                    <a:pt x="344" y="398"/>
                    <a:pt x="347" y="398"/>
                    <a:pt x="349" y="397"/>
                  </a:cubicBezTo>
                  <a:cubicBezTo>
                    <a:pt x="353" y="399"/>
                    <a:pt x="353" y="399"/>
                    <a:pt x="353" y="399"/>
                  </a:cubicBezTo>
                  <a:cubicBezTo>
                    <a:pt x="354" y="399"/>
                    <a:pt x="350" y="398"/>
                    <a:pt x="352" y="397"/>
                  </a:cubicBezTo>
                  <a:cubicBezTo>
                    <a:pt x="346" y="396"/>
                    <a:pt x="346" y="396"/>
                    <a:pt x="346" y="396"/>
                  </a:cubicBezTo>
                  <a:cubicBezTo>
                    <a:pt x="348" y="394"/>
                    <a:pt x="351" y="396"/>
                    <a:pt x="351" y="393"/>
                  </a:cubicBezTo>
                  <a:cubicBezTo>
                    <a:pt x="350" y="393"/>
                    <a:pt x="350" y="392"/>
                    <a:pt x="349" y="392"/>
                  </a:cubicBezTo>
                  <a:cubicBezTo>
                    <a:pt x="350" y="391"/>
                    <a:pt x="350" y="391"/>
                    <a:pt x="351" y="391"/>
                  </a:cubicBezTo>
                  <a:cubicBezTo>
                    <a:pt x="353" y="391"/>
                    <a:pt x="353" y="393"/>
                    <a:pt x="353" y="395"/>
                  </a:cubicBezTo>
                  <a:cubicBezTo>
                    <a:pt x="354" y="395"/>
                    <a:pt x="354" y="391"/>
                    <a:pt x="355" y="392"/>
                  </a:cubicBezTo>
                  <a:cubicBezTo>
                    <a:pt x="353" y="392"/>
                    <a:pt x="351" y="390"/>
                    <a:pt x="352" y="389"/>
                  </a:cubicBezTo>
                  <a:cubicBezTo>
                    <a:pt x="352" y="388"/>
                    <a:pt x="353" y="388"/>
                    <a:pt x="355" y="388"/>
                  </a:cubicBezTo>
                  <a:cubicBezTo>
                    <a:pt x="355" y="388"/>
                    <a:pt x="356" y="389"/>
                    <a:pt x="355" y="389"/>
                  </a:cubicBezTo>
                  <a:cubicBezTo>
                    <a:pt x="355" y="390"/>
                    <a:pt x="354" y="390"/>
                    <a:pt x="354" y="390"/>
                  </a:cubicBezTo>
                  <a:cubicBezTo>
                    <a:pt x="355" y="391"/>
                    <a:pt x="356" y="390"/>
                    <a:pt x="356" y="390"/>
                  </a:cubicBezTo>
                  <a:cubicBezTo>
                    <a:pt x="355" y="388"/>
                    <a:pt x="355" y="388"/>
                    <a:pt x="355" y="388"/>
                  </a:cubicBezTo>
                  <a:cubicBezTo>
                    <a:pt x="356" y="388"/>
                    <a:pt x="357" y="388"/>
                    <a:pt x="358" y="387"/>
                  </a:cubicBezTo>
                  <a:cubicBezTo>
                    <a:pt x="358" y="389"/>
                    <a:pt x="358" y="389"/>
                    <a:pt x="358" y="389"/>
                  </a:cubicBezTo>
                  <a:cubicBezTo>
                    <a:pt x="363" y="387"/>
                    <a:pt x="363" y="387"/>
                    <a:pt x="363" y="387"/>
                  </a:cubicBezTo>
                  <a:cubicBezTo>
                    <a:pt x="360" y="388"/>
                    <a:pt x="358" y="387"/>
                    <a:pt x="356" y="386"/>
                  </a:cubicBezTo>
                  <a:cubicBezTo>
                    <a:pt x="359" y="384"/>
                    <a:pt x="362" y="387"/>
                    <a:pt x="364" y="384"/>
                  </a:cubicBezTo>
                  <a:cubicBezTo>
                    <a:pt x="365" y="386"/>
                    <a:pt x="365" y="386"/>
                    <a:pt x="365" y="386"/>
                  </a:cubicBezTo>
                  <a:cubicBezTo>
                    <a:pt x="365" y="385"/>
                    <a:pt x="365" y="385"/>
                    <a:pt x="365" y="385"/>
                  </a:cubicBezTo>
                  <a:cubicBezTo>
                    <a:pt x="364" y="384"/>
                    <a:pt x="364" y="384"/>
                    <a:pt x="364" y="384"/>
                  </a:cubicBezTo>
                  <a:cubicBezTo>
                    <a:pt x="364" y="384"/>
                    <a:pt x="364" y="383"/>
                    <a:pt x="365" y="383"/>
                  </a:cubicBezTo>
                  <a:cubicBezTo>
                    <a:pt x="365" y="385"/>
                    <a:pt x="368" y="385"/>
                    <a:pt x="370" y="385"/>
                  </a:cubicBezTo>
                  <a:cubicBezTo>
                    <a:pt x="369" y="385"/>
                    <a:pt x="369" y="385"/>
                    <a:pt x="369" y="385"/>
                  </a:cubicBezTo>
                  <a:cubicBezTo>
                    <a:pt x="370" y="384"/>
                    <a:pt x="370" y="384"/>
                    <a:pt x="370" y="384"/>
                  </a:cubicBezTo>
                  <a:cubicBezTo>
                    <a:pt x="369" y="383"/>
                    <a:pt x="369" y="383"/>
                    <a:pt x="369" y="383"/>
                  </a:cubicBezTo>
                  <a:cubicBezTo>
                    <a:pt x="368" y="384"/>
                    <a:pt x="368" y="384"/>
                    <a:pt x="368" y="384"/>
                  </a:cubicBezTo>
                  <a:cubicBezTo>
                    <a:pt x="367" y="384"/>
                    <a:pt x="367" y="383"/>
                    <a:pt x="366" y="383"/>
                  </a:cubicBezTo>
                  <a:cubicBezTo>
                    <a:pt x="367" y="382"/>
                    <a:pt x="367" y="382"/>
                    <a:pt x="367" y="382"/>
                  </a:cubicBezTo>
                  <a:cubicBezTo>
                    <a:pt x="367" y="382"/>
                    <a:pt x="367" y="382"/>
                    <a:pt x="367" y="382"/>
                  </a:cubicBezTo>
                  <a:cubicBezTo>
                    <a:pt x="365" y="381"/>
                    <a:pt x="365" y="380"/>
                    <a:pt x="366" y="378"/>
                  </a:cubicBezTo>
                  <a:cubicBezTo>
                    <a:pt x="369" y="378"/>
                    <a:pt x="370" y="383"/>
                    <a:pt x="372" y="384"/>
                  </a:cubicBezTo>
                  <a:cubicBezTo>
                    <a:pt x="374" y="384"/>
                    <a:pt x="378" y="387"/>
                    <a:pt x="378" y="383"/>
                  </a:cubicBezTo>
                  <a:cubicBezTo>
                    <a:pt x="376" y="382"/>
                    <a:pt x="374" y="381"/>
                    <a:pt x="372" y="383"/>
                  </a:cubicBezTo>
                  <a:cubicBezTo>
                    <a:pt x="372" y="382"/>
                    <a:pt x="371" y="381"/>
                    <a:pt x="372" y="380"/>
                  </a:cubicBezTo>
                  <a:cubicBezTo>
                    <a:pt x="378" y="380"/>
                    <a:pt x="378" y="380"/>
                    <a:pt x="378" y="380"/>
                  </a:cubicBezTo>
                  <a:cubicBezTo>
                    <a:pt x="379" y="382"/>
                    <a:pt x="381" y="381"/>
                    <a:pt x="382" y="382"/>
                  </a:cubicBezTo>
                  <a:cubicBezTo>
                    <a:pt x="380" y="384"/>
                    <a:pt x="380" y="384"/>
                    <a:pt x="380" y="384"/>
                  </a:cubicBezTo>
                  <a:cubicBezTo>
                    <a:pt x="385" y="382"/>
                    <a:pt x="385" y="382"/>
                    <a:pt x="385" y="382"/>
                  </a:cubicBezTo>
                  <a:cubicBezTo>
                    <a:pt x="382" y="381"/>
                    <a:pt x="382" y="381"/>
                    <a:pt x="382" y="381"/>
                  </a:cubicBezTo>
                  <a:cubicBezTo>
                    <a:pt x="382" y="380"/>
                    <a:pt x="382" y="380"/>
                    <a:pt x="382" y="380"/>
                  </a:cubicBezTo>
                  <a:cubicBezTo>
                    <a:pt x="382" y="379"/>
                    <a:pt x="383" y="380"/>
                    <a:pt x="384" y="380"/>
                  </a:cubicBezTo>
                  <a:cubicBezTo>
                    <a:pt x="382" y="380"/>
                    <a:pt x="381" y="379"/>
                    <a:pt x="379" y="381"/>
                  </a:cubicBezTo>
                  <a:cubicBezTo>
                    <a:pt x="379" y="380"/>
                    <a:pt x="379" y="380"/>
                    <a:pt x="379" y="379"/>
                  </a:cubicBezTo>
                  <a:cubicBezTo>
                    <a:pt x="378" y="381"/>
                    <a:pt x="377" y="378"/>
                    <a:pt x="377" y="376"/>
                  </a:cubicBezTo>
                  <a:cubicBezTo>
                    <a:pt x="378" y="376"/>
                    <a:pt x="380" y="375"/>
                    <a:pt x="380" y="377"/>
                  </a:cubicBezTo>
                  <a:cubicBezTo>
                    <a:pt x="381" y="377"/>
                    <a:pt x="380" y="378"/>
                    <a:pt x="380" y="378"/>
                  </a:cubicBezTo>
                  <a:cubicBezTo>
                    <a:pt x="380" y="378"/>
                    <a:pt x="379" y="377"/>
                    <a:pt x="379" y="377"/>
                  </a:cubicBezTo>
                  <a:cubicBezTo>
                    <a:pt x="381" y="378"/>
                    <a:pt x="381" y="378"/>
                    <a:pt x="381" y="378"/>
                  </a:cubicBezTo>
                  <a:cubicBezTo>
                    <a:pt x="381" y="375"/>
                    <a:pt x="378" y="375"/>
                    <a:pt x="376" y="374"/>
                  </a:cubicBezTo>
                  <a:cubicBezTo>
                    <a:pt x="377" y="374"/>
                    <a:pt x="377" y="374"/>
                    <a:pt x="377" y="374"/>
                  </a:cubicBezTo>
                  <a:cubicBezTo>
                    <a:pt x="375" y="371"/>
                    <a:pt x="370" y="370"/>
                    <a:pt x="373" y="367"/>
                  </a:cubicBezTo>
                  <a:cubicBezTo>
                    <a:pt x="371" y="368"/>
                    <a:pt x="369" y="369"/>
                    <a:pt x="368" y="367"/>
                  </a:cubicBezTo>
                  <a:cubicBezTo>
                    <a:pt x="370" y="366"/>
                    <a:pt x="370" y="366"/>
                    <a:pt x="370" y="366"/>
                  </a:cubicBezTo>
                  <a:cubicBezTo>
                    <a:pt x="372" y="366"/>
                    <a:pt x="377" y="364"/>
                    <a:pt x="377" y="365"/>
                  </a:cubicBezTo>
                  <a:cubicBezTo>
                    <a:pt x="377" y="365"/>
                    <a:pt x="377" y="365"/>
                    <a:pt x="377" y="365"/>
                  </a:cubicBezTo>
                  <a:cubicBezTo>
                    <a:pt x="378" y="363"/>
                    <a:pt x="378" y="363"/>
                    <a:pt x="378" y="363"/>
                  </a:cubicBezTo>
                  <a:cubicBezTo>
                    <a:pt x="379" y="365"/>
                    <a:pt x="379" y="365"/>
                    <a:pt x="379" y="365"/>
                  </a:cubicBezTo>
                  <a:cubicBezTo>
                    <a:pt x="380" y="366"/>
                    <a:pt x="378" y="367"/>
                    <a:pt x="379" y="368"/>
                  </a:cubicBezTo>
                  <a:cubicBezTo>
                    <a:pt x="381" y="365"/>
                    <a:pt x="381" y="365"/>
                    <a:pt x="381" y="365"/>
                  </a:cubicBezTo>
                  <a:cubicBezTo>
                    <a:pt x="380" y="364"/>
                    <a:pt x="377" y="363"/>
                    <a:pt x="378" y="362"/>
                  </a:cubicBezTo>
                  <a:cubicBezTo>
                    <a:pt x="378" y="362"/>
                    <a:pt x="379" y="361"/>
                    <a:pt x="379" y="361"/>
                  </a:cubicBezTo>
                  <a:cubicBezTo>
                    <a:pt x="380" y="362"/>
                    <a:pt x="380" y="362"/>
                    <a:pt x="380" y="362"/>
                  </a:cubicBezTo>
                  <a:cubicBezTo>
                    <a:pt x="382" y="362"/>
                    <a:pt x="383" y="361"/>
                    <a:pt x="383" y="360"/>
                  </a:cubicBezTo>
                  <a:cubicBezTo>
                    <a:pt x="380" y="361"/>
                    <a:pt x="380" y="361"/>
                    <a:pt x="380" y="361"/>
                  </a:cubicBezTo>
                  <a:cubicBezTo>
                    <a:pt x="378" y="362"/>
                    <a:pt x="380" y="358"/>
                    <a:pt x="379" y="358"/>
                  </a:cubicBezTo>
                  <a:cubicBezTo>
                    <a:pt x="380" y="356"/>
                    <a:pt x="380" y="356"/>
                    <a:pt x="380" y="356"/>
                  </a:cubicBezTo>
                  <a:cubicBezTo>
                    <a:pt x="383" y="356"/>
                    <a:pt x="383" y="359"/>
                    <a:pt x="385" y="359"/>
                  </a:cubicBezTo>
                  <a:cubicBezTo>
                    <a:pt x="386" y="358"/>
                    <a:pt x="384" y="353"/>
                    <a:pt x="387" y="353"/>
                  </a:cubicBezTo>
                  <a:cubicBezTo>
                    <a:pt x="386" y="353"/>
                    <a:pt x="386" y="352"/>
                    <a:pt x="385" y="353"/>
                  </a:cubicBezTo>
                  <a:cubicBezTo>
                    <a:pt x="382" y="352"/>
                    <a:pt x="386" y="352"/>
                    <a:pt x="385" y="350"/>
                  </a:cubicBezTo>
                  <a:cubicBezTo>
                    <a:pt x="387" y="351"/>
                    <a:pt x="389" y="352"/>
                    <a:pt x="390" y="350"/>
                  </a:cubicBezTo>
                  <a:cubicBezTo>
                    <a:pt x="390" y="350"/>
                    <a:pt x="389" y="351"/>
                    <a:pt x="389" y="350"/>
                  </a:cubicBezTo>
                  <a:cubicBezTo>
                    <a:pt x="389" y="349"/>
                    <a:pt x="391" y="349"/>
                    <a:pt x="391" y="349"/>
                  </a:cubicBezTo>
                  <a:cubicBezTo>
                    <a:pt x="391" y="350"/>
                    <a:pt x="391" y="350"/>
                    <a:pt x="391" y="350"/>
                  </a:cubicBezTo>
                  <a:cubicBezTo>
                    <a:pt x="392" y="350"/>
                    <a:pt x="392" y="350"/>
                    <a:pt x="392" y="350"/>
                  </a:cubicBezTo>
                  <a:cubicBezTo>
                    <a:pt x="392" y="349"/>
                    <a:pt x="392" y="349"/>
                    <a:pt x="392" y="349"/>
                  </a:cubicBezTo>
                  <a:cubicBezTo>
                    <a:pt x="392" y="349"/>
                    <a:pt x="391" y="348"/>
                    <a:pt x="391" y="348"/>
                  </a:cubicBezTo>
                  <a:cubicBezTo>
                    <a:pt x="392" y="347"/>
                    <a:pt x="393" y="346"/>
                    <a:pt x="393" y="348"/>
                  </a:cubicBezTo>
                  <a:cubicBezTo>
                    <a:pt x="394" y="347"/>
                    <a:pt x="394" y="347"/>
                    <a:pt x="394" y="347"/>
                  </a:cubicBezTo>
                  <a:cubicBezTo>
                    <a:pt x="395" y="346"/>
                    <a:pt x="396" y="347"/>
                    <a:pt x="397" y="348"/>
                  </a:cubicBezTo>
                  <a:cubicBezTo>
                    <a:pt x="396" y="345"/>
                    <a:pt x="399" y="344"/>
                    <a:pt x="400" y="343"/>
                  </a:cubicBezTo>
                  <a:cubicBezTo>
                    <a:pt x="400" y="342"/>
                    <a:pt x="400" y="341"/>
                    <a:pt x="401" y="341"/>
                  </a:cubicBezTo>
                  <a:cubicBezTo>
                    <a:pt x="403" y="342"/>
                    <a:pt x="406" y="340"/>
                    <a:pt x="407" y="339"/>
                  </a:cubicBezTo>
                  <a:cubicBezTo>
                    <a:pt x="407" y="340"/>
                    <a:pt x="406" y="339"/>
                    <a:pt x="406" y="338"/>
                  </a:cubicBezTo>
                  <a:cubicBezTo>
                    <a:pt x="406" y="338"/>
                    <a:pt x="407" y="337"/>
                    <a:pt x="408" y="338"/>
                  </a:cubicBezTo>
                  <a:cubicBezTo>
                    <a:pt x="409" y="336"/>
                    <a:pt x="411" y="338"/>
                    <a:pt x="411" y="339"/>
                  </a:cubicBezTo>
                  <a:cubicBezTo>
                    <a:pt x="410" y="335"/>
                    <a:pt x="410" y="335"/>
                    <a:pt x="410" y="335"/>
                  </a:cubicBezTo>
                  <a:cubicBezTo>
                    <a:pt x="411" y="334"/>
                    <a:pt x="411" y="335"/>
                    <a:pt x="412" y="336"/>
                  </a:cubicBezTo>
                  <a:cubicBezTo>
                    <a:pt x="411" y="333"/>
                    <a:pt x="411" y="333"/>
                    <a:pt x="411" y="333"/>
                  </a:cubicBezTo>
                  <a:cubicBezTo>
                    <a:pt x="412" y="333"/>
                    <a:pt x="412" y="333"/>
                    <a:pt x="412" y="333"/>
                  </a:cubicBezTo>
                  <a:cubicBezTo>
                    <a:pt x="410" y="332"/>
                    <a:pt x="410" y="332"/>
                    <a:pt x="410" y="332"/>
                  </a:cubicBezTo>
                  <a:cubicBezTo>
                    <a:pt x="411" y="331"/>
                    <a:pt x="411" y="329"/>
                    <a:pt x="413" y="329"/>
                  </a:cubicBezTo>
                  <a:cubicBezTo>
                    <a:pt x="413" y="330"/>
                    <a:pt x="414" y="330"/>
                    <a:pt x="414" y="330"/>
                  </a:cubicBezTo>
                  <a:cubicBezTo>
                    <a:pt x="413" y="331"/>
                    <a:pt x="413" y="331"/>
                    <a:pt x="412" y="331"/>
                  </a:cubicBezTo>
                  <a:cubicBezTo>
                    <a:pt x="414" y="332"/>
                    <a:pt x="414" y="332"/>
                    <a:pt x="414" y="332"/>
                  </a:cubicBezTo>
                  <a:cubicBezTo>
                    <a:pt x="415" y="331"/>
                    <a:pt x="415" y="331"/>
                    <a:pt x="415" y="331"/>
                  </a:cubicBezTo>
                  <a:cubicBezTo>
                    <a:pt x="416" y="333"/>
                    <a:pt x="416" y="333"/>
                    <a:pt x="416" y="333"/>
                  </a:cubicBezTo>
                  <a:cubicBezTo>
                    <a:pt x="418" y="331"/>
                    <a:pt x="416" y="328"/>
                    <a:pt x="415" y="327"/>
                  </a:cubicBezTo>
                  <a:cubicBezTo>
                    <a:pt x="420" y="329"/>
                    <a:pt x="422" y="325"/>
                    <a:pt x="427" y="323"/>
                  </a:cubicBezTo>
                  <a:cubicBezTo>
                    <a:pt x="426" y="321"/>
                    <a:pt x="426" y="320"/>
                    <a:pt x="425" y="320"/>
                  </a:cubicBezTo>
                  <a:cubicBezTo>
                    <a:pt x="423" y="321"/>
                    <a:pt x="421" y="325"/>
                    <a:pt x="418" y="324"/>
                  </a:cubicBezTo>
                  <a:cubicBezTo>
                    <a:pt x="418" y="324"/>
                    <a:pt x="418" y="323"/>
                    <a:pt x="418" y="323"/>
                  </a:cubicBezTo>
                  <a:cubicBezTo>
                    <a:pt x="417" y="324"/>
                    <a:pt x="417" y="322"/>
                    <a:pt x="416" y="322"/>
                  </a:cubicBezTo>
                  <a:cubicBezTo>
                    <a:pt x="417" y="322"/>
                    <a:pt x="418" y="319"/>
                    <a:pt x="420" y="319"/>
                  </a:cubicBezTo>
                  <a:cubicBezTo>
                    <a:pt x="419" y="318"/>
                    <a:pt x="419" y="318"/>
                    <a:pt x="419" y="318"/>
                  </a:cubicBezTo>
                  <a:cubicBezTo>
                    <a:pt x="421" y="317"/>
                    <a:pt x="423" y="319"/>
                    <a:pt x="424" y="319"/>
                  </a:cubicBezTo>
                  <a:cubicBezTo>
                    <a:pt x="423" y="318"/>
                    <a:pt x="426" y="316"/>
                    <a:pt x="427" y="317"/>
                  </a:cubicBezTo>
                  <a:cubicBezTo>
                    <a:pt x="426" y="317"/>
                    <a:pt x="425" y="316"/>
                    <a:pt x="425" y="314"/>
                  </a:cubicBezTo>
                  <a:cubicBezTo>
                    <a:pt x="425" y="313"/>
                    <a:pt x="427" y="312"/>
                    <a:pt x="428" y="312"/>
                  </a:cubicBezTo>
                  <a:cubicBezTo>
                    <a:pt x="429" y="313"/>
                    <a:pt x="428" y="315"/>
                    <a:pt x="427" y="315"/>
                  </a:cubicBezTo>
                  <a:cubicBezTo>
                    <a:pt x="428" y="315"/>
                    <a:pt x="429" y="316"/>
                    <a:pt x="430" y="316"/>
                  </a:cubicBezTo>
                  <a:cubicBezTo>
                    <a:pt x="429" y="314"/>
                    <a:pt x="429" y="314"/>
                    <a:pt x="429" y="314"/>
                  </a:cubicBezTo>
                  <a:cubicBezTo>
                    <a:pt x="430" y="313"/>
                    <a:pt x="431" y="315"/>
                    <a:pt x="432" y="314"/>
                  </a:cubicBezTo>
                  <a:cubicBezTo>
                    <a:pt x="431" y="314"/>
                    <a:pt x="431" y="314"/>
                    <a:pt x="431" y="314"/>
                  </a:cubicBezTo>
                  <a:cubicBezTo>
                    <a:pt x="431" y="311"/>
                    <a:pt x="433" y="310"/>
                    <a:pt x="434" y="309"/>
                  </a:cubicBezTo>
                  <a:cubicBezTo>
                    <a:pt x="436" y="311"/>
                    <a:pt x="436" y="311"/>
                    <a:pt x="436" y="311"/>
                  </a:cubicBezTo>
                  <a:cubicBezTo>
                    <a:pt x="436" y="311"/>
                    <a:pt x="436" y="308"/>
                    <a:pt x="434" y="309"/>
                  </a:cubicBezTo>
                  <a:cubicBezTo>
                    <a:pt x="436" y="307"/>
                    <a:pt x="434" y="305"/>
                    <a:pt x="437" y="307"/>
                  </a:cubicBezTo>
                  <a:cubicBezTo>
                    <a:pt x="439" y="305"/>
                    <a:pt x="437" y="305"/>
                    <a:pt x="435" y="304"/>
                  </a:cubicBezTo>
                  <a:cubicBezTo>
                    <a:pt x="435" y="304"/>
                    <a:pt x="435" y="305"/>
                    <a:pt x="434" y="304"/>
                  </a:cubicBezTo>
                  <a:cubicBezTo>
                    <a:pt x="434" y="304"/>
                    <a:pt x="434" y="304"/>
                    <a:pt x="434" y="303"/>
                  </a:cubicBezTo>
                  <a:cubicBezTo>
                    <a:pt x="430" y="304"/>
                    <a:pt x="433" y="299"/>
                    <a:pt x="428" y="299"/>
                  </a:cubicBezTo>
                  <a:cubicBezTo>
                    <a:pt x="430" y="298"/>
                    <a:pt x="430" y="298"/>
                    <a:pt x="430" y="298"/>
                  </a:cubicBezTo>
                  <a:cubicBezTo>
                    <a:pt x="431" y="299"/>
                    <a:pt x="434" y="299"/>
                    <a:pt x="433" y="301"/>
                  </a:cubicBezTo>
                  <a:cubicBezTo>
                    <a:pt x="440" y="301"/>
                    <a:pt x="440" y="301"/>
                    <a:pt x="440" y="301"/>
                  </a:cubicBezTo>
                  <a:cubicBezTo>
                    <a:pt x="440" y="299"/>
                    <a:pt x="443" y="297"/>
                    <a:pt x="444" y="299"/>
                  </a:cubicBezTo>
                  <a:cubicBezTo>
                    <a:pt x="445" y="298"/>
                    <a:pt x="444" y="297"/>
                    <a:pt x="443" y="296"/>
                  </a:cubicBezTo>
                  <a:cubicBezTo>
                    <a:pt x="446" y="294"/>
                    <a:pt x="446" y="294"/>
                    <a:pt x="446" y="294"/>
                  </a:cubicBezTo>
                  <a:cubicBezTo>
                    <a:pt x="446" y="294"/>
                    <a:pt x="445" y="294"/>
                    <a:pt x="445" y="294"/>
                  </a:cubicBezTo>
                  <a:cubicBezTo>
                    <a:pt x="447" y="292"/>
                    <a:pt x="444" y="290"/>
                    <a:pt x="446" y="289"/>
                  </a:cubicBezTo>
                  <a:cubicBezTo>
                    <a:pt x="446" y="289"/>
                    <a:pt x="445" y="289"/>
                    <a:pt x="445" y="288"/>
                  </a:cubicBezTo>
                  <a:cubicBezTo>
                    <a:pt x="443" y="287"/>
                    <a:pt x="444" y="286"/>
                    <a:pt x="445" y="285"/>
                  </a:cubicBezTo>
                  <a:cubicBezTo>
                    <a:pt x="448" y="285"/>
                    <a:pt x="445" y="282"/>
                    <a:pt x="447" y="282"/>
                  </a:cubicBezTo>
                  <a:cubicBezTo>
                    <a:pt x="447" y="283"/>
                    <a:pt x="448" y="283"/>
                    <a:pt x="448" y="283"/>
                  </a:cubicBezTo>
                  <a:cubicBezTo>
                    <a:pt x="449" y="283"/>
                    <a:pt x="450" y="281"/>
                    <a:pt x="451" y="282"/>
                  </a:cubicBezTo>
                  <a:cubicBezTo>
                    <a:pt x="447" y="277"/>
                    <a:pt x="457" y="279"/>
                    <a:pt x="455" y="275"/>
                  </a:cubicBezTo>
                  <a:cubicBezTo>
                    <a:pt x="459" y="275"/>
                    <a:pt x="455" y="272"/>
                    <a:pt x="458" y="273"/>
                  </a:cubicBezTo>
                  <a:cubicBezTo>
                    <a:pt x="457" y="269"/>
                    <a:pt x="457" y="269"/>
                    <a:pt x="457" y="269"/>
                  </a:cubicBezTo>
                  <a:cubicBezTo>
                    <a:pt x="459" y="266"/>
                    <a:pt x="463" y="265"/>
                    <a:pt x="459" y="261"/>
                  </a:cubicBezTo>
                  <a:cubicBezTo>
                    <a:pt x="460" y="259"/>
                    <a:pt x="462" y="260"/>
                    <a:pt x="461" y="258"/>
                  </a:cubicBezTo>
                  <a:lnTo>
                    <a:pt x="460" y="259"/>
                  </a:lnTo>
                  <a:close/>
                  <a:moveTo>
                    <a:pt x="384" y="72"/>
                  </a:moveTo>
                  <a:cubicBezTo>
                    <a:pt x="385" y="73"/>
                    <a:pt x="385" y="73"/>
                    <a:pt x="385" y="73"/>
                  </a:cubicBezTo>
                  <a:cubicBezTo>
                    <a:pt x="383" y="74"/>
                    <a:pt x="383" y="74"/>
                    <a:pt x="383" y="74"/>
                  </a:cubicBezTo>
                  <a:lnTo>
                    <a:pt x="384" y="72"/>
                  </a:lnTo>
                  <a:close/>
                  <a:moveTo>
                    <a:pt x="12" y="156"/>
                  </a:moveTo>
                  <a:cubicBezTo>
                    <a:pt x="11" y="156"/>
                    <a:pt x="10" y="156"/>
                    <a:pt x="10" y="155"/>
                  </a:cubicBezTo>
                  <a:cubicBezTo>
                    <a:pt x="12" y="154"/>
                    <a:pt x="12" y="154"/>
                    <a:pt x="12" y="154"/>
                  </a:cubicBezTo>
                  <a:lnTo>
                    <a:pt x="12" y="156"/>
                  </a:lnTo>
                  <a:close/>
                  <a:moveTo>
                    <a:pt x="10" y="149"/>
                  </a:moveTo>
                  <a:cubicBezTo>
                    <a:pt x="12" y="149"/>
                    <a:pt x="12" y="149"/>
                    <a:pt x="12" y="149"/>
                  </a:cubicBezTo>
                  <a:cubicBezTo>
                    <a:pt x="12" y="150"/>
                    <a:pt x="12" y="150"/>
                    <a:pt x="12" y="150"/>
                  </a:cubicBezTo>
                  <a:lnTo>
                    <a:pt x="10" y="149"/>
                  </a:lnTo>
                  <a:close/>
                  <a:moveTo>
                    <a:pt x="11" y="146"/>
                  </a:moveTo>
                  <a:cubicBezTo>
                    <a:pt x="11" y="144"/>
                    <a:pt x="11" y="144"/>
                    <a:pt x="11" y="144"/>
                  </a:cubicBezTo>
                  <a:cubicBezTo>
                    <a:pt x="11" y="145"/>
                    <a:pt x="12" y="145"/>
                    <a:pt x="13" y="145"/>
                  </a:cubicBezTo>
                  <a:lnTo>
                    <a:pt x="11" y="146"/>
                  </a:lnTo>
                  <a:close/>
                  <a:moveTo>
                    <a:pt x="61" y="82"/>
                  </a:moveTo>
                  <a:cubicBezTo>
                    <a:pt x="61" y="82"/>
                    <a:pt x="61" y="82"/>
                    <a:pt x="61" y="82"/>
                  </a:cubicBezTo>
                  <a:cubicBezTo>
                    <a:pt x="60" y="81"/>
                    <a:pt x="60" y="81"/>
                    <a:pt x="60" y="81"/>
                  </a:cubicBezTo>
                  <a:lnTo>
                    <a:pt x="61" y="82"/>
                  </a:lnTo>
                  <a:close/>
                  <a:moveTo>
                    <a:pt x="56" y="78"/>
                  </a:moveTo>
                  <a:cubicBezTo>
                    <a:pt x="57" y="78"/>
                    <a:pt x="57" y="78"/>
                    <a:pt x="57" y="78"/>
                  </a:cubicBezTo>
                  <a:cubicBezTo>
                    <a:pt x="57" y="79"/>
                    <a:pt x="57" y="79"/>
                    <a:pt x="57" y="79"/>
                  </a:cubicBezTo>
                  <a:cubicBezTo>
                    <a:pt x="56" y="79"/>
                    <a:pt x="56" y="79"/>
                    <a:pt x="56" y="79"/>
                  </a:cubicBezTo>
                  <a:lnTo>
                    <a:pt x="56" y="78"/>
                  </a:lnTo>
                  <a:close/>
                  <a:moveTo>
                    <a:pt x="55" y="85"/>
                  </a:moveTo>
                  <a:cubicBezTo>
                    <a:pt x="56" y="85"/>
                    <a:pt x="56" y="84"/>
                    <a:pt x="56" y="84"/>
                  </a:cubicBezTo>
                  <a:cubicBezTo>
                    <a:pt x="56" y="82"/>
                    <a:pt x="55" y="82"/>
                    <a:pt x="54" y="83"/>
                  </a:cubicBezTo>
                  <a:cubicBezTo>
                    <a:pt x="54" y="83"/>
                    <a:pt x="54" y="83"/>
                    <a:pt x="54" y="83"/>
                  </a:cubicBezTo>
                  <a:cubicBezTo>
                    <a:pt x="53" y="83"/>
                    <a:pt x="53" y="83"/>
                    <a:pt x="53" y="83"/>
                  </a:cubicBezTo>
                  <a:cubicBezTo>
                    <a:pt x="54" y="83"/>
                    <a:pt x="54" y="83"/>
                    <a:pt x="54" y="83"/>
                  </a:cubicBezTo>
                  <a:cubicBezTo>
                    <a:pt x="54" y="82"/>
                    <a:pt x="54" y="82"/>
                    <a:pt x="55" y="81"/>
                  </a:cubicBezTo>
                  <a:cubicBezTo>
                    <a:pt x="54" y="81"/>
                    <a:pt x="56" y="83"/>
                    <a:pt x="57" y="84"/>
                  </a:cubicBezTo>
                  <a:cubicBezTo>
                    <a:pt x="58" y="84"/>
                    <a:pt x="58" y="84"/>
                    <a:pt x="58" y="84"/>
                  </a:cubicBezTo>
                  <a:cubicBezTo>
                    <a:pt x="57" y="84"/>
                    <a:pt x="57" y="84"/>
                    <a:pt x="57" y="84"/>
                  </a:cubicBezTo>
                  <a:cubicBezTo>
                    <a:pt x="56" y="83"/>
                    <a:pt x="56" y="85"/>
                    <a:pt x="55" y="85"/>
                  </a:cubicBezTo>
                  <a:close/>
                  <a:moveTo>
                    <a:pt x="56" y="87"/>
                  </a:moveTo>
                  <a:cubicBezTo>
                    <a:pt x="56" y="88"/>
                    <a:pt x="55" y="88"/>
                    <a:pt x="56" y="87"/>
                  </a:cubicBezTo>
                  <a:cubicBezTo>
                    <a:pt x="56" y="87"/>
                    <a:pt x="56" y="87"/>
                    <a:pt x="56" y="87"/>
                  </a:cubicBezTo>
                  <a:cubicBezTo>
                    <a:pt x="56" y="87"/>
                    <a:pt x="56" y="87"/>
                    <a:pt x="55" y="87"/>
                  </a:cubicBezTo>
                  <a:cubicBezTo>
                    <a:pt x="58" y="86"/>
                    <a:pt x="60" y="84"/>
                    <a:pt x="62" y="86"/>
                  </a:cubicBezTo>
                  <a:lnTo>
                    <a:pt x="56" y="87"/>
                  </a:lnTo>
                  <a:close/>
                  <a:moveTo>
                    <a:pt x="63" y="86"/>
                  </a:moveTo>
                  <a:cubicBezTo>
                    <a:pt x="64" y="86"/>
                    <a:pt x="64" y="86"/>
                    <a:pt x="64" y="86"/>
                  </a:cubicBezTo>
                  <a:cubicBezTo>
                    <a:pt x="63" y="84"/>
                    <a:pt x="63" y="84"/>
                    <a:pt x="63" y="84"/>
                  </a:cubicBezTo>
                  <a:cubicBezTo>
                    <a:pt x="65" y="84"/>
                    <a:pt x="65" y="84"/>
                    <a:pt x="65" y="84"/>
                  </a:cubicBezTo>
                  <a:cubicBezTo>
                    <a:pt x="64" y="84"/>
                    <a:pt x="65" y="85"/>
                    <a:pt x="65" y="86"/>
                  </a:cubicBezTo>
                  <a:lnTo>
                    <a:pt x="63" y="86"/>
                  </a:lnTo>
                  <a:close/>
                  <a:moveTo>
                    <a:pt x="4" y="192"/>
                  </a:moveTo>
                  <a:cubicBezTo>
                    <a:pt x="3" y="192"/>
                    <a:pt x="3" y="192"/>
                    <a:pt x="3" y="192"/>
                  </a:cubicBezTo>
                  <a:cubicBezTo>
                    <a:pt x="4" y="192"/>
                    <a:pt x="4" y="190"/>
                    <a:pt x="5" y="190"/>
                  </a:cubicBezTo>
                  <a:cubicBezTo>
                    <a:pt x="6" y="191"/>
                    <a:pt x="5" y="192"/>
                    <a:pt x="4" y="192"/>
                  </a:cubicBezTo>
                  <a:close/>
                  <a:moveTo>
                    <a:pt x="27" y="286"/>
                  </a:moveTo>
                  <a:cubicBezTo>
                    <a:pt x="27" y="285"/>
                    <a:pt x="27" y="285"/>
                    <a:pt x="27" y="285"/>
                  </a:cubicBezTo>
                  <a:cubicBezTo>
                    <a:pt x="28" y="286"/>
                    <a:pt x="28" y="286"/>
                    <a:pt x="28" y="286"/>
                  </a:cubicBezTo>
                  <a:lnTo>
                    <a:pt x="27" y="286"/>
                  </a:lnTo>
                  <a:close/>
                  <a:moveTo>
                    <a:pt x="46" y="314"/>
                  </a:moveTo>
                  <a:cubicBezTo>
                    <a:pt x="46" y="313"/>
                    <a:pt x="46" y="313"/>
                    <a:pt x="46" y="313"/>
                  </a:cubicBezTo>
                  <a:cubicBezTo>
                    <a:pt x="46" y="313"/>
                    <a:pt x="47" y="313"/>
                    <a:pt x="48" y="314"/>
                  </a:cubicBezTo>
                  <a:lnTo>
                    <a:pt x="46" y="314"/>
                  </a:lnTo>
                  <a:close/>
                  <a:moveTo>
                    <a:pt x="47" y="316"/>
                  </a:moveTo>
                  <a:cubicBezTo>
                    <a:pt x="49" y="314"/>
                    <a:pt x="49" y="314"/>
                    <a:pt x="49" y="314"/>
                  </a:cubicBezTo>
                  <a:cubicBezTo>
                    <a:pt x="51" y="315"/>
                    <a:pt x="51" y="315"/>
                    <a:pt x="51" y="315"/>
                  </a:cubicBezTo>
                  <a:cubicBezTo>
                    <a:pt x="49" y="315"/>
                    <a:pt x="48" y="318"/>
                    <a:pt x="47" y="316"/>
                  </a:cubicBezTo>
                  <a:close/>
                  <a:moveTo>
                    <a:pt x="60" y="313"/>
                  </a:moveTo>
                  <a:cubicBezTo>
                    <a:pt x="60" y="313"/>
                    <a:pt x="59" y="313"/>
                    <a:pt x="59" y="314"/>
                  </a:cubicBezTo>
                  <a:cubicBezTo>
                    <a:pt x="58" y="314"/>
                    <a:pt x="58" y="314"/>
                    <a:pt x="58" y="314"/>
                  </a:cubicBezTo>
                  <a:cubicBezTo>
                    <a:pt x="58" y="313"/>
                    <a:pt x="59" y="313"/>
                    <a:pt x="60" y="313"/>
                  </a:cubicBezTo>
                  <a:close/>
                  <a:moveTo>
                    <a:pt x="54" y="128"/>
                  </a:moveTo>
                  <a:cubicBezTo>
                    <a:pt x="55" y="129"/>
                    <a:pt x="54" y="129"/>
                    <a:pt x="53" y="130"/>
                  </a:cubicBezTo>
                  <a:cubicBezTo>
                    <a:pt x="53" y="130"/>
                    <a:pt x="53" y="129"/>
                    <a:pt x="52" y="129"/>
                  </a:cubicBezTo>
                  <a:cubicBezTo>
                    <a:pt x="53" y="129"/>
                    <a:pt x="53" y="128"/>
                    <a:pt x="54" y="128"/>
                  </a:cubicBezTo>
                  <a:close/>
                  <a:moveTo>
                    <a:pt x="41" y="288"/>
                  </a:moveTo>
                  <a:cubicBezTo>
                    <a:pt x="39" y="289"/>
                    <a:pt x="39" y="289"/>
                    <a:pt x="39" y="289"/>
                  </a:cubicBezTo>
                  <a:cubicBezTo>
                    <a:pt x="39" y="288"/>
                    <a:pt x="40" y="286"/>
                    <a:pt x="41" y="288"/>
                  </a:cubicBezTo>
                  <a:close/>
                  <a:moveTo>
                    <a:pt x="38" y="247"/>
                  </a:moveTo>
                  <a:cubicBezTo>
                    <a:pt x="35" y="248"/>
                    <a:pt x="35" y="248"/>
                    <a:pt x="35" y="248"/>
                  </a:cubicBezTo>
                  <a:cubicBezTo>
                    <a:pt x="37" y="247"/>
                    <a:pt x="37" y="247"/>
                    <a:pt x="37" y="247"/>
                  </a:cubicBezTo>
                  <a:lnTo>
                    <a:pt x="38" y="247"/>
                  </a:lnTo>
                  <a:close/>
                  <a:moveTo>
                    <a:pt x="32" y="240"/>
                  </a:moveTo>
                  <a:cubicBezTo>
                    <a:pt x="32" y="240"/>
                    <a:pt x="32" y="240"/>
                    <a:pt x="32" y="240"/>
                  </a:cubicBezTo>
                  <a:cubicBezTo>
                    <a:pt x="31" y="239"/>
                    <a:pt x="31" y="239"/>
                    <a:pt x="31" y="239"/>
                  </a:cubicBezTo>
                  <a:cubicBezTo>
                    <a:pt x="32" y="239"/>
                    <a:pt x="32" y="240"/>
                    <a:pt x="32" y="240"/>
                  </a:cubicBezTo>
                  <a:cubicBezTo>
                    <a:pt x="33" y="240"/>
                    <a:pt x="35" y="239"/>
                    <a:pt x="35" y="239"/>
                  </a:cubicBezTo>
                  <a:cubicBezTo>
                    <a:pt x="34" y="240"/>
                    <a:pt x="33" y="240"/>
                    <a:pt x="32" y="240"/>
                  </a:cubicBezTo>
                  <a:close/>
                  <a:moveTo>
                    <a:pt x="35" y="208"/>
                  </a:moveTo>
                  <a:cubicBezTo>
                    <a:pt x="36" y="208"/>
                    <a:pt x="36" y="208"/>
                    <a:pt x="36" y="208"/>
                  </a:cubicBezTo>
                  <a:cubicBezTo>
                    <a:pt x="35" y="208"/>
                    <a:pt x="35" y="208"/>
                    <a:pt x="35" y="208"/>
                  </a:cubicBezTo>
                  <a:cubicBezTo>
                    <a:pt x="35" y="207"/>
                    <a:pt x="33" y="206"/>
                    <a:pt x="33" y="205"/>
                  </a:cubicBezTo>
                  <a:lnTo>
                    <a:pt x="35" y="208"/>
                  </a:lnTo>
                  <a:close/>
                  <a:moveTo>
                    <a:pt x="34" y="230"/>
                  </a:moveTo>
                  <a:cubicBezTo>
                    <a:pt x="34" y="230"/>
                    <a:pt x="34" y="230"/>
                    <a:pt x="34" y="230"/>
                  </a:cubicBezTo>
                  <a:cubicBezTo>
                    <a:pt x="31" y="230"/>
                    <a:pt x="31" y="230"/>
                    <a:pt x="31" y="230"/>
                  </a:cubicBezTo>
                  <a:cubicBezTo>
                    <a:pt x="31" y="230"/>
                    <a:pt x="33" y="228"/>
                    <a:pt x="34" y="230"/>
                  </a:cubicBezTo>
                  <a:close/>
                  <a:moveTo>
                    <a:pt x="21" y="186"/>
                  </a:moveTo>
                  <a:cubicBezTo>
                    <a:pt x="23" y="187"/>
                    <a:pt x="23" y="187"/>
                    <a:pt x="23" y="187"/>
                  </a:cubicBezTo>
                  <a:cubicBezTo>
                    <a:pt x="23" y="188"/>
                    <a:pt x="20" y="186"/>
                    <a:pt x="20" y="188"/>
                  </a:cubicBezTo>
                  <a:cubicBezTo>
                    <a:pt x="20" y="189"/>
                    <a:pt x="20" y="189"/>
                    <a:pt x="20" y="189"/>
                  </a:cubicBezTo>
                  <a:cubicBezTo>
                    <a:pt x="18" y="189"/>
                    <a:pt x="20" y="187"/>
                    <a:pt x="21" y="186"/>
                  </a:cubicBezTo>
                  <a:close/>
                  <a:moveTo>
                    <a:pt x="10" y="181"/>
                  </a:moveTo>
                  <a:cubicBezTo>
                    <a:pt x="10" y="181"/>
                    <a:pt x="10" y="181"/>
                    <a:pt x="10" y="181"/>
                  </a:cubicBezTo>
                  <a:cubicBezTo>
                    <a:pt x="10" y="181"/>
                    <a:pt x="10" y="181"/>
                    <a:pt x="10" y="181"/>
                  </a:cubicBezTo>
                  <a:cubicBezTo>
                    <a:pt x="8" y="182"/>
                    <a:pt x="8" y="182"/>
                    <a:pt x="8" y="182"/>
                  </a:cubicBezTo>
                  <a:cubicBezTo>
                    <a:pt x="7" y="182"/>
                    <a:pt x="7" y="182"/>
                    <a:pt x="7" y="182"/>
                  </a:cubicBezTo>
                  <a:cubicBezTo>
                    <a:pt x="8" y="180"/>
                    <a:pt x="9" y="182"/>
                    <a:pt x="10" y="181"/>
                  </a:cubicBezTo>
                  <a:close/>
                  <a:moveTo>
                    <a:pt x="7" y="188"/>
                  </a:moveTo>
                  <a:cubicBezTo>
                    <a:pt x="7" y="185"/>
                    <a:pt x="7" y="185"/>
                    <a:pt x="7" y="185"/>
                  </a:cubicBezTo>
                  <a:cubicBezTo>
                    <a:pt x="9" y="188"/>
                    <a:pt x="10" y="188"/>
                    <a:pt x="13" y="187"/>
                  </a:cubicBezTo>
                  <a:cubicBezTo>
                    <a:pt x="13" y="189"/>
                    <a:pt x="10" y="189"/>
                    <a:pt x="11" y="192"/>
                  </a:cubicBezTo>
                  <a:cubicBezTo>
                    <a:pt x="8" y="192"/>
                    <a:pt x="8" y="192"/>
                    <a:pt x="8" y="192"/>
                  </a:cubicBezTo>
                  <a:cubicBezTo>
                    <a:pt x="8" y="194"/>
                    <a:pt x="8" y="194"/>
                    <a:pt x="8" y="194"/>
                  </a:cubicBezTo>
                  <a:cubicBezTo>
                    <a:pt x="7" y="192"/>
                    <a:pt x="8" y="189"/>
                    <a:pt x="6" y="188"/>
                  </a:cubicBezTo>
                  <a:lnTo>
                    <a:pt x="7" y="188"/>
                  </a:lnTo>
                  <a:close/>
                  <a:moveTo>
                    <a:pt x="6" y="196"/>
                  </a:moveTo>
                  <a:cubicBezTo>
                    <a:pt x="7" y="197"/>
                    <a:pt x="7" y="197"/>
                    <a:pt x="7" y="197"/>
                  </a:cubicBezTo>
                  <a:cubicBezTo>
                    <a:pt x="7" y="197"/>
                    <a:pt x="7" y="196"/>
                    <a:pt x="8" y="196"/>
                  </a:cubicBezTo>
                  <a:cubicBezTo>
                    <a:pt x="9" y="197"/>
                    <a:pt x="9" y="197"/>
                    <a:pt x="9" y="197"/>
                  </a:cubicBezTo>
                  <a:cubicBezTo>
                    <a:pt x="8" y="198"/>
                    <a:pt x="8" y="198"/>
                    <a:pt x="8" y="199"/>
                  </a:cubicBezTo>
                  <a:cubicBezTo>
                    <a:pt x="5" y="198"/>
                    <a:pt x="7" y="199"/>
                    <a:pt x="6" y="196"/>
                  </a:cubicBezTo>
                  <a:close/>
                  <a:moveTo>
                    <a:pt x="11" y="206"/>
                  </a:moveTo>
                  <a:cubicBezTo>
                    <a:pt x="10" y="206"/>
                    <a:pt x="10" y="205"/>
                    <a:pt x="10" y="204"/>
                  </a:cubicBezTo>
                  <a:cubicBezTo>
                    <a:pt x="8" y="202"/>
                    <a:pt x="5" y="201"/>
                    <a:pt x="9" y="200"/>
                  </a:cubicBezTo>
                  <a:cubicBezTo>
                    <a:pt x="9" y="201"/>
                    <a:pt x="9" y="201"/>
                    <a:pt x="9" y="201"/>
                  </a:cubicBezTo>
                  <a:cubicBezTo>
                    <a:pt x="9" y="200"/>
                    <a:pt x="9" y="200"/>
                    <a:pt x="9" y="200"/>
                  </a:cubicBezTo>
                  <a:cubicBezTo>
                    <a:pt x="9" y="202"/>
                    <a:pt x="9" y="203"/>
                    <a:pt x="10" y="204"/>
                  </a:cubicBezTo>
                  <a:cubicBezTo>
                    <a:pt x="10" y="205"/>
                    <a:pt x="11" y="205"/>
                    <a:pt x="11" y="206"/>
                  </a:cubicBezTo>
                  <a:close/>
                  <a:moveTo>
                    <a:pt x="11" y="195"/>
                  </a:moveTo>
                  <a:cubicBezTo>
                    <a:pt x="12" y="194"/>
                    <a:pt x="12" y="194"/>
                    <a:pt x="12" y="194"/>
                  </a:cubicBezTo>
                  <a:cubicBezTo>
                    <a:pt x="13" y="195"/>
                    <a:pt x="13" y="195"/>
                    <a:pt x="13" y="195"/>
                  </a:cubicBezTo>
                  <a:lnTo>
                    <a:pt x="11" y="195"/>
                  </a:lnTo>
                  <a:close/>
                  <a:moveTo>
                    <a:pt x="12" y="218"/>
                  </a:moveTo>
                  <a:cubicBezTo>
                    <a:pt x="13" y="217"/>
                    <a:pt x="13" y="217"/>
                    <a:pt x="13" y="217"/>
                  </a:cubicBezTo>
                  <a:cubicBezTo>
                    <a:pt x="14" y="219"/>
                    <a:pt x="17" y="220"/>
                    <a:pt x="18" y="223"/>
                  </a:cubicBezTo>
                  <a:cubicBezTo>
                    <a:pt x="15" y="223"/>
                    <a:pt x="16" y="218"/>
                    <a:pt x="12" y="218"/>
                  </a:cubicBezTo>
                  <a:close/>
                  <a:moveTo>
                    <a:pt x="21" y="232"/>
                  </a:moveTo>
                  <a:cubicBezTo>
                    <a:pt x="21" y="232"/>
                    <a:pt x="21" y="232"/>
                    <a:pt x="21" y="232"/>
                  </a:cubicBezTo>
                  <a:cubicBezTo>
                    <a:pt x="21" y="233"/>
                    <a:pt x="21" y="233"/>
                    <a:pt x="21" y="232"/>
                  </a:cubicBezTo>
                  <a:cubicBezTo>
                    <a:pt x="21" y="232"/>
                    <a:pt x="21" y="231"/>
                    <a:pt x="20" y="231"/>
                  </a:cubicBezTo>
                  <a:cubicBezTo>
                    <a:pt x="20" y="231"/>
                    <a:pt x="20" y="231"/>
                    <a:pt x="20" y="231"/>
                  </a:cubicBezTo>
                  <a:cubicBezTo>
                    <a:pt x="20" y="230"/>
                    <a:pt x="20" y="230"/>
                    <a:pt x="20" y="230"/>
                  </a:cubicBezTo>
                  <a:cubicBezTo>
                    <a:pt x="20" y="230"/>
                    <a:pt x="20" y="230"/>
                    <a:pt x="20" y="230"/>
                  </a:cubicBezTo>
                  <a:cubicBezTo>
                    <a:pt x="20" y="231"/>
                    <a:pt x="21" y="231"/>
                    <a:pt x="21" y="231"/>
                  </a:cubicBezTo>
                  <a:lnTo>
                    <a:pt x="21" y="232"/>
                  </a:lnTo>
                  <a:close/>
                  <a:moveTo>
                    <a:pt x="24" y="249"/>
                  </a:moveTo>
                  <a:cubicBezTo>
                    <a:pt x="23" y="248"/>
                    <a:pt x="23" y="248"/>
                    <a:pt x="23" y="248"/>
                  </a:cubicBezTo>
                  <a:cubicBezTo>
                    <a:pt x="24" y="248"/>
                    <a:pt x="24" y="248"/>
                    <a:pt x="24" y="248"/>
                  </a:cubicBezTo>
                  <a:cubicBezTo>
                    <a:pt x="24" y="249"/>
                    <a:pt x="24" y="249"/>
                    <a:pt x="24" y="249"/>
                  </a:cubicBezTo>
                  <a:close/>
                  <a:moveTo>
                    <a:pt x="22" y="230"/>
                  </a:moveTo>
                  <a:cubicBezTo>
                    <a:pt x="22" y="228"/>
                    <a:pt x="21" y="225"/>
                    <a:pt x="20" y="222"/>
                  </a:cubicBezTo>
                  <a:cubicBezTo>
                    <a:pt x="18" y="220"/>
                    <a:pt x="23" y="218"/>
                    <a:pt x="20" y="215"/>
                  </a:cubicBezTo>
                  <a:cubicBezTo>
                    <a:pt x="19" y="216"/>
                    <a:pt x="19" y="216"/>
                    <a:pt x="19" y="216"/>
                  </a:cubicBezTo>
                  <a:cubicBezTo>
                    <a:pt x="18" y="215"/>
                    <a:pt x="21" y="213"/>
                    <a:pt x="18" y="212"/>
                  </a:cubicBezTo>
                  <a:cubicBezTo>
                    <a:pt x="20" y="211"/>
                    <a:pt x="20" y="211"/>
                    <a:pt x="20" y="211"/>
                  </a:cubicBezTo>
                  <a:cubicBezTo>
                    <a:pt x="18" y="208"/>
                    <a:pt x="18" y="208"/>
                    <a:pt x="18" y="208"/>
                  </a:cubicBezTo>
                  <a:cubicBezTo>
                    <a:pt x="20" y="208"/>
                    <a:pt x="20" y="208"/>
                    <a:pt x="20" y="208"/>
                  </a:cubicBezTo>
                  <a:cubicBezTo>
                    <a:pt x="20" y="207"/>
                    <a:pt x="20" y="205"/>
                    <a:pt x="18" y="204"/>
                  </a:cubicBezTo>
                  <a:cubicBezTo>
                    <a:pt x="19" y="200"/>
                    <a:pt x="19" y="200"/>
                    <a:pt x="19" y="200"/>
                  </a:cubicBezTo>
                  <a:cubicBezTo>
                    <a:pt x="21" y="199"/>
                    <a:pt x="23" y="205"/>
                    <a:pt x="26" y="201"/>
                  </a:cubicBezTo>
                  <a:cubicBezTo>
                    <a:pt x="28" y="202"/>
                    <a:pt x="26" y="206"/>
                    <a:pt x="30" y="207"/>
                  </a:cubicBezTo>
                  <a:cubicBezTo>
                    <a:pt x="31" y="211"/>
                    <a:pt x="31" y="211"/>
                    <a:pt x="31" y="211"/>
                  </a:cubicBezTo>
                  <a:cubicBezTo>
                    <a:pt x="28" y="209"/>
                    <a:pt x="28" y="214"/>
                    <a:pt x="29" y="216"/>
                  </a:cubicBezTo>
                  <a:cubicBezTo>
                    <a:pt x="31" y="217"/>
                    <a:pt x="31" y="217"/>
                    <a:pt x="31" y="217"/>
                  </a:cubicBezTo>
                  <a:cubicBezTo>
                    <a:pt x="28" y="218"/>
                    <a:pt x="28" y="218"/>
                    <a:pt x="28" y="218"/>
                  </a:cubicBezTo>
                  <a:cubicBezTo>
                    <a:pt x="30" y="219"/>
                    <a:pt x="30" y="219"/>
                    <a:pt x="30" y="219"/>
                  </a:cubicBezTo>
                  <a:cubicBezTo>
                    <a:pt x="27" y="221"/>
                    <a:pt x="27" y="221"/>
                    <a:pt x="27" y="221"/>
                  </a:cubicBezTo>
                  <a:cubicBezTo>
                    <a:pt x="28" y="222"/>
                    <a:pt x="31" y="222"/>
                    <a:pt x="32" y="223"/>
                  </a:cubicBezTo>
                  <a:cubicBezTo>
                    <a:pt x="30" y="223"/>
                    <a:pt x="30" y="225"/>
                    <a:pt x="29" y="225"/>
                  </a:cubicBezTo>
                  <a:cubicBezTo>
                    <a:pt x="29" y="224"/>
                    <a:pt x="28" y="224"/>
                    <a:pt x="27" y="224"/>
                  </a:cubicBezTo>
                  <a:cubicBezTo>
                    <a:pt x="25" y="226"/>
                    <a:pt x="28" y="225"/>
                    <a:pt x="28" y="226"/>
                  </a:cubicBezTo>
                  <a:cubicBezTo>
                    <a:pt x="27" y="226"/>
                    <a:pt x="26" y="226"/>
                    <a:pt x="26" y="225"/>
                  </a:cubicBezTo>
                  <a:cubicBezTo>
                    <a:pt x="24" y="230"/>
                    <a:pt x="29" y="225"/>
                    <a:pt x="30" y="229"/>
                  </a:cubicBezTo>
                  <a:cubicBezTo>
                    <a:pt x="29" y="228"/>
                    <a:pt x="28" y="230"/>
                    <a:pt x="27" y="229"/>
                  </a:cubicBezTo>
                  <a:cubicBezTo>
                    <a:pt x="27" y="231"/>
                    <a:pt x="27" y="231"/>
                    <a:pt x="27" y="231"/>
                  </a:cubicBezTo>
                  <a:cubicBezTo>
                    <a:pt x="26" y="231"/>
                    <a:pt x="26" y="231"/>
                    <a:pt x="26" y="232"/>
                  </a:cubicBezTo>
                  <a:cubicBezTo>
                    <a:pt x="27" y="235"/>
                    <a:pt x="31" y="232"/>
                    <a:pt x="32" y="234"/>
                  </a:cubicBezTo>
                  <a:cubicBezTo>
                    <a:pt x="30" y="236"/>
                    <a:pt x="29" y="236"/>
                    <a:pt x="27" y="236"/>
                  </a:cubicBezTo>
                  <a:cubicBezTo>
                    <a:pt x="23" y="236"/>
                    <a:pt x="24" y="232"/>
                    <a:pt x="22" y="230"/>
                  </a:cubicBezTo>
                  <a:close/>
                  <a:moveTo>
                    <a:pt x="28" y="252"/>
                  </a:moveTo>
                  <a:cubicBezTo>
                    <a:pt x="27" y="252"/>
                    <a:pt x="27" y="252"/>
                    <a:pt x="27" y="252"/>
                  </a:cubicBezTo>
                  <a:cubicBezTo>
                    <a:pt x="27" y="251"/>
                    <a:pt x="27" y="251"/>
                    <a:pt x="27" y="251"/>
                  </a:cubicBezTo>
                  <a:cubicBezTo>
                    <a:pt x="29" y="251"/>
                    <a:pt x="29" y="251"/>
                    <a:pt x="29" y="251"/>
                  </a:cubicBezTo>
                  <a:cubicBezTo>
                    <a:pt x="29" y="251"/>
                    <a:pt x="28" y="251"/>
                    <a:pt x="28" y="252"/>
                  </a:cubicBezTo>
                  <a:close/>
                  <a:moveTo>
                    <a:pt x="28" y="246"/>
                  </a:moveTo>
                  <a:cubicBezTo>
                    <a:pt x="28" y="245"/>
                    <a:pt x="28" y="245"/>
                    <a:pt x="28" y="245"/>
                  </a:cubicBezTo>
                  <a:cubicBezTo>
                    <a:pt x="29" y="245"/>
                    <a:pt x="29" y="245"/>
                    <a:pt x="29" y="245"/>
                  </a:cubicBezTo>
                  <a:cubicBezTo>
                    <a:pt x="29" y="246"/>
                    <a:pt x="29" y="246"/>
                    <a:pt x="29" y="246"/>
                  </a:cubicBezTo>
                  <a:lnTo>
                    <a:pt x="28" y="246"/>
                  </a:lnTo>
                  <a:close/>
                  <a:moveTo>
                    <a:pt x="27" y="274"/>
                  </a:moveTo>
                  <a:cubicBezTo>
                    <a:pt x="26" y="273"/>
                    <a:pt x="26" y="273"/>
                    <a:pt x="26" y="273"/>
                  </a:cubicBezTo>
                  <a:cubicBezTo>
                    <a:pt x="27" y="274"/>
                    <a:pt x="27" y="274"/>
                    <a:pt x="27" y="274"/>
                  </a:cubicBezTo>
                  <a:close/>
                  <a:moveTo>
                    <a:pt x="30" y="279"/>
                  </a:moveTo>
                  <a:cubicBezTo>
                    <a:pt x="29" y="278"/>
                    <a:pt x="31" y="277"/>
                    <a:pt x="29" y="276"/>
                  </a:cubicBezTo>
                  <a:cubicBezTo>
                    <a:pt x="30" y="276"/>
                    <a:pt x="30" y="275"/>
                    <a:pt x="31" y="275"/>
                  </a:cubicBezTo>
                  <a:cubicBezTo>
                    <a:pt x="30" y="274"/>
                    <a:pt x="29" y="274"/>
                    <a:pt x="28" y="274"/>
                  </a:cubicBezTo>
                  <a:cubicBezTo>
                    <a:pt x="28" y="272"/>
                    <a:pt x="24" y="271"/>
                    <a:pt x="24" y="268"/>
                  </a:cubicBezTo>
                  <a:cubicBezTo>
                    <a:pt x="26" y="268"/>
                    <a:pt x="28" y="270"/>
                    <a:pt x="29" y="270"/>
                  </a:cubicBezTo>
                  <a:cubicBezTo>
                    <a:pt x="31" y="269"/>
                    <a:pt x="31" y="269"/>
                    <a:pt x="31" y="269"/>
                  </a:cubicBezTo>
                  <a:cubicBezTo>
                    <a:pt x="30" y="270"/>
                    <a:pt x="30" y="270"/>
                    <a:pt x="29" y="270"/>
                  </a:cubicBezTo>
                  <a:cubicBezTo>
                    <a:pt x="29" y="270"/>
                    <a:pt x="29" y="270"/>
                    <a:pt x="29" y="270"/>
                  </a:cubicBezTo>
                  <a:cubicBezTo>
                    <a:pt x="31" y="273"/>
                    <a:pt x="31" y="273"/>
                    <a:pt x="31" y="273"/>
                  </a:cubicBezTo>
                  <a:cubicBezTo>
                    <a:pt x="31" y="274"/>
                    <a:pt x="31" y="274"/>
                    <a:pt x="31" y="274"/>
                  </a:cubicBezTo>
                  <a:cubicBezTo>
                    <a:pt x="34" y="272"/>
                    <a:pt x="34" y="277"/>
                    <a:pt x="37" y="274"/>
                  </a:cubicBezTo>
                  <a:cubicBezTo>
                    <a:pt x="37" y="275"/>
                    <a:pt x="35" y="277"/>
                    <a:pt x="38" y="278"/>
                  </a:cubicBezTo>
                  <a:cubicBezTo>
                    <a:pt x="37" y="278"/>
                    <a:pt x="37" y="278"/>
                    <a:pt x="37" y="278"/>
                  </a:cubicBezTo>
                  <a:cubicBezTo>
                    <a:pt x="38" y="279"/>
                    <a:pt x="39" y="279"/>
                    <a:pt x="40" y="279"/>
                  </a:cubicBezTo>
                  <a:cubicBezTo>
                    <a:pt x="39" y="280"/>
                    <a:pt x="39" y="280"/>
                    <a:pt x="39" y="280"/>
                  </a:cubicBezTo>
                  <a:cubicBezTo>
                    <a:pt x="37" y="279"/>
                    <a:pt x="37" y="279"/>
                    <a:pt x="37" y="279"/>
                  </a:cubicBezTo>
                  <a:cubicBezTo>
                    <a:pt x="36" y="280"/>
                    <a:pt x="36" y="280"/>
                    <a:pt x="36" y="280"/>
                  </a:cubicBezTo>
                  <a:cubicBezTo>
                    <a:pt x="34" y="279"/>
                    <a:pt x="33" y="280"/>
                    <a:pt x="30" y="279"/>
                  </a:cubicBezTo>
                  <a:close/>
                  <a:moveTo>
                    <a:pt x="33" y="290"/>
                  </a:moveTo>
                  <a:cubicBezTo>
                    <a:pt x="33" y="288"/>
                    <a:pt x="33" y="288"/>
                    <a:pt x="33" y="288"/>
                  </a:cubicBezTo>
                  <a:cubicBezTo>
                    <a:pt x="33" y="288"/>
                    <a:pt x="34" y="288"/>
                    <a:pt x="34" y="288"/>
                  </a:cubicBezTo>
                  <a:cubicBezTo>
                    <a:pt x="34" y="289"/>
                    <a:pt x="34" y="290"/>
                    <a:pt x="33" y="290"/>
                  </a:cubicBezTo>
                  <a:close/>
                  <a:moveTo>
                    <a:pt x="35" y="282"/>
                  </a:moveTo>
                  <a:cubicBezTo>
                    <a:pt x="38" y="281"/>
                    <a:pt x="38" y="281"/>
                    <a:pt x="38" y="281"/>
                  </a:cubicBezTo>
                  <a:cubicBezTo>
                    <a:pt x="38" y="282"/>
                    <a:pt x="38" y="283"/>
                    <a:pt x="39" y="283"/>
                  </a:cubicBezTo>
                  <a:cubicBezTo>
                    <a:pt x="39" y="284"/>
                    <a:pt x="37" y="284"/>
                    <a:pt x="36" y="283"/>
                  </a:cubicBezTo>
                  <a:lnTo>
                    <a:pt x="35" y="282"/>
                  </a:lnTo>
                  <a:close/>
                  <a:moveTo>
                    <a:pt x="37" y="292"/>
                  </a:moveTo>
                  <a:cubicBezTo>
                    <a:pt x="38" y="292"/>
                    <a:pt x="38" y="291"/>
                    <a:pt x="39" y="291"/>
                  </a:cubicBezTo>
                  <a:cubicBezTo>
                    <a:pt x="37" y="293"/>
                    <a:pt x="37" y="293"/>
                    <a:pt x="37" y="293"/>
                  </a:cubicBezTo>
                  <a:cubicBezTo>
                    <a:pt x="36" y="291"/>
                    <a:pt x="36" y="291"/>
                    <a:pt x="36" y="291"/>
                  </a:cubicBezTo>
                  <a:lnTo>
                    <a:pt x="37" y="292"/>
                  </a:lnTo>
                  <a:close/>
                  <a:moveTo>
                    <a:pt x="37" y="299"/>
                  </a:moveTo>
                  <a:cubicBezTo>
                    <a:pt x="38" y="299"/>
                    <a:pt x="39" y="299"/>
                    <a:pt x="40" y="299"/>
                  </a:cubicBezTo>
                  <a:cubicBezTo>
                    <a:pt x="40" y="300"/>
                    <a:pt x="37" y="300"/>
                    <a:pt x="37" y="299"/>
                  </a:cubicBezTo>
                  <a:close/>
                  <a:moveTo>
                    <a:pt x="39" y="302"/>
                  </a:moveTo>
                  <a:cubicBezTo>
                    <a:pt x="39" y="302"/>
                    <a:pt x="39" y="302"/>
                    <a:pt x="39" y="302"/>
                  </a:cubicBezTo>
                  <a:cubicBezTo>
                    <a:pt x="38" y="301"/>
                    <a:pt x="41" y="299"/>
                    <a:pt x="42" y="301"/>
                  </a:cubicBezTo>
                  <a:cubicBezTo>
                    <a:pt x="41" y="301"/>
                    <a:pt x="40" y="300"/>
                    <a:pt x="39" y="302"/>
                  </a:cubicBezTo>
                  <a:close/>
                  <a:moveTo>
                    <a:pt x="42" y="295"/>
                  </a:moveTo>
                  <a:cubicBezTo>
                    <a:pt x="43" y="294"/>
                    <a:pt x="41" y="290"/>
                    <a:pt x="44" y="292"/>
                  </a:cubicBezTo>
                  <a:cubicBezTo>
                    <a:pt x="44" y="293"/>
                    <a:pt x="42" y="294"/>
                    <a:pt x="43" y="295"/>
                  </a:cubicBezTo>
                  <a:lnTo>
                    <a:pt x="42" y="295"/>
                  </a:lnTo>
                  <a:close/>
                  <a:moveTo>
                    <a:pt x="44" y="304"/>
                  </a:moveTo>
                  <a:cubicBezTo>
                    <a:pt x="45" y="304"/>
                    <a:pt x="47" y="306"/>
                    <a:pt x="48" y="306"/>
                  </a:cubicBezTo>
                  <a:cubicBezTo>
                    <a:pt x="46" y="307"/>
                    <a:pt x="44" y="306"/>
                    <a:pt x="44" y="304"/>
                  </a:cubicBezTo>
                  <a:close/>
                  <a:moveTo>
                    <a:pt x="43" y="302"/>
                  </a:moveTo>
                  <a:cubicBezTo>
                    <a:pt x="43" y="301"/>
                    <a:pt x="43" y="301"/>
                    <a:pt x="43" y="301"/>
                  </a:cubicBezTo>
                  <a:cubicBezTo>
                    <a:pt x="49" y="302"/>
                    <a:pt x="49" y="302"/>
                    <a:pt x="49" y="302"/>
                  </a:cubicBezTo>
                  <a:lnTo>
                    <a:pt x="43" y="302"/>
                  </a:lnTo>
                  <a:close/>
                  <a:moveTo>
                    <a:pt x="50" y="305"/>
                  </a:moveTo>
                  <a:cubicBezTo>
                    <a:pt x="50" y="305"/>
                    <a:pt x="51" y="305"/>
                    <a:pt x="51" y="306"/>
                  </a:cubicBezTo>
                  <a:cubicBezTo>
                    <a:pt x="50" y="307"/>
                    <a:pt x="50" y="306"/>
                    <a:pt x="50" y="305"/>
                  </a:cubicBezTo>
                  <a:close/>
                  <a:moveTo>
                    <a:pt x="52" y="309"/>
                  </a:moveTo>
                  <a:cubicBezTo>
                    <a:pt x="54" y="308"/>
                    <a:pt x="56" y="310"/>
                    <a:pt x="56" y="311"/>
                  </a:cubicBezTo>
                  <a:cubicBezTo>
                    <a:pt x="55" y="310"/>
                    <a:pt x="55" y="310"/>
                    <a:pt x="55" y="310"/>
                  </a:cubicBezTo>
                  <a:cubicBezTo>
                    <a:pt x="54" y="311"/>
                    <a:pt x="54" y="311"/>
                    <a:pt x="54" y="311"/>
                  </a:cubicBezTo>
                  <a:cubicBezTo>
                    <a:pt x="55" y="312"/>
                    <a:pt x="56" y="311"/>
                    <a:pt x="56" y="313"/>
                  </a:cubicBezTo>
                  <a:cubicBezTo>
                    <a:pt x="55" y="313"/>
                    <a:pt x="55" y="313"/>
                    <a:pt x="54" y="313"/>
                  </a:cubicBezTo>
                  <a:cubicBezTo>
                    <a:pt x="54" y="311"/>
                    <a:pt x="50" y="311"/>
                    <a:pt x="52" y="309"/>
                  </a:cubicBezTo>
                  <a:close/>
                  <a:moveTo>
                    <a:pt x="54" y="317"/>
                  </a:moveTo>
                  <a:cubicBezTo>
                    <a:pt x="54" y="315"/>
                    <a:pt x="53" y="317"/>
                    <a:pt x="52" y="316"/>
                  </a:cubicBezTo>
                  <a:cubicBezTo>
                    <a:pt x="53" y="315"/>
                    <a:pt x="53" y="315"/>
                    <a:pt x="54" y="315"/>
                  </a:cubicBezTo>
                  <a:cubicBezTo>
                    <a:pt x="54" y="315"/>
                    <a:pt x="54" y="315"/>
                    <a:pt x="55" y="315"/>
                  </a:cubicBezTo>
                  <a:cubicBezTo>
                    <a:pt x="55" y="315"/>
                    <a:pt x="55" y="315"/>
                    <a:pt x="56" y="314"/>
                  </a:cubicBezTo>
                  <a:cubicBezTo>
                    <a:pt x="56" y="316"/>
                    <a:pt x="55" y="315"/>
                    <a:pt x="55" y="315"/>
                  </a:cubicBezTo>
                  <a:cubicBezTo>
                    <a:pt x="54" y="315"/>
                    <a:pt x="54" y="315"/>
                    <a:pt x="54" y="315"/>
                  </a:cubicBezTo>
                  <a:cubicBezTo>
                    <a:pt x="53" y="315"/>
                    <a:pt x="53" y="315"/>
                    <a:pt x="53" y="315"/>
                  </a:cubicBezTo>
                  <a:cubicBezTo>
                    <a:pt x="54" y="316"/>
                    <a:pt x="57" y="318"/>
                    <a:pt x="57" y="315"/>
                  </a:cubicBezTo>
                  <a:cubicBezTo>
                    <a:pt x="57" y="317"/>
                    <a:pt x="56" y="319"/>
                    <a:pt x="54" y="317"/>
                  </a:cubicBezTo>
                  <a:close/>
                  <a:moveTo>
                    <a:pt x="62" y="320"/>
                  </a:moveTo>
                  <a:cubicBezTo>
                    <a:pt x="62" y="320"/>
                    <a:pt x="57" y="321"/>
                    <a:pt x="57" y="319"/>
                  </a:cubicBezTo>
                  <a:cubicBezTo>
                    <a:pt x="58" y="320"/>
                    <a:pt x="60" y="319"/>
                    <a:pt x="61" y="317"/>
                  </a:cubicBezTo>
                  <a:cubicBezTo>
                    <a:pt x="61" y="318"/>
                    <a:pt x="62" y="318"/>
                    <a:pt x="62" y="319"/>
                  </a:cubicBezTo>
                  <a:cubicBezTo>
                    <a:pt x="61" y="320"/>
                    <a:pt x="61" y="320"/>
                    <a:pt x="61" y="320"/>
                  </a:cubicBezTo>
                  <a:lnTo>
                    <a:pt x="62" y="320"/>
                  </a:lnTo>
                  <a:close/>
                  <a:moveTo>
                    <a:pt x="82" y="76"/>
                  </a:moveTo>
                  <a:cubicBezTo>
                    <a:pt x="83" y="77"/>
                    <a:pt x="83" y="77"/>
                    <a:pt x="83" y="77"/>
                  </a:cubicBezTo>
                  <a:cubicBezTo>
                    <a:pt x="81" y="77"/>
                    <a:pt x="81" y="77"/>
                    <a:pt x="81" y="77"/>
                  </a:cubicBezTo>
                  <a:lnTo>
                    <a:pt x="82" y="76"/>
                  </a:lnTo>
                  <a:close/>
                  <a:moveTo>
                    <a:pt x="81" y="82"/>
                  </a:moveTo>
                  <a:cubicBezTo>
                    <a:pt x="80" y="81"/>
                    <a:pt x="80" y="81"/>
                    <a:pt x="79" y="80"/>
                  </a:cubicBezTo>
                  <a:cubicBezTo>
                    <a:pt x="80" y="80"/>
                    <a:pt x="82" y="80"/>
                    <a:pt x="81" y="82"/>
                  </a:cubicBezTo>
                  <a:close/>
                  <a:moveTo>
                    <a:pt x="68" y="70"/>
                  </a:moveTo>
                  <a:cubicBezTo>
                    <a:pt x="69" y="69"/>
                    <a:pt x="69" y="69"/>
                    <a:pt x="69" y="69"/>
                  </a:cubicBezTo>
                  <a:cubicBezTo>
                    <a:pt x="69" y="70"/>
                    <a:pt x="69" y="70"/>
                    <a:pt x="69" y="70"/>
                  </a:cubicBezTo>
                  <a:cubicBezTo>
                    <a:pt x="70" y="70"/>
                    <a:pt x="72" y="70"/>
                    <a:pt x="73" y="69"/>
                  </a:cubicBezTo>
                  <a:cubicBezTo>
                    <a:pt x="73" y="69"/>
                    <a:pt x="73" y="69"/>
                    <a:pt x="73" y="69"/>
                  </a:cubicBezTo>
                  <a:cubicBezTo>
                    <a:pt x="71" y="70"/>
                    <a:pt x="70" y="73"/>
                    <a:pt x="68" y="70"/>
                  </a:cubicBezTo>
                  <a:close/>
                  <a:moveTo>
                    <a:pt x="63" y="325"/>
                  </a:moveTo>
                  <a:cubicBezTo>
                    <a:pt x="65" y="324"/>
                    <a:pt x="65" y="324"/>
                    <a:pt x="65" y="324"/>
                  </a:cubicBezTo>
                  <a:cubicBezTo>
                    <a:pt x="65" y="326"/>
                    <a:pt x="65" y="326"/>
                    <a:pt x="65" y="326"/>
                  </a:cubicBezTo>
                  <a:cubicBezTo>
                    <a:pt x="64" y="326"/>
                    <a:pt x="64" y="326"/>
                    <a:pt x="63" y="326"/>
                  </a:cubicBezTo>
                  <a:cubicBezTo>
                    <a:pt x="63" y="327"/>
                    <a:pt x="63" y="327"/>
                    <a:pt x="63" y="327"/>
                  </a:cubicBezTo>
                  <a:cubicBezTo>
                    <a:pt x="63" y="327"/>
                    <a:pt x="63" y="326"/>
                    <a:pt x="63" y="326"/>
                  </a:cubicBezTo>
                  <a:cubicBezTo>
                    <a:pt x="64" y="326"/>
                    <a:pt x="63" y="325"/>
                    <a:pt x="63" y="325"/>
                  </a:cubicBezTo>
                  <a:close/>
                  <a:moveTo>
                    <a:pt x="58" y="331"/>
                  </a:moveTo>
                  <a:cubicBezTo>
                    <a:pt x="58" y="330"/>
                    <a:pt x="59" y="330"/>
                    <a:pt x="59" y="330"/>
                  </a:cubicBezTo>
                  <a:cubicBezTo>
                    <a:pt x="59" y="329"/>
                    <a:pt x="58" y="327"/>
                    <a:pt x="57" y="326"/>
                  </a:cubicBezTo>
                  <a:cubicBezTo>
                    <a:pt x="58" y="326"/>
                    <a:pt x="59" y="326"/>
                    <a:pt x="60" y="327"/>
                  </a:cubicBezTo>
                  <a:cubicBezTo>
                    <a:pt x="59" y="328"/>
                    <a:pt x="59" y="328"/>
                    <a:pt x="59" y="328"/>
                  </a:cubicBezTo>
                  <a:cubicBezTo>
                    <a:pt x="60" y="330"/>
                    <a:pt x="62" y="328"/>
                    <a:pt x="63" y="328"/>
                  </a:cubicBezTo>
                  <a:cubicBezTo>
                    <a:pt x="63" y="330"/>
                    <a:pt x="64" y="329"/>
                    <a:pt x="65" y="330"/>
                  </a:cubicBezTo>
                  <a:cubicBezTo>
                    <a:pt x="63" y="332"/>
                    <a:pt x="61" y="328"/>
                    <a:pt x="59" y="330"/>
                  </a:cubicBezTo>
                  <a:cubicBezTo>
                    <a:pt x="59" y="330"/>
                    <a:pt x="59" y="331"/>
                    <a:pt x="58" y="331"/>
                  </a:cubicBezTo>
                  <a:close/>
                  <a:moveTo>
                    <a:pt x="60" y="332"/>
                  </a:moveTo>
                  <a:cubicBezTo>
                    <a:pt x="61" y="332"/>
                    <a:pt x="61" y="332"/>
                    <a:pt x="61" y="332"/>
                  </a:cubicBezTo>
                  <a:cubicBezTo>
                    <a:pt x="60" y="331"/>
                    <a:pt x="60" y="331"/>
                    <a:pt x="60" y="331"/>
                  </a:cubicBezTo>
                  <a:cubicBezTo>
                    <a:pt x="61" y="331"/>
                    <a:pt x="61" y="331"/>
                    <a:pt x="61" y="331"/>
                  </a:cubicBezTo>
                  <a:cubicBezTo>
                    <a:pt x="62" y="330"/>
                    <a:pt x="63" y="335"/>
                    <a:pt x="65" y="332"/>
                  </a:cubicBezTo>
                  <a:cubicBezTo>
                    <a:pt x="67" y="332"/>
                    <a:pt x="67" y="332"/>
                    <a:pt x="67" y="332"/>
                  </a:cubicBezTo>
                  <a:cubicBezTo>
                    <a:pt x="65" y="335"/>
                    <a:pt x="61" y="333"/>
                    <a:pt x="60" y="332"/>
                  </a:cubicBezTo>
                  <a:close/>
                  <a:moveTo>
                    <a:pt x="67" y="327"/>
                  </a:moveTo>
                  <a:cubicBezTo>
                    <a:pt x="68" y="326"/>
                    <a:pt x="68" y="326"/>
                    <a:pt x="68" y="326"/>
                  </a:cubicBezTo>
                  <a:cubicBezTo>
                    <a:pt x="68" y="326"/>
                    <a:pt x="69" y="326"/>
                    <a:pt x="69" y="326"/>
                  </a:cubicBezTo>
                  <a:cubicBezTo>
                    <a:pt x="69" y="327"/>
                    <a:pt x="68" y="327"/>
                    <a:pt x="67" y="327"/>
                  </a:cubicBezTo>
                  <a:close/>
                  <a:moveTo>
                    <a:pt x="71" y="336"/>
                  </a:moveTo>
                  <a:cubicBezTo>
                    <a:pt x="69" y="338"/>
                    <a:pt x="73" y="339"/>
                    <a:pt x="71" y="339"/>
                  </a:cubicBezTo>
                  <a:cubicBezTo>
                    <a:pt x="70" y="337"/>
                    <a:pt x="68" y="334"/>
                    <a:pt x="69" y="332"/>
                  </a:cubicBezTo>
                  <a:cubicBezTo>
                    <a:pt x="70" y="332"/>
                    <a:pt x="71" y="332"/>
                    <a:pt x="72" y="331"/>
                  </a:cubicBezTo>
                  <a:cubicBezTo>
                    <a:pt x="72" y="333"/>
                    <a:pt x="70" y="332"/>
                    <a:pt x="69" y="333"/>
                  </a:cubicBezTo>
                  <a:cubicBezTo>
                    <a:pt x="73" y="335"/>
                    <a:pt x="73" y="335"/>
                    <a:pt x="73" y="335"/>
                  </a:cubicBezTo>
                  <a:cubicBezTo>
                    <a:pt x="72" y="337"/>
                    <a:pt x="71" y="334"/>
                    <a:pt x="71" y="336"/>
                  </a:cubicBezTo>
                  <a:close/>
                  <a:moveTo>
                    <a:pt x="69" y="88"/>
                  </a:moveTo>
                  <a:cubicBezTo>
                    <a:pt x="70" y="88"/>
                    <a:pt x="70" y="89"/>
                    <a:pt x="71" y="88"/>
                  </a:cubicBezTo>
                  <a:cubicBezTo>
                    <a:pt x="69" y="85"/>
                    <a:pt x="69" y="85"/>
                    <a:pt x="69" y="85"/>
                  </a:cubicBezTo>
                  <a:cubicBezTo>
                    <a:pt x="70" y="85"/>
                    <a:pt x="70" y="85"/>
                    <a:pt x="71" y="86"/>
                  </a:cubicBezTo>
                  <a:cubicBezTo>
                    <a:pt x="71" y="85"/>
                    <a:pt x="72" y="85"/>
                    <a:pt x="72" y="84"/>
                  </a:cubicBezTo>
                  <a:cubicBezTo>
                    <a:pt x="71" y="82"/>
                    <a:pt x="69" y="85"/>
                    <a:pt x="70" y="82"/>
                  </a:cubicBezTo>
                  <a:cubicBezTo>
                    <a:pt x="71" y="84"/>
                    <a:pt x="73" y="81"/>
                    <a:pt x="74" y="84"/>
                  </a:cubicBezTo>
                  <a:cubicBezTo>
                    <a:pt x="74" y="84"/>
                    <a:pt x="74" y="83"/>
                    <a:pt x="75" y="84"/>
                  </a:cubicBezTo>
                  <a:cubicBezTo>
                    <a:pt x="75" y="84"/>
                    <a:pt x="75" y="85"/>
                    <a:pt x="75" y="85"/>
                  </a:cubicBezTo>
                  <a:cubicBezTo>
                    <a:pt x="75" y="85"/>
                    <a:pt x="74" y="84"/>
                    <a:pt x="74" y="85"/>
                  </a:cubicBezTo>
                  <a:cubicBezTo>
                    <a:pt x="73" y="86"/>
                    <a:pt x="73" y="86"/>
                    <a:pt x="73" y="86"/>
                  </a:cubicBezTo>
                  <a:cubicBezTo>
                    <a:pt x="76" y="86"/>
                    <a:pt x="74" y="88"/>
                    <a:pt x="75" y="89"/>
                  </a:cubicBezTo>
                  <a:cubicBezTo>
                    <a:pt x="74" y="90"/>
                    <a:pt x="71" y="89"/>
                    <a:pt x="69" y="88"/>
                  </a:cubicBezTo>
                  <a:close/>
                  <a:moveTo>
                    <a:pt x="77" y="92"/>
                  </a:moveTo>
                  <a:cubicBezTo>
                    <a:pt x="76" y="93"/>
                    <a:pt x="76" y="93"/>
                    <a:pt x="76" y="93"/>
                  </a:cubicBezTo>
                  <a:cubicBezTo>
                    <a:pt x="75" y="91"/>
                    <a:pt x="75" y="91"/>
                    <a:pt x="75" y="91"/>
                  </a:cubicBezTo>
                  <a:lnTo>
                    <a:pt x="77" y="92"/>
                  </a:lnTo>
                  <a:close/>
                  <a:moveTo>
                    <a:pt x="76" y="338"/>
                  </a:moveTo>
                  <a:cubicBezTo>
                    <a:pt x="78" y="338"/>
                    <a:pt x="78" y="338"/>
                    <a:pt x="78" y="338"/>
                  </a:cubicBezTo>
                  <a:cubicBezTo>
                    <a:pt x="78" y="338"/>
                    <a:pt x="77" y="340"/>
                    <a:pt x="76" y="338"/>
                  </a:cubicBezTo>
                  <a:close/>
                  <a:moveTo>
                    <a:pt x="79" y="107"/>
                  </a:moveTo>
                  <a:cubicBezTo>
                    <a:pt x="80" y="108"/>
                    <a:pt x="80" y="108"/>
                    <a:pt x="80" y="108"/>
                  </a:cubicBezTo>
                  <a:cubicBezTo>
                    <a:pt x="78" y="109"/>
                    <a:pt x="78" y="109"/>
                    <a:pt x="78" y="109"/>
                  </a:cubicBezTo>
                  <a:lnTo>
                    <a:pt x="79" y="107"/>
                  </a:lnTo>
                  <a:close/>
                  <a:moveTo>
                    <a:pt x="79" y="347"/>
                  </a:moveTo>
                  <a:cubicBezTo>
                    <a:pt x="79" y="347"/>
                    <a:pt x="79" y="347"/>
                    <a:pt x="79" y="347"/>
                  </a:cubicBezTo>
                  <a:cubicBezTo>
                    <a:pt x="81" y="348"/>
                    <a:pt x="81" y="348"/>
                    <a:pt x="81" y="348"/>
                  </a:cubicBezTo>
                  <a:lnTo>
                    <a:pt x="79" y="347"/>
                  </a:lnTo>
                  <a:close/>
                  <a:moveTo>
                    <a:pt x="82" y="358"/>
                  </a:moveTo>
                  <a:cubicBezTo>
                    <a:pt x="80" y="358"/>
                    <a:pt x="80" y="358"/>
                    <a:pt x="80" y="358"/>
                  </a:cubicBezTo>
                  <a:cubicBezTo>
                    <a:pt x="81" y="357"/>
                    <a:pt x="80" y="356"/>
                    <a:pt x="82" y="356"/>
                  </a:cubicBezTo>
                  <a:lnTo>
                    <a:pt x="82" y="358"/>
                  </a:lnTo>
                  <a:close/>
                  <a:moveTo>
                    <a:pt x="82" y="352"/>
                  </a:moveTo>
                  <a:cubicBezTo>
                    <a:pt x="82" y="352"/>
                    <a:pt x="82" y="352"/>
                    <a:pt x="82" y="352"/>
                  </a:cubicBezTo>
                  <a:cubicBezTo>
                    <a:pt x="81" y="352"/>
                    <a:pt x="81" y="352"/>
                    <a:pt x="81" y="352"/>
                  </a:cubicBezTo>
                  <a:cubicBezTo>
                    <a:pt x="81" y="352"/>
                    <a:pt x="81" y="352"/>
                    <a:pt x="81" y="352"/>
                  </a:cubicBezTo>
                  <a:cubicBezTo>
                    <a:pt x="82" y="352"/>
                    <a:pt x="82" y="352"/>
                    <a:pt x="82" y="352"/>
                  </a:cubicBezTo>
                  <a:cubicBezTo>
                    <a:pt x="82" y="352"/>
                    <a:pt x="82" y="352"/>
                    <a:pt x="82" y="352"/>
                  </a:cubicBezTo>
                  <a:cubicBezTo>
                    <a:pt x="83" y="351"/>
                    <a:pt x="83" y="351"/>
                    <a:pt x="85" y="352"/>
                  </a:cubicBezTo>
                  <a:cubicBezTo>
                    <a:pt x="85" y="353"/>
                    <a:pt x="85" y="353"/>
                    <a:pt x="85" y="353"/>
                  </a:cubicBezTo>
                  <a:cubicBezTo>
                    <a:pt x="84" y="352"/>
                    <a:pt x="83" y="351"/>
                    <a:pt x="82" y="352"/>
                  </a:cubicBezTo>
                  <a:close/>
                  <a:moveTo>
                    <a:pt x="85" y="358"/>
                  </a:moveTo>
                  <a:cubicBezTo>
                    <a:pt x="84" y="358"/>
                    <a:pt x="84" y="358"/>
                    <a:pt x="84" y="358"/>
                  </a:cubicBezTo>
                  <a:cubicBezTo>
                    <a:pt x="83" y="358"/>
                    <a:pt x="83" y="358"/>
                    <a:pt x="83" y="358"/>
                  </a:cubicBezTo>
                  <a:cubicBezTo>
                    <a:pt x="84" y="357"/>
                    <a:pt x="87" y="356"/>
                    <a:pt x="86" y="354"/>
                  </a:cubicBezTo>
                  <a:cubicBezTo>
                    <a:pt x="88" y="355"/>
                    <a:pt x="86" y="356"/>
                    <a:pt x="85" y="358"/>
                  </a:cubicBezTo>
                  <a:close/>
                  <a:moveTo>
                    <a:pt x="90" y="373"/>
                  </a:moveTo>
                  <a:cubicBezTo>
                    <a:pt x="89" y="373"/>
                    <a:pt x="88" y="373"/>
                    <a:pt x="88" y="372"/>
                  </a:cubicBezTo>
                  <a:cubicBezTo>
                    <a:pt x="91" y="372"/>
                    <a:pt x="91" y="372"/>
                    <a:pt x="91" y="372"/>
                  </a:cubicBezTo>
                  <a:cubicBezTo>
                    <a:pt x="91" y="372"/>
                    <a:pt x="90" y="373"/>
                    <a:pt x="90" y="373"/>
                  </a:cubicBezTo>
                  <a:close/>
                  <a:moveTo>
                    <a:pt x="98" y="356"/>
                  </a:moveTo>
                  <a:cubicBezTo>
                    <a:pt x="97" y="356"/>
                    <a:pt x="97" y="356"/>
                    <a:pt x="97" y="356"/>
                  </a:cubicBezTo>
                  <a:cubicBezTo>
                    <a:pt x="96" y="356"/>
                    <a:pt x="96" y="356"/>
                    <a:pt x="96" y="356"/>
                  </a:cubicBezTo>
                  <a:cubicBezTo>
                    <a:pt x="96" y="355"/>
                    <a:pt x="96" y="355"/>
                    <a:pt x="96" y="355"/>
                  </a:cubicBezTo>
                  <a:cubicBezTo>
                    <a:pt x="96" y="356"/>
                    <a:pt x="96" y="356"/>
                    <a:pt x="96" y="356"/>
                  </a:cubicBezTo>
                  <a:cubicBezTo>
                    <a:pt x="97" y="356"/>
                    <a:pt x="98" y="356"/>
                    <a:pt x="98" y="356"/>
                  </a:cubicBezTo>
                  <a:close/>
                  <a:moveTo>
                    <a:pt x="92" y="359"/>
                  </a:moveTo>
                  <a:cubicBezTo>
                    <a:pt x="91" y="359"/>
                    <a:pt x="91" y="357"/>
                    <a:pt x="90" y="357"/>
                  </a:cubicBezTo>
                  <a:cubicBezTo>
                    <a:pt x="89" y="357"/>
                    <a:pt x="89" y="357"/>
                    <a:pt x="89" y="357"/>
                  </a:cubicBezTo>
                  <a:cubicBezTo>
                    <a:pt x="90" y="357"/>
                    <a:pt x="90" y="357"/>
                    <a:pt x="90" y="357"/>
                  </a:cubicBezTo>
                  <a:cubicBezTo>
                    <a:pt x="92" y="357"/>
                    <a:pt x="92" y="357"/>
                    <a:pt x="92" y="357"/>
                  </a:cubicBezTo>
                  <a:cubicBezTo>
                    <a:pt x="91" y="358"/>
                    <a:pt x="92" y="358"/>
                    <a:pt x="92" y="359"/>
                  </a:cubicBezTo>
                  <a:close/>
                  <a:moveTo>
                    <a:pt x="92" y="92"/>
                  </a:moveTo>
                  <a:cubicBezTo>
                    <a:pt x="93" y="91"/>
                    <a:pt x="93" y="91"/>
                    <a:pt x="93" y="91"/>
                  </a:cubicBezTo>
                  <a:cubicBezTo>
                    <a:pt x="94" y="92"/>
                    <a:pt x="94" y="92"/>
                    <a:pt x="94" y="92"/>
                  </a:cubicBezTo>
                  <a:lnTo>
                    <a:pt x="92" y="92"/>
                  </a:lnTo>
                  <a:close/>
                  <a:moveTo>
                    <a:pt x="92" y="370"/>
                  </a:moveTo>
                  <a:cubicBezTo>
                    <a:pt x="94" y="369"/>
                    <a:pt x="94" y="369"/>
                    <a:pt x="94" y="369"/>
                  </a:cubicBezTo>
                  <a:cubicBezTo>
                    <a:pt x="92" y="367"/>
                    <a:pt x="92" y="367"/>
                    <a:pt x="92" y="367"/>
                  </a:cubicBezTo>
                  <a:cubicBezTo>
                    <a:pt x="94" y="367"/>
                    <a:pt x="94" y="367"/>
                    <a:pt x="94" y="367"/>
                  </a:cubicBezTo>
                  <a:cubicBezTo>
                    <a:pt x="94" y="368"/>
                    <a:pt x="94" y="369"/>
                    <a:pt x="94" y="369"/>
                  </a:cubicBezTo>
                  <a:cubicBezTo>
                    <a:pt x="95" y="370"/>
                    <a:pt x="95" y="371"/>
                    <a:pt x="96" y="371"/>
                  </a:cubicBezTo>
                  <a:cubicBezTo>
                    <a:pt x="96" y="369"/>
                    <a:pt x="96" y="369"/>
                    <a:pt x="96" y="369"/>
                  </a:cubicBezTo>
                  <a:cubicBezTo>
                    <a:pt x="97" y="370"/>
                    <a:pt x="99" y="370"/>
                    <a:pt x="97" y="372"/>
                  </a:cubicBezTo>
                  <a:lnTo>
                    <a:pt x="92" y="370"/>
                  </a:lnTo>
                  <a:close/>
                  <a:moveTo>
                    <a:pt x="100" y="375"/>
                  </a:moveTo>
                  <a:cubicBezTo>
                    <a:pt x="100" y="376"/>
                    <a:pt x="100" y="376"/>
                    <a:pt x="99" y="376"/>
                  </a:cubicBezTo>
                  <a:cubicBezTo>
                    <a:pt x="98" y="376"/>
                    <a:pt x="98" y="376"/>
                    <a:pt x="98" y="376"/>
                  </a:cubicBezTo>
                  <a:cubicBezTo>
                    <a:pt x="100" y="374"/>
                    <a:pt x="96" y="374"/>
                    <a:pt x="96" y="373"/>
                  </a:cubicBezTo>
                  <a:cubicBezTo>
                    <a:pt x="96" y="374"/>
                    <a:pt x="95" y="373"/>
                    <a:pt x="94" y="374"/>
                  </a:cubicBezTo>
                  <a:cubicBezTo>
                    <a:pt x="94" y="372"/>
                    <a:pt x="94" y="372"/>
                    <a:pt x="94" y="372"/>
                  </a:cubicBezTo>
                  <a:cubicBezTo>
                    <a:pt x="96" y="373"/>
                    <a:pt x="98" y="374"/>
                    <a:pt x="100" y="375"/>
                  </a:cubicBezTo>
                  <a:close/>
                  <a:moveTo>
                    <a:pt x="98" y="368"/>
                  </a:moveTo>
                  <a:cubicBezTo>
                    <a:pt x="97" y="367"/>
                    <a:pt x="100" y="365"/>
                    <a:pt x="98" y="363"/>
                  </a:cubicBezTo>
                  <a:cubicBezTo>
                    <a:pt x="97" y="364"/>
                    <a:pt x="96" y="363"/>
                    <a:pt x="96" y="364"/>
                  </a:cubicBezTo>
                  <a:cubicBezTo>
                    <a:pt x="96" y="364"/>
                    <a:pt x="96" y="364"/>
                    <a:pt x="96" y="364"/>
                  </a:cubicBezTo>
                  <a:cubicBezTo>
                    <a:pt x="96" y="364"/>
                    <a:pt x="96" y="364"/>
                    <a:pt x="96" y="364"/>
                  </a:cubicBezTo>
                  <a:cubicBezTo>
                    <a:pt x="96" y="364"/>
                    <a:pt x="96" y="364"/>
                    <a:pt x="96" y="364"/>
                  </a:cubicBezTo>
                  <a:cubicBezTo>
                    <a:pt x="95" y="365"/>
                    <a:pt x="95" y="365"/>
                    <a:pt x="95" y="365"/>
                  </a:cubicBezTo>
                  <a:cubicBezTo>
                    <a:pt x="93" y="365"/>
                    <a:pt x="94" y="362"/>
                    <a:pt x="94" y="362"/>
                  </a:cubicBezTo>
                  <a:cubicBezTo>
                    <a:pt x="94" y="362"/>
                    <a:pt x="94" y="363"/>
                    <a:pt x="94" y="363"/>
                  </a:cubicBezTo>
                  <a:cubicBezTo>
                    <a:pt x="95" y="364"/>
                    <a:pt x="95" y="363"/>
                    <a:pt x="96" y="362"/>
                  </a:cubicBezTo>
                  <a:cubicBezTo>
                    <a:pt x="96" y="361"/>
                    <a:pt x="95" y="360"/>
                    <a:pt x="95" y="359"/>
                  </a:cubicBezTo>
                  <a:cubicBezTo>
                    <a:pt x="94" y="358"/>
                    <a:pt x="94" y="359"/>
                    <a:pt x="94" y="359"/>
                  </a:cubicBezTo>
                  <a:cubicBezTo>
                    <a:pt x="93" y="358"/>
                    <a:pt x="93" y="358"/>
                    <a:pt x="93" y="358"/>
                  </a:cubicBezTo>
                  <a:cubicBezTo>
                    <a:pt x="95" y="358"/>
                    <a:pt x="97" y="359"/>
                    <a:pt x="99" y="358"/>
                  </a:cubicBezTo>
                  <a:cubicBezTo>
                    <a:pt x="98" y="359"/>
                    <a:pt x="94" y="359"/>
                    <a:pt x="96" y="362"/>
                  </a:cubicBezTo>
                  <a:cubicBezTo>
                    <a:pt x="96" y="364"/>
                    <a:pt x="98" y="362"/>
                    <a:pt x="99" y="363"/>
                  </a:cubicBezTo>
                  <a:cubicBezTo>
                    <a:pt x="99" y="363"/>
                    <a:pt x="99" y="363"/>
                    <a:pt x="99" y="363"/>
                  </a:cubicBezTo>
                  <a:cubicBezTo>
                    <a:pt x="99" y="363"/>
                    <a:pt x="99" y="363"/>
                    <a:pt x="99" y="363"/>
                  </a:cubicBezTo>
                  <a:cubicBezTo>
                    <a:pt x="99" y="363"/>
                    <a:pt x="99" y="363"/>
                    <a:pt x="99" y="363"/>
                  </a:cubicBezTo>
                  <a:cubicBezTo>
                    <a:pt x="99" y="364"/>
                    <a:pt x="100" y="367"/>
                    <a:pt x="98" y="368"/>
                  </a:cubicBezTo>
                  <a:close/>
                  <a:moveTo>
                    <a:pt x="100" y="358"/>
                  </a:moveTo>
                  <a:cubicBezTo>
                    <a:pt x="101" y="357"/>
                    <a:pt x="101" y="357"/>
                    <a:pt x="101" y="357"/>
                  </a:cubicBezTo>
                  <a:cubicBezTo>
                    <a:pt x="102" y="358"/>
                    <a:pt x="102" y="358"/>
                    <a:pt x="102" y="358"/>
                  </a:cubicBezTo>
                  <a:lnTo>
                    <a:pt x="100" y="358"/>
                  </a:lnTo>
                  <a:close/>
                  <a:moveTo>
                    <a:pt x="104" y="69"/>
                  </a:moveTo>
                  <a:cubicBezTo>
                    <a:pt x="105" y="69"/>
                    <a:pt x="106" y="69"/>
                    <a:pt x="106" y="70"/>
                  </a:cubicBezTo>
                  <a:cubicBezTo>
                    <a:pt x="104" y="70"/>
                    <a:pt x="104" y="70"/>
                    <a:pt x="104" y="70"/>
                  </a:cubicBezTo>
                  <a:lnTo>
                    <a:pt x="104" y="69"/>
                  </a:lnTo>
                  <a:close/>
                  <a:moveTo>
                    <a:pt x="108" y="372"/>
                  </a:moveTo>
                  <a:cubicBezTo>
                    <a:pt x="108" y="371"/>
                    <a:pt x="108" y="372"/>
                    <a:pt x="107" y="372"/>
                  </a:cubicBezTo>
                  <a:cubicBezTo>
                    <a:pt x="106" y="371"/>
                    <a:pt x="108" y="370"/>
                    <a:pt x="106" y="370"/>
                  </a:cubicBezTo>
                  <a:cubicBezTo>
                    <a:pt x="105" y="371"/>
                    <a:pt x="105" y="371"/>
                    <a:pt x="105" y="371"/>
                  </a:cubicBezTo>
                  <a:cubicBezTo>
                    <a:pt x="105" y="371"/>
                    <a:pt x="105" y="371"/>
                    <a:pt x="105" y="371"/>
                  </a:cubicBezTo>
                  <a:cubicBezTo>
                    <a:pt x="105" y="370"/>
                    <a:pt x="105" y="370"/>
                    <a:pt x="105" y="370"/>
                  </a:cubicBezTo>
                  <a:cubicBezTo>
                    <a:pt x="104" y="370"/>
                    <a:pt x="104" y="370"/>
                    <a:pt x="104" y="370"/>
                  </a:cubicBezTo>
                  <a:cubicBezTo>
                    <a:pt x="105" y="370"/>
                    <a:pt x="105" y="370"/>
                    <a:pt x="105" y="370"/>
                  </a:cubicBezTo>
                  <a:cubicBezTo>
                    <a:pt x="106" y="370"/>
                    <a:pt x="106" y="370"/>
                    <a:pt x="106" y="370"/>
                  </a:cubicBezTo>
                  <a:cubicBezTo>
                    <a:pt x="105" y="369"/>
                    <a:pt x="105" y="369"/>
                    <a:pt x="105" y="369"/>
                  </a:cubicBezTo>
                  <a:cubicBezTo>
                    <a:pt x="108" y="368"/>
                    <a:pt x="106" y="371"/>
                    <a:pt x="108" y="371"/>
                  </a:cubicBezTo>
                  <a:lnTo>
                    <a:pt x="108" y="372"/>
                  </a:lnTo>
                  <a:close/>
                  <a:moveTo>
                    <a:pt x="110" y="369"/>
                  </a:moveTo>
                  <a:cubicBezTo>
                    <a:pt x="109" y="369"/>
                    <a:pt x="109" y="369"/>
                    <a:pt x="109" y="369"/>
                  </a:cubicBezTo>
                  <a:cubicBezTo>
                    <a:pt x="111" y="368"/>
                    <a:pt x="111" y="368"/>
                    <a:pt x="111" y="368"/>
                  </a:cubicBezTo>
                  <a:cubicBezTo>
                    <a:pt x="110" y="368"/>
                    <a:pt x="111" y="370"/>
                    <a:pt x="110" y="369"/>
                  </a:cubicBezTo>
                  <a:close/>
                  <a:moveTo>
                    <a:pt x="119" y="376"/>
                  </a:moveTo>
                  <a:cubicBezTo>
                    <a:pt x="120" y="376"/>
                    <a:pt x="120" y="376"/>
                    <a:pt x="120" y="376"/>
                  </a:cubicBezTo>
                  <a:cubicBezTo>
                    <a:pt x="119" y="376"/>
                    <a:pt x="119" y="376"/>
                    <a:pt x="119" y="376"/>
                  </a:cubicBezTo>
                  <a:cubicBezTo>
                    <a:pt x="118" y="376"/>
                    <a:pt x="117" y="375"/>
                    <a:pt x="116" y="375"/>
                  </a:cubicBezTo>
                  <a:cubicBezTo>
                    <a:pt x="117" y="373"/>
                    <a:pt x="118" y="375"/>
                    <a:pt x="119" y="376"/>
                  </a:cubicBezTo>
                  <a:close/>
                  <a:moveTo>
                    <a:pt x="117" y="384"/>
                  </a:moveTo>
                  <a:cubicBezTo>
                    <a:pt x="117" y="383"/>
                    <a:pt x="116" y="383"/>
                    <a:pt x="116" y="382"/>
                  </a:cubicBezTo>
                  <a:cubicBezTo>
                    <a:pt x="116" y="382"/>
                    <a:pt x="115" y="382"/>
                    <a:pt x="115" y="383"/>
                  </a:cubicBezTo>
                  <a:cubicBezTo>
                    <a:pt x="115" y="382"/>
                    <a:pt x="115" y="382"/>
                    <a:pt x="115" y="382"/>
                  </a:cubicBezTo>
                  <a:cubicBezTo>
                    <a:pt x="116" y="382"/>
                    <a:pt x="117" y="381"/>
                    <a:pt x="116" y="380"/>
                  </a:cubicBezTo>
                  <a:cubicBezTo>
                    <a:pt x="117" y="381"/>
                    <a:pt x="117" y="381"/>
                    <a:pt x="117" y="381"/>
                  </a:cubicBezTo>
                  <a:cubicBezTo>
                    <a:pt x="117" y="382"/>
                    <a:pt x="117" y="382"/>
                    <a:pt x="117" y="383"/>
                  </a:cubicBezTo>
                  <a:cubicBezTo>
                    <a:pt x="120" y="384"/>
                    <a:pt x="120" y="384"/>
                    <a:pt x="120" y="384"/>
                  </a:cubicBezTo>
                  <a:lnTo>
                    <a:pt x="117" y="384"/>
                  </a:lnTo>
                  <a:close/>
                  <a:moveTo>
                    <a:pt x="137" y="395"/>
                  </a:moveTo>
                  <a:cubicBezTo>
                    <a:pt x="138" y="395"/>
                    <a:pt x="140" y="393"/>
                    <a:pt x="141" y="395"/>
                  </a:cubicBezTo>
                  <a:cubicBezTo>
                    <a:pt x="140" y="395"/>
                    <a:pt x="138" y="396"/>
                    <a:pt x="137" y="395"/>
                  </a:cubicBezTo>
                  <a:close/>
                  <a:moveTo>
                    <a:pt x="140" y="408"/>
                  </a:moveTo>
                  <a:cubicBezTo>
                    <a:pt x="139" y="406"/>
                    <a:pt x="139" y="406"/>
                    <a:pt x="139" y="406"/>
                  </a:cubicBezTo>
                  <a:cubicBezTo>
                    <a:pt x="140" y="406"/>
                    <a:pt x="141" y="405"/>
                    <a:pt x="142" y="406"/>
                  </a:cubicBezTo>
                  <a:cubicBezTo>
                    <a:pt x="143" y="408"/>
                    <a:pt x="141" y="407"/>
                    <a:pt x="140" y="408"/>
                  </a:cubicBezTo>
                  <a:close/>
                  <a:moveTo>
                    <a:pt x="144" y="408"/>
                  </a:moveTo>
                  <a:cubicBezTo>
                    <a:pt x="145" y="409"/>
                    <a:pt x="145" y="409"/>
                    <a:pt x="145" y="409"/>
                  </a:cubicBezTo>
                  <a:cubicBezTo>
                    <a:pt x="145" y="408"/>
                    <a:pt x="146" y="408"/>
                    <a:pt x="146" y="408"/>
                  </a:cubicBezTo>
                  <a:cubicBezTo>
                    <a:pt x="147" y="409"/>
                    <a:pt x="147" y="409"/>
                    <a:pt x="147" y="409"/>
                  </a:cubicBezTo>
                  <a:cubicBezTo>
                    <a:pt x="146" y="410"/>
                    <a:pt x="144" y="410"/>
                    <a:pt x="142" y="410"/>
                  </a:cubicBezTo>
                  <a:lnTo>
                    <a:pt x="144" y="408"/>
                  </a:lnTo>
                  <a:close/>
                  <a:moveTo>
                    <a:pt x="142" y="401"/>
                  </a:moveTo>
                  <a:cubicBezTo>
                    <a:pt x="144" y="401"/>
                    <a:pt x="143" y="400"/>
                    <a:pt x="143" y="398"/>
                  </a:cubicBezTo>
                  <a:cubicBezTo>
                    <a:pt x="143" y="399"/>
                    <a:pt x="144" y="400"/>
                    <a:pt x="144" y="401"/>
                  </a:cubicBezTo>
                  <a:lnTo>
                    <a:pt x="142" y="401"/>
                  </a:lnTo>
                  <a:close/>
                  <a:moveTo>
                    <a:pt x="152" y="399"/>
                  </a:moveTo>
                  <a:cubicBezTo>
                    <a:pt x="152" y="398"/>
                    <a:pt x="152" y="398"/>
                    <a:pt x="152" y="398"/>
                  </a:cubicBezTo>
                  <a:cubicBezTo>
                    <a:pt x="153" y="399"/>
                    <a:pt x="153" y="399"/>
                    <a:pt x="153" y="399"/>
                  </a:cubicBezTo>
                  <a:lnTo>
                    <a:pt x="152" y="399"/>
                  </a:lnTo>
                  <a:close/>
                  <a:moveTo>
                    <a:pt x="153" y="402"/>
                  </a:moveTo>
                  <a:cubicBezTo>
                    <a:pt x="153" y="401"/>
                    <a:pt x="153" y="401"/>
                    <a:pt x="153" y="401"/>
                  </a:cubicBezTo>
                  <a:cubicBezTo>
                    <a:pt x="156" y="402"/>
                    <a:pt x="156" y="402"/>
                    <a:pt x="156" y="402"/>
                  </a:cubicBezTo>
                  <a:lnTo>
                    <a:pt x="153" y="402"/>
                  </a:lnTo>
                  <a:close/>
                  <a:moveTo>
                    <a:pt x="158" y="404"/>
                  </a:moveTo>
                  <a:cubicBezTo>
                    <a:pt x="157" y="404"/>
                    <a:pt x="157" y="404"/>
                    <a:pt x="157" y="404"/>
                  </a:cubicBezTo>
                  <a:cubicBezTo>
                    <a:pt x="157" y="402"/>
                    <a:pt x="159" y="403"/>
                    <a:pt x="160" y="402"/>
                  </a:cubicBezTo>
                  <a:cubicBezTo>
                    <a:pt x="160" y="403"/>
                    <a:pt x="158" y="403"/>
                    <a:pt x="158" y="404"/>
                  </a:cubicBezTo>
                  <a:close/>
                  <a:moveTo>
                    <a:pt x="162" y="405"/>
                  </a:moveTo>
                  <a:cubicBezTo>
                    <a:pt x="163" y="405"/>
                    <a:pt x="163" y="405"/>
                    <a:pt x="163" y="405"/>
                  </a:cubicBezTo>
                  <a:cubicBezTo>
                    <a:pt x="160" y="404"/>
                    <a:pt x="160" y="404"/>
                    <a:pt x="160" y="404"/>
                  </a:cubicBezTo>
                  <a:cubicBezTo>
                    <a:pt x="161" y="403"/>
                    <a:pt x="165" y="404"/>
                    <a:pt x="165" y="407"/>
                  </a:cubicBezTo>
                  <a:lnTo>
                    <a:pt x="162" y="405"/>
                  </a:lnTo>
                  <a:close/>
                  <a:moveTo>
                    <a:pt x="173" y="408"/>
                  </a:moveTo>
                  <a:cubicBezTo>
                    <a:pt x="171" y="407"/>
                    <a:pt x="170" y="409"/>
                    <a:pt x="168" y="407"/>
                  </a:cubicBezTo>
                  <a:cubicBezTo>
                    <a:pt x="169" y="406"/>
                    <a:pt x="171" y="406"/>
                    <a:pt x="173" y="407"/>
                  </a:cubicBezTo>
                  <a:lnTo>
                    <a:pt x="173" y="408"/>
                  </a:lnTo>
                  <a:close/>
                  <a:moveTo>
                    <a:pt x="211" y="408"/>
                  </a:moveTo>
                  <a:cubicBezTo>
                    <a:pt x="211" y="407"/>
                    <a:pt x="211" y="407"/>
                    <a:pt x="211" y="407"/>
                  </a:cubicBezTo>
                  <a:cubicBezTo>
                    <a:pt x="211" y="407"/>
                    <a:pt x="211" y="407"/>
                    <a:pt x="211" y="407"/>
                  </a:cubicBezTo>
                  <a:cubicBezTo>
                    <a:pt x="211" y="408"/>
                    <a:pt x="211" y="408"/>
                    <a:pt x="211" y="408"/>
                  </a:cubicBezTo>
                  <a:close/>
                  <a:moveTo>
                    <a:pt x="212" y="414"/>
                  </a:moveTo>
                  <a:cubicBezTo>
                    <a:pt x="211" y="414"/>
                    <a:pt x="211" y="414"/>
                    <a:pt x="211" y="414"/>
                  </a:cubicBezTo>
                  <a:cubicBezTo>
                    <a:pt x="212" y="411"/>
                    <a:pt x="212" y="411"/>
                    <a:pt x="212" y="411"/>
                  </a:cubicBezTo>
                  <a:cubicBezTo>
                    <a:pt x="212" y="411"/>
                    <a:pt x="213" y="412"/>
                    <a:pt x="213" y="412"/>
                  </a:cubicBezTo>
                  <a:cubicBezTo>
                    <a:pt x="212" y="413"/>
                    <a:pt x="212" y="413"/>
                    <a:pt x="212" y="413"/>
                  </a:cubicBezTo>
                  <a:cubicBezTo>
                    <a:pt x="212" y="413"/>
                    <a:pt x="212" y="413"/>
                    <a:pt x="212" y="414"/>
                  </a:cubicBezTo>
                  <a:close/>
                  <a:moveTo>
                    <a:pt x="217" y="411"/>
                  </a:moveTo>
                  <a:cubicBezTo>
                    <a:pt x="216" y="411"/>
                    <a:pt x="216" y="411"/>
                    <a:pt x="216" y="411"/>
                  </a:cubicBezTo>
                  <a:cubicBezTo>
                    <a:pt x="216" y="412"/>
                    <a:pt x="216" y="412"/>
                    <a:pt x="216" y="412"/>
                  </a:cubicBezTo>
                  <a:cubicBezTo>
                    <a:pt x="216" y="413"/>
                    <a:pt x="216" y="413"/>
                    <a:pt x="216" y="413"/>
                  </a:cubicBezTo>
                  <a:cubicBezTo>
                    <a:pt x="216" y="414"/>
                    <a:pt x="216" y="414"/>
                    <a:pt x="216" y="414"/>
                  </a:cubicBezTo>
                  <a:cubicBezTo>
                    <a:pt x="214" y="413"/>
                    <a:pt x="214" y="413"/>
                    <a:pt x="214" y="413"/>
                  </a:cubicBezTo>
                  <a:cubicBezTo>
                    <a:pt x="215" y="413"/>
                    <a:pt x="216" y="413"/>
                    <a:pt x="216" y="413"/>
                  </a:cubicBezTo>
                  <a:cubicBezTo>
                    <a:pt x="216" y="412"/>
                    <a:pt x="216" y="412"/>
                    <a:pt x="216" y="412"/>
                  </a:cubicBezTo>
                  <a:cubicBezTo>
                    <a:pt x="215" y="411"/>
                    <a:pt x="215" y="411"/>
                    <a:pt x="215" y="411"/>
                  </a:cubicBezTo>
                  <a:cubicBezTo>
                    <a:pt x="214" y="411"/>
                    <a:pt x="214" y="411"/>
                    <a:pt x="214" y="411"/>
                  </a:cubicBezTo>
                  <a:cubicBezTo>
                    <a:pt x="214" y="408"/>
                    <a:pt x="214" y="408"/>
                    <a:pt x="214" y="408"/>
                  </a:cubicBezTo>
                  <a:cubicBezTo>
                    <a:pt x="214" y="408"/>
                    <a:pt x="215" y="408"/>
                    <a:pt x="216" y="408"/>
                  </a:cubicBezTo>
                  <a:cubicBezTo>
                    <a:pt x="216" y="407"/>
                    <a:pt x="216" y="407"/>
                    <a:pt x="216" y="407"/>
                  </a:cubicBezTo>
                  <a:cubicBezTo>
                    <a:pt x="216" y="407"/>
                    <a:pt x="216" y="407"/>
                    <a:pt x="216" y="408"/>
                  </a:cubicBezTo>
                  <a:cubicBezTo>
                    <a:pt x="216" y="409"/>
                    <a:pt x="218" y="409"/>
                    <a:pt x="217" y="411"/>
                  </a:cubicBezTo>
                  <a:close/>
                  <a:moveTo>
                    <a:pt x="224" y="419"/>
                  </a:moveTo>
                  <a:cubicBezTo>
                    <a:pt x="223" y="419"/>
                    <a:pt x="223" y="419"/>
                    <a:pt x="223" y="419"/>
                  </a:cubicBezTo>
                  <a:cubicBezTo>
                    <a:pt x="224" y="418"/>
                    <a:pt x="224" y="418"/>
                    <a:pt x="224" y="418"/>
                  </a:cubicBezTo>
                  <a:lnTo>
                    <a:pt x="224" y="419"/>
                  </a:lnTo>
                  <a:close/>
                  <a:moveTo>
                    <a:pt x="224" y="416"/>
                  </a:moveTo>
                  <a:cubicBezTo>
                    <a:pt x="224" y="416"/>
                    <a:pt x="225" y="415"/>
                    <a:pt x="225" y="415"/>
                  </a:cubicBezTo>
                  <a:cubicBezTo>
                    <a:pt x="225" y="415"/>
                    <a:pt x="224" y="416"/>
                    <a:pt x="224" y="416"/>
                  </a:cubicBezTo>
                  <a:close/>
                  <a:moveTo>
                    <a:pt x="242" y="2"/>
                  </a:moveTo>
                  <a:cubicBezTo>
                    <a:pt x="243" y="3"/>
                    <a:pt x="243" y="3"/>
                    <a:pt x="243" y="3"/>
                  </a:cubicBezTo>
                  <a:cubicBezTo>
                    <a:pt x="240" y="3"/>
                    <a:pt x="240" y="3"/>
                    <a:pt x="240" y="3"/>
                  </a:cubicBezTo>
                  <a:lnTo>
                    <a:pt x="242" y="2"/>
                  </a:lnTo>
                  <a:close/>
                  <a:moveTo>
                    <a:pt x="244" y="420"/>
                  </a:moveTo>
                  <a:cubicBezTo>
                    <a:pt x="242" y="421"/>
                    <a:pt x="242" y="418"/>
                    <a:pt x="241" y="418"/>
                  </a:cubicBezTo>
                  <a:cubicBezTo>
                    <a:pt x="242" y="418"/>
                    <a:pt x="242" y="418"/>
                    <a:pt x="242" y="417"/>
                  </a:cubicBezTo>
                  <a:cubicBezTo>
                    <a:pt x="239" y="418"/>
                    <a:pt x="239" y="416"/>
                    <a:pt x="237" y="415"/>
                  </a:cubicBezTo>
                  <a:cubicBezTo>
                    <a:pt x="237" y="414"/>
                    <a:pt x="237" y="414"/>
                    <a:pt x="237" y="414"/>
                  </a:cubicBezTo>
                  <a:cubicBezTo>
                    <a:pt x="236" y="416"/>
                    <a:pt x="236" y="416"/>
                    <a:pt x="236" y="416"/>
                  </a:cubicBezTo>
                  <a:cubicBezTo>
                    <a:pt x="236" y="415"/>
                    <a:pt x="237" y="415"/>
                    <a:pt x="236" y="414"/>
                  </a:cubicBezTo>
                  <a:cubicBezTo>
                    <a:pt x="237" y="414"/>
                    <a:pt x="237" y="414"/>
                    <a:pt x="237" y="414"/>
                  </a:cubicBezTo>
                  <a:cubicBezTo>
                    <a:pt x="237" y="414"/>
                    <a:pt x="237" y="414"/>
                    <a:pt x="237" y="414"/>
                  </a:cubicBezTo>
                  <a:cubicBezTo>
                    <a:pt x="237" y="415"/>
                    <a:pt x="237" y="415"/>
                    <a:pt x="237" y="415"/>
                  </a:cubicBezTo>
                  <a:cubicBezTo>
                    <a:pt x="239" y="415"/>
                    <a:pt x="240" y="416"/>
                    <a:pt x="241" y="414"/>
                  </a:cubicBezTo>
                  <a:cubicBezTo>
                    <a:pt x="240" y="412"/>
                    <a:pt x="240" y="412"/>
                    <a:pt x="240" y="412"/>
                  </a:cubicBezTo>
                  <a:cubicBezTo>
                    <a:pt x="241" y="414"/>
                    <a:pt x="242" y="415"/>
                    <a:pt x="243" y="413"/>
                  </a:cubicBezTo>
                  <a:cubicBezTo>
                    <a:pt x="244" y="412"/>
                    <a:pt x="244" y="412"/>
                    <a:pt x="244" y="412"/>
                  </a:cubicBezTo>
                  <a:cubicBezTo>
                    <a:pt x="244" y="414"/>
                    <a:pt x="246" y="416"/>
                    <a:pt x="243" y="416"/>
                  </a:cubicBezTo>
                  <a:cubicBezTo>
                    <a:pt x="242" y="417"/>
                    <a:pt x="242" y="417"/>
                    <a:pt x="242" y="417"/>
                  </a:cubicBezTo>
                  <a:cubicBezTo>
                    <a:pt x="243" y="418"/>
                    <a:pt x="244" y="420"/>
                    <a:pt x="244" y="420"/>
                  </a:cubicBezTo>
                  <a:close/>
                  <a:moveTo>
                    <a:pt x="246" y="421"/>
                  </a:moveTo>
                  <a:cubicBezTo>
                    <a:pt x="246" y="419"/>
                    <a:pt x="247" y="419"/>
                    <a:pt x="248" y="419"/>
                  </a:cubicBezTo>
                  <a:lnTo>
                    <a:pt x="246" y="421"/>
                  </a:lnTo>
                  <a:close/>
                  <a:moveTo>
                    <a:pt x="248" y="416"/>
                  </a:moveTo>
                  <a:cubicBezTo>
                    <a:pt x="248" y="415"/>
                    <a:pt x="248" y="415"/>
                    <a:pt x="248" y="415"/>
                  </a:cubicBezTo>
                  <a:cubicBezTo>
                    <a:pt x="250" y="415"/>
                    <a:pt x="250" y="415"/>
                    <a:pt x="250" y="415"/>
                  </a:cubicBezTo>
                  <a:cubicBezTo>
                    <a:pt x="249" y="415"/>
                    <a:pt x="249" y="415"/>
                    <a:pt x="248" y="416"/>
                  </a:cubicBezTo>
                  <a:close/>
                  <a:moveTo>
                    <a:pt x="254" y="421"/>
                  </a:moveTo>
                  <a:cubicBezTo>
                    <a:pt x="254" y="421"/>
                    <a:pt x="254" y="421"/>
                    <a:pt x="254" y="421"/>
                  </a:cubicBezTo>
                  <a:cubicBezTo>
                    <a:pt x="256" y="421"/>
                    <a:pt x="256" y="421"/>
                    <a:pt x="256" y="421"/>
                  </a:cubicBezTo>
                  <a:lnTo>
                    <a:pt x="254" y="421"/>
                  </a:lnTo>
                  <a:close/>
                  <a:moveTo>
                    <a:pt x="255" y="416"/>
                  </a:moveTo>
                  <a:cubicBezTo>
                    <a:pt x="256" y="413"/>
                    <a:pt x="256" y="413"/>
                    <a:pt x="256" y="413"/>
                  </a:cubicBezTo>
                  <a:cubicBezTo>
                    <a:pt x="256" y="415"/>
                    <a:pt x="256" y="415"/>
                    <a:pt x="256" y="415"/>
                  </a:cubicBezTo>
                  <a:lnTo>
                    <a:pt x="255" y="416"/>
                  </a:lnTo>
                  <a:close/>
                  <a:moveTo>
                    <a:pt x="262" y="412"/>
                  </a:moveTo>
                  <a:cubicBezTo>
                    <a:pt x="262" y="412"/>
                    <a:pt x="262" y="411"/>
                    <a:pt x="262" y="411"/>
                  </a:cubicBezTo>
                  <a:cubicBezTo>
                    <a:pt x="263" y="412"/>
                    <a:pt x="263" y="412"/>
                    <a:pt x="262" y="412"/>
                  </a:cubicBezTo>
                  <a:cubicBezTo>
                    <a:pt x="262" y="412"/>
                    <a:pt x="262" y="412"/>
                    <a:pt x="262" y="412"/>
                  </a:cubicBezTo>
                  <a:cubicBezTo>
                    <a:pt x="262" y="412"/>
                    <a:pt x="261" y="413"/>
                    <a:pt x="260" y="413"/>
                  </a:cubicBezTo>
                  <a:cubicBezTo>
                    <a:pt x="261" y="412"/>
                    <a:pt x="262" y="412"/>
                    <a:pt x="262" y="412"/>
                  </a:cubicBezTo>
                  <a:close/>
                  <a:moveTo>
                    <a:pt x="259" y="425"/>
                  </a:moveTo>
                  <a:cubicBezTo>
                    <a:pt x="257" y="425"/>
                    <a:pt x="257" y="425"/>
                    <a:pt x="257" y="425"/>
                  </a:cubicBezTo>
                  <a:cubicBezTo>
                    <a:pt x="257" y="425"/>
                    <a:pt x="258" y="424"/>
                    <a:pt x="259" y="425"/>
                  </a:cubicBezTo>
                  <a:close/>
                  <a:moveTo>
                    <a:pt x="261" y="423"/>
                  </a:moveTo>
                  <a:cubicBezTo>
                    <a:pt x="260" y="422"/>
                    <a:pt x="260" y="424"/>
                    <a:pt x="259" y="422"/>
                  </a:cubicBezTo>
                  <a:cubicBezTo>
                    <a:pt x="259" y="422"/>
                    <a:pt x="259" y="422"/>
                    <a:pt x="259" y="422"/>
                  </a:cubicBezTo>
                  <a:cubicBezTo>
                    <a:pt x="259" y="422"/>
                    <a:pt x="259" y="422"/>
                    <a:pt x="259" y="422"/>
                  </a:cubicBezTo>
                  <a:cubicBezTo>
                    <a:pt x="259" y="422"/>
                    <a:pt x="261" y="422"/>
                    <a:pt x="262" y="422"/>
                  </a:cubicBezTo>
                  <a:lnTo>
                    <a:pt x="261" y="423"/>
                  </a:lnTo>
                  <a:close/>
                  <a:moveTo>
                    <a:pt x="262" y="419"/>
                  </a:moveTo>
                  <a:cubicBezTo>
                    <a:pt x="261" y="419"/>
                    <a:pt x="261" y="419"/>
                    <a:pt x="261" y="419"/>
                  </a:cubicBezTo>
                  <a:cubicBezTo>
                    <a:pt x="261" y="416"/>
                    <a:pt x="263" y="418"/>
                    <a:pt x="264" y="416"/>
                  </a:cubicBezTo>
                  <a:cubicBezTo>
                    <a:pt x="263" y="415"/>
                    <a:pt x="263" y="415"/>
                    <a:pt x="263" y="415"/>
                  </a:cubicBezTo>
                  <a:cubicBezTo>
                    <a:pt x="265" y="415"/>
                    <a:pt x="265" y="415"/>
                    <a:pt x="265" y="415"/>
                  </a:cubicBezTo>
                  <a:cubicBezTo>
                    <a:pt x="265" y="416"/>
                    <a:pt x="263" y="418"/>
                    <a:pt x="262" y="419"/>
                  </a:cubicBezTo>
                  <a:close/>
                  <a:moveTo>
                    <a:pt x="266" y="419"/>
                  </a:moveTo>
                  <a:cubicBezTo>
                    <a:pt x="268" y="421"/>
                    <a:pt x="268" y="421"/>
                    <a:pt x="268" y="421"/>
                  </a:cubicBezTo>
                  <a:cubicBezTo>
                    <a:pt x="267" y="421"/>
                    <a:pt x="265" y="420"/>
                    <a:pt x="266" y="419"/>
                  </a:cubicBezTo>
                  <a:close/>
                  <a:moveTo>
                    <a:pt x="268" y="418"/>
                  </a:moveTo>
                  <a:cubicBezTo>
                    <a:pt x="267" y="418"/>
                    <a:pt x="267" y="418"/>
                    <a:pt x="267" y="418"/>
                  </a:cubicBezTo>
                  <a:cubicBezTo>
                    <a:pt x="268" y="417"/>
                    <a:pt x="268" y="417"/>
                    <a:pt x="268" y="417"/>
                  </a:cubicBezTo>
                  <a:cubicBezTo>
                    <a:pt x="267" y="416"/>
                    <a:pt x="266" y="415"/>
                    <a:pt x="267" y="414"/>
                  </a:cubicBezTo>
                  <a:cubicBezTo>
                    <a:pt x="268" y="414"/>
                    <a:pt x="267" y="416"/>
                    <a:pt x="269" y="416"/>
                  </a:cubicBezTo>
                  <a:cubicBezTo>
                    <a:pt x="269" y="417"/>
                    <a:pt x="268" y="417"/>
                    <a:pt x="268" y="418"/>
                  </a:cubicBezTo>
                  <a:close/>
                  <a:moveTo>
                    <a:pt x="270" y="422"/>
                  </a:moveTo>
                  <a:cubicBezTo>
                    <a:pt x="270" y="419"/>
                    <a:pt x="270" y="419"/>
                    <a:pt x="270" y="419"/>
                  </a:cubicBezTo>
                  <a:cubicBezTo>
                    <a:pt x="272" y="421"/>
                    <a:pt x="272" y="421"/>
                    <a:pt x="272" y="421"/>
                  </a:cubicBezTo>
                  <a:lnTo>
                    <a:pt x="270" y="422"/>
                  </a:lnTo>
                  <a:close/>
                  <a:moveTo>
                    <a:pt x="284" y="425"/>
                  </a:moveTo>
                  <a:cubicBezTo>
                    <a:pt x="283" y="425"/>
                    <a:pt x="283" y="425"/>
                    <a:pt x="283" y="425"/>
                  </a:cubicBezTo>
                  <a:cubicBezTo>
                    <a:pt x="282" y="424"/>
                    <a:pt x="283" y="423"/>
                    <a:pt x="284" y="424"/>
                  </a:cubicBezTo>
                  <a:cubicBezTo>
                    <a:pt x="284" y="425"/>
                    <a:pt x="284" y="425"/>
                    <a:pt x="284" y="425"/>
                  </a:cubicBezTo>
                  <a:close/>
                  <a:moveTo>
                    <a:pt x="294" y="424"/>
                  </a:moveTo>
                  <a:cubicBezTo>
                    <a:pt x="293" y="423"/>
                    <a:pt x="293" y="423"/>
                    <a:pt x="293" y="423"/>
                  </a:cubicBezTo>
                  <a:cubicBezTo>
                    <a:pt x="294" y="423"/>
                    <a:pt x="294" y="423"/>
                    <a:pt x="294" y="423"/>
                  </a:cubicBezTo>
                  <a:cubicBezTo>
                    <a:pt x="294" y="423"/>
                    <a:pt x="294" y="424"/>
                    <a:pt x="295" y="424"/>
                  </a:cubicBezTo>
                  <a:lnTo>
                    <a:pt x="294" y="424"/>
                  </a:lnTo>
                  <a:close/>
                  <a:moveTo>
                    <a:pt x="299" y="419"/>
                  </a:moveTo>
                  <a:cubicBezTo>
                    <a:pt x="298" y="420"/>
                    <a:pt x="297" y="420"/>
                    <a:pt x="296" y="420"/>
                  </a:cubicBezTo>
                  <a:cubicBezTo>
                    <a:pt x="298" y="419"/>
                    <a:pt x="298" y="419"/>
                    <a:pt x="298" y="419"/>
                  </a:cubicBezTo>
                  <a:cubicBezTo>
                    <a:pt x="297" y="418"/>
                    <a:pt x="297" y="418"/>
                    <a:pt x="297" y="418"/>
                  </a:cubicBezTo>
                  <a:cubicBezTo>
                    <a:pt x="299" y="417"/>
                    <a:pt x="299" y="417"/>
                    <a:pt x="299" y="417"/>
                  </a:cubicBezTo>
                  <a:cubicBezTo>
                    <a:pt x="298" y="418"/>
                    <a:pt x="298" y="418"/>
                    <a:pt x="298" y="418"/>
                  </a:cubicBezTo>
                  <a:lnTo>
                    <a:pt x="299" y="419"/>
                  </a:lnTo>
                  <a:close/>
                  <a:moveTo>
                    <a:pt x="307" y="417"/>
                  </a:moveTo>
                  <a:cubicBezTo>
                    <a:pt x="306" y="416"/>
                    <a:pt x="306" y="416"/>
                    <a:pt x="306" y="416"/>
                  </a:cubicBezTo>
                  <a:cubicBezTo>
                    <a:pt x="307" y="416"/>
                    <a:pt x="307" y="416"/>
                    <a:pt x="307" y="417"/>
                  </a:cubicBezTo>
                  <a:cubicBezTo>
                    <a:pt x="307" y="417"/>
                    <a:pt x="307" y="417"/>
                    <a:pt x="307" y="417"/>
                  </a:cubicBezTo>
                  <a:cubicBezTo>
                    <a:pt x="305" y="418"/>
                    <a:pt x="306" y="417"/>
                    <a:pt x="307" y="417"/>
                  </a:cubicBezTo>
                  <a:close/>
                  <a:moveTo>
                    <a:pt x="307" y="413"/>
                  </a:moveTo>
                  <a:cubicBezTo>
                    <a:pt x="307" y="413"/>
                    <a:pt x="307" y="413"/>
                    <a:pt x="307" y="413"/>
                  </a:cubicBezTo>
                  <a:cubicBezTo>
                    <a:pt x="306" y="413"/>
                    <a:pt x="306" y="413"/>
                    <a:pt x="306" y="413"/>
                  </a:cubicBezTo>
                  <a:cubicBezTo>
                    <a:pt x="305" y="412"/>
                    <a:pt x="305" y="412"/>
                    <a:pt x="305" y="412"/>
                  </a:cubicBezTo>
                  <a:cubicBezTo>
                    <a:pt x="306" y="412"/>
                    <a:pt x="306" y="412"/>
                    <a:pt x="306" y="412"/>
                  </a:cubicBezTo>
                  <a:cubicBezTo>
                    <a:pt x="306" y="413"/>
                    <a:pt x="306" y="413"/>
                    <a:pt x="306" y="413"/>
                  </a:cubicBezTo>
                  <a:cubicBezTo>
                    <a:pt x="306" y="413"/>
                    <a:pt x="307" y="413"/>
                    <a:pt x="307" y="413"/>
                  </a:cubicBezTo>
                  <a:cubicBezTo>
                    <a:pt x="308" y="412"/>
                    <a:pt x="308" y="412"/>
                    <a:pt x="308" y="412"/>
                  </a:cubicBezTo>
                  <a:cubicBezTo>
                    <a:pt x="308" y="413"/>
                    <a:pt x="308" y="413"/>
                    <a:pt x="308" y="413"/>
                  </a:cubicBezTo>
                  <a:cubicBezTo>
                    <a:pt x="310" y="413"/>
                    <a:pt x="310" y="413"/>
                    <a:pt x="310" y="413"/>
                  </a:cubicBezTo>
                  <a:cubicBezTo>
                    <a:pt x="309" y="413"/>
                    <a:pt x="310" y="414"/>
                    <a:pt x="310" y="415"/>
                  </a:cubicBezTo>
                  <a:cubicBezTo>
                    <a:pt x="310" y="415"/>
                    <a:pt x="310" y="415"/>
                    <a:pt x="310" y="415"/>
                  </a:cubicBezTo>
                  <a:cubicBezTo>
                    <a:pt x="310" y="415"/>
                    <a:pt x="310" y="415"/>
                    <a:pt x="310" y="415"/>
                  </a:cubicBezTo>
                  <a:cubicBezTo>
                    <a:pt x="307" y="415"/>
                    <a:pt x="307" y="414"/>
                    <a:pt x="307" y="413"/>
                  </a:cubicBezTo>
                  <a:close/>
                  <a:moveTo>
                    <a:pt x="314" y="412"/>
                  </a:moveTo>
                  <a:cubicBezTo>
                    <a:pt x="313" y="413"/>
                    <a:pt x="313" y="413"/>
                    <a:pt x="312" y="413"/>
                  </a:cubicBezTo>
                  <a:cubicBezTo>
                    <a:pt x="312" y="412"/>
                    <a:pt x="313" y="413"/>
                    <a:pt x="314" y="412"/>
                  </a:cubicBezTo>
                  <a:cubicBezTo>
                    <a:pt x="315" y="412"/>
                    <a:pt x="315" y="412"/>
                    <a:pt x="315" y="412"/>
                  </a:cubicBezTo>
                  <a:lnTo>
                    <a:pt x="314" y="412"/>
                  </a:lnTo>
                  <a:close/>
                  <a:moveTo>
                    <a:pt x="319" y="405"/>
                  </a:moveTo>
                  <a:cubicBezTo>
                    <a:pt x="318" y="403"/>
                    <a:pt x="318" y="403"/>
                    <a:pt x="318" y="403"/>
                  </a:cubicBezTo>
                  <a:cubicBezTo>
                    <a:pt x="321" y="404"/>
                    <a:pt x="321" y="404"/>
                    <a:pt x="321" y="404"/>
                  </a:cubicBezTo>
                  <a:lnTo>
                    <a:pt x="319" y="405"/>
                  </a:lnTo>
                  <a:close/>
                  <a:moveTo>
                    <a:pt x="365" y="52"/>
                  </a:moveTo>
                  <a:cubicBezTo>
                    <a:pt x="363" y="52"/>
                    <a:pt x="363" y="52"/>
                    <a:pt x="363" y="52"/>
                  </a:cubicBezTo>
                  <a:cubicBezTo>
                    <a:pt x="363" y="52"/>
                    <a:pt x="364" y="52"/>
                    <a:pt x="365" y="52"/>
                  </a:cubicBezTo>
                  <a:close/>
                  <a:moveTo>
                    <a:pt x="364" y="347"/>
                  </a:moveTo>
                  <a:cubicBezTo>
                    <a:pt x="364" y="348"/>
                    <a:pt x="364" y="348"/>
                    <a:pt x="364" y="348"/>
                  </a:cubicBezTo>
                  <a:cubicBezTo>
                    <a:pt x="363" y="346"/>
                    <a:pt x="363" y="346"/>
                    <a:pt x="363" y="346"/>
                  </a:cubicBezTo>
                  <a:lnTo>
                    <a:pt x="364" y="347"/>
                  </a:lnTo>
                  <a:close/>
                  <a:moveTo>
                    <a:pt x="361" y="353"/>
                  </a:moveTo>
                  <a:cubicBezTo>
                    <a:pt x="361" y="354"/>
                    <a:pt x="361" y="354"/>
                    <a:pt x="361" y="354"/>
                  </a:cubicBezTo>
                  <a:cubicBezTo>
                    <a:pt x="360" y="352"/>
                    <a:pt x="360" y="352"/>
                    <a:pt x="360" y="352"/>
                  </a:cubicBezTo>
                  <a:cubicBezTo>
                    <a:pt x="361" y="352"/>
                    <a:pt x="361" y="352"/>
                    <a:pt x="361" y="352"/>
                  </a:cubicBezTo>
                  <a:cubicBezTo>
                    <a:pt x="361" y="352"/>
                    <a:pt x="361" y="353"/>
                    <a:pt x="361" y="353"/>
                  </a:cubicBezTo>
                  <a:close/>
                  <a:moveTo>
                    <a:pt x="363" y="374"/>
                  </a:moveTo>
                  <a:cubicBezTo>
                    <a:pt x="359" y="374"/>
                    <a:pt x="359" y="374"/>
                    <a:pt x="359" y="374"/>
                  </a:cubicBezTo>
                  <a:cubicBezTo>
                    <a:pt x="361" y="373"/>
                    <a:pt x="362" y="374"/>
                    <a:pt x="363" y="374"/>
                  </a:cubicBezTo>
                  <a:close/>
                  <a:moveTo>
                    <a:pt x="365" y="49"/>
                  </a:moveTo>
                  <a:cubicBezTo>
                    <a:pt x="365" y="49"/>
                    <a:pt x="364" y="48"/>
                    <a:pt x="364" y="49"/>
                  </a:cubicBezTo>
                  <a:cubicBezTo>
                    <a:pt x="364" y="50"/>
                    <a:pt x="364" y="50"/>
                    <a:pt x="364" y="50"/>
                  </a:cubicBezTo>
                  <a:cubicBezTo>
                    <a:pt x="363" y="49"/>
                    <a:pt x="361" y="50"/>
                    <a:pt x="360" y="49"/>
                  </a:cubicBezTo>
                  <a:cubicBezTo>
                    <a:pt x="362" y="49"/>
                    <a:pt x="363" y="46"/>
                    <a:pt x="365" y="49"/>
                  </a:cubicBezTo>
                  <a:close/>
                  <a:moveTo>
                    <a:pt x="357" y="303"/>
                  </a:moveTo>
                  <a:cubicBezTo>
                    <a:pt x="361" y="305"/>
                    <a:pt x="360" y="302"/>
                    <a:pt x="361" y="301"/>
                  </a:cubicBezTo>
                  <a:cubicBezTo>
                    <a:pt x="361" y="304"/>
                    <a:pt x="359" y="304"/>
                    <a:pt x="356" y="306"/>
                  </a:cubicBezTo>
                  <a:cubicBezTo>
                    <a:pt x="355" y="305"/>
                    <a:pt x="355" y="305"/>
                    <a:pt x="355" y="305"/>
                  </a:cubicBezTo>
                  <a:cubicBezTo>
                    <a:pt x="356" y="305"/>
                    <a:pt x="357" y="305"/>
                    <a:pt x="357" y="305"/>
                  </a:cubicBezTo>
                  <a:lnTo>
                    <a:pt x="357" y="303"/>
                  </a:lnTo>
                  <a:close/>
                  <a:moveTo>
                    <a:pt x="355" y="47"/>
                  </a:moveTo>
                  <a:cubicBezTo>
                    <a:pt x="356" y="48"/>
                    <a:pt x="356" y="48"/>
                    <a:pt x="356" y="48"/>
                  </a:cubicBezTo>
                  <a:cubicBezTo>
                    <a:pt x="358" y="49"/>
                    <a:pt x="354" y="47"/>
                    <a:pt x="355" y="47"/>
                  </a:cubicBezTo>
                  <a:close/>
                  <a:moveTo>
                    <a:pt x="352" y="350"/>
                  </a:moveTo>
                  <a:cubicBezTo>
                    <a:pt x="353" y="350"/>
                    <a:pt x="353" y="350"/>
                    <a:pt x="353" y="350"/>
                  </a:cubicBezTo>
                  <a:cubicBezTo>
                    <a:pt x="351" y="351"/>
                    <a:pt x="351" y="351"/>
                    <a:pt x="351" y="351"/>
                  </a:cubicBezTo>
                  <a:lnTo>
                    <a:pt x="352" y="350"/>
                  </a:lnTo>
                  <a:close/>
                  <a:moveTo>
                    <a:pt x="345" y="308"/>
                  </a:moveTo>
                  <a:cubicBezTo>
                    <a:pt x="346" y="309"/>
                    <a:pt x="346" y="309"/>
                    <a:pt x="346" y="309"/>
                  </a:cubicBezTo>
                  <a:cubicBezTo>
                    <a:pt x="345" y="310"/>
                    <a:pt x="345" y="310"/>
                    <a:pt x="345" y="310"/>
                  </a:cubicBezTo>
                  <a:lnTo>
                    <a:pt x="345" y="308"/>
                  </a:lnTo>
                  <a:close/>
                  <a:moveTo>
                    <a:pt x="347" y="313"/>
                  </a:moveTo>
                  <a:cubicBezTo>
                    <a:pt x="348" y="313"/>
                    <a:pt x="348" y="313"/>
                    <a:pt x="348" y="313"/>
                  </a:cubicBezTo>
                  <a:cubicBezTo>
                    <a:pt x="344" y="312"/>
                    <a:pt x="344" y="312"/>
                    <a:pt x="344" y="312"/>
                  </a:cubicBezTo>
                  <a:lnTo>
                    <a:pt x="347" y="313"/>
                  </a:lnTo>
                  <a:close/>
                  <a:moveTo>
                    <a:pt x="346" y="314"/>
                  </a:moveTo>
                  <a:cubicBezTo>
                    <a:pt x="345" y="314"/>
                    <a:pt x="345" y="314"/>
                    <a:pt x="345" y="314"/>
                  </a:cubicBezTo>
                  <a:cubicBezTo>
                    <a:pt x="345" y="314"/>
                    <a:pt x="345" y="314"/>
                    <a:pt x="345" y="314"/>
                  </a:cubicBezTo>
                  <a:lnTo>
                    <a:pt x="346" y="314"/>
                  </a:lnTo>
                  <a:close/>
                  <a:moveTo>
                    <a:pt x="354" y="358"/>
                  </a:moveTo>
                  <a:cubicBezTo>
                    <a:pt x="350" y="359"/>
                    <a:pt x="344" y="357"/>
                    <a:pt x="343" y="358"/>
                  </a:cubicBezTo>
                  <a:cubicBezTo>
                    <a:pt x="346" y="356"/>
                    <a:pt x="350" y="359"/>
                    <a:pt x="354" y="358"/>
                  </a:cubicBezTo>
                  <a:close/>
                  <a:moveTo>
                    <a:pt x="347" y="372"/>
                  </a:moveTo>
                  <a:cubicBezTo>
                    <a:pt x="350" y="374"/>
                    <a:pt x="350" y="374"/>
                    <a:pt x="350" y="374"/>
                  </a:cubicBezTo>
                  <a:cubicBezTo>
                    <a:pt x="350" y="374"/>
                    <a:pt x="346" y="373"/>
                    <a:pt x="347" y="372"/>
                  </a:cubicBezTo>
                  <a:close/>
                  <a:moveTo>
                    <a:pt x="347" y="378"/>
                  </a:moveTo>
                  <a:cubicBezTo>
                    <a:pt x="347" y="379"/>
                    <a:pt x="347" y="379"/>
                    <a:pt x="347" y="379"/>
                  </a:cubicBezTo>
                  <a:cubicBezTo>
                    <a:pt x="347" y="378"/>
                    <a:pt x="346" y="378"/>
                    <a:pt x="345" y="378"/>
                  </a:cubicBezTo>
                  <a:cubicBezTo>
                    <a:pt x="346" y="378"/>
                    <a:pt x="347" y="377"/>
                    <a:pt x="347" y="378"/>
                  </a:cubicBezTo>
                  <a:close/>
                  <a:moveTo>
                    <a:pt x="347" y="370"/>
                  </a:moveTo>
                  <a:cubicBezTo>
                    <a:pt x="347" y="370"/>
                    <a:pt x="347" y="370"/>
                    <a:pt x="347" y="370"/>
                  </a:cubicBezTo>
                  <a:cubicBezTo>
                    <a:pt x="348" y="369"/>
                    <a:pt x="348" y="369"/>
                    <a:pt x="348" y="369"/>
                  </a:cubicBezTo>
                  <a:cubicBezTo>
                    <a:pt x="347" y="368"/>
                    <a:pt x="347" y="368"/>
                    <a:pt x="346" y="368"/>
                  </a:cubicBezTo>
                  <a:cubicBezTo>
                    <a:pt x="347" y="367"/>
                    <a:pt x="347" y="367"/>
                    <a:pt x="347" y="367"/>
                  </a:cubicBezTo>
                  <a:cubicBezTo>
                    <a:pt x="348" y="367"/>
                    <a:pt x="348" y="367"/>
                    <a:pt x="348" y="367"/>
                  </a:cubicBezTo>
                  <a:cubicBezTo>
                    <a:pt x="349" y="367"/>
                    <a:pt x="349" y="367"/>
                    <a:pt x="349" y="367"/>
                  </a:cubicBezTo>
                  <a:cubicBezTo>
                    <a:pt x="347" y="366"/>
                    <a:pt x="347" y="366"/>
                    <a:pt x="347" y="366"/>
                  </a:cubicBezTo>
                  <a:cubicBezTo>
                    <a:pt x="347" y="366"/>
                    <a:pt x="347" y="366"/>
                    <a:pt x="347" y="365"/>
                  </a:cubicBezTo>
                  <a:cubicBezTo>
                    <a:pt x="347" y="366"/>
                    <a:pt x="347" y="366"/>
                    <a:pt x="347" y="366"/>
                  </a:cubicBezTo>
                  <a:cubicBezTo>
                    <a:pt x="348" y="365"/>
                    <a:pt x="349" y="364"/>
                    <a:pt x="350" y="363"/>
                  </a:cubicBezTo>
                  <a:cubicBezTo>
                    <a:pt x="350" y="363"/>
                    <a:pt x="350" y="363"/>
                    <a:pt x="350" y="363"/>
                  </a:cubicBezTo>
                  <a:cubicBezTo>
                    <a:pt x="350" y="363"/>
                    <a:pt x="350" y="363"/>
                    <a:pt x="350" y="363"/>
                  </a:cubicBezTo>
                  <a:cubicBezTo>
                    <a:pt x="349" y="366"/>
                    <a:pt x="348" y="368"/>
                    <a:pt x="351" y="369"/>
                  </a:cubicBezTo>
                  <a:cubicBezTo>
                    <a:pt x="350" y="369"/>
                    <a:pt x="350" y="369"/>
                    <a:pt x="350" y="369"/>
                  </a:cubicBezTo>
                  <a:cubicBezTo>
                    <a:pt x="352" y="370"/>
                    <a:pt x="352" y="370"/>
                    <a:pt x="352" y="370"/>
                  </a:cubicBezTo>
                  <a:cubicBezTo>
                    <a:pt x="351" y="371"/>
                    <a:pt x="350" y="371"/>
                    <a:pt x="350" y="369"/>
                  </a:cubicBezTo>
                  <a:cubicBezTo>
                    <a:pt x="349" y="370"/>
                    <a:pt x="348" y="370"/>
                    <a:pt x="347" y="370"/>
                  </a:cubicBezTo>
                  <a:close/>
                  <a:moveTo>
                    <a:pt x="340" y="327"/>
                  </a:moveTo>
                  <a:cubicBezTo>
                    <a:pt x="340" y="328"/>
                    <a:pt x="340" y="328"/>
                    <a:pt x="340" y="328"/>
                  </a:cubicBezTo>
                  <a:cubicBezTo>
                    <a:pt x="338" y="327"/>
                    <a:pt x="338" y="327"/>
                    <a:pt x="338" y="327"/>
                  </a:cubicBezTo>
                  <a:lnTo>
                    <a:pt x="340" y="327"/>
                  </a:lnTo>
                  <a:close/>
                  <a:moveTo>
                    <a:pt x="324" y="399"/>
                  </a:moveTo>
                  <a:cubicBezTo>
                    <a:pt x="326" y="397"/>
                    <a:pt x="326" y="397"/>
                    <a:pt x="326" y="397"/>
                  </a:cubicBezTo>
                  <a:cubicBezTo>
                    <a:pt x="326" y="397"/>
                    <a:pt x="327" y="398"/>
                    <a:pt x="327" y="398"/>
                  </a:cubicBezTo>
                  <a:lnTo>
                    <a:pt x="324" y="399"/>
                  </a:lnTo>
                  <a:close/>
                  <a:moveTo>
                    <a:pt x="328" y="406"/>
                  </a:moveTo>
                  <a:cubicBezTo>
                    <a:pt x="327" y="405"/>
                    <a:pt x="327" y="405"/>
                    <a:pt x="327" y="405"/>
                  </a:cubicBezTo>
                  <a:cubicBezTo>
                    <a:pt x="326" y="405"/>
                    <a:pt x="325" y="405"/>
                    <a:pt x="325" y="404"/>
                  </a:cubicBezTo>
                  <a:cubicBezTo>
                    <a:pt x="327" y="405"/>
                    <a:pt x="327" y="405"/>
                    <a:pt x="327" y="405"/>
                  </a:cubicBezTo>
                  <a:cubicBezTo>
                    <a:pt x="327" y="405"/>
                    <a:pt x="328" y="405"/>
                    <a:pt x="329" y="405"/>
                  </a:cubicBezTo>
                  <a:cubicBezTo>
                    <a:pt x="328" y="405"/>
                    <a:pt x="328" y="406"/>
                    <a:pt x="328" y="406"/>
                  </a:cubicBezTo>
                  <a:close/>
                  <a:moveTo>
                    <a:pt x="332" y="393"/>
                  </a:moveTo>
                  <a:cubicBezTo>
                    <a:pt x="332" y="392"/>
                    <a:pt x="332" y="392"/>
                    <a:pt x="332" y="392"/>
                  </a:cubicBezTo>
                  <a:cubicBezTo>
                    <a:pt x="333" y="392"/>
                    <a:pt x="333" y="392"/>
                    <a:pt x="333" y="392"/>
                  </a:cubicBezTo>
                  <a:lnTo>
                    <a:pt x="332" y="393"/>
                  </a:lnTo>
                  <a:close/>
                  <a:moveTo>
                    <a:pt x="332" y="390"/>
                  </a:moveTo>
                  <a:cubicBezTo>
                    <a:pt x="332" y="388"/>
                    <a:pt x="332" y="388"/>
                    <a:pt x="332" y="388"/>
                  </a:cubicBezTo>
                  <a:cubicBezTo>
                    <a:pt x="333" y="388"/>
                    <a:pt x="333" y="388"/>
                    <a:pt x="333" y="388"/>
                  </a:cubicBezTo>
                  <a:lnTo>
                    <a:pt x="332" y="390"/>
                  </a:lnTo>
                  <a:close/>
                  <a:moveTo>
                    <a:pt x="336" y="393"/>
                  </a:moveTo>
                  <a:cubicBezTo>
                    <a:pt x="335" y="394"/>
                    <a:pt x="335" y="395"/>
                    <a:pt x="334" y="394"/>
                  </a:cubicBezTo>
                  <a:cubicBezTo>
                    <a:pt x="334" y="394"/>
                    <a:pt x="335" y="393"/>
                    <a:pt x="336" y="393"/>
                  </a:cubicBezTo>
                  <a:cubicBezTo>
                    <a:pt x="336" y="393"/>
                    <a:pt x="336" y="392"/>
                    <a:pt x="336" y="393"/>
                  </a:cubicBezTo>
                  <a:close/>
                  <a:moveTo>
                    <a:pt x="336" y="385"/>
                  </a:moveTo>
                  <a:cubicBezTo>
                    <a:pt x="336" y="384"/>
                    <a:pt x="336" y="384"/>
                    <a:pt x="336" y="384"/>
                  </a:cubicBezTo>
                  <a:cubicBezTo>
                    <a:pt x="338" y="385"/>
                    <a:pt x="338" y="385"/>
                    <a:pt x="338" y="385"/>
                  </a:cubicBezTo>
                  <a:lnTo>
                    <a:pt x="336" y="385"/>
                  </a:lnTo>
                  <a:close/>
                  <a:moveTo>
                    <a:pt x="337" y="331"/>
                  </a:moveTo>
                  <a:cubicBezTo>
                    <a:pt x="337" y="330"/>
                    <a:pt x="337" y="330"/>
                    <a:pt x="337" y="330"/>
                  </a:cubicBezTo>
                  <a:cubicBezTo>
                    <a:pt x="338" y="330"/>
                    <a:pt x="338" y="330"/>
                    <a:pt x="339" y="330"/>
                  </a:cubicBezTo>
                  <a:cubicBezTo>
                    <a:pt x="338" y="331"/>
                    <a:pt x="338" y="331"/>
                    <a:pt x="337" y="331"/>
                  </a:cubicBezTo>
                  <a:close/>
                  <a:moveTo>
                    <a:pt x="339" y="392"/>
                  </a:moveTo>
                  <a:cubicBezTo>
                    <a:pt x="340" y="393"/>
                    <a:pt x="340" y="391"/>
                    <a:pt x="341" y="392"/>
                  </a:cubicBezTo>
                  <a:cubicBezTo>
                    <a:pt x="339" y="392"/>
                    <a:pt x="340" y="394"/>
                    <a:pt x="339" y="392"/>
                  </a:cubicBezTo>
                  <a:close/>
                  <a:moveTo>
                    <a:pt x="341" y="375"/>
                  </a:moveTo>
                  <a:cubicBezTo>
                    <a:pt x="342" y="375"/>
                    <a:pt x="342" y="375"/>
                    <a:pt x="342" y="375"/>
                  </a:cubicBezTo>
                  <a:cubicBezTo>
                    <a:pt x="342" y="375"/>
                    <a:pt x="343" y="375"/>
                    <a:pt x="343" y="375"/>
                  </a:cubicBezTo>
                  <a:cubicBezTo>
                    <a:pt x="345" y="374"/>
                    <a:pt x="345" y="374"/>
                    <a:pt x="345" y="374"/>
                  </a:cubicBezTo>
                  <a:cubicBezTo>
                    <a:pt x="344" y="374"/>
                    <a:pt x="346" y="375"/>
                    <a:pt x="345" y="376"/>
                  </a:cubicBezTo>
                  <a:cubicBezTo>
                    <a:pt x="345" y="376"/>
                    <a:pt x="344" y="375"/>
                    <a:pt x="343" y="375"/>
                  </a:cubicBezTo>
                  <a:cubicBezTo>
                    <a:pt x="342" y="375"/>
                    <a:pt x="342" y="375"/>
                    <a:pt x="342" y="375"/>
                  </a:cubicBezTo>
                  <a:cubicBezTo>
                    <a:pt x="342" y="375"/>
                    <a:pt x="342" y="375"/>
                    <a:pt x="342" y="375"/>
                  </a:cubicBezTo>
                  <a:lnTo>
                    <a:pt x="341" y="375"/>
                  </a:lnTo>
                  <a:close/>
                  <a:moveTo>
                    <a:pt x="343" y="386"/>
                  </a:moveTo>
                  <a:cubicBezTo>
                    <a:pt x="343" y="385"/>
                    <a:pt x="344" y="385"/>
                    <a:pt x="345" y="385"/>
                  </a:cubicBezTo>
                  <a:cubicBezTo>
                    <a:pt x="345" y="384"/>
                    <a:pt x="345" y="384"/>
                    <a:pt x="345" y="384"/>
                  </a:cubicBezTo>
                  <a:cubicBezTo>
                    <a:pt x="345" y="384"/>
                    <a:pt x="345" y="384"/>
                    <a:pt x="345" y="384"/>
                  </a:cubicBezTo>
                  <a:cubicBezTo>
                    <a:pt x="346" y="384"/>
                    <a:pt x="346" y="384"/>
                    <a:pt x="346" y="384"/>
                  </a:cubicBezTo>
                  <a:cubicBezTo>
                    <a:pt x="346" y="384"/>
                    <a:pt x="346" y="384"/>
                    <a:pt x="346" y="384"/>
                  </a:cubicBezTo>
                  <a:cubicBezTo>
                    <a:pt x="346" y="384"/>
                    <a:pt x="346" y="384"/>
                    <a:pt x="346" y="384"/>
                  </a:cubicBezTo>
                  <a:cubicBezTo>
                    <a:pt x="345" y="384"/>
                    <a:pt x="345" y="384"/>
                    <a:pt x="345" y="384"/>
                  </a:cubicBezTo>
                  <a:cubicBezTo>
                    <a:pt x="345" y="385"/>
                    <a:pt x="345" y="385"/>
                    <a:pt x="345" y="385"/>
                  </a:cubicBezTo>
                  <a:cubicBezTo>
                    <a:pt x="344" y="385"/>
                    <a:pt x="344" y="387"/>
                    <a:pt x="343" y="386"/>
                  </a:cubicBezTo>
                  <a:close/>
                  <a:moveTo>
                    <a:pt x="345" y="393"/>
                  </a:moveTo>
                  <a:cubicBezTo>
                    <a:pt x="346" y="392"/>
                    <a:pt x="346" y="392"/>
                    <a:pt x="346" y="392"/>
                  </a:cubicBezTo>
                  <a:cubicBezTo>
                    <a:pt x="349" y="394"/>
                    <a:pt x="349" y="394"/>
                    <a:pt x="349" y="394"/>
                  </a:cubicBezTo>
                  <a:lnTo>
                    <a:pt x="345" y="393"/>
                  </a:lnTo>
                  <a:close/>
                  <a:moveTo>
                    <a:pt x="349" y="381"/>
                  </a:moveTo>
                  <a:cubicBezTo>
                    <a:pt x="348" y="381"/>
                    <a:pt x="348" y="381"/>
                    <a:pt x="348" y="381"/>
                  </a:cubicBezTo>
                  <a:cubicBezTo>
                    <a:pt x="348" y="381"/>
                    <a:pt x="348" y="381"/>
                    <a:pt x="348" y="381"/>
                  </a:cubicBezTo>
                  <a:cubicBezTo>
                    <a:pt x="349" y="381"/>
                    <a:pt x="349" y="381"/>
                    <a:pt x="349" y="381"/>
                  </a:cubicBezTo>
                  <a:cubicBezTo>
                    <a:pt x="349" y="382"/>
                    <a:pt x="349" y="382"/>
                    <a:pt x="349" y="382"/>
                  </a:cubicBezTo>
                  <a:cubicBezTo>
                    <a:pt x="351" y="382"/>
                    <a:pt x="349" y="382"/>
                    <a:pt x="349" y="381"/>
                  </a:cubicBezTo>
                  <a:close/>
                  <a:moveTo>
                    <a:pt x="350" y="390"/>
                  </a:moveTo>
                  <a:cubicBezTo>
                    <a:pt x="350" y="389"/>
                    <a:pt x="350" y="389"/>
                    <a:pt x="350" y="389"/>
                  </a:cubicBezTo>
                  <a:cubicBezTo>
                    <a:pt x="350" y="390"/>
                    <a:pt x="350" y="390"/>
                    <a:pt x="350" y="390"/>
                  </a:cubicBezTo>
                  <a:close/>
                  <a:moveTo>
                    <a:pt x="349" y="379"/>
                  </a:moveTo>
                  <a:cubicBezTo>
                    <a:pt x="350" y="378"/>
                    <a:pt x="349" y="377"/>
                    <a:pt x="348" y="377"/>
                  </a:cubicBezTo>
                  <a:cubicBezTo>
                    <a:pt x="351" y="377"/>
                    <a:pt x="351" y="382"/>
                    <a:pt x="354" y="380"/>
                  </a:cubicBezTo>
                  <a:cubicBezTo>
                    <a:pt x="352" y="383"/>
                    <a:pt x="351" y="378"/>
                    <a:pt x="349" y="379"/>
                  </a:cubicBezTo>
                  <a:close/>
                  <a:moveTo>
                    <a:pt x="352" y="373"/>
                  </a:moveTo>
                  <a:cubicBezTo>
                    <a:pt x="352" y="374"/>
                    <a:pt x="353" y="375"/>
                    <a:pt x="355" y="375"/>
                  </a:cubicBezTo>
                  <a:cubicBezTo>
                    <a:pt x="356" y="376"/>
                    <a:pt x="355" y="377"/>
                    <a:pt x="356" y="377"/>
                  </a:cubicBezTo>
                  <a:cubicBezTo>
                    <a:pt x="356" y="378"/>
                    <a:pt x="349" y="375"/>
                    <a:pt x="352" y="373"/>
                  </a:cubicBezTo>
                  <a:close/>
                  <a:moveTo>
                    <a:pt x="355" y="373"/>
                  </a:moveTo>
                  <a:cubicBezTo>
                    <a:pt x="355" y="374"/>
                    <a:pt x="355" y="374"/>
                    <a:pt x="355" y="374"/>
                  </a:cubicBezTo>
                  <a:cubicBezTo>
                    <a:pt x="354" y="373"/>
                    <a:pt x="354" y="373"/>
                    <a:pt x="354" y="373"/>
                  </a:cubicBezTo>
                  <a:cubicBezTo>
                    <a:pt x="357" y="373"/>
                    <a:pt x="359" y="374"/>
                    <a:pt x="360" y="376"/>
                  </a:cubicBezTo>
                  <a:cubicBezTo>
                    <a:pt x="358" y="377"/>
                    <a:pt x="356" y="374"/>
                    <a:pt x="355" y="373"/>
                  </a:cubicBezTo>
                  <a:close/>
                  <a:moveTo>
                    <a:pt x="357" y="378"/>
                  </a:moveTo>
                  <a:cubicBezTo>
                    <a:pt x="358" y="376"/>
                    <a:pt x="359" y="377"/>
                    <a:pt x="361" y="378"/>
                  </a:cubicBezTo>
                  <a:cubicBezTo>
                    <a:pt x="361" y="377"/>
                    <a:pt x="362" y="377"/>
                    <a:pt x="362" y="377"/>
                  </a:cubicBezTo>
                  <a:cubicBezTo>
                    <a:pt x="362" y="378"/>
                    <a:pt x="361" y="378"/>
                    <a:pt x="361" y="378"/>
                  </a:cubicBezTo>
                  <a:cubicBezTo>
                    <a:pt x="360" y="378"/>
                    <a:pt x="359" y="379"/>
                    <a:pt x="357" y="378"/>
                  </a:cubicBezTo>
                  <a:close/>
                  <a:moveTo>
                    <a:pt x="358" y="381"/>
                  </a:moveTo>
                  <a:cubicBezTo>
                    <a:pt x="358" y="380"/>
                    <a:pt x="358" y="380"/>
                    <a:pt x="358" y="380"/>
                  </a:cubicBezTo>
                  <a:cubicBezTo>
                    <a:pt x="359" y="380"/>
                    <a:pt x="360" y="381"/>
                    <a:pt x="361" y="381"/>
                  </a:cubicBezTo>
                  <a:lnTo>
                    <a:pt x="358" y="381"/>
                  </a:lnTo>
                  <a:close/>
                  <a:moveTo>
                    <a:pt x="362" y="384"/>
                  </a:moveTo>
                  <a:cubicBezTo>
                    <a:pt x="361" y="382"/>
                    <a:pt x="361" y="382"/>
                    <a:pt x="361" y="382"/>
                  </a:cubicBezTo>
                  <a:cubicBezTo>
                    <a:pt x="362" y="382"/>
                    <a:pt x="362" y="382"/>
                    <a:pt x="362" y="382"/>
                  </a:cubicBezTo>
                  <a:lnTo>
                    <a:pt x="362" y="384"/>
                  </a:lnTo>
                  <a:close/>
                  <a:moveTo>
                    <a:pt x="362" y="376"/>
                  </a:moveTo>
                  <a:cubicBezTo>
                    <a:pt x="362" y="376"/>
                    <a:pt x="361" y="376"/>
                    <a:pt x="361" y="376"/>
                  </a:cubicBezTo>
                  <a:cubicBezTo>
                    <a:pt x="361" y="376"/>
                    <a:pt x="362" y="376"/>
                    <a:pt x="362" y="376"/>
                  </a:cubicBezTo>
                  <a:cubicBezTo>
                    <a:pt x="363" y="376"/>
                    <a:pt x="365" y="376"/>
                    <a:pt x="365" y="376"/>
                  </a:cubicBezTo>
                  <a:cubicBezTo>
                    <a:pt x="364" y="378"/>
                    <a:pt x="363" y="376"/>
                    <a:pt x="362" y="376"/>
                  </a:cubicBezTo>
                  <a:close/>
                  <a:moveTo>
                    <a:pt x="442" y="163"/>
                  </a:moveTo>
                  <a:cubicBezTo>
                    <a:pt x="442" y="164"/>
                    <a:pt x="442" y="164"/>
                    <a:pt x="442" y="164"/>
                  </a:cubicBezTo>
                  <a:cubicBezTo>
                    <a:pt x="440" y="162"/>
                    <a:pt x="440" y="162"/>
                    <a:pt x="440" y="162"/>
                  </a:cubicBezTo>
                  <a:lnTo>
                    <a:pt x="442" y="163"/>
                  </a:lnTo>
                  <a:close/>
                  <a:moveTo>
                    <a:pt x="438" y="195"/>
                  </a:moveTo>
                  <a:cubicBezTo>
                    <a:pt x="437" y="197"/>
                    <a:pt x="440" y="198"/>
                    <a:pt x="440" y="198"/>
                  </a:cubicBezTo>
                  <a:cubicBezTo>
                    <a:pt x="439" y="198"/>
                    <a:pt x="436" y="198"/>
                    <a:pt x="438" y="195"/>
                  </a:cubicBezTo>
                  <a:close/>
                  <a:moveTo>
                    <a:pt x="434" y="196"/>
                  </a:moveTo>
                  <a:cubicBezTo>
                    <a:pt x="434" y="196"/>
                    <a:pt x="434" y="196"/>
                    <a:pt x="434" y="196"/>
                  </a:cubicBezTo>
                  <a:cubicBezTo>
                    <a:pt x="435" y="197"/>
                    <a:pt x="435" y="197"/>
                    <a:pt x="435" y="197"/>
                  </a:cubicBezTo>
                  <a:cubicBezTo>
                    <a:pt x="436" y="198"/>
                    <a:pt x="434" y="197"/>
                    <a:pt x="434" y="196"/>
                  </a:cubicBezTo>
                  <a:cubicBezTo>
                    <a:pt x="433" y="196"/>
                    <a:pt x="433" y="196"/>
                    <a:pt x="433" y="196"/>
                  </a:cubicBezTo>
                  <a:lnTo>
                    <a:pt x="434" y="196"/>
                  </a:lnTo>
                  <a:close/>
                  <a:moveTo>
                    <a:pt x="427" y="189"/>
                  </a:moveTo>
                  <a:cubicBezTo>
                    <a:pt x="427" y="188"/>
                    <a:pt x="429" y="188"/>
                    <a:pt x="430" y="189"/>
                  </a:cubicBezTo>
                  <a:cubicBezTo>
                    <a:pt x="428" y="189"/>
                    <a:pt x="431" y="191"/>
                    <a:pt x="430" y="192"/>
                  </a:cubicBezTo>
                  <a:cubicBezTo>
                    <a:pt x="430" y="193"/>
                    <a:pt x="430" y="193"/>
                    <a:pt x="430" y="193"/>
                  </a:cubicBezTo>
                  <a:cubicBezTo>
                    <a:pt x="431" y="195"/>
                    <a:pt x="431" y="195"/>
                    <a:pt x="431" y="195"/>
                  </a:cubicBezTo>
                  <a:cubicBezTo>
                    <a:pt x="431" y="196"/>
                    <a:pt x="430" y="195"/>
                    <a:pt x="429" y="196"/>
                  </a:cubicBezTo>
                  <a:cubicBezTo>
                    <a:pt x="430" y="197"/>
                    <a:pt x="430" y="197"/>
                    <a:pt x="430" y="197"/>
                  </a:cubicBezTo>
                  <a:cubicBezTo>
                    <a:pt x="428" y="199"/>
                    <a:pt x="428" y="194"/>
                    <a:pt x="425" y="196"/>
                  </a:cubicBezTo>
                  <a:cubicBezTo>
                    <a:pt x="426" y="196"/>
                    <a:pt x="427" y="195"/>
                    <a:pt x="427" y="194"/>
                  </a:cubicBezTo>
                  <a:cubicBezTo>
                    <a:pt x="425" y="194"/>
                    <a:pt x="423" y="196"/>
                    <a:pt x="421" y="194"/>
                  </a:cubicBezTo>
                  <a:cubicBezTo>
                    <a:pt x="422" y="193"/>
                    <a:pt x="424" y="196"/>
                    <a:pt x="425" y="194"/>
                  </a:cubicBezTo>
                  <a:cubicBezTo>
                    <a:pt x="424" y="193"/>
                    <a:pt x="424" y="193"/>
                    <a:pt x="424" y="193"/>
                  </a:cubicBezTo>
                  <a:cubicBezTo>
                    <a:pt x="424" y="193"/>
                    <a:pt x="423" y="193"/>
                    <a:pt x="423" y="193"/>
                  </a:cubicBezTo>
                  <a:cubicBezTo>
                    <a:pt x="423" y="193"/>
                    <a:pt x="423" y="192"/>
                    <a:pt x="423" y="192"/>
                  </a:cubicBezTo>
                  <a:cubicBezTo>
                    <a:pt x="420" y="192"/>
                    <a:pt x="420" y="192"/>
                    <a:pt x="420" y="192"/>
                  </a:cubicBezTo>
                  <a:cubicBezTo>
                    <a:pt x="422" y="192"/>
                    <a:pt x="421" y="189"/>
                    <a:pt x="422" y="188"/>
                  </a:cubicBezTo>
                  <a:cubicBezTo>
                    <a:pt x="424" y="187"/>
                    <a:pt x="427" y="187"/>
                    <a:pt x="429" y="187"/>
                  </a:cubicBezTo>
                  <a:cubicBezTo>
                    <a:pt x="427" y="187"/>
                    <a:pt x="426" y="187"/>
                    <a:pt x="426" y="188"/>
                  </a:cubicBezTo>
                  <a:lnTo>
                    <a:pt x="427" y="189"/>
                  </a:lnTo>
                  <a:close/>
                  <a:moveTo>
                    <a:pt x="427" y="209"/>
                  </a:moveTo>
                  <a:cubicBezTo>
                    <a:pt x="427" y="208"/>
                    <a:pt x="427" y="208"/>
                    <a:pt x="427" y="208"/>
                  </a:cubicBezTo>
                  <a:cubicBezTo>
                    <a:pt x="427" y="208"/>
                    <a:pt x="427" y="208"/>
                    <a:pt x="427" y="208"/>
                  </a:cubicBezTo>
                  <a:cubicBezTo>
                    <a:pt x="425" y="208"/>
                    <a:pt x="424" y="210"/>
                    <a:pt x="424" y="211"/>
                  </a:cubicBezTo>
                  <a:cubicBezTo>
                    <a:pt x="424" y="207"/>
                    <a:pt x="424" y="207"/>
                    <a:pt x="424" y="207"/>
                  </a:cubicBezTo>
                  <a:cubicBezTo>
                    <a:pt x="424" y="207"/>
                    <a:pt x="424" y="207"/>
                    <a:pt x="424" y="207"/>
                  </a:cubicBezTo>
                  <a:cubicBezTo>
                    <a:pt x="424" y="205"/>
                    <a:pt x="424" y="205"/>
                    <a:pt x="424" y="205"/>
                  </a:cubicBezTo>
                  <a:cubicBezTo>
                    <a:pt x="419" y="205"/>
                    <a:pt x="419" y="205"/>
                    <a:pt x="419" y="205"/>
                  </a:cubicBezTo>
                  <a:cubicBezTo>
                    <a:pt x="420" y="201"/>
                    <a:pt x="425" y="203"/>
                    <a:pt x="426" y="198"/>
                  </a:cubicBezTo>
                  <a:cubicBezTo>
                    <a:pt x="428" y="199"/>
                    <a:pt x="428" y="199"/>
                    <a:pt x="428" y="199"/>
                  </a:cubicBezTo>
                  <a:cubicBezTo>
                    <a:pt x="428" y="199"/>
                    <a:pt x="428" y="199"/>
                    <a:pt x="428" y="199"/>
                  </a:cubicBezTo>
                  <a:cubicBezTo>
                    <a:pt x="428" y="199"/>
                    <a:pt x="428" y="199"/>
                    <a:pt x="428" y="199"/>
                  </a:cubicBezTo>
                  <a:cubicBezTo>
                    <a:pt x="427" y="199"/>
                    <a:pt x="427" y="199"/>
                    <a:pt x="427" y="199"/>
                  </a:cubicBezTo>
                  <a:cubicBezTo>
                    <a:pt x="429" y="201"/>
                    <a:pt x="429" y="201"/>
                    <a:pt x="429" y="201"/>
                  </a:cubicBezTo>
                  <a:cubicBezTo>
                    <a:pt x="429" y="204"/>
                    <a:pt x="424" y="202"/>
                    <a:pt x="428" y="205"/>
                  </a:cubicBezTo>
                  <a:cubicBezTo>
                    <a:pt x="427" y="205"/>
                    <a:pt x="427" y="206"/>
                    <a:pt x="426" y="206"/>
                  </a:cubicBezTo>
                  <a:cubicBezTo>
                    <a:pt x="427" y="208"/>
                    <a:pt x="427" y="208"/>
                    <a:pt x="427" y="208"/>
                  </a:cubicBezTo>
                  <a:cubicBezTo>
                    <a:pt x="427" y="209"/>
                    <a:pt x="428" y="209"/>
                    <a:pt x="427" y="209"/>
                  </a:cubicBezTo>
                  <a:close/>
                  <a:moveTo>
                    <a:pt x="418" y="225"/>
                  </a:moveTo>
                  <a:cubicBezTo>
                    <a:pt x="420" y="223"/>
                    <a:pt x="419" y="222"/>
                    <a:pt x="419" y="220"/>
                  </a:cubicBezTo>
                  <a:cubicBezTo>
                    <a:pt x="421" y="221"/>
                    <a:pt x="422" y="221"/>
                    <a:pt x="422" y="220"/>
                  </a:cubicBezTo>
                  <a:cubicBezTo>
                    <a:pt x="422" y="221"/>
                    <a:pt x="422" y="221"/>
                    <a:pt x="422" y="221"/>
                  </a:cubicBezTo>
                  <a:cubicBezTo>
                    <a:pt x="422" y="221"/>
                    <a:pt x="423" y="221"/>
                    <a:pt x="423" y="221"/>
                  </a:cubicBezTo>
                  <a:cubicBezTo>
                    <a:pt x="422" y="223"/>
                    <a:pt x="422" y="222"/>
                    <a:pt x="421" y="221"/>
                  </a:cubicBezTo>
                  <a:cubicBezTo>
                    <a:pt x="421" y="222"/>
                    <a:pt x="420" y="225"/>
                    <a:pt x="418" y="225"/>
                  </a:cubicBezTo>
                  <a:close/>
                  <a:moveTo>
                    <a:pt x="422" y="212"/>
                  </a:moveTo>
                  <a:cubicBezTo>
                    <a:pt x="420" y="211"/>
                    <a:pt x="418" y="214"/>
                    <a:pt x="415" y="213"/>
                  </a:cubicBezTo>
                  <a:cubicBezTo>
                    <a:pt x="419" y="213"/>
                    <a:pt x="419" y="210"/>
                    <a:pt x="422" y="212"/>
                  </a:cubicBezTo>
                  <a:close/>
                  <a:moveTo>
                    <a:pt x="417" y="195"/>
                  </a:moveTo>
                  <a:cubicBezTo>
                    <a:pt x="415" y="194"/>
                    <a:pt x="415" y="194"/>
                    <a:pt x="415" y="194"/>
                  </a:cubicBezTo>
                  <a:cubicBezTo>
                    <a:pt x="415" y="194"/>
                    <a:pt x="415" y="194"/>
                    <a:pt x="415" y="194"/>
                  </a:cubicBezTo>
                  <a:cubicBezTo>
                    <a:pt x="415" y="194"/>
                    <a:pt x="415" y="194"/>
                    <a:pt x="415" y="194"/>
                  </a:cubicBezTo>
                  <a:cubicBezTo>
                    <a:pt x="415" y="194"/>
                    <a:pt x="415" y="194"/>
                    <a:pt x="415" y="194"/>
                  </a:cubicBezTo>
                  <a:cubicBezTo>
                    <a:pt x="416" y="194"/>
                    <a:pt x="417" y="193"/>
                    <a:pt x="417" y="194"/>
                  </a:cubicBezTo>
                  <a:lnTo>
                    <a:pt x="417" y="195"/>
                  </a:lnTo>
                  <a:close/>
                  <a:moveTo>
                    <a:pt x="421" y="208"/>
                  </a:moveTo>
                  <a:cubicBezTo>
                    <a:pt x="422" y="208"/>
                    <a:pt x="422" y="208"/>
                    <a:pt x="422" y="208"/>
                  </a:cubicBezTo>
                  <a:cubicBezTo>
                    <a:pt x="423" y="208"/>
                    <a:pt x="423" y="208"/>
                    <a:pt x="423" y="208"/>
                  </a:cubicBezTo>
                  <a:lnTo>
                    <a:pt x="421" y="208"/>
                  </a:lnTo>
                  <a:close/>
                  <a:moveTo>
                    <a:pt x="429" y="224"/>
                  </a:moveTo>
                  <a:cubicBezTo>
                    <a:pt x="430" y="224"/>
                    <a:pt x="430" y="225"/>
                    <a:pt x="431" y="225"/>
                  </a:cubicBezTo>
                  <a:cubicBezTo>
                    <a:pt x="431" y="226"/>
                    <a:pt x="429" y="226"/>
                    <a:pt x="428" y="227"/>
                  </a:cubicBezTo>
                  <a:lnTo>
                    <a:pt x="429" y="224"/>
                  </a:lnTo>
                  <a:close/>
                  <a:moveTo>
                    <a:pt x="414" y="187"/>
                  </a:moveTo>
                  <a:cubicBezTo>
                    <a:pt x="414" y="187"/>
                    <a:pt x="415" y="187"/>
                    <a:pt x="416" y="186"/>
                  </a:cubicBezTo>
                  <a:cubicBezTo>
                    <a:pt x="416" y="185"/>
                    <a:pt x="416" y="185"/>
                    <a:pt x="415" y="184"/>
                  </a:cubicBezTo>
                  <a:cubicBezTo>
                    <a:pt x="419" y="183"/>
                    <a:pt x="419" y="183"/>
                    <a:pt x="419" y="183"/>
                  </a:cubicBezTo>
                  <a:cubicBezTo>
                    <a:pt x="416" y="181"/>
                    <a:pt x="421" y="180"/>
                    <a:pt x="418" y="178"/>
                  </a:cubicBezTo>
                  <a:cubicBezTo>
                    <a:pt x="415" y="178"/>
                    <a:pt x="415" y="178"/>
                    <a:pt x="415" y="178"/>
                  </a:cubicBezTo>
                  <a:cubicBezTo>
                    <a:pt x="416" y="176"/>
                    <a:pt x="417" y="177"/>
                    <a:pt x="418" y="177"/>
                  </a:cubicBezTo>
                  <a:cubicBezTo>
                    <a:pt x="418" y="178"/>
                    <a:pt x="419" y="178"/>
                    <a:pt x="419" y="179"/>
                  </a:cubicBezTo>
                  <a:cubicBezTo>
                    <a:pt x="422" y="180"/>
                    <a:pt x="422" y="175"/>
                    <a:pt x="424" y="177"/>
                  </a:cubicBezTo>
                  <a:cubicBezTo>
                    <a:pt x="423" y="177"/>
                    <a:pt x="422" y="177"/>
                    <a:pt x="422" y="178"/>
                  </a:cubicBezTo>
                  <a:cubicBezTo>
                    <a:pt x="424" y="180"/>
                    <a:pt x="426" y="177"/>
                    <a:pt x="428" y="177"/>
                  </a:cubicBezTo>
                  <a:cubicBezTo>
                    <a:pt x="423" y="178"/>
                    <a:pt x="425" y="183"/>
                    <a:pt x="420" y="184"/>
                  </a:cubicBezTo>
                  <a:cubicBezTo>
                    <a:pt x="422" y="186"/>
                    <a:pt x="424" y="185"/>
                    <a:pt x="425" y="184"/>
                  </a:cubicBezTo>
                  <a:cubicBezTo>
                    <a:pt x="427" y="187"/>
                    <a:pt x="422" y="185"/>
                    <a:pt x="421" y="186"/>
                  </a:cubicBezTo>
                  <a:cubicBezTo>
                    <a:pt x="421" y="189"/>
                    <a:pt x="418" y="187"/>
                    <a:pt x="416" y="189"/>
                  </a:cubicBezTo>
                  <a:cubicBezTo>
                    <a:pt x="416" y="186"/>
                    <a:pt x="413" y="191"/>
                    <a:pt x="414" y="187"/>
                  </a:cubicBezTo>
                  <a:close/>
                  <a:moveTo>
                    <a:pt x="416" y="196"/>
                  </a:moveTo>
                  <a:cubicBezTo>
                    <a:pt x="416" y="196"/>
                    <a:pt x="416" y="196"/>
                    <a:pt x="416" y="196"/>
                  </a:cubicBezTo>
                  <a:cubicBezTo>
                    <a:pt x="415" y="199"/>
                    <a:pt x="415" y="199"/>
                    <a:pt x="415" y="199"/>
                  </a:cubicBezTo>
                  <a:cubicBezTo>
                    <a:pt x="415" y="197"/>
                    <a:pt x="415" y="197"/>
                    <a:pt x="415" y="197"/>
                  </a:cubicBezTo>
                  <a:cubicBezTo>
                    <a:pt x="414" y="198"/>
                    <a:pt x="414" y="198"/>
                    <a:pt x="414" y="198"/>
                  </a:cubicBezTo>
                  <a:cubicBezTo>
                    <a:pt x="413" y="198"/>
                    <a:pt x="415" y="197"/>
                    <a:pt x="416" y="196"/>
                  </a:cubicBezTo>
                  <a:close/>
                  <a:moveTo>
                    <a:pt x="413" y="190"/>
                  </a:moveTo>
                  <a:cubicBezTo>
                    <a:pt x="414" y="190"/>
                    <a:pt x="412" y="190"/>
                    <a:pt x="411" y="190"/>
                  </a:cubicBezTo>
                  <a:cubicBezTo>
                    <a:pt x="412" y="190"/>
                    <a:pt x="412" y="189"/>
                    <a:pt x="413" y="190"/>
                  </a:cubicBezTo>
                  <a:close/>
                  <a:moveTo>
                    <a:pt x="393" y="304"/>
                  </a:moveTo>
                  <a:cubicBezTo>
                    <a:pt x="392" y="306"/>
                    <a:pt x="392" y="306"/>
                    <a:pt x="392" y="306"/>
                  </a:cubicBezTo>
                  <a:cubicBezTo>
                    <a:pt x="391" y="304"/>
                    <a:pt x="391" y="304"/>
                    <a:pt x="391" y="304"/>
                  </a:cubicBezTo>
                  <a:lnTo>
                    <a:pt x="393" y="304"/>
                  </a:lnTo>
                  <a:close/>
                  <a:moveTo>
                    <a:pt x="396" y="319"/>
                  </a:moveTo>
                  <a:cubicBezTo>
                    <a:pt x="396" y="319"/>
                    <a:pt x="396" y="319"/>
                    <a:pt x="396" y="318"/>
                  </a:cubicBezTo>
                  <a:cubicBezTo>
                    <a:pt x="393" y="319"/>
                    <a:pt x="393" y="319"/>
                    <a:pt x="393" y="319"/>
                  </a:cubicBezTo>
                  <a:cubicBezTo>
                    <a:pt x="395" y="316"/>
                    <a:pt x="395" y="316"/>
                    <a:pt x="395" y="316"/>
                  </a:cubicBezTo>
                  <a:cubicBezTo>
                    <a:pt x="401" y="318"/>
                    <a:pt x="401" y="318"/>
                    <a:pt x="401" y="318"/>
                  </a:cubicBezTo>
                  <a:cubicBezTo>
                    <a:pt x="401" y="319"/>
                    <a:pt x="397" y="318"/>
                    <a:pt x="396" y="319"/>
                  </a:cubicBezTo>
                  <a:close/>
                  <a:moveTo>
                    <a:pt x="396" y="322"/>
                  </a:moveTo>
                  <a:cubicBezTo>
                    <a:pt x="396" y="320"/>
                    <a:pt x="396" y="320"/>
                    <a:pt x="396" y="320"/>
                  </a:cubicBezTo>
                  <a:cubicBezTo>
                    <a:pt x="397" y="320"/>
                    <a:pt x="397" y="321"/>
                    <a:pt x="398" y="320"/>
                  </a:cubicBezTo>
                  <a:cubicBezTo>
                    <a:pt x="398" y="322"/>
                    <a:pt x="397" y="322"/>
                    <a:pt x="396" y="322"/>
                  </a:cubicBezTo>
                  <a:close/>
                  <a:moveTo>
                    <a:pt x="394" y="320"/>
                  </a:moveTo>
                  <a:cubicBezTo>
                    <a:pt x="394" y="321"/>
                    <a:pt x="394" y="321"/>
                    <a:pt x="392" y="321"/>
                  </a:cubicBezTo>
                  <a:cubicBezTo>
                    <a:pt x="392" y="319"/>
                    <a:pt x="392" y="319"/>
                    <a:pt x="392" y="319"/>
                  </a:cubicBezTo>
                  <a:cubicBezTo>
                    <a:pt x="392" y="320"/>
                    <a:pt x="393" y="321"/>
                    <a:pt x="394" y="320"/>
                  </a:cubicBezTo>
                  <a:close/>
                  <a:moveTo>
                    <a:pt x="383" y="311"/>
                  </a:moveTo>
                  <a:cubicBezTo>
                    <a:pt x="384" y="311"/>
                    <a:pt x="384" y="311"/>
                    <a:pt x="384" y="311"/>
                  </a:cubicBezTo>
                  <a:cubicBezTo>
                    <a:pt x="388" y="312"/>
                    <a:pt x="388" y="312"/>
                    <a:pt x="388" y="312"/>
                  </a:cubicBezTo>
                  <a:lnTo>
                    <a:pt x="383" y="311"/>
                  </a:lnTo>
                  <a:close/>
                  <a:moveTo>
                    <a:pt x="384" y="313"/>
                  </a:moveTo>
                  <a:cubicBezTo>
                    <a:pt x="384" y="314"/>
                    <a:pt x="384" y="314"/>
                    <a:pt x="384" y="314"/>
                  </a:cubicBezTo>
                  <a:cubicBezTo>
                    <a:pt x="383" y="313"/>
                    <a:pt x="383" y="313"/>
                    <a:pt x="383" y="313"/>
                  </a:cubicBezTo>
                  <a:lnTo>
                    <a:pt x="384" y="313"/>
                  </a:lnTo>
                  <a:close/>
                  <a:moveTo>
                    <a:pt x="383" y="139"/>
                  </a:moveTo>
                  <a:cubicBezTo>
                    <a:pt x="383" y="138"/>
                    <a:pt x="383" y="138"/>
                    <a:pt x="383" y="138"/>
                  </a:cubicBezTo>
                  <a:cubicBezTo>
                    <a:pt x="385" y="138"/>
                    <a:pt x="385" y="138"/>
                    <a:pt x="385" y="138"/>
                  </a:cubicBezTo>
                  <a:cubicBezTo>
                    <a:pt x="385" y="138"/>
                    <a:pt x="384" y="139"/>
                    <a:pt x="383" y="139"/>
                  </a:cubicBezTo>
                  <a:close/>
                  <a:moveTo>
                    <a:pt x="389" y="314"/>
                  </a:moveTo>
                  <a:cubicBezTo>
                    <a:pt x="388" y="314"/>
                    <a:pt x="387" y="315"/>
                    <a:pt x="386" y="314"/>
                  </a:cubicBezTo>
                  <a:lnTo>
                    <a:pt x="389" y="314"/>
                  </a:lnTo>
                  <a:close/>
                  <a:moveTo>
                    <a:pt x="391" y="322"/>
                  </a:moveTo>
                  <a:cubicBezTo>
                    <a:pt x="391" y="322"/>
                    <a:pt x="391" y="323"/>
                    <a:pt x="390" y="323"/>
                  </a:cubicBezTo>
                  <a:cubicBezTo>
                    <a:pt x="389" y="321"/>
                    <a:pt x="389" y="321"/>
                    <a:pt x="389" y="321"/>
                  </a:cubicBezTo>
                  <a:lnTo>
                    <a:pt x="391" y="322"/>
                  </a:lnTo>
                  <a:close/>
                  <a:moveTo>
                    <a:pt x="391" y="232"/>
                  </a:moveTo>
                  <a:cubicBezTo>
                    <a:pt x="390" y="234"/>
                    <a:pt x="390" y="234"/>
                    <a:pt x="390" y="234"/>
                  </a:cubicBezTo>
                  <a:cubicBezTo>
                    <a:pt x="389" y="233"/>
                    <a:pt x="389" y="233"/>
                    <a:pt x="389" y="233"/>
                  </a:cubicBezTo>
                  <a:lnTo>
                    <a:pt x="391" y="232"/>
                  </a:lnTo>
                  <a:close/>
                  <a:moveTo>
                    <a:pt x="390" y="184"/>
                  </a:moveTo>
                  <a:cubicBezTo>
                    <a:pt x="389" y="186"/>
                    <a:pt x="389" y="186"/>
                    <a:pt x="389" y="186"/>
                  </a:cubicBezTo>
                  <a:cubicBezTo>
                    <a:pt x="388" y="184"/>
                    <a:pt x="388" y="184"/>
                    <a:pt x="388" y="184"/>
                  </a:cubicBezTo>
                  <a:lnTo>
                    <a:pt x="390" y="184"/>
                  </a:lnTo>
                  <a:close/>
                  <a:moveTo>
                    <a:pt x="390" y="307"/>
                  </a:moveTo>
                  <a:cubicBezTo>
                    <a:pt x="389" y="308"/>
                    <a:pt x="386" y="307"/>
                    <a:pt x="386" y="307"/>
                  </a:cubicBezTo>
                  <a:lnTo>
                    <a:pt x="390" y="307"/>
                  </a:lnTo>
                  <a:close/>
                  <a:moveTo>
                    <a:pt x="386" y="305"/>
                  </a:moveTo>
                  <a:cubicBezTo>
                    <a:pt x="385" y="305"/>
                    <a:pt x="385" y="305"/>
                    <a:pt x="385" y="305"/>
                  </a:cubicBezTo>
                  <a:cubicBezTo>
                    <a:pt x="385" y="304"/>
                    <a:pt x="386" y="304"/>
                    <a:pt x="386" y="304"/>
                  </a:cubicBezTo>
                  <a:cubicBezTo>
                    <a:pt x="386" y="304"/>
                    <a:pt x="386" y="305"/>
                    <a:pt x="386" y="305"/>
                  </a:cubicBezTo>
                  <a:close/>
                  <a:moveTo>
                    <a:pt x="386" y="136"/>
                  </a:moveTo>
                  <a:cubicBezTo>
                    <a:pt x="386" y="136"/>
                    <a:pt x="386" y="136"/>
                    <a:pt x="386" y="136"/>
                  </a:cubicBezTo>
                  <a:cubicBezTo>
                    <a:pt x="386" y="136"/>
                    <a:pt x="386" y="136"/>
                    <a:pt x="386" y="136"/>
                  </a:cubicBezTo>
                  <a:cubicBezTo>
                    <a:pt x="384" y="137"/>
                    <a:pt x="383" y="137"/>
                    <a:pt x="381" y="136"/>
                  </a:cubicBezTo>
                  <a:cubicBezTo>
                    <a:pt x="383" y="134"/>
                    <a:pt x="384" y="136"/>
                    <a:pt x="386" y="136"/>
                  </a:cubicBezTo>
                  <a:close/>
                  <a:moveTo>
                    <a:pt x="383" y="343"/>
                  </a:moveTo>
                  <a:cubicBezTo>
                    <a:pt x="383" y="344"/>
                    <a:pt x="382" y="344"/>
                    <a:pt x="381" y="344"/>
                  </a:cubicBezTo>
                  <a:cubicBezTo>
                    <a:pt x="381" y="343"/>
                    <a:pt x="381" y="343"/>
                    <a:pt x="381" y="343"/>
                  </a:cubicBezTo>
                  <a:cubicBezTo>
                    <a:pt x="382" y="343"/>
                    <a:pt x="383" y="342"/>
                    <a:pt x="383" y="343"/>
                  </a:cubicBezTo>
                  <a:close/>
                  <a:moveTo>
                    <a:pt x="381" y="71"/>
                  </a:moveTo>
                  <a:cubicBezTo>
                    <a:pt x="381" y="71"/>
                    <a:pt x="380" y="72"/>
                    <a:pt x="380" y="72"/>
                  </a:cubicBezTo>
                  <a:cubicBezTo>
                    <a:pt x="380" y="72"/>
                    <a:pt x="380" y="73"/>
                    <a:pt x="381" y="73"/>
                  </a:cubicBezTo>
                  <a:cubicBezTo>
                    <a:pt x="381" y="73"/>
                    <a:pt x="381" y="73"/>
                    <a:pt x="381" y="73"/>
                  </a:cubicBezTo>
                  <a:cubicBezTo>
                    <a:pt x="380" y="73"/>
                    <a:pt x="380" y="73"/>
                    <a:pt x="380" y="73"/>
                  </a:cubicBezTo>
                  <a:cubicBezTo>
                    <a:pt x="379" y="72"/>
                    <a:pt x="382" y="71"/>
                    <a:pt x="379" y="70"/>
                  </a:cubicBezTo>
                  <a:cubicBezTo>
                    <a:pt x="379" y="71"/>
                    <a:pt x="377" y="69"/>
                    <a:pt x="377" y="71"/>
                  </a:cubicBezTo>
                  <a:cubicBezTo>
                    <a:pt x="378" y="72"/>
                    <a:pt x="378" y="72"/>
                    <a:pt x="378" y="72"/>
                  </a:cubicBezTo>
                  <a:cubicBezTo>
                    <a:pt x="377" y="72"/>
                    <a:pt x="377" y="72"/>
                    <a:pt x="377" y="72"/>
                  </a:cubicBezTo>
                  <a:cubicBezTo>
                    <a:pt x="376" y="67"/>
                    <a:pt x="382" y="69"/>
                    <a:pt x="381" y="71"/>
                  </a:cubicBezTo>
                  <a:close/>
                  <a:moveTo>
                    <a:pt x="377" y="339"/>
                  </a:moveTo>
                  <a:cubicBezTo>
                    <a:pt x="378" y="340"/>
                    <a:pt x="378" y="340"/>
                    <a:pt x="378" y="340"/>
                  </a:cubicBezTo>
                  <a:cubicBezTo>
                    <a:pt x="378" y="338"/>
                    <a:pt x="382" y="337"/>
                    <a:pt x="382" y="338"/>
                  </a:cubicBezTo>
                  <a:cubicBezTo>
                    <a:pt x="382" y="340"/>
                    <a:pt x="380" y="340"/>
                    <a:pt x="378" y="340"/>
                  </a:cubicBezTo>
                  <a:cubicBezTo>
                    <a:pt x="379" y="340"/>
                    <a:pt x="379" y="340"/>
                    <a:pt x="379" y="340"/>
                  </a:cubicBezTo>
                  <a:cubicBezTo>
                    <a:pt x="377" y="339"/>
                    <a:pt x="377" y="339"/>
                    <a:pt x="377" y="339"/>
                  </a:cubicBezTo>
                  <a:cubicBezTo>
                    <a:pt x="377" y="339"/>
                    <a:pt x="377" y="339"/>
                    <a:pt x="377" y="339"/>
                  </a:cubicBezTo>
                  <a:cubicBezTo>
                    <a:pt x="376" y="339"/>
                    <a:pt x="376" y="339"/>
                    <a:pt x="376" y="339"/>
                  </a:cubicBezTo>
                  <a:lnTo>
                    <a:pt x="377" y="339"/>
                  </a:lnTo>
                  <a:close/>
                  <a:moveTo>
                    <a:pt x="375" y="339"/>
                  </a:moveTo>
                  <a:cubicBezTo>
                    <a:pt x="375" y="339"/>
                    <a:pt x="376" y="340"/>
                    <a:pt x="376" y="340"/>
                  </a:cubicBezTo>
                  <a:cubicBezTo>
                    <a:pt x="374" y="340"/>
                    <a:pt x="374" y="340"/>
                    <a:pt x="374" y="340"/>
                  </a:cubicBezTo>
                  <a:lnTo>
                    <a:pt x="375" y="339"/>
                  </a:lnTo>
                  <a:close/>
                  <a:moveTo>
                    <a:pt x="373" y="286"/>
                  </a:moveTo>
                  <a:cubicBezTo>
                    <a:pt x="370" y="286"/>
                    <a:pt x="370" y="286"/>
                    <a:pt x="370" y="286"/>
                  </a:cubicBezTo>
                  <a:cubicBezTo>
                    <a:pt x="371" y="285"/>
                    <a:pt x="372" y="285"/>
                    <a:pt x="373" y="286"/>
                  </a:cubicBezTo>
                  <a:close/>
                  <a:moveTo>
                    <a:pt x="368" y="357"/>
                  </a:moveTo>
                  <a:cubicBezTo>
                    <a:pt x="368" y="357"/>
                    <a:pt x="368" y="357"/>
                    <a:pt x="367" y="358"/>
                  </a:cubicBezTo>
                  <a:cubicBezTo>
                    <a:pt x="367" y="357"/>
                    <a:pt x="367" y="357"/>
                    <a:pt x="367" y="357"/>
                  </a:cubicBezTo>
                  <a:lnTo>
                    <a:pt x="368" y="357"/>
                  </a:lnTo>
                  <a:close/>
                  <a:moveTo>
                    <a:pt x="368" y="360"/>
                  </a:moveTo>
                  <a:cubicBezTo>
                    <a:pt x="367" y="360"/>
                    <a:pt x="367" y="360"/>
                    <a:pt x="367" y="360"/>
                  </a:cubicBezTo>
                  <a:cubicBezTo>
                    <a:pt x="366" y="359"/>
                    <a:pt x="369" y="358"/>
                    <a:pt x="369" y="358"/>
                  </a:cubicBezTo>
                  <a:cubicBezTo>
                    <a:pt x="369" y="359"/>
                    <a:pt x="368" y="359"/>
                    <a:pt x="368" y="360"/>
                  </a:cubicBezTo>
                  <a:close/>
                  <a:moveTo>
                    <a:pt x="371" y="349"/>
                  </a:moveTo>
                  <a:cubicBezTo>
                    <a:pt x="370" y="348"/>
                    <a:pt x="370" y="348"/>
                    <a:pt x="370" y="348"/>
                  </a:cubicBezTo>
                  <a:cubicBezTo>
                    <a:pt x="369" y="348"/>
                    <a:pt x="369" y="348"/>
                    <a:pt x="369" y="348"/>
                  </a:cubicBezTo>
                  <a:cubicBezTo>
                    <a:pt x="370" y="348"/>
                    <a:pt x="370" y="348"/>
                    <a:pt x="370" y="348"/>
                  </a:cubicBezTo>
                  <a:cubicBezTo>
                    <a:pt x="371" y="348"/>
                    <a:pt x="371" y="348"/>
                    <a:pt x="371" y="348"/>
                  </a:cubicBezTo>
                  <a:lnTo>
                    <a:pt x="371" y="349"/>
                  </a:lnTo>
                  <a:close/>
                  <a:moveTo>
                    <a:pt x="373" y="357"/>
                  </a:moveTo>
                  <a:cubicBezTo>
                    <a:pt x="371" y="355"/>
                    <a:pt x="371" y="355"/>
                    <a:pt x="371" y="355"/>
                  </a:cubicBezTo>
                  <a:cubicBezTo>
                    <a:pt x="373" y="355"/>
                    <a:pt x="373" y="355"/>
                    <a:pt x="373" y="355"/>
                  </a:cubicBezTo>
                  <a:cubicBezTo>
                    <a:pt x="373" y="356"/>
                    <a:pt x="373" y="356"/>
                    <a:pt x="373" y="356"/>
                  </a:cubicBezTo>
                  <a:lnTo>
                    <a:pt x="373" y="357"/>
                  </a:lnTo>
                  <a:close/>
                  <a:moveTo>
                    <a:pt x="375" y="352"/>
                  </a:moveTo>
                  <a:cubicBezTo>
                    <a:pt x="375" y="351"/>
                    <a:pt x="374" y="352"/>
                    <a:pt x="373" y="351"/>
                  </a:cubicBezTo>
                  <a:cubicBezTo>
                    <a:pt x="377" y="351"/>
                    <a:pt x="376" y="348"/>
                    <a:pt x="377" y="347"/>
                  </a:cubicBezTo>
                  <a:cubicBezTo>
                    <a:pt x="379" y="350"/>
                    <a:pt x="380" y="344"/>
                    <a:pt x="382" y="347"/>
                  </a:cubicBezTo>
                  <a:cubicBezTo>
                    <a:pt x="382" y="350"/>
                    <a:pt x="376" y="346"/>
                    <a:pt x="378" y="350"/>
                  </a:cubicBezTo>
                  <a:cubicBezTo>
                    <a:pt x="377" y="350"/>
                    <a:pt x="375" y="351"/>
                    <a:pt x="375" y="352"/>
                  </a:cubicBezTo>
                  <a:close/>
                  <a:moveTo>
                    <a:pt x="379" y="357"/>
                  </a:moveTo>
                  <a:cubicBezTo>
                    <a:pt x="378" y="356"/>
                    <a:pt x="378" y="356"/>
                    <a:pt x="378" y="356"/>
                  </a:cubicBezTo>
                  <a:cubicBezTo>
                    <a:pt x="378" y="355"/>
                    <a:pt x="378" y="355"/>
                    <a:pt x="378" y="355"/>
                  </a:cubicBezTo>
                  <a:cubicBezTo>
                    <a:pt x="378" y="356"/>
                    <a:pt x="378" y="356"/>
                    <a:pt x="378" y="356"/>
                  </a:cubicBezTo>
                  <a:cubicBezTo>
                    <a:pt x="379" y="356"/>
                    <a:pt x="380" y="355"/>
                    <a:pt x="380" y="356"/>
                  </a:cubicBezTo>
                  <a:lnTo>
                    <a:pt x="379" y="357"/>
                  </a:lnTo>
                  <a:close/>
                  <a:moveTo>
                    <a:pt x="385" y="356"/>
                  </a:moveTo>
                  <a:cubicBezTo>
                    <a:pt x="384" y="358"/>
                    <a:pt x="383" y="356"/>
                    <a:pt x="382" y="355"/>
                  </a:cubicBezTo>
                  <a:cubicBezTo>
                    <a:pt x="381" y="355"/>
                    <a:pt x="381" y="355"/>
                    <a:pt x="381" y="355"/>
                  </a:cubicBezTo>
                  <a:cubicBezTo>
                    <a:pt x="382" y="355"/>
                    <a:pt x="382" y="355"/>
                    <a:pt x="382" y="355"/>
                  </a:cubicBezTo>
                  <a:lnTo>
                    <a:pt x="385" y="356"/>
                  </a:lnTo>
                  <a:close/>
                  <a:moveTo>
                    <a:pt x="383" y="354"/>
                  </a:moveTo>
                  <a:cubicBezTo>
                    <a:pt x="383" y="354"/>
                    <a:pt x="383" y="354"/>
                    <a:pt x="383" y="354"/>
                  </a:cubicBezTo>
                  <a:cubicBezTo>
                    <a:pt x="383" y="354"/>
                    <a:pt x="382" y="353"/>
                    <a:pt x="381" y="352"/>
                  </a:cubicBezTo>
                  <a:cubicBezTo>
                    <a:pt x="381" y="353"/>
                    <a:pt x="380" y="354"/>
                    <a:pt x="379" y="353"/>
                  </a:cubicBezTo>
                  <a:cubicBezTo>
                    <a:pt x="380" y="352"/>
                    <a:pt x="382" y="351"/>
                    <a:pt x="383" y="351"/>
                  </a:cubicBezTo>
                  <a:cubicBezTo>
                    <a:pt x="383" y="351"/>
                    <a:pt x="383" y="351"/>
                    <a:pt x="383" y="351"/>
                  </a:cubicBezTo>
                  <a:cubicBezTo>
                    <a:pt x="383" y="351"/>
                    <a:pt x="383" y="351"/>
                    <a:pt x="383" y="351"/>
                  </a:cubicBezTo>
                  <a:cubicBezTo>
                    <a:pt x="383" y="351"/>
                    <a:pt x="381" y="352"/>
                    <a:pt x="382" y="353"/>
                  </a:cubicBezTo>
                  <a:cubicBezTo>
                    <a:pt x="383" y="354"/>
                    <a:pt x="383" y="354"/>
                    <a:pt x="383" y="354"/>
                  </a:cubicBezTo>
                  <a:cubicBezTo>
                    <a:pt x="384" y="354"/>
                    <a:pt x="384" y="354"/>
                    <a:pt x="383" y="354"/>
                  </a:cubicBezTo>
                  <a:close/>
                  <a:moveTo>
                    <a:pt x="388" y="346"/>
                  </a:moveTo>
                  <a:cubicBezTo>
                    <a:pt x="384" y="345"/>
                    <a:pt x="384" y="345"/>
                    <a:pt x="384" y="345"/>
                  </a:cubicBezTo>
                  <a:cubicBezTo>
                    <a:pt x="386" y="342"/>
                    <a:pt x="386" y="342"/>
                    <a:pt x="386" y="342"/>
                  </a:cubicBezTo>
                  <a:cubicBezTo>
                    <a:pt x="386" y="343"/>
                    <a:pt x="389" y="345"/>
                    <a:pt x="390" y="343"/>
                  </a:cubicBezTo>
                  <a:cubicBezTo>
                    <a:pt x="390" y="345"/>
                    <a:pt x="388" y="345"/>
                    <a:pt x="388" y="346"/>
                  </a:cubicBezTo>
                  <a:close/>
                  <a:moveTo>
                    <a:pt x="394" y="343"/>
                  </a:moveTo>
                  <a:cubicBezTo>
                    <a:pt x="393" y="343"/>
                    <a:pt x="393" y="343"/>
                    <a:pt x="393" y="343"/>
                  </a:cubicBezTo>
                  <a:cubicBezTo>
                    <a:pt x="394" y="343"/>
                    <a:pt x="394" y="343"/>
                    <a:pt x="394" y="343"/>
                  </a:cubicBezTo>
                  <a:cubicBezTo>
                    <a:pt x="394" y="342"/>
                    <a:pt x="394" y="342"/>
                    <a:pt x="394" y="341"/>
                  </a:cubicBezTo>
                  <a:cubicBezTo>
                    <a:pt x="392" y="339"/>
                    <a:pt x="392" y="339"/>
                    <a:pt x="392" y="339"/>
                  </a:cubicBezTo>
                  <a:cubicBezTo>
                    <a:pt x="395" y="341"/>
                    <a:pt x="395" y="341"/>
                    <a:pt x="395" y="341"/>
                  </a:cubicBezTo>
                  <a:cubicBezTo>
                    <a:pt x="394" y="342"/>
                    <a:pt x="394" y="342"/>
                    <a:pt x="394" y="343"/>
                  </a:cubicBezTo>
                  <a:close/>
                  <a:moveTo>
                    <a:pt x="396" y="345"/>
                  </a:moveTo>
                  <a:cubicBezTo>
                    <a:pt x="396" y="344"/>
                    <a:pt x="397" y="343"/>
                    <a:pt x="398" y="342"/>
                  </a:cubicBezTo>
                  <a:cubicBezTo>
                    <a:pt x="399" y="344"/>
                    <a:pt x="396" y="343"/>
                    <a:pt x="396" y="345"/>
                  </a:cubicBezTo>
                  <a:close/>
                  <a:moveTo>
                    <a:pt x="399" y="341"/>
                  </a:moveTo>
                  <a:cubicBezTo>
                    <a:pt x="397" y="341"/>
                    <a:pt x="397" y="341"/>
                    <a:pt x="397" y="341"/>
                  </a:cubicBezTo>
                  <a:cubicBezTo>
                    <a:pt x="399" y="339"/>
                    <a:pt x="399" y="339"/>
                    <a:pt x="399" y="339"/>
                  </a:cubicBezTo>
                  <a:lnTo>
                    <a:pt x="399" y="341"/>
                  </a:lnTo>
                  <a:close/>
                  <a:moveTo>
                    <a:pt x="401" y="325"/>
                  </a:moveTo>
                  <a:cubicBezTo>
                    <a:pt x="394" y="324"/>
                    <a:pt x="398" y="329"/>
                    <a:pt x="394" y="332"/>
                  </a:cubicBezTo>
                  <a:cubicBezTo>
                    <a:pt x="394" y="332"/>
                    <a:pt x="394" y="332"/>
                    <a:pt x="394" y="332"/>
                  </a:cubicBezTo>
                  <a:cubicBezTo>
                    <a:pt x="394" y="332"/>
                    <a:pt x="394" y="332"/>
                    <a:pt x="394" y="332"/>
                  </a:cubicBezTo>
                  <a:cubicBezTo>
                    <a:pt x="394" y="332"/>
                    <a:pt x="394" y="331"/>
                    <a:pt x="394" y="331"/>
                  </a:cubicBezTo>
                  <a:cubicBezTo>
                    <a:pt x="394" y="330"/>
                    <a:pt x="393" y="329"/>
                    <a:pt x="392" y="329"/>
                  </a:cubicBezTo>
                  <a:cubicBezTo>
                    <a:pt x="391" y="330"/>
                    <a:pt x="391" y="330"/>
                    <a:pt x="391" y="330"/>
                  </a:cubicBezTo>
                  <a:cubicBezTo>
                    <a:pt x="391" y="330"/>
                    <a:pt x="391" y="330"/>
                    <a:pt x="390" y="330"/>
                  </a:cubicBezTo>
                  <a:cubicBezTo>
                    <a:pt x="389" y="331"/>
                    <a:pt x="389" y="331"/>
                    <a:pt x="389" y="331"/>
                  </a:cubicBezTo>
                  <a:cubicBezTo>
                    <a:pt x="393" y="334"/>
                    <a:pt x="393" y="334"/>
                    <a:pt x="393" y="334"/>
                  </a:cubicBezTo>
                  <a:cubicBezTo>
                    <a:pt x="392" y="336"/>
                    <a:pt x="391" y="334"/>
                    <a:pt x="390" y="334"/>
                  </a:cubicBezTo>
                  <a:cubicBezTo>
                    <a:pt x="388" y="332"/>
                    <a:pt x="386" y="334"/>
                    <a:pt x="385" y="334"/>
                  </a:cubicBezTo>
                  <a:cubicBezTo>
                    <a:pt x="384" y="334"/>
                    <a:pt x="384" y="334"/>
                    <a:pt x="383" y="335"/>
                  </a:cubicBezTo>
                  <a:cubicBezTo>
                    <a:pt x="386" y="333"/>
                    <a:pt x="386" y="329"/>
                    <a:pt x="390" y="329"/>
                  </a:cubicBezTo>
                  <a:cubicBezTo>
                    <a:pt x="391" y="327"/>
                    <a:pt x="395" y="328"/>
                    <a:pt x="394" y="325"/>
                  </a:cubicBezTo>
                  <a:cubicBezTo>
                    <a:pt x="394" y="325"/>
                    <a:pt x="394" y="325"/>
                    <a:pt x="394" y="325"/>
                  </a:cubicBezTo>
                  <a:cubicBezTo>
                    <a:pt x="393" y="325"/>
                    <a:pt x="393" y="325"/>
                    <a:pt x="393" y="325"/>
                  </a:cubicBezTo>
                  <a:cubicBezTo>
                    <a:pt x="394" y="325"/>
                    <a:pt x="394" y="325"/>
                    <a:pt x="394" y="325"/>
                  </a:cubicBezTo>
                  <a:cubicBezTo>
                    <a:pt x="394" y="325"/>
                    <a:pt x="394" y="325"/>
                    <a:pt x="394" y="325"/>
                  </a:cubicBezTo>
                  <a:cubicBezTo>
                    <a:pt x="394" y="325"/>
                    <a:pt x="394" y="325"/>
                    <a:pt x="394" y="325"/>
                  </a:cubicBezTo>
                  <a:cubicBezTo>
                    <a:pt x="396" y="325"/>
                    <a:pt x="397" y="326"/>
                    <a:pt x="397" y="324"/>
                  </a:cubicBezTo>
                  <a:cubicBezTo>
                    <a:pt x="399" y="323"/>
                    <a:pt x="399" y="320"/>
                    <a:pt x="401" y="320"/>
                  </a:cubicBezTo>
                  <a:cubicBezTo>
                    <a:pt x="401" y="321"/>
                    <a:pt x="401" y="321"/>
                    <a:pt x="401" y="321"/>
                  </a:cubicBezTo>
                  <a:cubicBezTo>
                    <a:pt x="403" y="321"/>
                    <a:pt x="403" y="321"/>
                    <a:pt x="403" y="321"/>
                  </a:cubicBezTo>
                  <a:cubicBezTo>
                    <a:pt x="403" y="323"/>
                    <a:pt x="400" y="322"/>
                    <a:pt x="401" y="325"/>
                  </a:cubicBezTo>
                  <a:close/>
                  <a:moveTo>
                    <a:pt x="404" y="340"/>
                  </a:moveTo>
                  <a:cubicBezTo>
                    <a:pt x="404" y="340"/>
                    <a:pt x="404" y="340"/>
                    <a:pt x="404" y="340"/>
                  </a:cubicBezTo>
                  <a:cubicBezTo>
                    <a:pt x="404" y="340"/>
                    <a:pt x="402" y="340"/>
                    <a:pt x="402" y="341"/>
                  </a:cubicBezTo>
                  <a:cubicBezTo>
                    <a:pt x="402" y="340"/>
                    <a:pt x="404" y="339"/>
                    <a:pt x="403" y="338"/>
                  </a:cubicBezTo>
                  <a:cubicBezTo>
                    <a:pt x="405" y="338"/>
                    <a:pt x="405" y="338"/>
                    <a:pt x="405" y="338"/>
                  </a:cubicBezTo>
                  <a:cubicBezTo>
                    <a:pt x="403" y="339"/>
                    <a:pt x="403" y="339"/>
                    <a:pt x="403" y="339"/>
                  </a:cubicBezTo>
                  <a:cubicBezTo>
                    <a:pt x="404" y="340"/>
                    <a:pt x="404" y="340"/>
                    <a:pt x="404" y="340"/>
                  </a:cubicBezTo>
                  <a:close/>
                  <a:moveTo>
                    <a:pt x="411" y="329"/>
                  </a:moveTo>
                  <a:cubicBezTo>
                    <a:pt x="411" y="328"/>
                    <a:pt x="411" y="328"/>
                    <a:pt x="411" y="328"/>
                  </a:cubicBezTo>
                  <a:cubicBezTo>
                    <a:pt x="415" y="329"/>
                    <a:pt x="415" y="329"/>
                    <a:pt x="415" y="329"/>
                  </a:cubicBezTo>
                  <a:lnTo>
                    <a:pt x="411" y="329"/>
                  </a:lnTo>
                  <a:close/>
                  <a:moveTo>
                    <a:pt x="426" y="312"/>
                  </a:moveTo>
                  <a:cubicBezTo>
                    <a:pt x="426" y="312"/>
                    <a:pt x="426" y="312"/>
                    <a:pt x="426" y="312"/>
                  </a:cubicBezTo>
                  <a:cubicBezTo>
                    <a:pt x="422" y="313"/>
                    <a:pt x="423" y="316"/>
                    <a:pt x="417" y="315"/>
                  </a:cubicBezTo>
                  <a:cubicBezTo>
                    <a:pt x="415" y="313"/>
                    <a:pt x="415" y="313"/>
                    <a:pt x="415" y="313"/>
                  </a:cubicBezTo>
                  <a:cubicBezTo>
                    <a:pt x="416" y="313"/>
                    <a:pt x="417" y="314"/>
                    <a:pt x="418" y="314"/>
                  </a:cubicBezTo>
                  <a:cubicBezTo>
                    <a:pt x="419" y="311"/>
                    <a:pt x="420" y="310"/>
                    <a:pt x="422" y="308"/>
                  </a:cubicBezTo>
                  <a:cubicBezTo>
                    <a:pt x="424" y="308"/>
                    <a:pt x="424" y="312"/>
                    <a:pt x="427" y="311"/>
                  </a:cubicBezTo>
                  <a:lnTo>
                    <a:pt x="426" y="312"/>
                  </a:lnTo>
                  <a:close/>
                  <a:moveTo>
                    <a:pt x="431" y="282"/>
                  </a:moveTo>
                  <a:cubicBezTo>
                    <a:pt x="425" y="283"/>
                    <a:pt x="423" y="289"/>
                    <a:pt x="419" y="291"/>
                  </a:cubicBezTo>
                  <a:cubicBezTo>
                    <a:pt x="419" y="293"/>
                    <a:pt x="419" y="294"/>
                    <a:pt x="417" y="295"/>
                  </a:cubicBezTo>
                  <a:cubicBezTo>
                    <a:pt x="414" y="295"/>
                    <a:pt x="416" y="293"/>
                    <a:pt x="414" y="294"/>
                  </a:cubicBezTo>
                  <a:cubicBezTo>
                    <a:pt x="415" y="297"/>
                    <a:pt x="415" y="297"/>
                    <a:pt x="415" y="297"/>
                  </a:cubicBezTo>
                  <a:cubicBezTo>
                    <a:pt x="413" y="296"/>
                    <a:pt x="411" y="297"/>
                    <a:pt x="412" y="298"/>
                  </a:cubicBezTo>
                  <a:cubicBezTo>
                    <a:pt x="410" y="297"/>
                    <a:pt x="407" y="299"/>
                    <a:pt x="405" y="298"/>
                  </a:cubicBezTo>
                  <a:cubicBezTo>
                    <a:pt x="410" y="301"/>
                    <a:pt x="410" y="301"/>
                    <a:pt x="410" y="301"/>
                  </a:cubicBezTo>
                  <a:cubicBezTo>
                    <a:pt x="408" y="302"/>
                    <a:pt x="408" y="304"/>
                    <a:pt x="408" y="304"/>
                  </a:cubicBezTo>
                  <a:cubicBezTo>
                    <a:pt x="408" y="304"/>
                    <a:pt x="406" y="304"/>
                    <a:pt x="406" y="305"/>
                  </a:cubicBezTo>
                  <a:cubicBezTo>
                    <a:pt x="407" y="307"/>
                    <a:pt x="403" y="307"/>
                    <a:pt x="403" y="308"/>
                  </a:cubicBezTo>
                  <a:cubicBezTo>
                    <a:pt x="400" y="308"/>
                    <a:pt x="401" y="311"/>
                    <a:pt x="397" y="310"/>
                  </a:cubicBezTo>
                  <a:cubicBezTo>
                    <a:pt x="395" y="312"/>
                    <a:pt x="394" y="312"/>
                    <a:pt x="393" y="312"/>
                  </a:cubicBezTo>
                  <a:cubicBezTo>
                    <a:pt x="394" y="312"/>
                    <a:pt x="394" y="311"/>
                    <a:pt x="395" y="311"/>
                  </a:cubicBezTo>
                  <a:cubicBezTo>
                    <a:pt x="393" y="310"/>
                    <a:pt x="393" y="310"/>
                    <a:pt x="393" y="310"/>
                  </a:cubicBezTo>
                  <a:cubicBezTo>
                    <a:pt x="394" y="310"/>
                    <a:pt x="395" y="311"/>
                    <a:pt x="395" y="310"/>
                  </a:cubicBezTo>
                  <a:cubicBezTo>
                    <a:pt x="394" y="308"/>
                    <a:pt x="394" y="308"/>
                    <a:pt x="394" y="308"/>
                  </a:cubicBezTo>
                  <a:cubicBezTo>
                    <a:pt x="395" y="308"/>
                    <a:pt x="396" y="308"/>
                    <a:pt x="397" y="308"/>
                  </a:cubicBezTo>
                  <a:cubicBezTo>
                    <a:pt x="397" y="306"/>
                    <a:pt x="392" y="305"/>
                    <a:pt x="395" y="303"/>
                  </a:cubicBezTo>
                  <a:cubicBezTo>
                    <a:pt x="398" y="305"/>
                    <a:pt x="398" y="303"/>
                    <a:pt x="400" y="302"/>
                  </a:cubicBezTo>
                  <a:cubicBezTo>
                    <a:pt x="401" y="302"/>
                    <a:pt x="401" y="302"/>
                    <a:pt x="401" y="302"/>
                  </a:cubicBezTo>
                  <a:cubicBezTo>
                    <a:pt x="400" y="301"/>
                    <a:pt x="400" y="302"/>
                    <a:pt x="399" y="302"/>
                  </a:cubicBezTo>
                  <a:cubicBezTo>
                    <a:pt x="401" y="300"/>
                    <a:pt x="401" y="300"/>
                    <a:pt x="401" y="300"/>
                  </a:cubicBezTo>
                  <a:cubicBezTo>
                    <a:pt x="400" y="299"/>
                    <a:pt x="400" y="299"/>
                    <a:pt x="400" y="299"/>
                  </a:cubicBezTo>
                  <a:cubicBezTo>
                    <a:pt x="402" y="299"/>
                    <a:pt x="402" y="299"/>
                    <a:pt x="402" y="299"/>
                  </a:cubicBezTo>
                  <a:cubicBezTo>
                    <a:pt x="400" y="297"/>
                    <a:pt x="400" y="297"/>
                    <a:pt x="400" y="297"/>
                  </a:cubicBezTo>
                  <a:cubicBezTo>
                    <a:pt x="402" y="299"/>
                    <a:pt x="403" y="296"/>
                    <a:pt x="404" y="296"/>
                  </a:cubicBezTo>
                  <a:cubicBezTo>
                    <a:pt x="403" y="295"/>
                    <a:pt x="403" y="295"/>
                    <a:pt x="403" y="295"/>
                  </a:cubicBezTo>
                  <a:cubicBezTo>
                    <a:pt x="405" y="294"/>
                    <a:pt x="407" y="294"/>
                    <a:pt x="409" y="292"/>
                  </a:cubicBezTo>
                  <a:cubicBezTo>
                    <a:pt x="407" y="291"/>
                    <a:pt x="406" y="289"/>
                    <a:pt x="404" y="290"/>
                  </a:cubicBezTo>
                  <a:cubicBezTo>
                    <a:pt x="403" y="290"/>
                    <a:pt x="403" y="290"/>
                    <a:pt x="403" y="290"/>
                  </a:cubicBezTo>
                  <a:cubicBezTo>
                    <a:pt x="403" y="289"/>
                    <a:pt x="403" y="289"/>
                    <a:pt x="403" y="289"/>
                  </a:cubicBezTo>
                  <a:cubicBezTo>
                    <a:pt x="404" y="289"/>
                    <a:pt x="404" y="289"/>
                    <a:pt x="404" y="289"/>
                  </a:cubicBezTo>
                  <a:cubicBezTo>
                    <a:pt x="404" y="290"/>
                    <a:pt x="404" y="290"/>
                    <a:pt x="404" y="290"/>
                  </a:cubicBezTo>
                  <a:cubicBezTo>
                    <a:pt x="407" y="288"/>
                    <a:pt x="410" y="292"/>
                    <a:pt x="410" y="287"/>
                  </a:cubicBezTo>
                  <a:cubicBezTo>
                    <a:pt x="409" y="285"/>
                    <a:pt x="409" y="288"/>
                    <a:pt x="407" y="287"/>
                  </a:cubicBezTo>
                  <a:cubicBezTo>
                    <a:pt x="409" y="285"/>
                    <a:pt x="409" y="285"/>
                    <a:pt x="409" y="285"/>
                  </a:cubicBezTo>
                  <a:cubicBezTo>
                    <a:pt x="409" y="284"/>
                    <a:pt x="408" y="283"/>
                    <a:pt x="407" y="284"/>
                  </a:cubicBezTo>
                  <a:cubicBezTo>
                    <a:pt x="409" y="283"/>
                    <a:pt x="411" y="281"/>
                    <a:pt x="412" y="282"/>
                  </a:cubicBezTo>
                  <a:cubicBezTo>
                    <a:pt x="409" y="279"/>
                    <a:pt x="416" y="279"/>
                    <a:pt x="416" y="277"/>
                  </a:cubicBezTo>
                  <a:cubicBezTo>
                    <a:pt x="415" y="277"/>
                    <a:pt x="415" y="275"/>
                    <a:pt x="414" y="275"/>
                  </a:cubicBezTo>
                  <a:cubicBezTo>
                    <a:pt x="419" y="274"/>
                    <a:pt x="415" y="268"/>
                    <a:pt x="419" y="268"/>
                  </a:cubicBezTo>
                  <a:cubicBezTo>
                    <a:pt x="420" y="269"/>
                    <a:pt x="419" y="270"/>
                    <a:pt x="418" y="270"/>
                  </a:cubicBezTo>
                  <a:cubicBezTo>
                    <a:pt x="420" y="274"/>
                    <a:pt x="425" y="268"/>
                    <a:pt x="423" y="274"/>
                  </a:cubicBezTo>
                  <a:cubicBezTo>
                    <a:pt x="423" y="274"/>
                    <a:pt x="422" y="274"/>
                    <a:pt x="421" y="273"/>
                  </a:cubicBezTo>
                  <a:cubicBezTo>
                    <a:pt x="421" y="274"/>
                    <a:pt x="420" y="274"/>
                    <a:pt x="420" y="275"/>
                  </a:cubicBezTo>
                  <a:cubicBezTo>
                    <a:pt x="422" y="274"/>
                    <a:pt x="426" y="279"/>
                    <a:pt x="429" y="277"/>
                  </a:cubicBezTo>
                  <a:cubicBezTo>
                    <a:pt x="429" y="277"/>
                    <a:pt x="429" y="277"/>
                    <a:pt x="429" y="277"/>
                  </a:cubicBezTo>
                  <a:cubicBezTo>
                    <a:pt x="430" y="276"/>
                    <a:pt x="430" y="276"/>
                    <a:pt x="430" y="276"/>
                  </a:cubicBezTo>
                  <a:cubicBezTo>
                    <a:pt x="430" y="276"/>
                    <a:pt x="430" y="276"/>
                    <a:pt x="429" y="277"/>
                  </a:cubicBezTo>
                  <a:cubicBezTo>
                    <a:pt x="432" y="278"/>
                    <a:pt x="430" y="280"/>
                    <a:pt x="431" y="282"/>
                  </a:cubicBezTo>
                  <a:close/>
                  <a:moveTo>
                    <a:pt x="413" y="266"/>
                  </a:moveTo>
                  <a:cubicBezTo>
                    <a:pt x="413" y="265"/>
                    <a:pt x="413" y="265"/>
                    <a:pt x="413" y="265"/>
                  </a:cubicBezTo>
                  <a:cubicBezTo>
                    <a:pt x="415" y="265"/>
                    <a:pt x="415" y="265"/>
                    <a:pt x="415" y="265"/>
                  </a:cubicBezTo>
                  <a:lnTo>
                    <a:pt x="413" y="266"/>
                  </a:lnTo>
                  <a:close/>
                  <a:moveTo>
                    <a:pt x="427" y="235"/>
                  </a:moveTo>
                  <a:cubicBezTo>
                    <a:pt x="427" y="235"/>
                    <a:pt x="426" y="236"/>
                    <a:pt x="427" y="237"/>
                  </a:cubicBezTo>
                  <a:cubicBezTo>
                    <a:pt x="427" y="237"/>
                    <a:pt x="428" y="237"/>
                    <a:pt x="428" y="236"/>
                  </a:cubicBezTo>
                  <a:cubicBezTo>
                    <a:pt x="429" y="237"/>
                    <a:pt x="429" y="237"/>
                    <a:pt x="429" y="237"/>
                  </a:cubicBezTo>
                  <a:cubicBezTo>
                    <a:pt x="427" y="238"/>
                    <a:pt x="427" y="238"/>
                    <a:pt x="427" y="238"/>
                  </a:cubicBezTo>
                  <a:cubicBezTo>
                    <a:pt x="428" y="239"/>
                    <a:pt x="428" y="239"/>
                    <a:pt x="428" y="239"/>
                  </a:cubicBezTo>
                  <a:cubicBezTo>
                    <a:pt x="429" y="238"/>
                    <a:pt x="430" y="239"/>
                    <a:pt x="430" y="239"/>
                  </a:cubicBezTo>
                  <a:cubicBezTo>
                    <a:pt x="430" y="239"/>
                    <a:pt x="430" y="239"/>
                    <a:pt x="430" y="239"/>
                  </a:cubicBezTo>
                  <a:cubicBezTo>
                    <a:pt x="431" y="240"/>
                    <a:pt x="431" y="240"/>
                    <a:pt x="431" y="240"/>
                  </a:cubicBezTo>
                  <a:cubicBezTo>
                    <a:pt x="428" y="241"/>
                    <a:pt x="428" y="241"/>
                    <a:pt x="428" y="241"/>
                  </a:cubicBezTo>
                  <a:cubicBezTo>
                    <a:pt x="431" y="242"/>
                    <a:pt x="431" y="242"/>
                    <a:pt x="431" y="242"/>
                  </a:cubicBezTo>
                  <a:cubicBezTo>
                    <a:pt x="429" y="242"/>
                    <a:pt x="429" y="242"/>
                    <a:pt x="429" y="242"/>
                  </a:cubicBezTo>
                  <a:cubicBezTo>
                    <a:pt x="433" y="244"/>
                    <a:pt x="428" y="248"/>
                    <a:pt x="429" y="249"/>
                  </a:cubicBezTo>
                  <a:cubicBezTo>
                    <a:pt x="424" y="253"/>
                    <a:pt x="424" y="253"/>
                    <a:pt x="424" y="253"/>
                  </a:cubicBezTo>
                  <a:cubicBezTo>
                    <a:pt x="424" y="253"/>
                    <a:pt x="424" y="253"/>
                    <a:pt x="424" y="253"/>
                  </a:cubicBezTo>
                  <a:cubicBezTo>
                    <a:pt x="423" y="253"/>
                    <a:pt x="423" y="253"/>
                    <a:pt x="424" y="253"/>
                  </a:cubicBezTo>
                  <a:cubicBezTo>
                    <a:pt x="424" y="253"/>
                    <a:pt x="425" y="252"/>
                    <a:pt x="425" y="252"/>
                  </a:cubicBezTo>
                  <a:cubicBezTo>
                    <a:pt x="424" y="251"/>
                    <a:pt x="422" y="252"/>
                    <a:pt x="421" y="252"/>
                  </a:cubicBezTo>
                  <a:cubicBezTo>
                    <a:pt x="422" y="253"/>
                    <a:pt x="415" y="255"/>
                    <a:pt x="420" y="255"/>
                  </a:cubicBezTo>
                  <a:cubicBezTo>
                    <a:pt x="421" y="255"/>
                    <a:pt x="421" y="255"/>
                    <a:pt x="421" y="255"/>
                  </a:cubicBezTo>
                  <a:cubicBezTo>
                    <a:pt x="421" y="258"/>
                    <a:pt x="416" y="257"/>
                    <a:pt x="415" y="260"/>
                  </a:cubicBezTo>
                  <a:cubicBezTo>
                    <a:pt x="415" y="261"/>
                    <a:pt x="413" y="260"/>
                    <a:pt x="413" y="261"/>
                  </a:cubicBezTo>
                  <a:cubicBezTo>
                    <a:pt x="412" y="260"/>
                    <a:pt x="412" y="260"/>
                    <a:pt x="412" y="260"/>
                  </a:cubicBezTo>
                  <a:cubicBezTo>
                    <a:pt x="414" y="259"/>
                    <a:pt x="411" y="256"/>
                    <a:pt x="414" y="255"/>
                  </a:cubicBezTo>
                  <a:cubicBezTo>
                    <a:pt x="414" y="251"/>
                    <a:pt x="411" y="255"/>
                    <a:pt x="409" y="254"/>
                  </a:cubicBezTo>
                  <a:cubicBezTo>
                    <a:pt x="411" y="251"/>
                    <a:pt x="415" y="252"/>
                    <a:pt x="417" y="250"/>
                  </a:cubicBezTo>
                  <a:cubicBezTo>
                    <a:pt x="414" y="249"/>
                    <a:pt x="414" y="249"/>
                    <a:pt x="414" y="249"/>
                  </a:cubicBezTo>
                  <a:cubicBezTo>
                    <a:pt x="415" y="248"/>
                    <a:pt x="415" y="248"/>
                    <a:pt x="415" y="248"/>
                  </a:cubicBezTo>
                  <a:cubicBezTo>
                    <a:pt x="416" y="252"/>
                    <a:pt x="419" y="248"/>
                    <a:pt x="421" y="247"/>
                  </a:cubicBezTo>
                  <a:cubicBezTo>
                    <a:pt x="421" y="248"/>
                    <a:pt x="423" y="246"/>
                    <a:pt x="424" y="245"/>
                  </a:cubicBezTo>
                  <a:cubicBezTo>
                    <a:pt x="425" y="246"/>
                    <a:pt x="425" y="246"/>
                    <a:pt x="425" y="246"/>
                  </a:cubicBezTo>
                  <a:cubicBezTo>
                    <a:pt x="425" y="246"/>
                    <a:pt x="425" y="245"/>
                    <a:pt x="425" y="245"/>
                  </a:cubicBezTo>
                  <a:cubicBezTo>
                    <a:pt x="425" y="244"/>
                    <a:pt x="425" y="244"/>
                    <a:pt x="425" y="244"/>
                  </a:cubicBezTo>
                  <a:cubicBezTo>
                    <a:pt x="426" y="245"/>
                    <a:pt x="428" y="245"/>
                    <a:pt x="429" y="244"/>
                  </a:cubicBezTo>
                  <a:cubicBezTo>
                    <a:pt x="428" y="243"/>
                    <a:pt x="426" y="241"/>
                    <a:pt x="424" y="242"/>
                  </a:cubicBezTo>
                  <a:cubicBezTo>
                    <a:pt x="424" y="242"/>
                    <a:pt x="424" y="242"/>
                    <a:pt x="424" y="242"/>
                  </a:cubicBezTo>
                  <a:cubicBezTo>
                    <a:pt x="425" y="242"/>
                    <a:pt x="422" y="243"/>
                    <a:pt x="421" y="242"/>
                  </a:cubicBezTo>
                  <a:cubicBezTo>
                    <a:pt x="423" y="242"/>
                    <a:pt x="425" y="241"/>
                    <a:pt x="426" y="240"/>
                  </a:cubicBezTo>
                  <a:cubicBezTo>
                    <a:pt x="424" y="236"/>
                    <a:pt x="422" y="241"/>
                    <a:pt x="419" y="239"/>
                  </a:cubicBezTo>
                  <a:cubicBezTo>
                    <a:pt x="420" y="242"/>
                    <a:pt x="420" y="242"/>
                    <a:pt x="420" y="242"/>
                  </a:cubicBezTo>
                  <a:cubicBezTo>
                    <a:pt x="418" y="240"/>
                    <a:pt x="418" y="240"/>
                    <a:pt x="418" y="240"/>
                  </a:cubicBezTo>
                  <a:cubicBezTo>
                    <a:pt x="417" y="241"/>
                    <a:pt x="417" y="241"/>
                    <a:pt x="417" y="241"/>
                  </a:cubicBezTo>
                  <a:cubicBezTo>
                    <a:pt x="418" y="243"/>
                    <a:pt x="419" y="244"/>
                    <a:pt x="419" y="246"/>
                  </a:cubicBezTo>
                  <a:cubicBezTo>
                    <a:pt x="416" y="248"/>
                    <a:pt x="412" y="243"/>
                    <a:pt x="409" y="245"/>
                  </a:cubicBezTo>
                  <a:cubicBezTo>
                    <a:pt x="409" y="246"/>
                    <a:pt x="409" y="246"/>
                    <a:pt x="409" y="246"/>
                  </a:cubicBezTo>
                  <a:cubicBezTo>
                    <a:pt x="408" y="246"/>
                    <a:pt x="408" y="246"/>
                    <a:pt x="408" y="246"/>
                  </a:cubicBezTo>
                  <a:cubicBezTo>
                    <a:pt x="408" y="246"/>
                    <a:pt x="408" y="246"/>
                    <a:pt x="407" y="247"/>
                  </a:cubicBezTo>
                  <a:cubicBezTo>
                    <a:pt x="408" y="245"/>
                    <a:pt x="408" y="245"/>
                    <a:pt x="408" y="245"/>
                  </a:cubicBezTo>
                  <a:cubicBezTo>
                    <a:pt x="408" y="246"/>
                    <a:pt x="408" y="246"/>
                    <a:pt x="408" y="246"/>
                  </a:cubicBezTo>
                  <a:cubicBezTo>
                    <a:pt x="409" y="245"/>
                    <a:pt x="409" y="245"/>
                    <a:pt x="409" y="245"/>
                  </a:cubicBezTo>
                  <a:cubicBezTo>
                    <a:pt x="410" y="241"/>
                    <a:pt x="414" y="246"/>
                    <a:pt x="416" y="243"/>
                  </a:cubicBezTo>
                  <a:cubicBezTo>
                    <a:pt x="413" y="240"/>
                    <a:pt x="409" y="243"/>
                    <a:pt x="406" y="242"/>
                  </a:cubicBezTo>
                  <a:cubicBezTo>
                    <a:pt x="405" y="242"/>
                    <a:pt x="405" y="242"/>
                    <a:pt x="405" y="242"/>
                  </a:cubicBezTo>
                  <a:cubicBezTo>
                    <a:pt x="407" y="240"/>
                    <a:pt x="408" y="239"/>
                    <a:pt x="410" y="239"/>
                  </a:cubicBezTo>
                  <a:cubicBezTo>
                    <a:pt x="409" y="237"/>
                    <a:pt x="412" y="238"/>
                    <a:pt x="413" y="237"/>
                  </a:cubicBezTo>
                  <a:cubicBezTo>
                    <a:pt x="413" y="237"/>
                    <a:pt x="413" y="237"/>
                    <a:pt x="414" y="238"/>
                  </a:cubicBezTo>
                  <a:cubicBezTo>
                    <a:pt x="414" y="238"/>
                    <a:pt x="415" y="237"/>
                    <a:pt x="415" y="237"/>
                  </a:cubicBezTo>
                  <a:cubicBezTo>
                    <a:pt x="415" y="236"/>
                    <a:pt x="413" y="234"/>
                    <a:pt x="412" y="235"/>
                  </a:cubicBezTo>
                  <a:cubicBezTo>
                    <a:pt x="412" y="235"/>
                    <a:pt x="412" y="235"/>
                    <a:pt x="412" y="235"/>
                  </a:cubicBezTo>
                  <a:cubicBezTo>
                    <a:pt x="412" y="235"/>
                    <a:pt x="412" y="235"/>
                    <a:pt x="412" y="235"/>
                  </a:cubicBezTo>
                  <a:cubicBezTo>
                    <a:pt x="414" y="234"/>
                    <a:pt x="415" y="234"/>
                    <a:pt x="415" y="231"/>
                  </a:cubicBezTo>
                  <a:cubicBezTo>
                    <a:pt x="412" y="230"/>
                    <a:pt x="412" y="230"/>
                    <a:pt x="412" y="230"/>
                  </a:cubicBezTo>
                  <a:cubicBezTo>
                    <a:pt x="411" y="229"/>
                    <a:pt x="413" y="226"/>
                    <a:pt x="414" y="226"/>
                  </a:cubicBezTo>
                  <a:cubicBezTo>
                    <a:pt x="416" y="228"/>
                    <a:pt x="421" y="227"/>
                    <a:pt x="423" y="225"/>
                  </a:cubicBezTo>
                  <a:cubicBezTo>
                    <a:pt x="421" y="227"/>
                    <a:pt x="426" y="228"/>
                    <a:pt x="427" y="229"/>
                  </a:cubicBezTo>
                  <a:cubicBezTo>
                    <a:pt x="424" y="232"/>
                    <a:pt x="424" y="232"/>
                    <a:pt x="424" y="232"/>
                  </a:cubicBezTo>
                  <a:cubicBezTo>
                    <a:pt x="425" y="233"/>
                    <a:pt x="426" y="234"/>
                    <a:pt x="427" y="233"/>
                  </a:cubicBezTo>
                  <a:cubicBezTo>
                    <a:pt x="428" y="230"/>
                    <a:pt x="430" y="233"/>
                    <a:pt x="432" y="233"/>
                  </a:cubicBezTo>
                  <a:cubicBezTo>
                    <a:pt x="432" y="233"/>
                    <a:pt x="432" y="234"/>
                    <a:pt x="432" y="234"/>
                  </a:cubicBezTo>
                  <a:cubicBezTo>
                    <a:pt x="430" y="235"/>
                    <a:pt x="429" y="233"/>
                    <a:pt x="427" y="235"/>
                  </a:cubicBezTo>
                  <a:close/>
                  <a:moveTo>
                    <a:pt x="420" y="245"/>
                  </a:moveTo>
                  <a:cubicBezTo>
                    <a:pt x="421" y="245"/>
                    <a:pt x="422" y="243"/>
                    <a:pt x="424" y="243"/>
                  </a:cubicBezTo>
                  <a:cubicBezTo>
                    <a:pt x="423" y="244"/>
                    <a:pt x="421" y="244"/>
                    <a:pt x="420" y="245"/>
                  </a:cubicBezTo>
                  <a:close/>
                  <a:moveTo>
                    <a:pt x="433" y="201"/>
                  </a:moveTo>
                  <a:cubicBezTo>
                    <a:pt x="432" y="201"/>
                    <a:pt x="432" y="201"/>
                    <a:pt x="432" y="201"/>
                  </a:cubicBezTo>
                  <a:cubicBezTo>
                    <a:pt x="435" y="199"/>
                    <a:pt x="435" y="199"/>
                    <a:pt x="435" y="199"/>
                  </a:cubicBezTo>
                  <a:cubicBezTo>
                    <a:pt x="436" y="200"/>
                    <a:pt x="433" y="199"/>
                    <a:pt x="433" y="201"/>
                  </a:cubicBezTo>
                  <a:close/>
                  <a:moveTo>
                    <a:pt x="435" y="297"/>
                  </a:moveTo>
                  <a:cubicBezTo>
                    <a:pt x="434" y="297"/>
                    <a:pt x="434" y="297"/>
                    <a:pt x="434" y="297"/>
                  </a:cubicBezTo>
                  <a:cubicBezTo>
                    <a:pt x="433" y="297"/>
                    <a:pt x="433" y="297"/>
                    <a:pt x="433" y="297"/>
                  </a:cubicBezTo>
                  <a:cubicBezTo>
                    <a:pt x="434" y="297"/>
                    <a:pt x="434" y="297"/>
                    <a:pt x="434" y="297"/>
                  </a:cubicBezTo>
                  <a:cubicBezTo>
                    <a:pt x="434" y="297"/>
                    <a:pt x="435" y="296"/>
                    <a:pt x="435" y="296"/>
                  </a:cubicBezTo>
                  <a:lnTo>
                    <a:pt x="435" y="297"/>
                  </a:lnTo>
                  <a:close/>
                  <a:moveTo>
                    <a:pt x="435" y="191"/>
                  </a:moveTo>
                  <a:cubicBezTo>
                    <a:pt x="435" y="190"/>
                    <a:pt x="435" y="190"/>
                    <a:pt x="435" y="190"/>
                  </a:cubicBezTo>
                  <a:cubicBezTo>
                    <a:pt x="435" y="190"/>
                    <a:pt x="436" y="190"/>
                    <a:pt x="437" y="191"/>
                  </a:cubicBezTo>
                  <a:lnTo>
                    <a:pt x="435" y="191"/>
                  </a:lnTo>
                  <a:close/>
                  <a:moveTo>
                    <a:pt x="437" y="299"/>
                  </a:moveTo>
                  <a:cubicBezTo>
                    <a:pt x="438" y="299"/>
                    <a:pt x="439" y="298"/>
                    <a:pt x="439" y="298"/>
                  </a:cubicBezTo>
                  <a:cubicBezTo>
                    <a:pt x="439" y="299"/>
                    <a:pt x="438" y="299"/>
                    <a:pt x="437" y="299"/>
                  </a:cubicBezTo>
                  <a:close/>
                  <a:moveTo>
                    <a:pt x="439" y="295"/>
                  </a:moveTo>
                  <a:cubicBezTo>
                    <a:pt x="439" y="295"/>
                    <a:pt x="439" y="295"/>
                    <a:pt x="439" y="295"/>
                  </a:cubicBezTo>
                  <a:cubicBezTo>
                    <a:pt x="439" y="295"/>
                    <a:pt x="439" y="295"/>
                    <a:pt x="439" y="295"/>
                  </a:cubicBezTo>
                  <a:close/>
                  <a:moveTo>
                    <a:pt x="440" y="290"/>
                  </a:moveTo>
                  <a:cubicBezTo>
                    <a:pt x="441" y="290"/>
                    <a:pt x="441" y="291"/>
                    <a:pt x="441" y="291"/>
                  </a:cubicBezTo>
                  <a:cubicBezTo>
                    <a:pt x="441" y="291"/>
                    <a:pt x="441" y="291"/>
                    <a:pt x="441" y="291"/>
                  </a:cubicBezTo>
                  <a:cubicBezTo>
                    <a:pt x="441" y="291"/>
                    <a:pt x="441" y="291"/>
                    <a:pt x="441" y="291"/>
                  </a:cubicBezTo>
                  <a:cubicBezTo>
                    <a:pt x="441" y="291"/>
                    <a:pt x="439" y="291"/>
                    <a:pt x="440" y="290"/>
                  </a:cubicBezTo>
                  <a:close/>
                  <a:moveTo>
                    <a:pt x="442" y="165"/>
                  </a:moveTo>
                  <a:cubicBezTo>
                    <a:pt x="443" y="165"/>
                    <a:pt x="443" y="166"/>
                    <a:pt x="443" y="166"/>
                  </a:cubicBezTo>
                  <a:cubicBezTo>
                    <a:pt x="442" y="166"/>
                    <a:pt x="442" y="166"/>
                    <a:pt x="442" y="166"/>
                  </a:cubicBezTo>
                  <a:lnTo>
                    <a:pt x="442" y="165"/>
                  </a:lnTo>
                  <a:close/>
                  <a:moveTo>
                    <a:pt x="449" y="181"/>
                  </a:moveTo>
                  <a:cubicBezTo>
                    <a:pt x="447" y="180"/>
                    <a:pt x="447" y="180"/>
                    <a:pt x="447" y="180"/>
                  </a:cubicBezTo>
                  <a:cubicBezTo>
                    <a:pt x="447" y="180"/>
                    <a:pt x="448" y="180"/>
                    <a:pt x="449" y="181"/>
                  </a:cubicBezTo>
                  <a:close/>
                  <a:moveTo>
                    <a:pt x="450" y="174"/>
                  </a:moveTo>
                  <a:cubicBezTo>
                    <a:pt x="449" y="175"/>
                    <a:pt x="449" y="175"/>
                    <a:pt x="449" y="175"/>
                  </a:cubicBezTo>
                  <a:cubicBezTo>
                    <a:pt x="449" y="173"/>
                    <a:pt x="449" y="173"/>
                    <a:pt x="449" y="173"/>
                  </a:cubicBezTo>
                  <a:cubicBezTo>
                    <a:pt x="449" y="174"/>
                    <a:pt x="450" y="174"/>
                    <a:pt x="450" y="174"/>
                  </a:cubicBezTo>
                  <a:close/>
                </a:path>
              </a:pathLst>
            </a:cu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2400" b="1"/>
            </a:p>
          </p:txBody>
        </p:sp>
        <p:grpSp>
          <p:nvGrpSpPr>
            <p:cNvPr id="73" name="组合 72"/>
            <p:cNvGrpSpPr/>
            <p:nvPr/>
          </p:nvGrpSpPr>
          <p:grpSpPr>
            <a:xfrm>
              <a:off x="5669855" y="2128419"/>
              <a:ext cx="507626" cy="771125"/>
              <a:chOff x="3016417" y="1008145"/>
              <a:chExt cx="507626" cy="771125"/>
            </a:xfrm>
          </p:grpSpPr>
          <p:sp>
            <p:nvSpPr>
              <p:cNvPr id="74" name="Text Box 13"/>
              <p:cNvSpPr txBox="1">
                <a:spLocks noChangeArrowheads="1"/>
              </p:cNvSpPr>
              <p:nvPr/>
            </p:nvSpPr>
            <p:spPr bwMode="auto">
              <a:xfrm>
                <a:off x="3016417" y="1008145"/>
                <a:ext cx="492443" cy="4616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lang="en-US" altLang="zh-CN" sz="2400" b="1" dirty="0" smtClean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15</a:t>
                </a:r>
                <a:endPara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75" name="Text Box 15"/>
              <p:cNvSpPr txBox="1">
                <a:spLocks noChangeArrowheads="1"/>
              </p:cNvSpPr>
              <p:nvPr/>
            </p:nvSpPr>
            <p:spPr bwMode="auto">
              <a:xfrm>
                <a:off x="3031600" y="1317605"/>
                <a:ext cx="492443" cy="4616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lang="en-US" altLang="zh-CN" sz="2400" b="1" smtClean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11</a:t>
                </a:r>
                <a:endPara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76" name="Line 14"/>
              <p:cNvSpPr>
                <a:spLocks noChangeShapeType="1"/>
              </p:cNvSpPr>
              <p:nvPr/>
            </p:nvSpPr>
            <p:spPr bwMode="auto">
              <a:xfrm>
                <a:off x="3050439" y="1389948"/>
                <a:ext cx="381000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pPr eaLnBrk="1" hangingPunct="1">
                  <a:defRPr/>
                </a:pPr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77" name="Text Box 5"/>
          <p:cNvSpPr txBox="1">
            <a:spLocks noChangeArrowheads="1"/>
          </p:cNvSpPr>
          <p:nvPr/>
        </p:nvSpPr>
        <p:spPr bwMode="auto">
          <a:xfrm>
            <a:off x="2116142" y="2884243"/>
            <a:ext cx="2212514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=1+3÷4=1.75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8" name="Text Box 5"/>
          <p:cNvSpPr txBox="1">
            <a:spLocks noChangeArrowheads="1"/>
          </p:cNvSpPr>
          <p:nvPr/>
        </p:nvSpPr>
        <p:spPr bwMode="auto">
          <a:xfrm>
            <a:off x="5353120" y="2861305"/>
            <a:ext cx="2531248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4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=2+5÷7</a:t>
            </a:r>
            <a:r>
              <a:rPr lang="zh-CN" altLang="en-US" sz="24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≈</a:t>
            </a:r>
            <a:r>
              <a:rPr lang="en-US" altLang="zh-CN" sz="24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2.71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79" name="组合 78"/>
          <p:cNvGrpSpPr/>
          <p:nvPr/>
        </p:nvGrpSpPr>
        <p:grpSpPr>
          <a:xfrm>
            <a:off x="4878897" y="1287128"/>
            <a:ext cx="638816" cy="761461"/>
            <a:chOff x="5118728" y="891543"/>
            <a:chExt cx="638816" cy="761461"/>
          </a:xfrm>
        </p:grpSpPr>
        <p:grpSp>
          <p:nvGrpSpPr>
            <p:cNvPr id="80" name="组合 79"/>
            <p:cNvGrpSpPr/>
            <p:nvPr/>
          </p:nvGrpSpPr>
          <p:grpSpPr>
            <a:xfrm>
              <a:off x="5376544" y="891543"/>
              <a:ext cx="381000" cy="761461"/>
              <a:chOff x="3050439" y="1017961"/>
              <a:chExt cx="381000" cy="761461"/>
            </a:xfrm>
          </p:grpSpPr>
          <p:sp>
            <p:nvSpPr>
              <p:cNvPr id="82" name="Text Box 13"/>
              <p:cNvSpPr txBox="1">
                <a:spLocks noChangeArrowheads="1"/>
              </p:cNvSpPr>
              <p:nvPr/>
            </p:nvSpPr>
            <p:spPr bwMode="auto">
              <a:xfrm>
                <a:off x="3058521" y="1017961"/>
                <a:ext cx="338554" cy="4616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lang="en-US" altLang="zh-CN" sz="2400" b="1" smtClean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3</a:t>
                </a:r>
                <a:endPara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83" name="Text Box 15"/>
              <p:cNvSpPr txBox="1">
                <a:spLocks noChangeArrowheads="1"/>
              </p:cNvSpPr>
              <p:nvPr/>
            </p:nvSpPr>
            <p:spPr bwMode="auto">
              <a:xfrm>
                <a:off x="3071698" y="1317757"/>
                <a:ext cx="338554" cy="4616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lang="en-US" altLang="zh-CN" sz="2400" b="1" smtClean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4</a:t>
                </a:r>
                <a:endPara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84" name="Line 14"/>
              <p:cNvSpPr>
                <a:spLocks noChangeShapeType="1"/>
              </p:cNvSpPr>
              <p:nvPr/>
            </p:nvSpPr>
            <p:spPr bwMode="auto">
              <a:xfrm>
                <a:off x="3050439" y="1389948"/>
                <a:ext cx="381000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pPr eaLnBrk="1" hangingPunct="1">
                  <a:defRPr/>
                </a:pPr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81" name="文本框 80"/>
            <p:cNvSpPr txBox="1"/>
            <p:nvPr/>
          </p:nvSpPr>
          <p:spPr>
            <a:xfrm>
              <a:off x="5118728" y="1031391"/>
              <a:ext cx="39534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smtClean="0"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85" name="组合 84"/>
          <p:cNvGrpSpPr/>
          <p:nvPr/>
        </p:nvGrpSpPr>
        <p:grpSpPr>
          <a:xfrm>
            <a:off x="6162749" y="1256310"/>
            <a:ext cx="638816" cy="761461"/>
            <a:chOff x="6383294" y="836808"/>
            <a:chExt cx="638816" cy="761461"/>
          </a:xfrm>
        </p:grpSpPr>
        <p:grpSp>
          <p:nvGrpSpPr>
            <p:cNvPr id="86" name="组合 85"/>
            <p:cNvGrpSpPr/>
            <p:nvPr/>
          </p:nvGrpSpPr>
          <p:grpSpPr>
            <a:xfrm>
              <a:off x="6641110" y="836808"/>
              <a:ext cx="381000" cy="761461"/>
              <a:chOff x="3050439" y="1017961"/>
              <a:chExt cx="381000" cy="761461"/>
            </a:xfrm>
          </p:grpSpPr>
          <p:sp>
            <p:nvSpPr>
              <p:cNvPr id="88" name="Text Box 13"/>
              <p:cNvSpPr txBox="1">
                <a:spLocks noChangeArrowheads="1"/>
              </p:cNvSpPr>
              <p:nvPr/>
            </p:nvSpPr>
            <p:spPr bwMode="auto">
              <a:xfrm>
                <a:off x="3058521" y="1017961"/>
                <a:ext cx="338554" cy="4616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lang="en-US" altLang="zh-CN" sz="2400" b="1" smtClean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5</a:t>
                </a:r>
                <a:endPara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89" name="Text Box 15"/>
              <p:cNvSpPr txBox="1">
                <a:spLocks noChangeArrowheads="1"/>
              </p:cNvSpPr>
              <p:nvPr/>
            </p:nvSpPr>
            <p:spPr bwMode="auto">
              <a:xfrm>
                <a:off x="3071698" y="1317757"/>
                <a:ext cx="338554" cy="4616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lang="en-US" altLang="zh-CN" sz="2400" b="1" smtClean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7</a:t>
                </a:r>
                <a:endPara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90" name="Line 14"/>
              <p:cNvSpPr>
                <a:spLocks noChangeShapeType="1"/>
              </p:cNvSpPr>
              <p:nvPr/>
            </p:nvSpPr>
            <p:spPr bwMode="auto">
              <a:xfrm>
                <a:off x="3050439" y="1389948"/>
                <a:ext cx="381000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pPr eaLnBrk="1" hangingPunct="1">
                  <a:defRPr/>
                </a:pPr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87" name="文本框 86"/>
            <p:cNvSpPr txBox="1"/>
            <p:nvPr/>
          </p:nvSpPr>
          <p:spPr>
            <a:xfrm>
              <a:off x="6383294" y="976656"/>
              <a:ext cx="39534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smtClean="0">
                  <a:latin typeface="楷体" panose="02010609060101010101" pitchFamily="49" charset="-122"/>
                  <a:ea typeface="楷体" panose="02010609060101010101" pitchFamily="49" charset="-122"/>
                </a:rPr>
                <a:t>2</a:t>
              </a:r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1043608" y="3507854"/>
            <a:ext cx="7077269" cy="1286128"/>
            <a:chOff x="1043608" y="3507854"/>
            <a:chExt cx="7077269" cy="1286128"/>
          </a:xfrm>
        </p:grpSpPr>
        <p:sp>
          <p:nvSpPr>
            <p:cNvPr id="98" name="圆角矩形标注 97"/>
            <p:cNvSpPr/>
            <p:nvPr/>
          </p:nvSpPr>
          <p:spPr>
            <a:xfrm>
              <a:off x="2051720" y="3716777"/>
              <a:ext cx="6069157" cy="727181"/>
            </a:xfrm>
            <a:prstGeom prst="wedgeRoundRectCallout">
              <a:avLst>
                <a:gd name="adj1" fmla="val -56550"/>
                <a:gd name="adj2" fmla="val -19793"/>
                <a:gd name="adj3" fmla="val 16667"/>
              </a:avLst>
            </a:prstGeom>
            <a:no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24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用分子除以分母除不尽时，要根据需要按“四舍五入”法保留几位小数。</a:t>
              </a:r>
              <a:endPara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91" name="Picture 2"/>
            <p:cNvPicPr>
              <a:picLocks noChangeAspect="1" noChangeArrowheads="1"/>
            </p:cNvPicPr>
            <p:nvPr/>
          </p:nvPicPr>
          <p:blipFill>
            <a:blip r:embed="rId1" cstate="print"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backgroundRemoval t="0" b="100000" l="0" r="100000">
                          <a14:foregroundMark x1="16418" y1="43274" x2="16418" y2="43274"/>
                          <a14:foregroundMark x1="10821" y1="42601" x2="10821" y2="42601"/>
                          <a14:foregroundMark x1="5224" y1="44395" x2="5224" y2="44395"/>
                          <a14:foregroundMark x1="56343" y1="59193" x2="56343" y2="59193"/>
                          <a14:foregroundMark x1="80970" y1="64798" x2="80970" y2="64798"/>
                          <a14:foregroundMark x1="81343" y1="63229" x2="81343" y2="63229"/>
                          <a14:foregroundMark x1="82836" y1="67489" x2="82836" y2="67489"/>
                          <a14:foregroundMark x1="82836" y1="67489" x2="82836" y2="67489"/>
                          <a14:foregroundMark x1="83209" y1="92601" x2="83209" y2="92601"/>
                          <a14:foregroundMark x1="51493" y1="87668" x2="51493" y2="87668"/>
                          <a14:foregroundMark x1="83582" y1="16592" x2="83582" y2="16592"/>
                          <a14:foregroundMark x1="6716" y1="36547" x2="6716" y2="36547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1043608" y="3507854"/>
              <a:ext cx="772830" cy="12861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99" name="图片 9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2" y="492072"/>
            <a:ext cx="366860" cy="456338"/>
          </a:xfrm>
          <a:prstGeom prst="rect">
            <a:avLst/>
          </a:prstGeom>
        </p:spPr>
      </p:pic>
      <p:sp>
        <p:nvSpPr>
          <p:cNvPr id="101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课堂练习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102" name="组合 101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03" name="图片 102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05" name="文本框 26">
              <a:hlinkClick r:id="rId6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104" grpId="0"/>
      <p:bldP spid="106" grpId="0"/>
      <p:bldP spid="77" grpId="0"/>
      <p:bldP spid="7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TextBox 8"/>
          <p:cNvSpPr txBox="1">
            <a:spLocks noChangeArrowheads="1"/>
          </p:cNvSpPr>
          <p:nvPr/>
        </p:nvSpPr>
        <p:spPr bwMode="auto">
          <a:xfrm>
            <a:off x="1309688" y="88106"/>
            <a:ext cx="1788319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2100" b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0963" name="TextBox 8"/>
          <p:cNvSpPr txBox="1">
            <a:spLocks noChangeArrowheads="1"/>
          </p:cNvSpPr>
          <p:nvPr/>
        </p:nvSpPr>
        <p:spPr bwMode="auto">
          <a:xfrm>
            <a:off x="204799" y="267494"/>
            <a:ext cx="8399649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zh-CN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把</a:t>
            </a:r>
            <a:r>
              <a:rPr lang="zh-CN" altLang="zh-CN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下面的小数先化成带分数，</a:t>
            </a:r>
            <a:r>
              <a:rPr lang="zh-CN" altLang="en-US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再化成假分数。</a:t>
            </a:r>
            <a:endParaRPr lang="zh-CN" altLang="en-US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0965" name="TextBox 9"/>
          <p:cNvSpPr txBox="1">
            <a:spLocks noChangeArrowheads="1"/>
          </p:cNvSpPr>
          <p:nvPr/>
        </p:nvSpPr>
        <p:spPr bwMode="auto">
          <a:xfrm>
            <a:off x="3181722" y="1040418"/>
            <a:ext cx="88618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1.5</a:t>
            </a:r>
            <a:endParaRPr lang="zh-CN" altLang="en-US" sz="28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0966" name="TextBox 10"/>
          <p:cNvSpPr txBox="1">
            <a:spLocks noChangeArrowheads="1"/>
          </p:cNvSpPr>
          <p:nvPr/>
        </p:nvSpPr>
        <p:spPr bwMode="auto">
          <a:xfrm>
            <a:off x="4460454" y="1040418"/>
            <a:ext cx="105254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4.12</a:t>
            </a:r>
            <a:endParaRPr lang="zh-CN" altLang="en-US" sz="28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0967" name="TextBox 11"/>
          <p:cNvSpPr txBox="1">
            <a:spLocks noChangeArrowheads="1"/>
          </p:cNvSpPr>
          <p:nvPr/>
        </p:nvSpPr>
        <p:spPr bwMode="auto">
          <a:xfrm>
            <a:off x="5702275" y="1040418"/>
            <a:ext cx="144084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2.08</a:t>
            </a:r>
            <a:endParaRPr lang="zh-CN" altLang="en-US" sz="28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0973" name="TextBox 31"/>
          <p:cNvSpPr txBox="1">
            <a:spLocks noChangeArrowheads="1"/>
          </p:cNvSpPr>
          <p:nvPr/>
        </p:nvSpPr>
        <p:spPr bwMode="auto">
          <a:xfrm>
            <a:off x="1763688" y="1040418"/>
            <a:ext cx="88618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2.4</a:t>
            </a:r>
            <a:endParaRPr lang="zh-CN" altLang="en-US" sz="28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899592" y="1671750"/>
            <a:ext cx="3146433" cy="1088685"/>
            <a:chOff x="929272" y="1620078"/>
            <a:chExt cx="2700000" cy="1088685"/>
          </a:xfrm>
        </p:grpSpPr>
        <p:grpSp>
          <p:nvGrpSpPr>
            <p:cNvPr id="3" name="组合 2"/>
            <p:cNvGrpSpPr/>
            <p:nvPr/>
          </p:nvGrpSpPr>
          <p:grpSpPr>
            <a:xfrm>
              <a:off x="1143001" y="1655982"/>
              <a:ext cx="2121692" cy="1052781"/>
              <a:chOff x="1104257" y="1692761"/>
              <a:chExt cx="2121692" cy="1052781"/>
            </a:xfrm>
          </p:grpSpPr>
          <p:sp>
            <p:nvSpPr>
              <p:cNvPr id="9" name="TextBox 8"/>
              <p:cNvSpPr txBox="1">
                <a:spLocks noChangeArrowheads="1"/>
              </p:cNvSpPr>
              <p:nvPr/>
            </p:nvSpPr>
            <p:spPr bwMode="auto">
              <a:xfrm>
                <a:off x="1104257" y="1914545"/>
                <a:ext cx="594122" cy="8309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2400" b="1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2.4</a:t>
                </a:r>
                <a:endParaRPr lang="zh-CN" altLang="en-US" sz="2400" b="1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grpSp>
            <p:nvGrpSpPr>
              <p:cNvPr id="2" name="组合 1"/>
              <p:cNvGrpSpPr/>
              <p:nvPr/>
            </p:nvGrpSpPr>
            <p:grpSpPr bwMode="auto">
              <a:xfrm>
                <a:off x="1549551" y="1692761"/>
                <a:ext cx="1056689" cy="825536"/>
                <a:chOff x="1852703" y="2008620"/>
                <a:chExt cx="1408719" cy="1100463"/>
              </a:xfrm>
            </p:grpSpPr>
            <p:grpSp>
              <p:nvGrpSpPr>
                <p:cNvPr id="41018" name="组合 3"/>
                <p:cNvGrpSpPr/>
                <p:nvPr/>
              </p:nvGrpSpPr>
              <p:grpSpPr bwMode="auto">
                <a:xfrm>
                  <a:off x="2516184" y="2008620"/>
                  <a:ext cx="745238" cy="1100463"/>
                  <a:chOff x="930877" y="836559"/>
                  <a:chExt cx="745260" cy="1101427"/>
                </a:xfrm>
              </p:grpSpPr>
              <p:sp>
                <p:nvSpPr>
                  <p:cNvPr id="41021" name="TextBox 8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036357" y="836559"/>
                    <a:ext cx="639780" cy="615952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>
                    <a:spAutoFit/>
                  </a:bodyPr>
                  <a:lstStyle>
                    <a:lvl1pPr>
                      <a:spcBef>
                        <a:spcPct val="20000"/>
                      </a:spcBef>
                      <a:buFont typeface="Arial" panose="020B0604020202020204" pitchFamily="34" charset="0"/>
                      <a:buChar char="•"/>
                      <a:defRPr sz="32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1pPr>
                    <a:lvl2pPr marL="742950" indent="-285750">
                      <a:spcBef>
                        <a:spcPct val="20000"/>
                      </a:spcBef>
                      <a:buFont typeface="Arial" panose="020B0604020202020204" pitchFamily="34" charset="0"/>
                      <a:buChar char="–"/>
                      <a:defRPr sz="28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2pPr>
                    <a:lvl3pPr marL="1143000" indent="-228600">
                      <a:spcBef>
                        <a:spcPct val="20000"/>
                      </a:spcBef>
                      <a:buFont typeface="Arial" panose="020B0604020202020204" pitchFamily="34" charset="0"/>
                      <a:buChar char="•"/>
                      <a:defRPr sz="24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3pPr>
                    <a:lvl4pPr marL="1600200" indent="-228600">
                      <a:spcBef>
                        <a:spcPct val="20000"/>
                      </a:spcBef>
                      <a:buFont typeface="Arial" panose="020B0604020202020204" pitchFamily="34" charset="0"/>
                      <a:buChar char="–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4pPr>
                    <a:lvl5pPr marL="2057400" indent="-228600">
                      <a:spcBef>
                        <a:spcPct val="20000"/>
                      </a:spcBef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eaLnBrk="1" hangingPunct="1">
                      <a:spcBef>
                        <a:spcPct val="0"/>
                      </a:spcBef>
                      <a:buFontTx/>
                      <a:buNone/>
                    </a:pPr>
                    <a:r>
                      <a:rPr lang="en-US" altLang="zh-CN" sz="2400" b="1" dirty="0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rPr>
                      <a:t>2</a:t>
                    </a:r>
                    <a:endParaRPr lang="zh-CN" altLang="en-US" sz="2400" b="1" dirty="0">
                      <a:solidFill>
                        <a:srgbClr val="00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1022" name="TextBox 8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005585" y="1322034"/>
                    <a:ext cx="531753" cy="615952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>
                    <a:spAutoFit/>
                  </a:bodyPr>
                  <a:lstStyle>
                    <a:lvl1pPr>
                      <a:spcBef>
                        <a:spcPct val="20000"/>
                      </a:spcBef>
                      <a:buFont typeface="Arial" panose="020B0604020202020204" pitchFamily="34" charset="0"/>
                      <a:buChar char="•"/>
                      <a:defRPr sz="32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1pPr>
                    <a:lvl2pPr marL="742950" indent="-285750">
                      <a:spcBef>
                        <a:spcPct val="20000"/>
                      </a:spcBef>
                      <a:buFont typeface="Arial" panose="020B0604020202020204" pitchFamily="34" charset="0"/>
                      <a:buChar char="–"/>
                      <a:defRPr sz="28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2pPr>
                    <a:lvl3pPr marL="1143000" indent="-228600">
                      <a:spcBef>
                        <a:spcPct val="20000"/>
                      </a:spcBef>
                      <a:buFont typeface="Arial" panose="020B0604020202020204" pitchFamily="34" charset="0"/>
                      <a:buChar char="•"/>
                      <a:defRPr sz="24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3pPr>
                    <a:lvl4pPr marL="1600200" indent="-228600">
                      <a:spcBef>
                        <a:spcPct val="20000"/>
                      </a:spcBef>
                      <a:buFont typeface="Arial" panose="020B0604020202020204" pitchFamily="34" charset="0"/>
                      <a:buChar char="–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4pPr>
                    <a:lvl5pPr marL="2057400" indent="-228600">
                      <a:spcBef>
                        <a:spcPct val="20000"/>
                      </a:spcBef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eaLnBrk="1" hangingPunct="1">
                      <a:spcBef>
                        <a:spcPct val="0"/>
                      </a:spcBef>
                      <a:buFontTx/>
                      <a:buNone/>
                    </a:pPr>
                    <a:r>
                      <a:rPr lang="en-US" altLang="zh-CN" sz="2400" b="1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rPr>
                      <a:t>5</a:t>
                    </a:r>
                    <a:endParaRPr lang="zh-CN" altLang="en-US" sz="2400" b="1">
                      <a:solidFill>
                        <a:srgbClr val="00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endParaRPr>
                  </a:p>
                </p:txBody>
              </p:sp>
              <p:cxnSp>
                <p:nvCxnSpPr>
                  <p:cNvPr id="7" name="直接连接符 6"/>
                  <p:cNvCxnSpPr/>
                  <p:nvPr/>
                </p:nvCxnSpPr>
                <p:spPr bwMode="auto">
                  <a:xfrm>
                    <a:off x="930877" y="1413633"/>
                    <a:ext cx="482546" cy="0"/>
                  </a:xfrm>
                  <a:prstGeom prst="line">
                    <a:avLst/>
                  </a:prstGeom>
                  <a:ln w="254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41019" name="TextBox 8"/>
                <p:cNvSpPr txBox="1">
                  <a:spLocks noChangeArrowheads="1"/>
                </p:cNvSpPr>
                <p:nvPr/>
              </p:nvSpPr>
              <p:spPr bwMode="auto">
                <a:xfrm>
                  <a:off x="1852703" y="2312798"/>
                  <a:ext cx="585506" cy="61541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r>
                    <a:rPr lang="zh-CN" altLang="en-US" sz="2400" b="1">
                      <a:solidFill>
                        <a:srgbClr val="00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＝</a:t>
                  </a:r>
                  <a:endParaRPr lang="zh-CN" altLang="en-US" sz="2400" b="1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41020" name="TextBox 8"/>
                <p:cNvSpPr txBox="1">
                  <a:spLocks noChangeArrowheads="1"/>
                </p:cNvSpPr>
                <p:nvPr/>
              </p:nvSpPr>
              <p:spPr bwMode="auto">
                <a:xfrm>
                  <a:off x="2164255" y="2257108"/>
                  <a:ext cx="531841" cy="61541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r>
                    <a:rPr lang="en-US" altLang="zh-CN" sz="2400" b="1">
                      <a:solidFill>
                        <a:srgbClr val="00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2</a:t>
                  </a:r>
                  <a:endParaRPr lang="zh-CN" altLang="en-US" sz="2400" b="1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</p:grpSp>
          <p:grpSp>
            <p:nvGrpSpPr>
              <p:cNvPr id="6" name="组合 2"/>
              <p:cNvGrpSpPr/>
              <p:nvPr/>
            </p:nvGrpSpPr>
            <p:grpSpPr bwMode="auto">
              <a:xfrm>
                <a:off x="2409181" y="1759656"/>
                <a:ext cx="816768" cy="830997"/>
                <a:chOff x="2999250" y="2097895"/>
                <a:chExt cx="1088347" cy="1107743"/>
              </a:xfrm>
            </p:grpSpPr>
            <p:grpSp>
              <p:nvGrpSpPr>
                <p:cNvPr id="41007" name="组合 20"/>
                <p:cNvGrpSpPr/>
                <p:nvPr/>
              </p:nvGrpSpPr>
              <p:grpSpPr bwMode="auto">
                <a:xfrm>
                  <a:off x="3447835" y="2097895"/>
                  <a:ext cx="639762" cy="1107743"/>
                  <a:chOff x="918114" y="922634"/>
                  <a:chExt cx="639781" cy="1108711"/>
                </a:xfrm>
              </p:grpSpPr>
              <p:sp>
                <p:nvSpPr>
                  <p:cNvPr id="41009" name="TextBox 8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918114" y="922634"/>
                    <a:ext cx="639781" cy="1108711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>
                    <a:spAutoFit/>
                  </a:bodyPr>
                  <a:lstStyle>
                    <a:lvl1pPr>
                      <a:spcBef>
                        <a:spcPct val="20000"/>
                      </a:spcBef>
                      <a:buFont typeface="Arial" panose="020B0604020202020204" pitchFamily="34" charset="0"/>
                      <a:buChar char="•"/>
                      <a:defRPr sz="32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1pPr>
                    <a:lvl2pPr marL="742950" indent="-285750">
                      <a:spcBef>
                        <a:spcPct val="20000"/>
                      </a:spcBef>
                      <a:buFont typeface="Arial" panose="020B0604020202020204" pitchFamily="34" charset="0"/>
                      <a:buChar char="–"/>
                      <a:defRPr sz="28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2pPr>
                    <a:lvl3pPr marL="1143000" indent="-228600">
                      <a:spcBef>
                        <a:spcPct val="20000"/>
                      </a:spcBef>
                      <a:buFont typeface="Arial" panose="020B0604020202020204" pitchFamily="34" charset="0"/>
                      <a:buChar char="•"/>
                      <a:defRPr sz="24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3pPr>
                    <a:lvl4pPr marL="1600200" indent="-228600">
                      <a:spcBef>
                        <a:spcPct val="20000"/>
                      </a:spcBef>
                      <a:buFont typeface="Arial" panose="020B0604020202020204" pitchFamily="34" charset="0"/>
                      <a:buChar char="–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4pPr>
                    <a:lvl5pPr marL="2057400" indent="-228600">
                      <a:spcBef>
                        <a:spcPct val="20000"/>
                      </a:spcBef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eaLnBrk="1" hangingPunct="1">
                      <a:spcBef>
                        <a:spcPct val="0"/>
                      </a:spcBef>
                      <a:buFontTx/>
                      <a:buNone/>
                    </a:pPr>
                    <a:r>
                      <a:rPr lang="en-US" altLang="zh-CN" sz="2400" b="1" dirty="0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rPr>
                      <a:t>12</a:t>
                    </a:r>
                    <a:endParaRPr lang="zh-CN" altLang="en-US" sz="2400" b="1" dirty="0">
                      <a:solidFill>
                        <a:srgbClr val="00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1010" name="TextBox 8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005585" y="1322036"/>
                    <a:ext cx="531753" cy="615951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>
                    <a:spAutoFit/>
                  </a:bodyPr>
                  <a:lstStyle>
                    <a:lvl1pPr>
                      <a:spcBef>
                        <a:spcPct val="20000"/>
                      </a:spcBef>
                      <a:buFont typeface="Arial" panose="020B0604020202020204" pitchFamily="34" charset="0"/>
                      <a:buChar char="•"/>
                      <a:defRPr sz="32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1pPr>
                    <a:lvl2pPr marL="742950" indent="-285750">
                      <a:spcBef>
                        <a:spcPct val="20000"/>
                      </a:spcBef>
                      <a:buFont typeface="Arial" panose="020B0604020202020204" pitchFamily="34" charset="0"/>
                      <a:buChar char="–"/>
                      <a:defRPr sz="28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2pPr>
                    <a:lvl3pPr marL="1143000" indent="-228600">
                      <a:spcBef>
                        <a:spcPct val="20000"/>
                      </a:spcBef>
                      <a:buFont typeface="Arial" panose="020B0604020202020204" pitchFamily="34" charset="0"/>
                      <a:buChar char="•"/>
                      <a:defRPr sz="24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3pPr>
                    <a:lvl4pPr marL="1600200" indent="-228600">
                      <a:spcBef>
                        <a:spcPct val="20000"/>
                      </a:spcBef>
                      <a:buFont typeface="Arial" panose="020B0604020202020204" pitchFamily="34" charset="0"/>
                      <a:buChar char="–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4pPr>
                    <a:lvl5pPr marL="2057400" indent="-228600">
                      <a:spcBef>
                        <a:spcPct val="20000"/>
                      </a:spcBef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eaLnBrk="1" hangingPunct="1">
                      <a:spcBef>
                        <a:spcPct val="0"/>
                      </a:spcBef>
                      <a:buFontTx/>
                      <a:buNone/>
                    </a:pPr>
                    <a:r>
                      <a:rPr lang="en-US" altLang="zh-CN" sz="2400" b="1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rPr>
                      <a:t>5</a:t>
                    </a:r>
                    <a:endParaRPr lang="zh-CN" altLang="en-US" sz="2400" b="1">
                      <a:solidFill>
                        <a:srgbClr val="00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endParaRPr>
                  </a:p>
                </p:txBody>
              </p:sp>
              <p:cxnSp>
                <p:nvCxnSpPr>
                  <p:cNvPr id="24" name="直接连接符 23"/>
                  <p:cNvCxnSpPr/>
                  <p:nvPr/>
                </p:nvCxnSpPr>
                <p:spPr bwMode="auto">
                  <a:xfrm>
                    <a:off x="931204" y="1413633"/>
                    <a:ext cx="482314" cy="0"/>
                  </a:xfrm>
                  <a:prstGeom prst="line">
                    <a:avLst/>
                  </a:prstGeom>
                  <a:ln w="254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41008" name="TextBox 8"/>
                <p:cNvSpPr txBox="1">
                  <a:spLocks noChangeArrowheads="1"/>
                </p:cNvSpPr>
                <p:nvPr/>
              </p:nvSpPr>
              <p:spPr bwMode="auto">
                <a:xfrm>
                  <a:off x="2999250" y="2331854"/>
                  <a:ext cx="585508" cy="61541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r>
                    <a:rPr lang="zh-CN" altLang="en-US" sz="2400" b="1">
                      <a:solidFill>
                        <a:srgbClr val="00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＝</a:t>
                  </a:r>
                  <a:endParaRPr lang="zh-CN" altLang="en-US" sz="2400" b="1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</p:grpSp>
        </p:grpSp>
        <p:sp>
          <p:nvSpPr>
            <p:cNvPr id="1341" name="KSO_Shape"/>
            <p:cNvSpPr/>
            <p:nvPr/>
          </p:nvSpPr>
          <p:spPr>
            <a:xfrm>
              <a:off x="929272" y="1620078"/>
              <a:ext cx="2700000" cy="900000"/>
            </a:xfrm>
            <a:prstGeom prst="roundRect">
              <a:avLst>
                <a:gd name="adj" fmla="val 34303"/>
              </a:avLst>
            </a:prstGeom>
            <a:noFill/>
            <a:ln>
              <a:solidFill>
                <a:srgbClr val="C00000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b="1">
                <a:solidFill>
                  <a:srgbClr val="FFFF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807552" y="3075806"/>
            <a:ext cx="3188384" cy="1163199"/>
            <a:chOff x="891816" y="3013063"/>
            <a:chExt cx="2736000" cy="1163199"/>
          </a:xfrm>
        </p:grpSpPr>
        <p:grpSp>
          <p:nvGrpSpPr>
            <p:cNvPr id="5" name="组合 4"/>
            <p:cNvGrpSpPr/>
            <p:nvPr/>
          </p:nvGrpSpPr>
          <p:grpSpPr>
            <a:xfrm>
              <a:off x="1091176" y="3013063"/>
              <a:ext cx="2384072" cy="1163199"/>
              <a:chOff x="1041936" y="3013063"/>
              <a:chExt cx="2384072" cy="1163199"/>
            </a:xfrm>
          </p:grpSpPr>
          <p:sp>
            <p:nvSpPr>
              <p:cNvPr id="38" name="TextBox 37"/>
              <p:cNvSpPr txBox="1">
                <a:spLocks noChangeArrowheads="1"/>
              </p:cNvSpPr>
              <p:nvPr/>
            </p:nvSpPr>
            <p:spPr bwMode="auto">
              <a:xfrm>
                <a:off x="1041936" y="3209578"/>
                <a:ext cx="761214" cy="8309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2400" b="1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4.12</a:t>
                </a:r>
                <a:endParaRPr lang="zh-CN" altLang="en-US" sz="2400" b="1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grpSp>
            <p:nvGrpSpPr>
              <p:cNvPr id="12" name="组合 2051"/>
              <p:cNvGrpSpPr/>
              <p:nvPr/>
            </p:nvGrpSpPr>
            <p:grpSpPr bwMode="auto">
              <a:xfrm>
                <a:off x="1600230" y="3013063"/>
                <a:ext cx="1006078" cy="1163199"/>
                <a:chOff x="1953802" y="4063786"/>
                <a:chExt cx="1342835" cy="1550578"/>
              </a:xfrm>
            </p:grpSpPr>
            <p:grpSp>
              <p:nvGrpSpPr>
                <p:cNvPr id="40996" name="组合 32"/>
                <p:cNvGrpSpPr/>
                <p:nvPr/>
              </p:nvGrpSpPr>
              <p:grpSpPr bwMode="auto">
                <a:xfrm>
                  <a:off x="2587257" y="4063786"/>
                  <a:ext cx="709380" cy="1550578"/>
                  <a:chOff x="900850" y="878811"/>
                  <a:chExt cx="709401" cy="1551936"/>
                </a:xfrm>
              </p:grpSpPr>
              <p:sp>
                <p:nvSpPr>
                  <p:cNvPr id="40999" name="TextBox 8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970470" y="878811"/>
                    <a:ext cx="639781" cy="615952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>
                    <a:spAutoFit/>
                  </a:bodyPr>
                  <a:lstStyle>
                    <a:lvl1pPr>
                      <a:spcBef>
                        <a:spcPct val="20000"/>
                      </a:spcBef>
                      <a:buFont typeface="Arial" panose="020B0604020202020204" pitchFamily="34" charset="0"/>
                      <a:buChar char="•"/>
                      <a:defRPr sz="32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1pPr>
                    <a:lvl2pPr marL="742950" indent="-285750">
                      <a:spcBef>
                        <a:spcPct val="20000"/>
                      </a:spcBef>
                      <a:buFont typeface="Arial" panose="020B0604020202020204" pitchFamily="34" charset="0"/>
                      <a:buChar char="–"/>
                      <a:defRPr sz="28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2pPr>
                    <a:lvl3pPr marL="1143000" indent="-228600">
                      <a:spcBef>
                        <a:spcPct val="20000"/>
                      </a:spcBef>
                      <a:buFont typeface="Arial" panose="020B0604020202020204" pitchFamily="34" charset="0"/>
                      <a:buChar char="•"/>
                      <a:defRPr sz="24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3pPr>
                    <a:lvl4pPr marL="1600200" indent="-228600">
                      <a:spcBef>
                        <a:spcPct val="20000"/>
                      </a:spcBef>
                      <a:buFont typeface="Arial" panose="020B0604020202020204" pitchFamily="34" charset="0"/>
                      <a:buChar char="–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4pPr>
                    <a:lvl5pPr marL="2057400" indent="-228600">
                      <a:spcBef>
                        <a:spcPct val="20000"/>
                      </a:spcBef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eaLnBrk="1" hangingPunct="1">
                      <a:spcBef>
                        <a:spcPct val="0"/>
                      </a:spcBef>
                      <a:buFontTx/>
                      <a:buNone/>
                    </a:pPr>
                    <a:r>
                      <a:rPr lang="en-US" altLang="zh-CN" sz="2400" b="1" dirty="0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rPr>
                      <a:t>3</a:t>
                    </a:r>
                    <a:endParaRPr lang="zh-CN" altLang="en-US" sz="2400" b="1" dirty="0">
                      <a:solidFill>
                        <a:srgbClr val="00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1000" name="TextBox 8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900850" y="1322034"/>
                    <a:ext cx="616610" cy="1108713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>
                    <a:spAutoFit/>
                  </a:bodyPr>
                  <a:lstStyle>
                    <a:lvl1pPr>
                      <a:spcBef>
                        <a:spcPct val="20000"/>
                      </a:spcBef>
                      <a:buFont typeface="Arial" panose="020B0604020202020204" pitchFamily="34" charset="0"/>
                      <a:buChar char="•"/>
                      <a:defRPr sz="32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1pPr>
                    <a:lvl2pPr marL="742950" indent="-285750">
                      <a:spcBef>
                        <a:spcPct val="20000"/>
                      </a:spcBef>
                      <a:buFont typeface="Arial" panose="020B0604020202020204" pitchFamily="34" charset="0"/>
                      <a:buChar char="–"/>
                      <a:defRPr sz="28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2pPr>
                    <a:lvl3pPr marL="1143000" indent="-228600">
                      <a:spcBef>
                        <a:spcPct val="20000"/>
                      </a:spcBef>
                      <a:buFont typeface="Arial" panose="020B0604020202020204" pitchFamily="34" charset="0"/>
                      <a:buChar char="•"/>
                      <a:defRPr sz="24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3pPr>
                    <a:lvl4pPr marL="1600200" indent="-228600">
                      <a:spcBef>
                        <a:spcPct val="20000"/>
                      </a:spcBef>
                      <a:buFont typeface="Arial" panose="020B0604020202020204" pitchFamily="34" charset="0"/>
                      <a:buChar char="–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4pPr>
                    <a:lvl5pPr marL="2057400" indent="-228600">
                      <a:spcBef>
                        <a:spcPct val="20000"/>
                      </a:spcBef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eaLnBrk="1" hangingPunct="1">
                      <a:spcBef>
                        <a:spcPct val="0"/>
                      </a:spcBef>
                      <a:buFontTx/>
                      <a:buNone/>
                    </a:pPr>
                    <a:r>
                      <a:rPr lang="en-US" altLang="zh-CN" sz="2400" b="1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rPr>
                      <a:t>25</a:t>
                    </a:r>
                    <a:endParaRPr lang="zh-CN" altLang="en-US" sz="2400" b="1">
                      <a:solidFill>
                        <a:srgbClr val="00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endParaRPr>
                  </a:p>
                </p:txBody>
              </p:sp>
              <p:cxnSp>
                <p:nvCxnSpPr>
                  <p:cNvPr id="36" name="直接连接符 35"/>
                  <p:cNvCxnSpPr/>
                  <p:nvPr/>
                </p:nvCxnSpPr>
                <p:spPr bwMode="auto">
                  <a:xfrm>
                    <a:off x="931662" y="1413633"/>
                    <a:ext cx="483118" cy="0"/>
                  </a:xfrm>
                  <a:prstGeom prst="line">
                    <a:avLst/>
                  </a:prstGeom>
                  <a:ln w="254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40997" name="TextBox 8"/>
                <p:cNvSpPr txBox="1">
                  <a:spLocks noChangeArrowheads="1"/>
                </p:cNvSpPr>
                <p:nvPr/>
              </p:nvSpPr>
              <p:spPr bwMode="auto">
                <a:xfrm>
                  <a:off x="1953802" y="4325748"/>
                  <a:ext cx="585507" cy="61541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r>
                    <a:rPr lang="zh-CN" altLang="en-US" sz="2400" b="1">
                      <a:solidFill>
                        <a:srgbClr val="00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＝</a:t>
                  </a:r>
                  <a:endParaRPr lang="zh-CN" altLang="en-US" sz="2400" b="1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40998" name="TextBox 8"/>
                <p:cNvSpPr txBox="1">
                  <a:spLocks noChangeArrowheads="1"/>
                </p:cNvSpPr>
                <p:nvPr/>
              </p:nvSpPr>
              <p:spPr bwMode="auto">
                <a:xfrm>
                  <a:off x="2265354" y="4296197"/>
                  <a:ext cx="531842" cy="61541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r>
                    <a:rPr lang="en-US" altLang="zh-CN" sz="2400" b="1">
                      <a:solidFill>
                        <a:srgbClr val="00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4</a:t>
                  </a:r>
                  <a:endParaRPr lang="zh-CN" altLang="en-US" sz="2400" b="1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</p:grpSp>
          <p:grpSp>
            <p:nvGrpSpPr>
              <p:cNvPr id="15" name="组合 2052"/>
              <p:cNvGrpSpPr/>
              <p:nvPr/>
            </p:nvGrpSpPr>
            <p:grpSpPr bwMode="auto">
              <a:xfrm>
                <a:off x="2476531" y="3013065"/>
                <a:ext cx="949477" cy="1147950"/>
                <a:chOff x="3122397" y="4104586"/>
                <a:chExt cx="1267163" cy="1467958"/>
              </a:xfrm>
            </p:grpSpPr>
            <p:grpSp>
              <p:nvGrpSpPr>
                <p:cNvPr id="40991" name="组合 39"/>
                <p:cNvGrpSpPr/>
                <p:nvPr/>
              </p:nvGrpSpPr>
              <p:grpSpPr bwMode="auto">
                <a:xfrm>
                  <a:off x="3438654" y="4104586"/>
                  <a:ext cx="950906" cy="1467958"/>
                  <a:chOff x="807830" y="916370"/>
                  <a:chExt cx="950934" cy="1469245"/>
                </a:xfrm>
              </p:grpSpPr>
              <p:sp>
                <p:nvSpPr>
                  <p:cNvPr id="40993" name="TextBox 8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807830" y="916370"/>
                    <a:ext cx="950934" cy="590879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square">
                    <a:spAutoFit/>
                  </a:bodyPr>
                  <a:lstStyle>
                    <a:lvl1pPr>
                      <a:spcBef>
                        <a:spcPct val="20000"/>
                      </a:spcBef>
                      <a:buFont typeface="Arial" panose="020B0604020202020204" pitchFamily="34" charset="0"/>
                      <a:buChar char="•"/>
                      <a:defRPr sz="32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1pPr>
                    <a:lvl2pPr marL="742950" indent="-285750">
                      <a:spcBef>
                        <a:spcPct val="20000"/>
                      </a:spcBef>
                      <a:buFont typeface="Arial" panose="020B0604020202020204" pitchFamily="34" charset="0"/>
                      <a:buChar char="–"/>
                      <a:defRPr sz="28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2pPr>
                    <a:lvl3pPr marL="1143000" indent="-228600">
                      <a:spcBef>
                        <a:spcPct val="20000"/>
                      </a:spcBef>
                      <a:buFont typeface="Arial" panose="020B0604020202020204" pitchFamily="34" charset="0"/>
                      <a:buChar char="•"/>
                      <a:defRPr sz="24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3pPr>
                    <a:lvl4pPr marL="1600200" indent="-228600">
                      <a:spcBef>
                        <a:spcPct val="20000"/>
                      </a:spcBef>
                      <a:buFont typeface="Arial" panose="020B0604020202020204" pitchFamily="34" charset="0"/>
                      <a:buChar char="–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4pPr>
                    <a:lvl5pPr marL="2057400" indent="-228600">
                      <a:spcBef>
                        <a:spcPct val="20000"/>
                      </a:spcBef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eaLnBrk="1" hangingPunct="1">
                      <a:spcBef>
                        <a:spcPct val="0"/>
                      </a:spcBef>
                      <a:buFontTx/>
                      <a:buNone/>
                    </a:pPr>
                    <a:r>
                      <a:rPr lang="en-US" altLang="zh-CN" sz="2400" b="1" dirty="0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rPr>
                      <a:t>103</a:t>
                    </a:r>
                    <a:endParaRPr lang="zh-CN" altLang="en-US" sz="2400" b="1" dirty="0">
                      <a:solidFill>
                        <a:srgbClr val="00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0994" name="TextBox 8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931343" y="1322033"/>
                    <a:ext cx="605995" cy="1063582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>
                    <a:spAutoFit/>
                  </a:bodyPr>
                  <a:lstStyle>
                    <a:lvl1pPr>
                      <a:spcBef>
                        <a:spcPct val="20000"/>
                      </a:spcBef>
                      <a:buFont typeface="Arial" panose="020B0604020202020204" pitchFamily="34" charset="0"/>
                      <a:buChar char="•"/>
                      <a:defRPr sz="32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1pPr>
                    <a:lvl2pPr marL="742950" indent="-285750">
                      <a:spcBef>
                        <a:spcPct val="20000"/>
                      </a:spcBef>
                      <a:buFont typeface="Arial" panose="020B0604020202020204" pitchFamily="34" charset="0"/>
                      <a:buChar char="–"/>
                      <a:defRPr sz="28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2pPr>
                    <a:lvl3pPr marL="1143000" indent="-228600">
                      <a:spcBef>
                        <a:spcPct val="20000"/>
                      </a:spcBef>
                      <a:buFont typeface="Arial" panose="020B0604020202020204" pitchFamily="34" charset="0"/>
                      <a:buChar char="•"/>
                      <a:defRPr sz="24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3pPr>
                    <a:lvl4pPr marL="1600200" indent="-228600">
                      <a:spcBef>
                        <a:spcPct val="20000"/>
                      </a:spcBef>
                      <a:buFont typeface="Arial" panose="020B0604020202020204" pitchFamily="34" charset="0"/>
                      <a:buChar char="–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4pPr>
                    <a:lvl5pPr marL="2057400" indent="-228600">
                      <a:spcBef>
                        <a:spcPct val="20000"/>
                      </a:spcBef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eaLnBrk="1" hangingPunct="1">
                      <a:spcBef>
                        <a:spcPct val="0"/>
                      </a:spcBef>
                      <a:buFontTx/>
                      <a:buNone/>
                    </a:pPr>
                    <a:r>
                      <a:rPr lang="en-US" altLang="zh-CN" sz="2400" b="1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rPr>
                      <a:t>25</a:t>
                    </a:r>
                    <a:endParaRPr lang="zh-CN" altLang="en-US" sz="2400" b="1">
                      <a:solidFill>
                        <a:srgbClr val="00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endParaRPr>
                  </a:p>
                </p:txBody>
              </p:sp>
              <p:cxnSp>
                <p:nvCxnSpPr>
                  <p:cNvPr id="43" name="直接连接符 42"/>
                  <p:cNvCxnSpPr/>
                  <p:nvPr/>
                </p:nvCxnSpPr>
                <p:spPr bwMode="auto">
                  <a:xfrm>
                    <a:off x="984508" y="1469340"/>
                    <a:ext cx="483069" cy="0"/>
                  </a:xfrm>
                  <a:prstGeom prst="line">
                    <a:avLst/>
                  </a:prstGeom>
                  <a:ln w="254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40992" name="TextBox 8"/>
                <p:cNvSpPr txBox="1">
                  <a:spLocks noChangeArrowheads="1"/>
                </p:cNvSpPr>
                <p:nvPr/>
              </p:nvSpPr>
              <p:spPr bwMode="auto">
                <a:xfrm>
                  <a:off x="3122397" y="4344803"/>
                  <a:ext cx="585506" cy="59036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r>
                    <a:rPr lang="zh-CN" altLang="en-US" sz="2400" b="1">
                      <a:solidFill>
                        <a:srgbClr val="00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＝</a:t>
                  </a:r>
                  <a:endParaRPr lang="zh-CN" altLang="en-US" sz="2400" b="1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</p:grpSp>
        </p:grpSp>
        <p:sp>
          <p:nvSpPr>
            <p:cNvPr id="1342" name="KSO_Shape"/>
            <p:cNvSpPr/>
            <p:nvPr/>
          </p:nvSpPr>
          <p:spPr>
            <a:xfrm>
              <a:off x="891816" y="3013063"/>
              <a:ext cx="2736000" cy="900000"/>
            </a:xfrm>
            <a:prstGeom prst="roundRect">
              <a:avLst>
                <a:gd name="adj" fmla="val 34303"/>
              </a:avLst>
            </a:prstGeom>
            <a:noFill/>
            <a:ln>
              <a:solidFill>
                <a:srgbClr val="C00000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b="1">
                <a:solidFill>
                  <a:srgbClr val="FFFF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4716016" y="1707654"/>
            <a:ext cx="3062528" cy="900000"/>
            <a:chOff x="4737907" y="1655982"/>
            <a:chExt cx="2628000" cy="900000"/>
          </a:xfrm>
        </p:grpSpPr>
        <p:grpSp>
          <p:nvGrpSpPr>
            <p:cNvPr id="8" name="组合 7"/>
            <p:cNvGrpSpPr/>
            <p:nvPr/>
          </p:nvGrpSpPr>
          <p:grpSpPr>
            <a:xfrm>
              <a:off x="4950322" y="1655984"/>
              <a:ext cx="2197437" cy="784011"/>
              <a:chOff x="4996062" y="1638151"/>
              <a:chExt cx="2197437" cy="784011"/>
            </a:xfrm>
          </p:grpSpPr>
          <p:sp>
            <p:nvSpPr>
              <p:cNvPr id="13" name="TextBox 12"/>
              <p:cNvSpPr txBox="1">
                <a:spLocks noChangeArrowheads="1"/>
              </p:cNvSpPr>
              <p:nvPr/>
            </p:nvSpPr>
            <p:spPr bwMode="auto">
              <a:xfrm>
                <a:off x="4996062" y="1851745"/>
                <a:ext cx="664369" cy="4616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2400" b="1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1.5</a:t>
                </a:r>
                <a:endParaRPr lang="zh-CN" altLang="en-US" sz="2400" b="1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grpSp>
            <p:nvGrpSpPr>
              <p:cNvPr id="4" name="组合 2047"/>
              <p:cNvGrpSpPr/>
              <p:nvPr/>
            </p:nvGrpSpPr>
            <p:grpSpPr bwMode="auto">
              <a:xfrm>
                <a:off x="5397301" y="1638151"/>
                <a:ext cx="1054707" cy="784011"/>
                <a:chOff x="1835696" y="3052149"/>
                <a:chExt cx="1405351" cy="1045109"/>
              </a:xfrm>
            </p:grpSpPr>
            <p:sp>
              <p:nvSpPr>
                <p:cNvPr id="41012" name="TextBox 8"/>
                <p:cNvSpPr txBox="1">
                  <a:spLocks noChangeArrowheads="1"/>
                </p:cNvSpPr>
                <p:nvPr/>
              </p:nvSpPr>
              <p:spPr bwMode="auto">
                <a:xfrm>
                  <a:off x="1835696" y="3323847"/>
                  <a:ext cx="585507" cy="61541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r>
                    <a:rPr lang="zh-CN" altLang="en-US" sz="2400" b="1">
                      <a:solidFill>
                        <a:srgbClr val="00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＝</a:t>
                  </a:r>
                  <a:endParaRPr lang="zh-CN" altLang="en-US" sz="2400" b="1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grpSp>
              <p:nvGrpSpPr>
                <p:cNvPr id="41013" name="组合 15"/>
                <p:cNvGrpSpPr/>
                <p:nvPr/>
              </p:nvGrpSpPr>
              <p:grpSpPr bwMode="auto">
                <a:xfrm>
                  <a:off x="2548016" y="3052149"/>
                  <a:ext cx="693031" cy="1045109"/>
                  <a:chOff x="931227" y="891962"/>
                  <a:chExt cx="693051" cy="1046024"/>
                </a:xfrm>
              </p:grpSpPr>
              <p:sp>
                <p:nvSpPr>
                  <p:cNvPr id="41015" name="TextBox 8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984497" y="891962"/>
                    <a:ext cx="639781" cy="615951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>
                    <a:spAutoFit/>
                  </a:bodyPr>
                  <a:lstStyle>
                    <a:lvl1pPr>
                      <a:spcBef>
                        <a:spcPct val="20000"/>
                      </a:spcBef>
                      <a:buFont typeface="Arial" panose="020B0604020202020204" pitchFamily="34" charset="0"/>
                      <a:buChar char="•"/>
                      <a:defRPr sz="32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1pPr>
                    <a:lvl2pPr marL="742950" indent="-285750">
                      <a:spcBef>
                        <a:spcPct val="20000"/>
                      </a:spcBef>
                      <a:buFont typeface="Arial" panose="020B0604020202020204" pitchFamily="34" charset="0"/>
                      <a:buChar char="–"/>
                      <a:defRPr sz="28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2pPr>
                    <a:lvl3pPr marL="1143000" indent="-228600">
                      <a:spcBef>
                        <a:spcPct val="20000"/>
                      </a:spcBef>
                      <a:buFont typeface="Arial" panose="020B0604020202020204" pitchFamily="34" charset="0"/>
                      <a:buChar char="•"/>
                      <a:defRPr sz="24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3pPr>
                    <a:lvl4pPr marL="1600200" indent="-228600">
                      <a:spcBef>
                        <a:spcPct val="20000"/>
                      </a:spcBef>
                      <a:buFont typeface="Arial" panose="020B0604020202020204" pitchFamily="34" charset="0"/>
                      <a:buChar char="–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4pPr>
                    <a:lvl5pPr marL="2057400" indent="-228600">
                      <a:spcBef>
                        <a:spcPct val="20000"/>
                      </a:spcBef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eaLnBrk="1" hangingPunct="1">
                      <a:spcBef>
                        <a:spcPct val="0"/>
                      </a:spcBef>
                      <a:buFontTx/>
                      <a:buNone/>
                    </a:pPr>
                    <a:r>
                      <a:rPr lang="en-US" altLang="zh-CN" sz="2400" b="1" dirty="0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rPr>
                      <a:t>1</a:t>
                    </a:r>
                    <a:endParaRPr lang="zh-CN" altLang="en-US" sz="2400" b="1" dirty="0">
                      <a:solidFill>
                        <a:srgbClr val="00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1016" name="TextBox 8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005586" y="1322034"/>
                    <a:ext cx="531753" cy="615952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>
                    <a:spAutoFit/>
                  </a:bodyPr>
                  <a:lstStyle>
                    <a:lvl1pPr>
                      <a:spcBef>
                        <a:spcPct val="20000"/>
                      </a:spcBef>
                      <a:buFont typeface="Arial" panose="020B0604020202020204" pitchFamily="34" charset="0"/>
                      <a:buChar char="•"/>
                      <a:defRPr sz="32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1pPr>
                    <a:lvl2pPr marL="742950" indent="-285750">
                      <a:spcBef>
                        <a:spcPct val="20000"/>
                      </a:spcBef>
                      <a:buFont typeface="Arial" panose="020B0604020202020204" pitchFamily="34" charset="0"/>
                      <a:buChar char="–"/>
                      <a:defRPr sz="28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2pPr>
                    <a:lvl3pPr marL="1143000" indent="-228600">
                      <a:spcBef>
                        <a:spcPct val="20000"/>
                      </a:spcBef>
                      <a:buFont typeface="Arial" panose="020B0604020202020204" pitchFamily="34" charset="0"/>
                      <a:buChar char="•"/>
                      <a:defRPr sz="24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3pPr>
                    <a:lvl4pPr marL="1600200" indent="-228600">
                      <a:spcBef>
                        <a:spcPct val="20000"/>
                      </a:spcBef>
                      <a:buFont typeface="Arial" panose="020B0604020202020204" pitchFamily="34" charset="0"/>
                      <a:buChar char="–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4pPr>
                    <a:lvl5pPr marL="2057400" indent="-228600">
                      <a:spcBef>
                        <a:spcPct val="20000"/>
                      </a:spcBef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eaLnBrk="1" hangingPunct="1">
                      <a:spcBef>
                        <a:spcPct val="0"/>
                      </a:spcBef>
                      <a:buFontTx/>
                      <a:buNone/>
                    </a:pPr>
                    <a:r>
                      <a:rPr lang="en-US" altLang="zh-CN" sz="2400" b="1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rPr>
                      <a:t>2</a:t>
                    </a:r>
                    <a:endParaRPr lang="zh-CN" altLang="en-US" sz="2400" b="1">
                      <a:solidFill>
                        <a:srgbClr val="00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endParaRPr>
                  </a:p>
                </p:txBody>
              </p:sp>
              <p:cxnSp>
                <p:nvCxnSpPr>
                  <p:cNvPr id="19" name="直接连接符 18"/>
                  <p:cNvCxnSpPr/>
                  <p:nvPr/>
                </p:nvCxnSpPr>
                <p:spPr bwMode="auto">
                  <a:xfrm>
                    <a:off x="931227" y="1413633"/>
                    <a:ext cx="482297" cy="0"/>
                  </a:xfrm>
                  <a:prstGeom prst="line">
                    <a:avLst/>
                  </a:prstGeom>
                  <a:ln w="254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41014" name="TextBox 8"/>
                <p:cNvSpPr txBox="1">
                  <a:spLocks noChangeArrowheads="1"/>
                </p:cNvSpPr>
                <p:nvPr/>
              </p:nvSpPr>
              <p:spPr bwMode="auto">
                <a:xfrm>
                  <a:off x="2215200" y="3244126"/>
                  <a:ext cx="531842" cy="61541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r>
                    <a:rPr lang="en-US" altLang="zh-CN" sz="2400" b="1">
                      <a:solidFill>
                        <a:srgbClr val="00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1</a:t>
                  </a:r>
                  <a:endParaRPr lang="zh-CN" altLang="en-US" sz="2400" b="1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</p:grpSp>
          <p:grpSp>
            <p:nvGrpSpPr>
              <p:cNvPr id="10" name="组合 2048"/>
              <p:cNvGrpSpPr/>
              <p:nvPr/>
            </p:nvGrpSpPr>
            <p:grpSpPr bwMode="auto">
              <a:xfrm>
                <a:off x="6315273" y="1638151"/>
                <a:ext cx="878226" cy="784011"/>
                <a:chOff x="3059832" y="3052149"/>
                <a:chExt cx="1170240" cy="1045109"/>
              </a:xfrm>
            </p:grpSpPr>
            <p:grpSp>
              <p:nvGrpSpPr>
                <p:cNvPr id="41002" name="组合 26"/>
                <p:cNvGrpSpPr/>
                <p:nvPr/>
              </p:nvGrpSpPr>
              <p:grpSpPr bwMode="auto">
                <a:xfrm>
                  <a:off x="3521507" y="3052149"/>
                  <a:ext cx="708565" cy="1045109"/>
                  <a:chOff x="931204" y="891962"/>
                  <a:chExt cx="708586" cy="1046024"/>
                </a:xfrm>
              </p:grpSpPr>
              <p:sp>
                <p:nvSpPr>
                  <p:cNvPr id="41004" name="TextBox 8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000009" y="891962"/>
                    <a:ext cx="639781" cy="615951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>
                    <a:spAutoFit/>
                  </a:bodyPr>
                  <a:lstStyle>
                    <a:lvl1pPr>
                      <a:spcBef>
                        <a:spcPct val="20000"/>
                      </a:spcBef>
                      <a:buFont typeface="Arial" panose="020B0604020202020204" pitchFamily="34" charset="0"/>
                      <a:buChar char="•"/>
                      <a:defRPr sz="32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1pPr>
                    <a:lvl2pPr marL="742950" indent="-285750">
                      <a:spcBef>
                        <a:spcPct val="20000"/>
                      </a:spcBef>
                      <a:buFont typeface="Arial" panose="020B0604020202020204" pitchFamily="34" charset="0"/>
                      <a:buChar char="–"/>
                      <a:defRPr sz="28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2pPr>
                    <a:lvl3pPr marL="1143000" indent="-228600">
                      <a:spcBef>
                        <a:spcPct val="20000"/>
                      </a:spcBef>
                      <a:buFont typeface="Arial" panose="020B0604020202020204" pitchFamily="34" charset="0"/>
                      <a:buChar char="•"/>
                      <a:defRPr sz="24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3pPr>
                    <a:lvl4pPr marL="1600200" indent="-228600">
                      <a:spcBef>
                        <a:spcPct val="20000"/>
                      </a:spcBef>
                      <a:buFont typeface="Arial" panose="020B0604020202020204" pitchFamily="34" charset="0"/>
                      <a:buChar char="–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4pPr>
                    <a:lvl5pPr marL="2057400" indent="-228600">
                      <a:spcBef>
                        <a:spcPct val="20000"/>
                      </a:spcBef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eaLnBrk="1" hangingPunct="1">
                      <a:spcBef>
                        <a:spcPct val="0"/>
                      </a:spcBef>
                      <a:buFontTx/>
                      <a:buNone/>
                    </a:pPr>
                    <a:r>
                      <a:rPr lang="en-US" altLang="zh-CN" sz="2400" b="1" dirty="0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rPr>
                      <a:t>3</a:t>
                    </a:r>
                    <a:endParaRPr lang="zh-CN" altLang="en-US" sz="2400" b="1" dirty="0">
                      <a:solidFill>
                        <a:srgbClr val="00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1005" name="TextBox 8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005585" y="1322034"/>
                    <a:ext cx="531753" cy="615952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>
                    <a:spAutoFit/>
                  </a:bodyPr>
                  <a:lstStyle>
                    <a:lvl1pPr>
                      <a:spcBef>
                        <a:spcPct val="20000"/>
                      </a:spcBef>
                      <a:buFont typeface="Arial" panose="020B0604020202020204" pitchFamily="34" charset="0"/>
                      <a:buChar char="•"/>
                      <a:defRPr sz="32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1pPr>
                    <a:lvl2pPr marL="742950" indent="-285750">
                      <a:spcBef>
                        <a:spcPct val="20000"/>
                      </a:spcBef>
                      <a:buFont typeface="Arial" panose="020B0604020202020204" pitchFamily="34" charset="0"/>
                      <a:buChar char="–"/>
                      <a:defRPr sz="28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2pPr>
                    <a:lvl3pPr marL="1143000" indent="-228600">
                      <a:spcBef>
                        <a:spcPct val="20000"/>
                      </a:spcBef>
                      <a:buFont typeface="Arial" panose="020B0604020202020204" pitchFamily="34" charset="0"/>
                      <a:buChar char="•"/>
                      <a:defRPr sz="24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3pPr>
                    <a:lvl4pPr marL="1600200" indent="-228600">
                      <a:spcBef>
                        <a:spcPct val="20000"/>
                      </a:spcBef>
                      <a:buFont typeface="Arial" panose="020B0604020202020204" pitchFamily="34" charset="0"/>
                      <a:buChar char="–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4pPr>
                    <a:lvl5pPr marL="2057400" indent="-228600">
                      <a:spcBef>
                        <a:spcPct val="20000"/>
                      </a:spcBef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eaLnBrk="1" hangingPunct="1">
                      <a:spcBef>
                        <a:spcPct val="0"/>
                      </a:spcBef>
                      <a:buFontTx/>
                      <a:buNone/>
                    </a:pPr>
                    <a:r>
                      <a:rPr lang="en-US" altLang="zh-CN" sz="2400" b="1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rPr>
                      <a:t>2</a:t>
                    </a:r>
                    <a:endParaRPr lang="zh-CN" altLang="en-US" sz="2400" b="1">
                      <a:solidFill>
                        <a:srgbClr val="00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endParaRPr>
                  </a:p>
                </p:txBody>
              </p:sp>
              <p:cxnSp>
                <p:nvCxnSpPr>
                  <p:cNvPr id="30" name="直接连接符 29"/>
                  <p:cNvCxnSpPr/>
                  <p:nvPr/>
                </p:nvCxnSpPr>
                <p:spPr bwMode="auto">
                  <a:xfrm>
                    <a:off x="931204" y="1413633"/>
                    <a:ext cx="482314" cy="0"/>
                  </a:xfrm>
                  <a:prstGeom prst="line">
                    <a:avLst/>
                  </a:prstGeom>
                  <a:ln w="254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41003" name="TextBox 8"/>
                <p:cNvSpPr txBox="1">
                  <a:spLocks noChangeArrowheads="1"/>
                </p:cNvSpPr>
                <p:nvPr/>
              </p:nvSpPr>
              <p:spPr bwMode="auto">
                <a:xfrm>
                  <a:off x="3059832" y="3316752"/>
                  <a:ext cx="585508" cy="61541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r>
                    <a:rPr lang="zh-CN" altLang="en-US" sz="2400" b="1">
                      <a:solidFill>
                        <a:srgbClr val="00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＝</a:t>
                  </a:r>
                  <a:endParaRPr lang="zh-CN" altLang="en-US" sz="2400" b="1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</p:grpSp>
        </p:grpSp>
        <p:sp>
          <p:nvSpPr>
            <p:cNvPr id="1343" name="KSO_Shape"/>
            <p:cNvSpPr/>
            <p:nvPr/>
          </p:nvSpPr>
          <p:spPr>
            <a:xfrm>
              <a:off x="4737907" y="1655982"/>
              <a:ext cx="2628000" cy="900000"/>
            </a:xfrm>
            <a:prstGeom prst="roundRect">
              <a:avLst>
                <a:gd name="adj" fmla="val 34303"/>
              </a:avLst>
            </a:prstGeom>
            <a:noFill/>
            <a:ln>
              <a:solidFill>
                <a:srgbClr val="C00000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b="1">
                <a:solidFill>
                  <a:srgbClr val="FFFF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4572000" y="3003798"/>
            <a:ext cx="3362133" cy="900000"/>
            <a:chOff x="4598661" y="2865984"/>
            <a:chExt cx="2885096" cy="900000"/>
          </a:xfrm>
        </p:grpSpPr>
        <p:grpSp>
          <p:nvGrpSpPr>
            <p:cNvPr id="11" name="组合 10"/>
            <p:cNvGrpSpPr/>
            <p:nvPr/>
          </p:nvGrpSpPr>
          <p:grpSpPr>
            <a:xfrm>
              <a:off x="4759891" y="2865984"/>
              <a:ext cx="2723866" cy="827697"/>
              <a:chOff x="4817118" y="2854910"/>
              <a:chExt cx="2687966" cy="827697"/>
            </a:xfrm>
          </p:grpSpPr>
          <p:sp>
            <p:nvSpPr>
              <p:cNvPr id="50" name="TextBox 49"/>
              <p:cNvSpPr txBox="1">
                <a:spLocks noChangeArrowheads="1"/>
              </p:cNvSpPr>
              <p:nvPr/>
            </p:nvSpPr>
            <p:spPr bwMode="auto">
              <a:xfrm>
                <a:off x="4817118" y="3057259"/>
                <a:ext cx="843106" cy="4616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2400" b="1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2.08</a:t>
                </a:r>
                <a:endParaRPr lang="zh-CN" altLang="en-US" sz="2400" b="1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grpSp>
            <p:nvGrpSpPr>
              <p:cNvPr id="17" name="组合 2053"/>
              <p:cNvGrpSpPr/>
              <p:nvPr/>
            </p:nvGrpSpPr>
            <p:grpSpPr bwMode="auto">
              <a:xfrm>
                <a:off x="5353699" y="2899009"/>
                <a:ext cx="1267993" cy="783598"/>
                <a:chOff x="2114285" y="5262604"/>
                <a:chExt cx="1268073" cy="1046436"/>
              </a:xfrm>
            </p:grpSpPr>
            <p:grpSp>
              <p:nvGrpSpPr>
                <p:cNvPr id="40985" name="组合 44"/>
                <p:cNvGrpSpPr/>
                <p:nvPr/>
              </p:nvGrpSpPr>
              <p:grpSpPr bwMode="auto">
                <a:xfrm>
                  <a:off x="2639584" y="5262604"/>
                  <a:ext cx="742774" cy="1046436"/>
                  <a:chOff x="806768" y="922265"/>
                  <a:chExt cx="742795" cy="1047352"/>
                </a:xfrm>
              </p:grpSpPr>
              <p:sp>
                <p:nvSpPr>
                  <p:cNvPr id="40988" name="TextBox 8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909782" y="922265"/>
                    <a:ext cx="639781" cy="617058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>
                    <a:spAutoFit/>
                  </a:bodyPr>
                  <a:lstStyle>
                    <a:lvl1pPr>
                      <a:spcBef>
                        <a:spcPct val="20000"/>
                      </a:spcBef>
                      <a:buFont typeface="Arial" panose="020B0604020202020204" pitchFamily="34" charset="0"/>
                      <a:buChar char="•"/>
                      <a:defRPr sz="32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1pPr>
                    <a:lvl2pPr marL="742950" indent="-285750">
                      <a:spcBef>
                        <a:spcPct val="20000"/>
                      </a:spcBef>
                      <a:buFont typeface="Arial" panose="020B0604020202020204" pitchFamily="34" charset="0"/>
                      <a:buChar char="–"/>
                      <a:defRPr sz="28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2pPr>
                    <a:lvl3pPr marL="1143000" indent="-228600">
                      <a:spcBef>
                        <a:spcPct val="20000"/>
                      </a:spcBef>
                      <a:buFont typeface="Arial" panose="020B0604020202020204" pitchFamily="34" charset="0"/>
                      <a:buChar char="•"/>
                      <a:defRPr sz="24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3pPr>
                    <a:lvl4pPr marL="1600200" indent="-228600">
                      <a:spcBef>
                        <a:spcPct val="20000"/>
                      </a:spcBef>
                      <a:buFont typeface="Arial" panose="020B0604020202020204" pitchFamily="34" charset="0"/>
                      <a:buChar char="–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4pPr>
                    <a:lvl5pPr marL="2057400" indent="-228600">
                      <a:spcBef>
                        <a:spcPct val="20000"/>
                      </a:spcBef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eaLnBrk="1" hangingPunct="1">
                      <a:spcBef>
                        <a:spcPct val="0"/>
                      </a:spcBef>
                      <a:buFontTx/>
                      <a:buNone/>
                    </a:pPr>
                    <a:r>
                      <a:rPr lang="en-US" altLang="zh-CN" sz="2400" b="1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rPr>
                      <a:t>2</a:t>
                    </a:r>
                    <a:endParaRPr lang="zh-CN" altLang="en-US" sz="2400" b="1">
                      <a:solidFill>
                        <a:srgbClr val="00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0989" name="TextBox 8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853346" y="1352559"/>
                    <a:ext cx="575976" cy="617058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>
                    <a:spAutoFit/>
                  </a:bodyPr>
                  <a:lstStyle>
                    <a:lvl1pPr>
                      <a:spcBef>
                        <a:spcPct val="20000"/>
                      </a:spcBef>
                      <a:buFont typeface="Arial" panose="020B0604020202020204" pitchFamily="34" charset="0"/>
                      <a:buChar char="•"/>
                      <a:defRPr sz="32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1pPr>
                    <a:lvl2pPr marL="742950" indent="-285750">
                      <a:spcBef>
                        <a:spcPct val="20000"/>
                      </a:spcBef>
                      <a:buFont typeface="Arial" panose="020B0604020202020204" pitchFamily="34" charset="0"/>
                      <a:buChar char="–"/>
                      <a:defRPr sz="28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2pPr>
                    <a:lvl3pPr marL="1143000" indent="-228600">
                      <a:spcBef>
                        <a:spcPct val="20000"/>
                      </a:spcBef>
                      <a:buFont typeface="Arial" panose="020B0604020202020204" pitchFamily="34" charset="0"/>
                      <a:buChar char="•"/>
                      <a:defRPr sz="24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3pPr>
                    <a:lvl4pPr marL="1600200" indent="-228600">
                      <a:spcBef>
                        <a:spcPct val="20000"/>
                      </a:spcBef>
                      <a:buFont typeface="Arial" panose="020B0604020202020204" pitchFamily="34" charset="0"/>
                      <a:buChar char="–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4pPr>
                    <a:lvl5pPr marL="2057400" indent="-228600">
                      <a:spcBef>
                        <a:spcPct val="20000"/>
                      </a:spcBef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eaLnBrk="1" hangingPunct="1">
                      <a:spcBef>
                        <a:spcPct val="0"/>
                      </a:spcBef>
                      <a:buFontTx/>
                      <a:buNone/>
                    </a:pPr>
                    <a:r>
                      <a:rPr lang="en-US" altLang="zh-CN" sz="2400" b="1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rPr>
                      <a:t>25</a:t>
                    </a:r>
                    <a:endParaRPr lang="zh-CN" altLang="en-US" sz="2400" b="1">
                      <a:solidFill>
                        <a:srgbClr val="00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endParaRPr>
                  </a:p>
                </p:txBody>
              </p:sp>
              <p:cxnSp>
                <p:nvCxnSpPr>
                  <p:cNvPr id="48" name="直接连接符 47"/>
                  <p:cNvCxnSpPr/>
                  <p:nvPr/>
                </p:nvCxnSpPr>
                <p:spPr bwMode="auto">
                  <a:xfrm>
                    <a:off x="806768" y="1414446"/>
                    <a:ext cx="482622" cy="0"/>
                  </a:xfrm>
                  <a:prstGeom prst="line">
                    <a:avLst/>
                  </a:prstGeom>
                  <a:ln w="254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40986" name="TextBox 8"/>
                <p:cNvSpPr txBox="1">
                  <a:spLocks noChangeArrowheads="1"/>
                </p:cNvSpPr>
                <p:nvPr/>
              </p:nvSpPr>
              <p:spPr bwMode="auto">
                <a:xfrm>
                  <a:off x="2114285" y="5481148"/>
                  <a:ext cx="585507" cy="61651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r>
                    <a:rPr lang="zh-CN" altLang="en-US" sz="2400" b="1">
                      <a:solidFill>
                        <a:srgbClr val="00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＝</a:t>
                  </a:r>
                  <a:endParaRPr lang="zh-CN" altLang="en-US" sz="2400" b="1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40987" name="TextBox 8"/>
                <p:cNvSpPr txBox="1">
                  <a:spLocks noChangeArrowheads="1"/>
                </p:cNvSpPr>
                <p:nvPr/>
              </p:nvSpPr>
              <p:spPr bwMode="auto">
                <a:xfrm>
                  <a:off x="2411760" y="5451599"/>
                  <a:ext cx="531842" cy="61651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r>
                    <a:rPr lang="en-US" altLang="zh-CN" sz="2400" b="1">
                      <a:solidFill>
                        <a:srgbClr val="00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2</a:t>
                  </a:r>
                  <a:endParaRPr lang="zh-CN" altLang="en-US" sz="2400" b="1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</p:grpSp>
          <p:grpSp>
            <p:nvGrpSpPr>
              <p:cNvPr id="20" name="组合 2054"/>
              <p:cNvGrpSpPr/>
              <p:nvPr/>
            </p:nvGrpSpPr>
            <p:grpSpPr bwMode="auto">
              <a:xfrm>
                <a:off x="6302827" y="2854910"/>
                <a:ext cx="1202257" cy="797558"/>
                <a:chOff x="3147867" y="5231965"/>
                <a:chExt cx="952835" cy="1063169"/>
              </a:xfrm>
            </p:grpSpPr>
            <p:grpSp>
              <p:nvGrpSpPr>
                <p:cNvPr id="40980" name="组合 51"/>
                <p:cNvGrpSpPr/>
                <p:nvPr/>
              </p:nvGrpSpPr>
              <p:grpSpPr bwMode="auto">
                <a:xfrm>
                  <a:off x="3448027" y="5231965"/>
                  <a:ext cx="652675" cy="1063169"/>
                  <a:chOff x="774286" y="888323"/>
                  <a:chExt cx="652695" cy="1064101"/>
                </a:xfrm>
              </p:grpSpPr>
              <p:sp>
                <p:nvSpPr>
                  <p:cNvPr id="40982" name="TextBox 8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787200" y="888323"/>
                    <a:ext cx="639781" cy="615953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>
                    <a:spAutoFit/>
                  </a:bodyPr>
                  <a:lstStyle>
                    <a:lvl1pPr>
                      <a:spcBef>
                        <a:spcPct val="20000"/>
                      </a:spcBef>
                      <a:buFont typeface="Arial" panose="020B0604020202020204" pitchFamily="34" charset="0"/>
                      <a:buChar char="•"/>
                      <a:defRPr sz="32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1pPr>
                    <a:lvl2pPr marL="742950" indent="-285750">
                      <a:spcBef>
                        <a:spcPct val="20000"/>
                      </a:spcBef>
                      <a:buFont typeface="Arial" panose="020B0604020202020204" pitchFamily="34" charset="0"/>
                      <a:buChar char="–"/>
                      <a:defRPr sz="28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2pPr>
                    <a:lvl3pPr marL="1143000" indent="-228600">
                      <a:spcBef>
                        <a:spcPct val="20000"/>
                      </a:spcBef>
                      <a:buFont typeface="Arial" panose="020B0604020202020204" pitchFamily="34" charset="0"/>
                      <a:buChar char="•"/>
                      <a:defRPr sz="24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3pPr>
                    <a:lvl4pPr marL="1600200" indent="-228600">
                      <a:spcBef>
                        <a:spcPct val="20000"/>
                      </a:spcBef>
                      <a:buFont typeface="Arial" panose="020B0604020202020204" pitchFamily="34" charset="0"/>
                      <a:buChar char="–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4pPr>
                    <a:lvl5pPr marL="2057400" indent="-228600">
                      <a:spcBef>
                        <a:spcPct val="20000"/>
                      </a:spcBef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eaLnBrk="1" hangingPunct="1">
                      <a:spcBef>
                        <a:spcPct val="0"/>
                      </a:spcBef>
                      <a:buFontTx/>
                      <a:buNone/>
                    </a:pPr>
                    <a:r>
                      <a:rPr lang="en-US" altLang="zh-CN" sz="2400" b="1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rPr>
                      <a:t>52</a:t>
                    </a:r>
                    <a:endParaRPr lang="zh-CN" altLang="en-US" sz="2400" b="1">
                      <a:solidFill>
                        <a:srgbClr val="00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0983" name="TextBox 8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797550" y="1336471"/>
                    <a:ext cx="566868" cy="615953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>
                    <a:spAutoFit/>
                  </a:bodyPr>
                  <a:lstStyle>
                    <a:lvl1pPr>
                      <a:spcBef>
                        <a:spcPct val="20000"/>
                      </a:spcBef>
                      <a:buFont typeface="Arial" panose="020B0604020202020204" pitchFamily="34" charset="0"/>
                      <a:buChar char="•"/>
                      <a:defRPr sz="32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1pPr>
                    <a:lvl2pPr marL="742950" indent="-285750">
                      <a:spcBef>
                        <a:spcPct val="20000"/>
                      </a:spcBef>
                      <a:buFont typeface="Arial" panose="020B0604020202020204" pitchFamily="34" charset="0"/>
                      <a:buChar char="–"/>
                      <a:defRPr sz="28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2pPr>
                    <a:lvl3pPr marL="1143000" indent="-228600">
                      <a:spcBef>
                        <a:spcPct val="20000"/>
                      </a:spcBef>
                      <a:buFont typeface="Arial" panose="020B0604020202020204" pitchFamily="34" charset="0"/>
                      <a:buChar char="•"/>
                      <a:defRPr sz="24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3pPr>
                    <a:lvl4pPr marL="1600200" indent="-228600">
                      <a:spcBef>
                        <a:spcPct val="20000"/>
                      </a:spcBef>
                      <a:buFont typeface="Arial" panose="020B0604020202020204" pitchFamily="34" charset="0"/>
                      <a:buChar char="–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4pPr>
                    <a:lvl5pPr marL="2057400" indent="-228600">
                      <a:spcBef>
                        <a:spcPct val="20000"/>
                      </a:spcBef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eaLnBrk="1" hangingPunct="1">
                      <a:spcBef>
                        <a:spcPct val="0"/>
                      </a:spcBef>
                      <a:buFontTx/>
                      <a:buNone/>
                    </a:pPr>
                    <a:r>
                      <a:rPr lang="en-US" altLang="zh-CN" sz="2400" b="1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rPr>
                      <a:t>25</a:t>
                    </a:r>
                    <a:endParaRPr lang="zh-CN" altLang="en-US" sz="2400" b="1">
                      <a:solidFill>
                        <a:srgbClr val="00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endParaRPr>
                  </a:p>
                </p:txBody>
              </p:sp>
              <p:cxnSp>
                <p:nvCxnSpPr>
                  <p:cNvPr id="55" name="直接连接符 54"/>
                  <p:cNvCxnSpPr/>
                  <p:nvPr/>
                </p:nvCxnSpPr>
                <p:spPr bwMode="auto">
                  <a:xfrm>
                    <a:off x="774286" y="1413634"/>
                    <a:ext cx="285356" cy="0"/>
                  </a:xfrm>
                  <a:prstGeom prst="line">
                    <a:avLst/>
                  </a:prstGeom>
                  <a:ln w="254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40981" name="TextBox 8"/>
                <p:cNvSpPr txBox="1">
                  <a:spLocks noChangeArrowheads="1"/>
                </p:cNvSpPr>
                <p:nvPr/>
              </p:nvSpPr>
              <p:spPr bwMode="auto">
                <a:xfrm>
                  <a:off x="3147867" y="5500205"/>
                  <a:ext cx="585508" cy="61541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r>
                    <a:rPr lang="zh-CN" altLang="en-US" sz="2400" b="1">
                      <a:solidFill>
                        <a:srgbClr val="00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＝</a:t>
                  </a:r>
                  <a:endParaRPr lang="zh-CN" altLang="en-US" sz="2400" b="1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</p:grpSp>
        </p:grpSp>
        <p:sp>
          <p:nvSpPr>
            <p:cNvPr id="1347" name="KSO_Shape"/>
            <p:cNvSpPr/>
            <p:nvPr/>
          </p:nvSpPr>
          <p:spPr>
            <a:xfrm>
              <a:off x="4598661" y="2865984"/>
              <a:ext cx="2736000" cy="900000"/>
            </a:xfrm>
            <a:prstGeom prst="roundRect">
              <a:avLst>
                <a:gd name="adj" fmla="val 34303"/>
              </a:avLst>
            </a:prstGeom>
            <a:noFill/>
            <a:ln>
              <a:solidFill>
                <a:srgbClr val="C00000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b="1">
                <a:solidFill>
                  <a:srgbClr val="FFFF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81" name="组合 80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82" name="图片 81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83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51520" y="250651"/>
            <a:ext cx="8327641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五年级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同学帮助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王大妈往菜地里运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肥料，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第一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组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名同学运了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筐，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第二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组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名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同学运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了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筐。哪个小组平均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每名同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学运得多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20000" contrast="20000"/>
                    </a14:imgEffect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4633" t="44757" r="17147" b="27329"/>
          <a:stretch>
            <a:fillRect/>
          </a:stretch>
        </p:blipFill>
        <p:spPr>
          <a:xfrm>
            <a:off x="5748266" y="1362015"/>
            <a:ext cx="2568150" cy="1641783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22" name="TextBox 21"/>
          <p:cNvSpPr txBox="1"/>
          <p:nvPr/>
        </p:nvSpPr>
        <p:spPr>
          <a:xfrm>
            <a:off x="1251809" y="1779662"/>
            <a:ext cx="1320175" cy="46166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第一组</a:t>
            </a:r>
            <a:endParaRPr lang="zh-CN" altLang="en-US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3611864" y="1739592"/>
            <a:ext cx="1320175" cy="46166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第二组</a:t>
            </a:r>
            <a:endParaRPr lang="zh-CN" altLang="en-US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2589643" y="3147814"/>
            <a:ext cx="3124078" cy="780891"/>
            <a:chOff x="2589643" y="3147814"/>
            <a:chExt cx="2162638" cy="780891"/>
          </a:xfrm>
        </p:grpSpPr>
        <p:grpSp>
          <p:nvGrpSpPr>
            <p:cNvPr id="37" name="组合 36"/>
            <p:cNvGrpSpPr/>
            <p:nvPr/>
          </p:nvGrpSpPr>
          <p:grpSpPr>
            <a:xfrm>
              <a:off x="2589643" y="3159811"/>
              <a:ext cx="2162638" cy="751767"/>
              <a:chOff x="353061" y="3776663"/>
              <a:chExt cx="957263" cy="893763"/>
            </a:xfrm>
            <a:solidFill>
              <a:schemeClr val="accent2">
                <a:lumMod val="40000"/>
                <a:lumOff val="60000"/>
              </a:schemeClr>
            </a:solidFill>
          </p:grpSpPr>
          <p:sp>
            <p:nvSpPr>
              <p:cNvPr id="38" name="Freeform 206"/>
              <p:cNvSpPr>
                <a:spLocks noEditPoints="1"/>
              </p:cNvSpPr>
              <p:nvPr/>
            </p:nvSpPr>
            <p:spPr bwMode="auto">
              <a:xfrm>
                <a:off x="353061" y="3776663"/>
                <a:ext cx="957263" cy="893763"/>
              </a:xfrm>
              <a:custGeom>
                <a:avLst/>
                <a:gdLst>
                  <a:gd name="T0" fmla="*/ 668 w 678"/>
                  <a:gd name="T1" fmla="*/ 281 h 634"/>
                  <a:gd name="T2" fmla="*/ 615 w 678"/>
                  <a:gd name="T3" fmla="*/ 133 h 634"/>
                  <a:gd name="T4" fmla="*/ 456 w 678"/>
                  <a:gd name="T5" fmla="*/ 35 h 634"/>
                  <a:gd name="T6" fmla="*/ 272 w 678"/>
                  <a:gd name="T7" fmla="*/ 8 h 634"/>
                  <a:gd name="T8" fmla="*/ 134 w 678"/>
                  <a:gd name="T9" fmla="*/ 97 h 634"/>
                  <a:gd name="T10" fmla="*/ 64 w 678"/>
                  <a:gd name="T11" fmla="*/ 173 h 634"/>
                  <a:gd name="T12" fmla="*/ 2 w 678"/>
                  <a:gd name="T13" fmla="*/ 356 h 634"/>
                  <a:gd name="T14" fmla="*/ 106 w 678"/>
                  <a:gd name="T15" fmla="*/ 536 h 634"/>
                  <a:gd name="T16" fmla="*/ 288 w 678"/>
                  <a:gd name="T17" fmla="*/ 629 h 634"/>
                  <a:gd name="T18" fmla="*/ 445 w 678"/>
                  <a:gd name="T19" fmla="*/ 618 h 634"/>
                  <a:gd name="T20" fmla="*/ 610 w 678"/>
                  <a:gd name="T21" fmla="*/ 503 h 634"/>
                  <a:gd name="T22" fmla="*/ 669 w 678"/>
                  <a:gd name="T23" fmla="*/ 380 h 634"/>
                  <a:gd name="T24" fmla="*/ 377 w 678"/>
                  <a:gd name="T25" fmla="*/ 49 h 634"/>
                  <a:gd name="T26" fmla="*/ 303 w 678"/>
                  <a:gd name="T27" fmla="*/ 12 h 634"/>
                  <a:gd name="T28" fmla="*/ 220 w 678"/>
                  <a:gd name="T29" fmla="*/ 49 h 634"/>
                  <a:gd name="T30" fmla="*/ 247 w 678"/>
                  <a:gd name="T31" fmla="*/ 94 h 634"/>
                  <a:gd name="T32" fmla="*/ 189 w 678"/>
                  <a:gd name="T33" fmla="*/ 97 h 634"/>
                  <a:gd name="T34" fmla="*/ 233 w 678"/>
                  <a:gd name="T35" fmla="*/ 82 h 634"/>
                  <a:gd name="T36" fmla="*/ 84 w 678"/>
                  <a:gd name="T37" fmla="*/ 175 h 634"/>
                  <a:gd name="T38" fmla="*/ 49 w 678"/>
                  <a:gd name="T39" fmla="*/ 206 h 634"/>
                  <a:gd name="T40" fmla="*/ 22 w 678"/>
                  <a:gd name="T41" fmla="*/ 324 h 634"/>
                  <a:gd name="T42" fmla="*/ 15 w 678"/>
                  <a:gd name="T43" fmla="*/ 391 h 634"/>
                  <a:gd name="T44" fmla="*/ 49 w 678"/>
                  <a:gd name="T45" fmla="*/ 412 h 634"/>
                  <a:gd name="T46" fmla="*/ 81 w 678"/>
                  <a:gd name="T47" fmla="*/ 277 h 634"/>
                  <a:gd name="T48" fmla="*/ 164 w 678"/>
                  <a:gd name="T49" fmla="*/ 343 h 634"/>
                  <a:gd name="T50" fmla="*/ 151 w 678"/>
                  <a:gd name="T51" fmla="*/ 250 h 634"/>
                  <a:gd name="T52" fmla="*/ 146 w 678"/>
                  <a:gd name="T53" fmla="*/ 252 h 634"/>
                  <a:gd name="T54" fmla="*/ 141 w 678"/>
                  <a:gd name="T55" fmla="*/ 209 h 634"/>
                  <a:gd name="T56" fmla="*/ 115 w 678"/>
                  <a:gd name="T57" fmla="*/ 417 h 634"/>
                  <a:gd name="T58" fmla="*/ 88 w 678"/>
                  <a:gd name="T59" fmla="*/ 358 h 634"/>
                  <a:gd name="T60" fmla="*/ 114 w 678"/>
                  <a:gd name="T61" fmla="*/ 331 h 634"/>
                  <a:gd name="T62" fmla="*/ 104 w 678"/>
                  <a:gd name="T63" fmla="*/ 408 h 634"/>
                  <a:gd name="T64" fmla="*/ 121 w 678"/>
                  <a:gd name="T65" fmla="*/ 209 h 634"/>
                  <a:gd name="T66" fmla="*/ 59 w 678"/>
                  <a:gd name="T67" fmla="*/ 421 h 634"/>
                  <a:gd name="T68" fmla="*/ 74 w 678"/>
                  <a:gd name="T69" fmla="*/ 406 h 634"/>
                  <a:gd name="T70" fmla="*/ 95 w 678"/>
                  <a:gd name="T71" fmla="*/ 406 h 634"/>
                  <a:gd name="T72" fmla="*/ 137 w 678"/>
                  <a:gd name="T73" fmla="*/ 542 h 634"/>
                  <a:gd name="T74" fmla="*/ 162 w 678"/>
                  <a:gd name="T75" fmla="*/ 419 h 634"/>
                  <a:gd name="T76" fmla="*/ 177 w 678"/>
                  <a:gd name="T77" fmla="*/ 105 h 634"/>
                  <a:gd name="T78" fmla="*/ 114 w 678"/>
                  <a:gd name="T79" fmla="*/ 175 h 634"/>
                  <a:gd name="T80" fmla="*/ 100 w 678"/>
                  <a:gd name="T81" fmla="*/ 214 h 634"/>
                  <a:gd name="T82" fmla="*/ 65 w 678"/>
                  <a:gd name="T83" fmla="*/ 322 h 634"/>
                  <a:gd name="T84" fmla="*/ 31 w 678"/>
                  <a:gd name="T85" fmla="*/ 300 h 634"/>
                  <a:gd name="T86" fmla="*/ 57 w 678"/>
                  <a:gd name="T87" fmla="*/ 228 h 634"/>
                  <a:gd name="T88" fmla="*/ 123 w 678"/>
                  <a:gd name="T89" fmla="*/ 132 h 634"/>
                  <a:gd name="T90" fmla="*/ 65 w 678"/>
                  <a:gd name="T91" fmla="*/ 296 h 634"/>
                  <a:gd name="T92" fmla="*/ 192 w 678"/>
                  <a:gd name="T93" fmla="*/ 156 h 634"/>
                  <a:gd name="T94" fmla="*/ 194 w 678"/>
                  <a:gd name="T95" fmla="*/ 137 h 634"/>
                  <a:gd name="T96" fmla="*/ 243 w 678"/>
                  <a:gd name="T97" fmla="*/ 110 h 634"/>
                  <a:gd name="T98" fmla="*/ 265 w 678"/>
                  <a:gd name="T99" fmla="*/ 95 h 634"/>
                  <a:gd name="T100" fmla="*/ 258 w 678"/>
                  <a:gd name="T101" fmla="*/ 34 h 634"/>
                  <a:gd name="T102" fmla="*/ 308 w 678"/>
                  <a:gd name="T103" fmla="*/ 67 h 634"/>
                  <a:gd name="T104" fmla="*/ 318 w 678"/>
                  <a:gd name="T105" fmla="*/ 41 h 634"/>
                  <a:gd name="T106" fmla="*/ 338 w 678"/>
                  <a:gd name="T107" fmla="*/ 71 h 634"/>
                  <a:gd name="T108" fmla="*/ 364 w 678"/>
                  <a:gd name="T109" fmla="*/ 65 h 634"/>
                  <a:gd name="T110" fmla="*/ 389 w 678"/>
                  <a:gd name="T111" fmla="*/ 101 h 634"/>
                  <a:gd name="T112" fmla="*/ 410 w 678"/>
                  <a:gd name="T113" fmla="*/ 64 h 634"/>
                  <a:gd name="T114" fmla="*/ 387 w 678"/>
                  <a:gd name="T115" fmla="*/ 36 h 634"/>
                  <a:gd name="T116" fmla="*/ 447 w 678"/>
                  <a:gd name="T117" fmla="*/ 53 h 634"/>
                  <a:gd name="T118" fmla="*/ 441 w 678"/>
                  <a:gd name="T119" fmla="*/ 66 h 634"/>
                  <a:gd name="T120" fmla="*/ 467 w 678"/>
                  <a:gd name="T121" fmla="*/ 73 h 634"/>
                  <a:gd name="T122" fmla="*/ 499 w 678"/>
                  <a:gd name="T123" fmla="*/ 58 h 634"/>
                  <a:gd name="T124" fmla="*/ 536 w 678"/>
                  <a:gd name="T125" fmla="*/ 261 h 6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678" h="634">
                    <a:moveTo>
                      <a:pt x="671" y="369"/>
                    </a:moveTo>
                    <a:cubicBezTo>
                      <a:pt x="670" y="372"/>
                      <a:pt x="666" y="369"/>
                      <a:pt x="664" y="370"/>
                    </a:cubicBezTo>
                    <a:cubicBezTo>
                      <a:pt x="667" y="367"/>
                      <a:pt x="667" y="367"/>
                      <a:pt x="667" y="367"/>
                    </a:cubicBezTo>
                    <a:cubicBezTo>
                      <a:pt x="663" y="362"/>
                      <a:pt x="672" y="370"/>
                      <a:pt x="671" y="364"/>
                    </a:cubicBezTo>
                    <a:cubicBezTo>
                      <a:pt x="672" y="364"/>
                      <a:pt x="674" y="363"/>
                      <a:pt x="674" y="364"/>
                    </a:cubicBezTo>
                    <a:cubicBezTo>
                      <a:pt x="674" y="364"/>
                      <a:pt x="674" y="363"/>
                      <a:pt x="673" y="362"/>
                    </a:cubicBezTo>
                    <a:cubicBezTo>
                      <a:pt x="674" y="362"/>
                      <a:pt x="675" y="361"/>
                      <a:pt x="675" y="360"/>
                    </a:cubicBezTo>
                    <a:cubicBezTo>
                      <a:pt x="673" y="362"/>
                      <a:pt x="672" y="362"/>
                      <a:pt x="670" y="360"/>
                    </a:cubicBezTo>
                    <a:cubicBezTo>
                      <a:pt x="672" y="358"/>
                      <a:pt x="672" y="358"/>
                      <a:pt x="672" y="358"/>
                    </a:cubicBezTo>
                    <a:cubicBezTo>
                      <a:pt x="671" y="358"/>
                      <a:pt x="670" y="357"/>
                      <a:pt x="669" y="356"/>
                    </a:cubicBezTo>
                    <a:cubicBezTo>
                      <a:pt x="673" y="355"/>
                      <a:pt x="673" y="355"/>
                      <a:pt x="673" y="355"/>
                    </a:cubicBezTo>
                    <a:cubicBezTo>
                      <a:pt x="671" y="354"/>
                      <a:pt x="670" y="356"/>
                      <a:pt x="669" y="354"/>
                    </a:cubicBezTo>
                    <a:cubicBezTo>
                      <a:pt x="669" y="354"/>
                      <a:pt x="670" y="353"/>
                      <a:pt x="671" y="353"/>
                    </a:cubicBezTo>
                    <a:cubicBezTo>
                      <a:pt x="671" y="350"/>
                      <a:pt x="671" y="350"/>
                      <a:pt x="671" y="350"/>
                    </a:cubicBezTo>
                    <a:cubicBezTo>
                      <a:pt x="670" y="351"/>
                      <a:pt x="670" y="351"/>
                      <a:pt x="670" y="351"/>
                    </a:cubicBezTo>
                    <a:cubicBezTo>
                      <a:pt x="670" y="349"/>
                      <a:pt x="669" y="345"/>
                      <a:pt x="672" y="344"/>
                    </a:cubicBezTo>
                    <a:cubicBezTo>
                      <a:pt x="673" y="345"/>
                      <a:pt x="673" y="345"/>
                      <a:pt x="673" y="345"/>
                    </a:cubicBezTo>
                    <a:cubicBezTo>
                      <a:pt x="670" y="347"/>
                      <a:pt x="673" y="349"/>
                      <a:pt x="673" y="351"/>
                    </a:cubicBezTo>
                    <a:cubicBezTo>
                      <a:pt x="676" y="348"/>
                      <a:pt x="673" y="349"/>
                      <a:pt x="673" y="347"/>
                    </a:cubicBezTo>
                    <a:cubicBezTo>
                      <a:pt x="676" y="344"/>
                      <a:pt x="671" y="345"/>
                      <a:pt x="671" y="343"/>
                    </a:cubicBezTo>
                    <a:cubicBezTo>
                      <a:pt x="671" y="341"/>
                      <a:pt x="672" y="340"/>
                      <a:pt x="674" y="339"/>
                    </a:cubicBezTo>
                    <a:cubicBezTo>
                      <a:pt x="671" y="338"/>
                      <a:pt x="671" y="338"/>
                      <a:pt x="671" y="338"/>
                    </a:cubicBezTo>
                    <a:cubicBezTo>
                      <a:pt x="672" y="337"/>
                      <a:pt x="672" y="337"/>
                      <a:pt x="672" y="337"/>
                    </a:cubicBezTo>
                    <a:cubicBezTo>
                      <a:pt x="670" y="335"/>
                      <a:pt x="670" y="335"/>
                      <a:pt x="670" y="335"/>
                    </a:cubicBezTo>
                    <a:cubicBezTo>
                      <a:pt x="671" y="334"/>
                      <a:pt x="672" y="333"/>
                      <a:pt x="673" y="334"/>
                    </a:cubicBezTo>
                    <a:cubicBezTo>
                      <a:pt x="674" y="333"/>
                      <a:pt x="676" y="334"/>
                      <a:pt x="675" y="332"/>
                    </a:cubicBezTo>
                    <a:cubicBezTo>
                      <a:pt x="674" y="329"/>
                      <a:pt x="677" y="330"/>
                      <a:pt x="678" y="329"/>
                    </a:cubicBezTo>
                    <a:cubicBezTo>
                      <a:pt x="675" y="329"/>
                      <a:pt x="673" y="330"/>
                      <a:pt x="671" y="330"/>
                    </a:cubicBezTo>
                    <a:cubicBezTo>
                      <a:pt x="671" y="327"/>
                      <a:pt x="671" y="324"/>
                      <a:pt x="675" y="323"/>
                    </a:cubicBezTo>
                    <a:cubicBezTo>
                      <a:pt x="674" y="322"/>
                      <a:pt x="673" y="322"/>
                      <a:pt x="672" y="321"/>
                    </a:cubicBezTo>
                    <a:cubicBezTo>
                      <a:pt x="674" y="319"/>
                      <a:pt x="674" y="319"/>
                      <a:pt x="674" y="319"/>
                    </a:cubicBezTo>
                    <a:cubicBezTo>
                      <a:pt x="671" y="317"/>
                      <a:pt x="671" y="317"/>
                      <a:pt x="671" y="317"/>
                    </a:cubicBezTo>
                    <a:cubicBezTo>
                      <a:pt x="676" y="315"/>
                      <a:pt x="676" y="315"/>
                      <a:pt x="676" y="315"/>
                    </a:cubicBezTo>
                    <a:cubicBezTo>
                      <a:pt x="673" y="315"/>
                      <a:pt x="673" y="315"/>
                      <a:pt x="673" y="315"/>
                    </a:cubicBezTo>
                    <a:cubicBezTo>
                      <a:pt x="672" y="315"/>
                      <a:pt x="674" y="313"/>
                      <a:pt x="674" y="313"/>
                    </a:cubicBezTo>
                    <a:cubicBezTo>
                      <a:pt x="673" y="312"/>
                      <a:pt x="670" y="312"/>
                      <a:pt x="670" y="309"/>
                    </a:cubicBezTo>
                    <a:cubicBezTo>
                      <a:pt x="670" y="309"/>
                      <a:pt x="671" y="308"/>
                      <a:pt x="671" y="308"/>
                    </a:cubicBezTo>
                    <a:cubicBezTo>
                      <a:pt x="669" y="306"/>
                      <a:pt x="669" y="306"/>
                      <a:pt x="669" y="306"/>
                    </a:cubicBezTo>
                    <a:cubicBezTo>
                      <a:pt x="670" y="306"/>
                      <a:pt x="670" y="306"/>
                      <a:pt x="670" y="306"/>
                    </a:cubicBezTo>
                    <a:cubicBezTo>
                      <a:pt x="668" y="305"/>
                      <a:pt x="666" y="304"/>
                      <a:pt x="666" y="302"/>
                    </a:cubicBezTo>
                    <a:cubicBezTo>
                      <a:pt x="668" y="301"/>
                      <a:pt x="668" y="305"/>
                      <a:pt x="670" y="302"/>
                    </a:cubicBezTo>
                    <a:cubicBezTo>
                      <a:pt x="670" y="302"/>
                      <a:pt x="670" y="301"/>
                      <a:pt x="671" y="300"/>
                    </a:cubicBezTo>
                    <a:cubicBezTo>
                      <a:pt x="671" y="301"/>
                      <a:pt x="672" y="302"/>
                      <a:pt x="673" y="302"/>
                    </a:cubicBezTo>
                    <a:cubicBezTo>
                      <a:pt x="672" y="301"/>
                      <a:pt x="671" y="301"/>
                      <a:pt x="671" y="300"/>
                    </a:cubicBezTo>
                    <a:cubicBezTo>
                      <a:pt x="672" y="299"/>
                      <a:pt x="672" y="299"/>
                      <a:pt x="673" y="299"/>
                    </a:cubicBezTo>
                    <a:cubicBezTo>
                      <a:pt x="673" y="296"/>
                      <a:pt x="673" y="296"/>
                      <a:pt x="673" y="296"/>
                    </a:cubicBezTo>
                    <a:cubicBezTo>
                      <a:pt x="670" y="298"/>
                      <a:pt x="668" y="293"/>
                      <a:pt x="665" y="294"/>
                    </a:cubicBezTo>
                    <a:cubicBezTo>
                      <a:pt x="666" y="294"/>
                      <a:pt x="666" y="294"/>
                      <a:pt x="666" y="294"/>
                    </a:cubicBezTo>
                    <a:cubicBezTo>
                      <a:pt x="672" y="293"/>
                      <a:pt x="666" y="290"/>
                      <a:pt x="667" y="287"/>
                    </a:cubicBezTo>
                    <a:cubicBezTo>
                      <a:pt x="669" y="287"/>
                      <a:pt x="669" y="287"/>
                      <a:pt x="669" y="287"/>
                    </a:cubicBezTo>
                    <a:cubicBezTo>
                      <a:pt x="665" y="286"/>
                      <a:pt x="665" y="286"/>
                      <a:pt x="665" y="286"/>
                    </a:cubicBezTo>
                    <a:cubicBezTo>
                      <a:pt x="665" y="284"/>
                      <a:pt x="665" y="281"/>
                      <a:pt x="668" y="281"/>
                    </a:cubicBezTo>
                    <a:cubicBezTo>
                      <a:pt x="661" y="280"/>
                      <a:pt x="667" y="275"/>
                      <a:pt x="665" y="272"/>
                    </a:cubicBezTo>
                    <a:cubicBezTo>
                      <a:pt x="666" y="271"/>
                      <a:pt x="666" y="271"/>
                      <a:pt x="666" y="271"/>
                    </a:cubicBezTo>
                    <a:cubicBezTo>
                      <a:pt x="666" y="270"/>
                      <a:pt x="665" y="270"/>
                      <a:pt x="665" y="268"/>
                    </a:cubicBezTo>
                    <a:cubicBezTo>
                      <a:pt x="672" y="268"/>
                      <a:pt x="666" y="265"/>
                      <a:pt x="668" y="261"/>
                    </a:cubicBezTo>
                    <a:cubicBezTo>
                      <a:pt x="667" y="262"/>
                      <a:pt x="667" y="262"/>
                      <a:pt x="667" y="262"/>
                    </a:cubicBezTo>
                    <a:cubicBezTo>
                      <a:pt x="661" y="261"/>
                      <a:pt x="670" y="256"/>
                      <a:pt x="668" y="252"/>
                    </a:cubicBezTo>
                    <a:cubicBezTo>
                      <a:pt x="659" y="253"/>
                      <a:pt x="669" y="245"/>
                      <a:pt x="661" y="244"/>
                    </a:cubicBezTo>
                    <a:cubicBezTo>
                      <a:pt x="661" y="243"/>
                      <a:pt x="661" y="242"/>
                      <a:pt x="662" y="242"/>
                    </a:cubicBezTo>
                    <a:cubicBezTo>
                      <a:pt x="662" y="243"/>
                      <a:pt x="663" y="242"/>
                      <a:pt x="664" y="242"/>
                    </a:cubicBezTo>
                    <a:cubicBezTo>
                      <a:pt x="658" y="239"/>
                      <a:pt x="668" y="237"/>
                      <a:pt x="664" y="233"/>
                    </a:cubicBezTo>
                    <a:cubicBezTo>
                      <a:pt x="663" y="235"/>
                      <a:pt x="663" y="235"/>
                      <a:pt x="663" y="235"/>
                    </a:cubicBezTo>
                    <a:cubicBezTo>
                      <a:pt x="660" y="233"/>
                      <a:pt x="660" y="233"/>
                      <a:pt x="660" y="233"/>
                    </a:cubicBezTo>
                    <a:cubicBezTo>
                      <a:pt x="665" y="233"/>
                      <a:pt x="658" y="227"/>
                      <a:pt x="664" y="229"/>
                    </a:cubicBezTo>
                    <a:cubicBezTo>
                      <a:pt x="664" y="228"/>
                      <a:pt x="662" y="227"/>
                      <a:pt x="662" y="226"/>
                    </a:cubicBezTo>
                    <a:cubicBezTo>
                      <a:pt x="661" y="226"/>
                      <a:pt x="661" y="226"/>
                      <a:pt x="661" y="226"/>
                    </a:cubicBezTo>
                    <a:cubicBezTo>
                      <a:pt x="660" y="227"/>
                      <a:pt x="658" y="226"/>
                      <a:pt x="659" y="224"/>
                    </a:cubicBezTo>
                    <a:cubicBezTo>
                      <a:pt x="659" y="224"/>
                      <a:pt x="660" y="223"/>
                      <a:pt x="660" y="224"/>
                    </a:cubicBezTo>
                    <a:cubicBezTo>
                      <a:pt x="662" y="225"/>
                      <a:pt x="663" y="223"/>
                      <a:pt x="664" y="222"/>
                    </a:cubicBezTo>
                    <a:cubicBezTo>
                      <a:pt x="661" y="220"/>
                      <a:pt x="661" y="220"/>
                      <a:pt x="661" y="220"/>
                    </a:cubicBezTo>
                    <a:cubicBezTo>
                      <a:pt x="661" y="220"/>
                      <a:pt x="661" y="219"/>
                      <a:pt x="662" y="219"/>
                    </a:cubicBezTo>
                    <a:cubicBezTo>
                      <a:pt x="657" y="216"/>
                      <a:pt x="657" y="216"/>
                      <a:pt x="657" y="216"/>
                    </a:cubicBezTo>
                    <a:cubicBezTo>
                      <a:pt x="659" y="215"/>
                      <a:pt x="659" y="215"/>
                      <a:pt x="659" y="215"/>
                    </a:cubicBezTo>
                    <a:cubicBezTo>
                      <a:pt x="658" y="214"/>
                      <a:pt x="658" y="214"/>
                      <a:pt x="657" y="214"/>
                    </a:cubicBezTo>
                    <a:cubicBezTo>
                      <a:pt x="656" y="213"/>
                      <a:pt x="658" y="213"/>
                      <a:pt x="657" y="211"/>
                    </a:cubicBezTo>
                    <a:cubicBezTo>
                      <a:pt x="652" y="210"/>
                      <a:pt x="658" y="206"/>
                      <a:pt x="657" y="204"/>
                    </a:cubicBezTo>
                    <a:cubicBezTo>
                      <a:pt x="656" y="205"/>
                      <a:pt x="655" y="206"/>
                      <a:pt x="654" y="205"/>
                    </a:cubicBezTo>
                    <a:cubicBezTo>
                      <a:pt x="655" y="202"/>
                      <a:pt x="651" y="204"/>
                      <a:pt x="651" y="202"/>
                    </a:cubicBezTo>
                    <a:cubicBezTo>
                      <a:pt x="652" y="201"/>
                      <a:pt x="654" y="201"/>
                      <a:pt x="655" y="200"/>
                    </a:cubicBezTo>
                    <a:cubicBezTo>
                      <a:pt x="652" y="195"/>
                      <a:pt x="652" y="195"/>
                      <a:pt x="652" y="195"/>
                    </a:cubicBezTo>
                    <a:cubicBezTo>
                      <a:pt x="650" y="196"/>
                      <a:pt x="650" y="196"/>
                      <a:pt x="650" y="196"/>
                    </a:cubicBezTo>
                    <a:cubicBezTo>
                      <a:pt x="650" y="194"/>
                      <a:pt x="646" y="195"/>
                      <a:pt x="645" y="192"/>
                    </a:cubicBezTo>
                    <a:cubicBezTo>
                      <a:pt x="646" y="189"/>
                      <a:pt x="650" y="191"/>
                      <a:pt x="650" y="190"/>
                    </a:cubicBezTo>
                    <a:cubicBezTo>
                      <a:pt x="648" y="189"/>
                      <a:pt x="646" y="187"/>
                      <a:pt x="644" y="185"/>
                    </a:cubicBezTo>
                    <a:cubicBezTo>
                      <a:pt x="648" y="184"/>
                      <a:pt x="641" y="183"/>
                      <a:pt x="645" y="180"/>
                    </a:cubicBezTo>
                    <a:cubicBezTo>
                      <a:pt x="643" y="179"/>
                      <a:pt x="642" y="177"/>
                      <a:pt x="640" y="177"/>
                    </a:cubicBezTo>
                    <a:cubicBezTo>
                      <a:pt x="638" y="175"/>
                      <a:pt x="641" y="175"/>
                      <a:pt x="642" y="173"/>
                    </a:cubicBezTo>
                    <a:cubicBezTo>
                      <a:pt x="640" y="171"/>
                      <a:pt x="635" y="172"/>
                      <a:pt x="637" y="168"/>
                    </a:cubicBezTo>
                    <a:cubicBezTo>
                      <a:pt x="631" y="167"/>
                      <a:pt x="631" y="167"/>
                      <a:pt x="631" y="167"/>
                    </a:cubicBezTo>
                    <a:cubicBezTo>
                      <a:pt x="631" y="165"/>
                      <a:pt x="631" y="165"/>
                      <a:pt x="631" y="165"/>
                    </a:cubicBezTo>
                    <a:cubicBezTo>
                      <a:pt x="633" y="165"/>
                      <a:pt x="634" y="165"/>
                      <a:pt x="634" y="166"/>
                    </a:cubicBezTo>
                    <a:cubicBezTo>
                      <a:pt x="633" y="164"/>
                      <a:pt x="634" y="161"/>
                      <a:pt x="629" y="162"/>
                    </a:cubicBezTo>
                    <a:cubicBezTo>
                      <a:pt x="629" y="159"/>
                      <a:pt x="629" y="159"/>
                      <a:pt x="629" y="159"/>
                    </a:cubicBezTo>
                    <a:cubicBezTo>
                      <a:pt x="628" y="157"/>
                      <a:pt x="625" y="154"/>
                      <a:pt x="622" y="154"/>
                    </a:cubicBezTo>
                    <a:cubicBezTo>
                      <a:pt x="624" y="153"/>
                      <a:pt x="624" y="153"/>
                      <a:pt x="624" y="153"/>
                    </a:cubicBezTo>
                    <a:cubicBezTo>
                      <a:pt x="620" y="150"/>
                      <a:pt x="620" y="150"/>
                      <a:pt x="620" y="150"/>
                    </a:cubicBezTo>
                    <a:cubicBezTo>
                      <a:pt x="621" y="147"/>
                      <a:pt x="621" y="147"/>
                      <a:pt x="621" y="147"/>
                    </a:cubicBezTo>
                    <a:cubicBezTo>
                      <a:pt x="616" y="148"/>
                      <a:pt x="619" y="142"/>
                      <a:pt x="614" y="142"/>
                    </a:cubicBezTo>
                    <a:cubicBezTo>
                      <a:pt x="615" y="141"/>
                      <a:pt x="615" y="141"/>
                      <a:pt x="615" y="141"/>
                    </a:cubicBezTo>
                    <a:cubicBezTo>
                      <a:pt x="617" y="139"/>
                      <a:pt x="611" y="136"/>
                      <a:pt x="609" y="134"/>
                    </a:cubicBezTo>
                    <a:cubicBezTo>
                      <a:pt x="609" y="133"/>
                      <a:pt x="611" y="134"/>
                      <a:pt x="612" y="134"/>
                    </a:cubicBezTo>
                    <a:cubicBezTo>
                      <a:pt x="613" y="134"/>
                      <a:pt x="614" y="134"/>
                      <a:pt x="613" y="135"/>
                    </a:cubicBezTo>
                    <a:cubicBezTo>
                      <a:pt x="615" y="133"/>
                      <a:pt x="615" y="133"/>
                      <a:pt x="615" y="133"/>
                    </a:cubicBezTo>
                    <a:cubicBezTo>
                      <a:pt x="612" y="133"/>
                      <a:pt x="609" y="132"/>
                      <a:pt x="607" y="131"/>
                    </a:cubicBezTo>
                    <a:cubicBezTo>
                      <a:pt x="607" y="130"/>
                      <a:pt x="608" y="129"/>
                      <a:pt x="608" y="128"/>
                    </a:cubicBezTo>
                    <a:cubicBezTo>
                      <a:pt x="605" y="127"/>
                      <a:pt x="605" y="127"/>
                      <a:pt x="605" y="127"/>
                    </a:cubicBezTo>
                    <a:cubicBezTo>
                      <a:pt x="606" y="126"/>
                      <a:pt x="606" y="125"/>
                      <a:pt x="604" y="124"/>
                    </a:cubicBezTo>
                    <a:cubicBezTo>
                      <a:pt x="607" y="123"/>
                      <a:pt x="607" y="123"/>
                      <a:pt x="607" y="123"/>
                    </a:cubicBezTo>
                    <a:cubicBezTo>
                      <a:pt x="605" y="122"/>
                      <a:pt x="605" y="124"/>
                      <a:pt x="603" y="124"/>
                    </a:cubicBezTo>
                    <a:cubicBezTo>
                      <a:pt x="603" y="124"/>
                      <a:pt x="602" y="123"/>
                      <a:pt x="603" y="123"/>
                    </a:cubicBezTo>
                    <a:cubicBezTo>
                      <a:pt x="604" y="122"/>
                      <a:pt x="605" y="121"/>
                      <a:pt x="606" y="121"/>
                    </a:cubicBezTo>
                    <a:cubicBezTo>
                      <a:pt x="602" y="119"/>
                      <a:pt x="599" y="119"/>
                      <a:pt x="599" y="114"/>
                    </a:cubicBezTo>
                    <a:cubicBezTo>
                      <a:pt x="598" y="113"/>
                      <a:pt x="597" y="117"/>
                      <a:pt x="595" y="115"/>
                    </a:cubicBezTo>
                    <a:cubicBezTo>
                      <a:pt x="596" y="114"/>
                      <a:pt x="597" y="114"/>
                      <a:pt x="596" y="112"/>
                    </a:cubicBezTo>
                    <a:cubicBezTo>
                      <a:pt x="593" y="112"/>
                      <a:pt x="595" y="109"/>
                      <a:pt x="591" y="109"/>
                    </a:cubicBezTo>
                    <a:cubicBezTo>
                      <a:pt x="591" y="109"/>
                      <a:pt x="592" y="108"/>
                      <a:pt x="592" y="108"/>
                    </a:cubicBezTo>
                    <a:cubicBezTo>
                      <a:pt x="592" y="107"/>
                      <a:pt x="592" y="107"/>
                      <a:pt x="592" y="107"/>
                    </a:cubicBezTo>
                    <a:cubicBezTo>
                      <a:pt x="590" y="107"/>
                      <a:pt x="589" y="105"/>
                      <a:pt x="587" y="107"/>
                    </a:cubicBezTo>
                    <a:cubicBezTo>
                      <a:pt x="587" y="106"/>
                      <a:pt x="586" y="106"/>
                      <a:pt x="586" y="105"/>
                    </a:cubicBezTo>
                    <a:cubicBezTo>
                      <a:pt x="577" y="104"/>
                      <a:pt x="581" y="92"/>
                      <a:pt x="571" y="95"/>
                    </a:cubicBezTo>
                    <a:cubicBezTo>
                      <a:pt x="575" y="87"/>
                      <a:pt x="564" y="88"/>
                      <a:pt x="562" y="83"/>
                    </a:cubicBezTo>
                    <a:cubicBezTo>
                      <a:pt x="566" y="82"/>
                      <a:pt x="566" y="82"/>
                      <a:pt x="566" y="82"/>
                    </a:cubicBezTo>
                    <a:cubicBezTo>
                      <a:pt x="563" y="79"/>
                      <a:pt x="558" y="80"/>
                      <a:pt x="554" y="78"/>
                    </a:cubicBezTo>
                    <a:cubicBezTo>
                      <a:pt x="555" y="77"/>
                      <a:pt x="556" y="77"/>
                      <a:pt x="555" y="76"/>
                    </a:cubicBezTo>
                    <a:cubicBezTo>
                      <a:pt x="554" y="79"/>
                      <a:pt x="552" y="77"/>
                      <a:pt x="552" y="76"/>
                    </a:cubicBezTo>
                    <a:cubicBezTo>
                      <a:pt x="549" y="74"/>
                      <a:pt x="543" y="76"/>
                      <a:pt x="543" y="73"/>
                    </a:cubicBezTo>
                    <a:cubicBezTo>
                      <a:pt x="538" y="69"/>
                      <a:pt x="538" y="69"/>
                      <a:pt x="538" y="69"/>
                    </a:cubicBezTo>
                    <a:cubicBezTo>
                      <a:pt x="538" y="69"/>
                      <a:pt x="538" y="69"/>
                      <a:pt x="538" y="69"/>
                    </a:cubicBezTo>
                    <a:cubicBezTo>
                      <a:pt x="536" y="69"/>
                      <a:pt x="536" y="69"/>
                      <a:pt x="536" y="69"/>
                    </a:cubicBezTo>
                    <a:cubicBezTo>
                      <a:pt x="537" y="62"/>
                      <a:pt x="528" y="64"/>
                      <a:pt x="526" y="58"/>
                    </a:cubicBezTo>
                    <a:cubicBezTo>
                      <a:pt x="529" y="57"/>
                      <a:pt x="529" y="57"/>
                      <a:pt x="529" y="57"/>
                    </a:cubicBezTo>
                    <a:cubicBezTo>
                      <a:pt x="528" y="52"/>
                      <a:pt x="518" y="57"/>
                      <a:pt x="521" y="50"/>
                    </a:cubicBezTo>
                    <a:cubicBezTo>
                      <a:pt x="518" y="52"/>
                      <a:pt x="513" y="47"/>
                      <a:pt x="510" y="50"/>
                    </a:cubicBezTo>
                    <a:cubicBezTo>
                      <a:pt x="510" y="45"/>
                      <a:pt x="505" y="51"/>
                      <a:pt x="503" y="47"/>
                    </a:cubicBezTo>
                    <a:cubicBezTo>
                      <a:pt x="505" y="45"/>
                      <a:pt x="505" y="45"/>
                      <a:pt x="505" y="45"/>
                    </a:cubicBezTo>
                    <a:cubicBezTo>
                      <a:pt x="502" y="47"/>
                      <a:pt x="500" y="44"/>
                      <a:pt x="497" y="44"/>
                    </a:cubicBezTo>
                    <a:cubicBezTo>
                      <a:pt x="500" y="46"/>
                      <a:pt x="500" y="46"/>
                      <a:pt x="500" y="46"/>
                    </a:cubicBezTo>
                    <a:cubicBezTo>
                      <a:pt x="498" y="47"/>
                      <a:pt x="494" y="45"/>
                      <a:pt x="494" y="46"/>
                    </a:cubicBezTo>
                    <a:cubicBezTo>
                      <a:pt x="494" y="46"/>
                      <a:pt x="495" y="47"/>
                      <a:pt x="494" y="47"/>
                    </a:cubicBezTo>
                    <a:cubicBezTo>
                      <a:pt x="493" y="47"/>
                      <a:pt x="489" y="48"/>
                      <a:pt x="488" y="45"/>
                    </a:cubicBezTo>
                    <a:cubicBezTo>
                      <a:pt x="488" y="45"/>
                      <a:pt x="489" y="45"/>
                      <a:pt x="489" y="45"/>
                    </a:cubicBezTo>
                    <a:cubicBezTo>
                      <a:pt x="487" y="44"/>
                      <a:pt x="486" y="44"/>
                      <a:pt x="487" y="42"/>
                    </a:cubicBezTo>
                    <a:cubicBezTo>
                      <a:pt x="483" y="43"/>
                      <a:pt x="479" y="39"/>
                      <a:pt x="475" y="37"/>
                    </a:cubicBezTo>
                    <a:cubicBezTo>
                      <a:pt x="475" y="40"/>
                      <a:pt x="475" y="40"/>
                      <a:pt x="475" y="40"/>
                    </a:cubicBezTo>
                    <a:cubicBezTo>
                      <a:pt x="474" y="38"/>
                      <a:pt x="470" y="42"/>
                      <a:pt x="468" y="38"/>
                    </a:cubicBezTo>
                    <a:cubicBezTo>
                      <a:pt x="468" y="37"/>
                      <a:pt x="468" y="37"/>
                      <a:pt x="469" y="36"/>
                    </a:cubicBezTo>
                    <a:cubicBezTo>
                      <a:pt x="470" y="36"/>
                      <a:pt x="471" y="37"/>
                      <a:pt x="472" y="38"/>
                    </a:cubicBezTo>
                    <a:cubicBezTo>
                      <a:pt x="474" y="35"/>
                      <a:pt x="474" y="35"/>
                      <a:pt x="474" y="35"/>
                    </a:cubicBezTo>
                    <a:cubicBezTo>
                      <a:pt x="471" y="32"/>
                      <a:pt x="468" y="39"/>
                      <a:pt x="464" y="36"/>
                    </a:cubicBezTo>
                    <a:cubicBezTo>
                      <a:pt x="466" y="35"/>
                      <a:pt x="466" y="35"/>
                      <a:pt x="466" y="35"/>
                    </a:cubicBezTo>
                    <a:cubicBezTo>
                      <a:pt x="465" y="35"/>
                      <a:pt x="464" y="35"/>
                      <a:pt x="463" y="34"/>
                    </a:cubicBezTo>
                    <a:cubicBezTo>
                      <a:pt x="463" y="34"/>
                      <a:pt x="463" y="33"/>
                      <a:pt x="464" y="33"/>
                    </a:cubicBezTo>
                    <a:cubicBezTo>
                      <a:pt x="459" y="32"/>
                      <a:pt x="459" y="32"/>
                      <a:pt x="459" y="32"/>
                    </a:cubicBezTo>
                    <a:cubicBezTo>
                      <a:pt x="462" y="34"/>
                      <a:pt x="462" y="34"/>
                      <a:pt x="462" y="34"/>
                    </a:cubicBezTo>
                    <a:cubicBezTo>
                      <a:pt x="461" y="37"/>
                      <a:pt x="459" y="34"/>
                      <a:pt x="456" y="35"/>
                    </a:cubicBezTo>
                    <a:cubicBezTo>
                      <a:pt x="453" y="34"/>
                      <a:pt x="453" y="32"/>
                      <a:pt x="453" y="31"/>
                    </a:cubicBezTo>
                    <a:cubicBezTo>
                      <a:pt x="456" y="30"/>
                      <a:pt x="456" y="30"/>
                      <a:pt x="456" y="30"/>
                    </a:cubicBezTo>
                    <a:cubicBezTo>
                      <a:pt x="448" y="26"/>
                      <a:pt x="437" y="35"/>
                      <a:pt x="431" y="28"/>
                    </a:cubicBezTo>
                    <a:cubicBezTo>
                      <a:pt x="431" y="27"/>
                      <a:pt x="431" y="27"/>
                      <a:pt x="432" y="27"/>
                    </a:cubicBezTo>
                    <a:cubicBezTo>
                      <a:pt x="429" y="26"/>
                      <a:pt x="430" y="27"/>
                      <a:pt x="427" y="26"/>
                    </a:cubicBezTo>
                    <a:cubicBezTo>
                      <a:pt x="428" y="23"/>
                      <a:pt x="420" y="23"/>
                      <a:pt x="419" y="19"/>
                    </a:cubicBezTo>
                    <a:cubicBezTo>
                      <a:pt x="419" y="19"/>
                      <a:pt x="419" y="19"/>
                      <a:pt x="419" y="19"/>
                    </a:cubicBezTo>
                    <a:cubicBezTo>
                      <a:pt x="418" y="19"/>
                      <a:pt x="416" y="19"/>
                      <a:pt x="415" y="19"/>
                    </a:cubicBezTo>
                    <a:cubicBezTo>
                      <a:pt x="413" y="18"/>
                      <a:pt x="410" y="20"/>
                      <a:pt x="409" y="17"/>
                    </a:cubicBezTo>
                    <a:cubicBezTo>
                      <a:pt x="409" y="17"/>
                      <a:pt x="409" y="17"/>
                      <a:pt x="409" y="16"/>
                    </a:cubicBezTo>
                    <a:cubicBezTo>
                      <a:pt x="406" y="16"/>
                      <a:pt x="402" y="13"/>
                      <a:pt x="397" y="13"/>
                    </a:cubicBezTo>
                    <a:cubicBezTo>
                      <a:pt x="396" y="11"/>
                      <a:pt x="393" y="15"/>
                      <a:pt x="394" y="12"/>
                    </a:cubicBezTo>
                    <a:cubicBezTo>
                      <a:pt x="392" y="13"/>
                      <a:pt x="392" y="13"/>
                      <a:pt x="392" y="13"/>
                    </a:cubicBezTo>
                    <a:cubicBezTo>
                      <a:pt x="393" y="13"/>
                      <a:pt x="393" y="13"/>
                      <a:pt x="394" y="13"/>
                    </a:cubicBezTo>
                    <a:cubicBezTo>
                      <a:pt x="391" y="16"/>
                      <a:pt x="387" y="12"/>
                      <a:pt x="384" y="12"/>
                    </a:cubicBezTo>
                    <a:cubicBezTo>
                      <a:pt x="384" y="12"/>
                      <a:pt x="384" y="12"/>
                      <a:pt x="384" y="12"/>
                    </a:cubicBezTo>
                    <a:cubicBezTo>
                      <a:pt x="385" y="13"/>
                      <a:pt x="384" y="13"/>
                      <a:pt x="383" y="14"/>
                    </a:cubicBezTo>
                    <a:cubicBezTo>
                      <a:pt x="378" y="12"/>
                      <a:pt x="379" y="10"/>
                      <a:pt x="373" y="9"/>
                    </a:cubicBezTo>
                    <a:cubicBezTo>
                      <a:pt x="367" y="12"/>
                      <a:pt x="361" y="7"/>
                      <a:pt x="356" y="6"/>
                    </a:cubicBezTo>
                    <a:cubicBezTo>
                      <a:pt x="356" y="9"/>
                      <a:pt x="356" y="9"/>
                      <a:pt x="356" y="9"/>
                    </a:cubicBezTo>
                    <a:cubicBezTo>
                      <a:pt x="355" y="9"/>
                      <a:pt x="354" y="8"/>
                      <a:pt x="353" y="7"/>
                    </a:cubicBezTo>
                    <a:cubicBezTo>
                      <a:pt x="353" y="6"/>
                      <a:pt x="354" y="6"/>
                      <a:pt x="354" y="5"/>
                    </a:cubicBezTo>
                    <a:cubicBezTo>
                      <a:pt x="351" y="6"/>
                      <a:pt x="343" y="11"/>
                      <a:pt x="337" y="9"/>
                    </a:cubicBezTo>
                    <a:cubicBezTo>
                      <a:pt x="336" y="8"/>
                      <a:pt x="340" y="8"/>
                      <a:pt x="338" y="8"/>
                    </a:cubicBezTo>
                    <a:cubicBezTo>
                      <a:pt x="337" y="7"/>
                      <a:pt x="336" y="10"/>
                      <a:pt x="335" y="8"/>
                    </a:cubicBezTo>
                    <a:cubicBezTo>
                      <a:pt x="335" y="8"/>
                      <a:pt x="336" y="8"/>
                      <a:pt x="335" y="7"/>
                    </a:cubicBezTo>
                    <a:cubicBezTo>
                      <a:pt x="330" y="14"/>
                      <a:pt x="328" y="0"/>
                      <a:pt x="323" y="8"/>
                    </a:cubicBezTo>
                    <a:cubicBezTo>
                      <a:pt x="322" y="4"/>
                      <a:pt x="322" y="4"/>
                      <a:pt x="322" y="4"/>
                    </a:cubicBezTo>
                    <a:cubicBezTo>
                      <a:pt x="318" y="9"/>
                      <a:pt x="320" y="0"/>
                      <a:pt x="316" y="2"/>
                    </a:cubicBezTo>
                    <a:cubicBezTo>
                      <a:pt x="315" y="3"/>
                      <a:pt x="318" y="5"/>
                      <a:pt x="314" y="7"/>
                    </a:cubicBezTo>
                    <a:cubicBezTo>
                      <a:pt x="314" y="7"/>
                      <a:pt x="313" y="7"/>
                      <a:pt x="312" y="6"/>
                    </a:cubicBezTo>
                    <a:cubicBezTo>
                      <a:pt x="313" y="6"/>
                      <a:pt x="313" y="6"/>
                      <a:pt x="313" y="6"/>
                    </a:cubicBezTo>
                    <a:cubicBezTo>
                      <a:pt x="311" y="6"/>
                      <a:pt x="311" y="6"/>
                      <a:pt x="311" y="6"/>
                    </a:cubicBezTo>
                    <a:cubicBezTo>
                      <a:pt x="311" y="5"/>
                      <a:pt x="310" y="5"/>
                      <a:pt x="310" y="4"/>
                    </a:cubicBezTo>
                    <a:cubicBezTo>
                      <a:pt x="309" y="7"/>
                      <a:pt x="309" y="7"/>
                      <a:pt x="309" y="7"/>
                    </a:cubicBezTo>
                    <a:cubicBezTo>
                      <a:pt x="303" y="5"/>
                      <a:pt x="303" y="5"/>
                      <a:pt x="303" y="5"/>
                    </a:cubicBezTo>
                    <a:cubicBezTo>
                      <a:pt x="303" y="4"/>
                      <a:pt x="303" y="4"/>
                      <a:pt x="303" y="4"/>
                    </a:cubicBezTo>
                    <a:cubicBezTo>
                      <a:pt x="303" y="4"/>
                      <a:pt x="303" y="4"/>
                      <a:pt x="303" y="4"/>
                    </a:cubicBezTo>
                    <a:cubicBezTo>
                      <a:pt x="301" y="5"/>
                      <a:pt x="297" y="5"/>
                      <a:pt x="295" y="4"/>
                    </a:cubicBezTo>
                    <a:cubicBezTo>
                      <a:pt x="295" y="4"/>
                      <a:pt x="295" y="4"/>
                      <a:pt x="295" y="4"/>
                    </a:cubicBezTo>
                    <a:cubicBezTo>
                      <a:pt x="294" y="5"/>
                      <a:pt x="294" y="5"/>
                      <a:pt x="294" y="5"/>
                    </a:cubicBezTo>
                    <a:cubicBezTo>
                      <a:pt x="293" y="6"/>
                      <a:pt x="290" y="5"/>
                      <a:pt x="289" y="4"/>
                    </a:cubicBezTo>
                    <a:cubicBezTo>
                      <a:pt x="291" y="6"/>
                      <a:pt x="291" y="6"/>
                      <a:pt x="291" y="6"/>
                    </a:cubicBezTo>
                    <a:cubicBezTo>
                      <a:pt x="289" y="8"/>
                      <a:pt x="285" y="8"/>
                      <a:pt x="283" y="8"/>
                    </a:cubicBezTo>
                    <a:cubicBezTo>
                      <a:pt x="282" y="8"/>
                      <a:pt x="281" y="7"/>
                      <a:pt x="282" y="6"/>
                    </a:cubicBezTo>
                    <a:cubicBezTo>
                      <a:pt x="281" y="6"/>
                      <a:pt x="281" y="6"/>
                      <a:pt x="281" y="6"/>
                    </a:cubicBezTo>
                    <a:cubicBezTo>
                      <a:pt x="279" y="7"/>
                      <a:pt x="278" y="7"/>
                      <a:pt x="279" y="9"/>
                    </a:cubicBezTo>
                    <a:cubicBezTo>
                      <a:pt x="276" y="8"/>
                      <a:pt x="275" y="16"/>
                      <a:pt x="272" y="10"/>
                    </a:cubicBezTo>
                    <a:cubicBezTo>
                      <a:pt x="272" y="8"/>
                      <a:pt x="276" y="9"/>
                      <a:pt x="277" y="8"/>
                    </a:cubicBezTo>
                    <a:cubicBezTo>
                      <a:pt x="275" y="7"/>
                      <a:pt x="274" y="9"/>
                      <a:pt x="272" y="9"/>
                    </a:cubicBezTo>
                    <a:cubicBezTo>
                      <a:pt x="272" y="6"/>
                      <a:pt x="272" y="6"/>
                      <a:pt x="272" y="6"/>
                    </a:cubicBezTo>
                    <a:cubicBezTo>
                      <a:pt x="272" y="8"/>
                      <a:pt x="272" y="8"/>
                      <a:pt x="272" y="8"/>
                    </a:cubicBezTo>
                    <a:cubicBezTo>
                      <a:pt x="272" y="10"/>
                      <a:pt x="269" y="10"/>
                      <a:pt x="267" y="10"/>
                    </a:cubicBezTo>
                    <a:cubicBezTo>
                      <a:pt x="266" y="16"/>
                      <a:pt x="262" y="10"/>
                      <a:pt x="258" y="12"/>
                    </a:cubicBezTo>
                    <a:cubicBezTo>
                      <a:pt x="259" y="12"/>
                      <a:pt x="259" y="12"/>
                      <a:pt x="259" y="12"/>
                    </a:cubicBezTo>
                    <a:cubicBezTo>
                      <a:pt x="259" y="13"/>
                      <a:pt x="258" y="14"/>
                      <a:pt x="257" y="15"/>
                    </a:cubicBezTo>
                    <a:cubicBezTo>
                      <a:pt x="256" y="16"/>
                      <a:pt x="253" y="17"/>
                      <a:pt x="252" y="15"/>
                    </a:cubicBezTo>
                    <a:cubicBezTo>
                      <a:pt x="250" y="15"/>
                      <a:pt x="243" y="16"/>
                      <a:pt x="246" y="19"/>
                    </a:cubicBezTo>
                    <a:cubicBezTo>
                      <a:pt x="240" y="19"/>
                      <a:pt x="235" y="17"/>
                      <a:pt x="230" y="22"/>
                    </a:cubicBezTo>
                    <a:cubicBezTo>
                      <a:pt x="231" y="22"/>
                      <a:pt x="232" y="22"/>
                      <a:pt x="233" y="22"/>
                    </a:cubicBezTo>
                    <a:cubicBezTo>
                      <a:pt x="231" y="25"/>
                      <a:pt x="229" y="23"/>
                      <a:pt x="227" y="23"/>
                    </a:cubicBezTo>
                    <a:cubicBezTo>
                      <a:pt x="227" y="22"/>
                      <a:pt x="228" y="21"/>
                      <a:pt x="229" y="21"/>
                    </a:cubicBezTo>
                    <a:cubicBezTo>
                      <a:pt x="228" y="21"/>
                      <a:pt x="226" y="20"/>
                      <a:pt x="225" y="21"/>
                    </a:cubicBezTo>
                    <a:cubicBezTo>
                      <a:pt x="226" y="23"/>
                      <a:pt x="223" y="23"/>
                      <a:pt x="221" y="24"/>
                    </a:cubicBezTo>
                    <a:cubicBezTo>
                      <a:pt x="223" y="25"/>
                      <a:pt x="222" y="27"/>
                      <a:pt x="222" y="28"/>
                    </a:cubicBezTo>
                    <a:cubicBezTo>
                      <a:pt x="216" y="29"/>
                      <a:pt x="216" y="29"/>
                      <a:pt x="216" y="29"/>
                    </a:cubicBezTo>
                    <a:cubicBezTo>
                      <a:pt x="217" y="29"/>
                      <a:pt x="219" y="28"/>
                      <a:pt x="219" y="30"/>
                    </a:cubicBezTo>
                    <a:cubicBezTo>
                      <a:pt x="218" y="31"/>
                      <a:pt x="218" y="31"/>
                      <a:pt x="218" y="31"/>
                    </a:cubicBezTo>
                    <a:cubicBezTo>
                      <a:pt x="216" y="33"/>
                      <a:pt x="214" y="31"/>
                      <a:pt x="212" y="30"/>
                    </a:cubicBezTo>
                    <a:cubicBezTo>
                      <a:pt x="213" y="37"/>
                      <a:pt x="206" y="29"/>
                      <a:pt x="205" y="30"/>
                    </a:cubicBezTo>
                    <a:cubicBezTo>
                      <a:pt x="206" y="28"/>
                      <a:pt x="208" y="29"/>
                      <a:pt x="209" y="28"/>
                    </a:cubicBezTo>
                    <a:cubicBezTo>
                      <a:pt x="209" y="27"/>
                      <a:pt x="209" y="27"/>
                      <a:pt x="209" y="27"/>
                    </a:cubicBezTo>
                    <a:cubicBezTo>
                      <a:pt x="208" y="25"/>
                      <a:pt x="207" y="28"/>
                      <a:pt x="205" y="28"/>
                    </a:cubicBezTo>
                    <a:cubicBezTo>
                      <a:pt x="201" y="31"/>
                      <a:pt x="205" y="31"/>
                      <a:pt x="206" y="34"/>
                    </a:cubicBezTo>
                    <a:cubicBezTo>
                      <a:pt x="205" y="35"/>
                      <a:pt x="205" y="35"/>
                      <a:pt x="205" y="35"/>
                    </a:cubicBezTo>
                    <a:cubicBezTo>
                      <a:pt x="199" y="32"/>
                      <a:pt x="196" y="41"/>
                      <a:pt x="191" y="37"/>
                    </a:cubicBezTo>
                    <a:cubicBezTo>
                      <a:pt x="185" y="40"/>
                      <a:pt x="180" y="41"/>
                      <a:pt x="177" y="45"/>
                    </a:cubicBezTo>
                    <a:cubicBezTo>
                      <a:pt x="172" y="40"/>
                      <a:pt x="169" y="50"/>
                      <a:pt x="164" y="48"/>
                    </a:cubicBezTo>
                    <a:cubicBezTo>
                      <a:pt x="165" y="51"/>
                      <a:pt x="165" y="51"/>
                      <a:pt x="165" y="51"/>
                    </a:cubicBezTo>
                    <a:cubicBezTo>
                      <a:pt x="164" y="51"/>
                      <a:pt x="164" y="51"/>
                      <a:pt x="164" y="51"/>
                    </a:cubicBezTo>
                    <a:cubicBezTo>
                      <a:pt x="165" y="53"/>
                      <a:pt x="165" y="53"/>
                      <a:pt x="165" y="53"/>
                    </a:cubicBezTo>
                    <a:cubicBezTo>
                      <a:pt x="160" y="54"/>
                      <a:pt x="160" y="54"/>
                      <a:pt x="160" y="54"/>
                    </a:cubicBezTo>
                    <a:cubicBezTo>
                      <a:pt x="153" y="48"/>
                      <a:pt x="156" y="61"/>
                      <a:pt x="150" y="59"/>
                    </a:cubicBezTo>
                    <a:cubicBezTo>
                      <a:pt x="150" y="58"/>
                      <a:pt x="150" y="58"/>
                      <a:pt x="150" y="58"/>
                    </a:cubicBezTo>
                    <a:cubicBezTo>
                      <a:pt x="148" y="60"/>
                      <a:pt x="148" y="60"/>
                      <a:pt x="148" y="60"/>
                    </a:cubicBezTo>
                    <a:cubicBezTo>
                      <a:pt x="152" y="65"/>
                      <a:pt x="140" y="64"/>
                      <a:pt x="141" y="67"/>
                    </a:cubicBezTo>
                    <a:cubicBezTo>
                      <a:pt x="143" y="69"/>
                      <a:pt x="141" y="72"/>
                      <a:pt x="142" y="74"/>
                    </a:cubicBezTo>
                    <a:cubicBezTo>
                      <a:pt x="148" y="77"/>
                      <a:pt x="151" y="70"/>
                      <a:pt x="156" y="73"/>
                    </a:cubicBezTo>
                    <a:cubicBezTo>
                      <a:pt x="156" y="73"/>
                      <a:pt x="157" y="74"/>
                      <a:pt x="156" y="75"/>
                    </a:cubicBezTo>
                    <a:cubicBezTo>
                      <a:pt x="160" y="72"/>
                      <a:pt x="160" y="72"/>
                      <a:pt x="160" y="72"/>
                    </a:cubicBezTo>
                    <a:cubicBezTo>
                      <a:pt x="163" y="74"/>
                      <a:pt x="163" y="74"/>
                      <a:pt x="163" y="74"/>
                    </a:cubicBezTo>
                    <a:cubicBezTo>
                      <a:pt x="162" y="74"/>
                      <a:pt x="163" y="72"/>
                      <a:pt x="165" y="73"/>
                    </a:cubicBezTo>
                    <a:cubicBezTo>
                      <a:pt x="169" y="74"/>
                      <a:pt x="170" y="79"/>
                      <a:pt x="170" y="80"/>
                    </a:cubicBezTo>
                    <a:cubicBezTo>
                      <a:pt x="168" y="80"/>
                      <a:pt x="166" y="81"/>
                      <a:pt x="165" y="80"/>
                    </a:cubicBezTo>
                    <a:cubicBezTo>
                      <a:pt x="163" y="83"/>
                      <a:pt x="156" y="83"/>
                      <a:pt x="159" y="86"/>
                    </a:cubicBezTo>
                    <a:cubicBezTo>
                      <a:pt x="156" y="86"/>
                      <a:pt x="156" y="86"/>
                      <a:pt x="156" y="86"/>
                    </a:cubicBezTo>
                    <a:cubicBezTo>
                      <a:pt x="156" y="89"/>
                      <a:pt x="156" y="89"/>
                      <a:pt x="156" y="89"/>
                    </a:cubicBezTo>
                    <a:cubicBezTo>
                      <a:pt x="155" y="90"/>
                      <a:pt x="155" y="89"/>
                      <a:pt x="154" y="88"/>
                    </a:cubicBezTo>
                    <a:cubicBezTo>
                      <a:pt x="152" y="86"/>
                      <a:pt x="146" y="89"/>
                      <a:pt x="144" y="90"/>
                    </a:cubicBezTo>
                    <a:cubicBezTo>
                      <a:pt x="142" y="86"/>
                      <a:pt x="150" y="84"/>
                      <a:pt x="146" y="81"/>
                    </a:cubicBezTo>
                    <a:cubicBezTo>
                      <a:pt x="146" y="85"/>
                      <a:pt x="137" y="84"/>
                      <a:pt x="141" y="88"/>
                    </a:cubicBezTo>
                    <a:cubicBezTo>
                      <a:pt x="140" y="91"/>
                      <a:pt x="136" y="89"/>
                      <a:pt x="135" y="92"/>
                    </a:cubicBezTo>
                    <a:cubicBezTo>
                      <a:pt x="137" y="92"/>
                      <a:pt x="137" y="92"/>
                      <a:pt x="137" y="92"/>
                    </a:cubicBezTo>
                    <a:cubicBezTo>
                      <a:pt x="135" y="93"/>
                      <a:pt x="135" y="96"/>
                      <a:pt x="134" y="97"/>
                    </a:cubicBezTo>
                    <a:cubicBezTo>
                      <a:pt x="148" y="95"/>
                      <a:pt x="148" y="95"/>
                      <a:pt x="148" y="95"/>
                    </a:cubicBezTo>
                    <a:cubicBezTo>
                      <a:pt x="146" y="99"/>
                      <a:pt x="141" y="99"/>
                      <a:pt x="140" y="101"/>
                    </a:cubicBezTo>
                    <a:cubicBezTo>
                      <a:pt x="138" y="99"/>
                      <a:pt x="138" y="99"/>
                      <a:pt x="138" y="99"/>
                    </a:cubicBezTo>
                    <a:cubicBezTo>
                      <a:pt x="139" y="100"/>
                      <a:pt x="139" y="100"/>
                      <a:pt x="139" y="100"/>
                    </a:cubicBezTo>
                    <a:cubicBezTo>
                      <a:pt x="138" y="103"/>
                      <a:pt x="135" y="103"/>
                      <a:pt x="132" y="104"/>
                    </a:cubicBezTo>
                    <a:cubicBezTo>
                      <a:pt x="133" y="105"/>
                      <a:pt x="133" y="105"/>
                      <a:pt x="133" y="105"/>
                    </a:cubicBezTo>
                    <a:cubicBezTo>
                      <a:pt x="126" y="109"/>
                      <a:pt x="126" y="109"/>
                      <a:pt x="126" y="109"/>
                    </a:cubicBezTo>
                    <a:cubicBezTo>
                      <a:pt x="126" y="110"/>
                      <a:pt x="126" y="110"/>
                      <a:pt x="126" y="110"/>
                    </a:cubicBezTo>
                    <a:cubicBezTo>
                      <a:pt x="124" y="112"/>
                      <a:pt x="124" y="112"/>
                      <a:pt x="124" y="112"/>
                    </a:cubicBezTo>
                    <a:cubicBezTo>
                      <a:pt x="123" y="110"/>
                      <a:pt x="123" y="110"/>
                      <a:pt x="123" y="110"/>
                    </a:cubicBezTo>
                    <a:cubicBezTo>
                      <a:pt x="122" y="113"/>
                      <a:pt x="119" y="110"/>
                      <a:pt x="116" y="113"/>
                    </a:cubicBezTo>
                    <a:cubicBezTo>
                      <a:pt x="121" y="114"/>
                      <a:pt x="121" y="114"/>
                      <a:pt x="121" y="114"/>
                    </a:cubicBezTo>
                    <a:cubicBezTo>
                      <a:pt x="119" y="115"/>
                      <a:pt x="119" y="115"/>
                      <a:pt x="119" y="115"/>
                    </a:cubicBezTo>
                    <a:cubicBezTo>
                      <a:pt x="120" y="119"/>
                      <a:pt x="115" y="117"/>
                      <a:pt x="113" y="115"/>
                    </a:cubicBezTo>
                    <a:cubicBezTo>
                      <a:pt x="112" y="118"/>
                      <a:pt x="112" y="118"/>
                      <a:pt x="112" y="118"/>
                    </a:cubicBezTo>
                    <a:cubicBezTo>
                      <a:pt x="112" y="118"/>
                      <a:pt x="112" y="118"/>
                      <a:pt x="112" y="118"/>
                    </a:cubicBezTo>
                    <a:cubicBezTo>
                      <a:pt x="112" y="120"/>
                      <a:pt x="112" y="120"/>
                      <a:pt x="112" y="120"/>
                    </a:cubicBezTo>
                    <a:cubicBezTo>
                      <a:pt x="112" y="121"/>
                      <a:pt x="111" y="121"/>
                      <a:pt x="109" y="121"/>
                    </a:cubicBezTo>
                    <a:cubicBezTo>
                      <a:pt x="108" y="119"/>
                      <a:pt x="108" y="119"/>
                      <a:pt x="108" y="119"/>
                    </a:cubicBezTo>
                    <a:cubicBezTo>
                      <a:pt x="108" y="120"/>
                      <a:pt x="108" y="120"/>
                      <a:pt x="108" y="120"/>
                    </a:cubicBezTo>
                    <a:cubicBezTo>
                      <a:pt x="104" y="120"/>
                      <a:pt x="104" y="120"/>
                      <a:pt x="104" y="120"/>
                    </a:cubicBezTo>
                    <a:cubicBezTo>
                      <a:pt x="105" y="122"/>
                      <a:pt x="108" y="125"/>
                      <a:pt x="111" y="126"/>
                    </a:cubicBezTo>
                    <a:cubicBezTo>
                      <a:pt x="109" y="129"/>
                      <a:pt x="102" y="127"/>
                      <a:pt x="103" y="131"/>
                    </a:cubicBezTo>
                    <a:cubicBezTo>
                      <a:pt x="102" y="131"/>
                      <a:pt x="102" y="132"/>
                      <a:pt x="100" y="132"/>
                    </a:cubicBezTo>
                    <a:cubicBezTo>
                      <a:pt x="101" y="134"/>
                      <a:pt x="103" y="130"/>
                      <a:pt x="103" y="133"/>
                    </a:cubicBezTo>
                    <a:cubicBezTo>
                      <a:pt x="102" y="134"/>
                      <a:pt x="101" y="135"/>
                      <a:pt x="100" y="134"/>
                    </a:cubicBezTo>
                    <a:cubicBezTo>
                      <a:pt x="98" y="141"/>
                      <a:pt x="90" y="137"/>
                      <a:pt x="84" y="140"/>
                    </a:cubicBezTo>
                    <a:cubicBezTo>
                      <a:pt x="84" y="140"/>
                      <a:pt x="82" y="139"/>
                      <a:pt x="83" y="138"/>
                    </a:cubicBezTo>
                    <a:cubicBezTo>
                      <a:pt x="82" y="140"/>
                      <a:pt x="82" y="140"/>
                      <a:pt x="82" y="140"/>
                    </a:cubicBezTo>
                    <a:cubicBezTo>
                      <a:pt x="80" y="138"/>
                      <a:pt x="80" y="138"/>
                      <a:pt x="80" y="138"/>
                    </a:cubicBezTo>
                    <a:cubicBezTo>
                      <a:pt x="80" y="138"/>
                      <a:pt x="80" y="139"/>
                      <a:pt x="81" y="139"/>
                    </a:cubicBezTo>
                    <a:cubicBezTo>
                      <a:pt x="76" y="140"/>
                      <a:pt x="76" y="140"/>
                      <a:pt x="76" y="140"/>
                    </a:cubicBezTo>
                    <a:cubicBezTo>
                      <a:pt x="76" y="140"/>
                      <a:pt x="76" y="141"/>
                      <a:pt x="77" y="141"/>
                    </a:cubicBezTo>
                    <a:cubicBezTo>
                      <a:pt x="79" y="142"/>
                      <a:pt x="81" y="143"/>
                      <a:pt x="83" y="141"/>
                    </a:cubicBezTo>
                    <a:cubicBezTo>
                      <a:pt x="86" y="145"/>
                      <a:pt x="86" y="145"/>
                      <a:pt x="86" y="145"/>
                    </a:cubicBezTo>
                    <a:cubicBezTo>
                      <a:pt x="86" y="145"/>
                      <a:pt x="86" y="145"/>
                      <a:pt x="86" y="145"/>
                    </a:cubicBezTo>
                    <a:cubicBezTo>
                      <a:pt x="86" y="145"/>
                      <a:pt x="87" y="146"/>
                      <a:pt x="86" y="146"/>
                    </a:cubicBezTo>
                    <a:cubicBezTo>
                      <a:pt x="86" y="147"/>
                      <a:pt x="85" y="148"/>
                      <a:pt x="84" y="147"/>
                    </a:cubicBezTo>
                    <a:cubicBezTo>
                      <a:pt x="82" y="151"/>
                      <a:pt x="91" y="151"/>
                      <a:pt x="90" y="155"/>
                    </a:cubicBezTo>
                    <a:cubicBezTo>
                      <a:pt x="88" y="155"/>
                      <a:pt x="88" y="155"/>
                      <a:pt x="88" y="155"/>
                    </a:cubicBezTo>
                    <a:cubicBezTo>
                      <a:pt x="88" y="155"/>
                      <a:pt x="88" y="156"/>
                      <a:pt x="88" y="157"/>
                    </a:cubicBezTo>
                    <a:cubicBezTo>
                      <a:pt x="87" y="158"/>
                      <a:pt x="87" y="158"/>
                      <a:pt x="87" y="158"/>
                    </a:cubicBezTo>
                    <a:cubicBezTo>
                      <a:pt x="86" y="157"/>
                      <a:pt x="86" y="157"/>
                      <a:pt x="86" y="157"/>
                    </a:cubicBezTo>
                    <a:cubicBezTo>
                      <a:pt x="86" y="158"/>
                      <a:pt x="92" y="161"/>
                      <a:pt x="86" y="161"/>
                    </a:cubicBezTo>
                    <a:cubicBezTo>
                      <a:pt x="86" y="161"/>
                      <a:pt x="86" y="160"/>
                      <a:pt x="86" y="160"/>
                    </a:cubicBezTo>
                    <a:cubicBezTo>
                      <a:pt x="84" y="164"/>
                      <a:pt x="84" y="164"/>
                      <a:pt x="84" y="164"/>
                    </a:cubicBezTo>
                    <a:cubicBezTo>
                      <a:pt x="81" y="165"/>
                      <a:pt x="78" y="164"/>
                      <a:pt x="75" y="163"/>
                    </a:cubicBezTo>
                    <a:cubicBezTo>
                      <a:pt x="75" y="164"/>
                      <a:pt x="75" y="164"/>
                      <a:pt x="75" y="164"/>
                    </a:cubicBezTo>
                    <a:cubicBezTo>
                      <a:pt x="74" y="166"/>
                      <a:pt x="74" y="168"/>
                      <a:pt x="71" y="168"/>
                    </a:cubicBezTo>
                    <a:cubicBezTo>
                      <a:pt x="72" y="170"/>
                      <a:pt x="72" y="170"/>
                      <a:pt x="72" y="170"/>
                    </a:cubicBezTo>
                    <a:cubicBezTo>
                      <a:pt x="71" y="171"/>
                      <a:pt x="70" y="174"/>
                      <a:pt x="68" y="172"/>
                    </a:cubicBezTo>
                    <a:cubicBezTo>
                      <a:pt x="67" y="172"/>
                      <a:pt x="64" y="169"/>
                      <a:pt x="64" y="173"/>
                    </a:cubicBezTo>
                    <a:cubicBezTo>
                      <a:pt x="61" y="172"/>
                      <a:pt x="61" y="172"/>
                      <a:pt x="61" y="172"/>
                    </a:cubicBezTo>
                    <a:cubicBezTo>
                      <a:pt x="62" y="172"/>
                      <a:pt x="62" y="172"/>
                      <a:pt x="62" y="172"/>
                    </a:cubicBezTo>
                    <a:cubicBezTo>
                      <a:pt x="60" y="173"/>
                      <a:pt x="60" y="173"/>
                      <a:pt x="60" y="173"/>
                    </a:cubicBezTo>
                    <a:cubicBezTo>
                      <a:pt x="54" y="175"/>
                      <a:pt x="59" y="178"/>
                      <a:pt x="53" y="178"/>
                    </a:cubicBezTo>
                    <a:cubicBezTo>
                      <a:pt x="53" y="179"/>
                      <a:pt x="53" y="179"/>
                      <a:pt x="53" y="179"/>
                    </a:cubicBezTo>
                    <a:cubicBezTo>
                      <a:pt x="47" y="181"/>
                      <a:pt x="44" y="188"/>
                      <a:pt x="37" y="189"/>
                    </a:cubicBezTo>
                    <a:cubicBezTo>
                      <a:pt x="38" y="192"/>
                      <a:pt x="35" y="194"/>
                      <a:pt x="33" y="196"/>
                    </a:cubicBezTo>
                    <a:cubicBezTo>
                      <a:pt x="32" y="196"/>
                      <a:pt x="32" y="196"/>
                      <a:pt x="32" y="196"/>
                    </a:cubicBezTo>
                    <a:cubicBezTo>
                      <a:pt x="31" y="198"/>
                      <a:pt x="33" y="203"/>
                      <a:pt x="28" y="205"/>
                    </a:cubicBezTo>
                    <a:cubicBezTo>
                      <a:pt x="28" y="205"/>
                      <a:pt x="26" y="206"/>
                      <a:pt x="25" y="205"/>
                    </a:cubicBezTo>
                    <a:cubicBezTo>
                      <a:pt x="25" y="215"/>
                      <a:pt x="25" y="215"/>
                      <a:pt x="25" y="215"/>
                    </a:cubicBezTo>
                    <a:cubicBezTo>
                      <a:pt x="22" y="215"/>
                      <a:pt x="22" y="215"/>
                      <a:pt x="22" y="215"/>
                    </a:cubicBezTo>
                    <a:cubicBezTo>
                      <a:pt x="23" y="216"/>
                      <a:pt x="23" y="216"/>
                      <a:pt x="23" y="216"/>
                    </a:cubicBezTo>
                    <a:cubicBezTo>
                      <a:pt x="22" y="218"/>
                      <a:pt x="22" y="222"/>
                      <a:pt x="21" y="224"/>
                    </a:cubicBezTo>
                    <a:cubicBezTo>
                      <a:pt x="23" y="225"/>
                      <a:pt x="23" y="225"/>
                      <a:pt x="23" y="225"/>
                    </a:cubicBezTo>
                    <a:cubicBezTo>
                      <a:pt x="22" y="227"/>
                      <a:pt x="19" y="227"/>
                      <a:pt x="20" y="229"/>
                    </a:cubicBezTo>
                    <a:cubicBezTo>
                      <a:pt x="18" y="231"/>
                      <a:pt x="17" y="235"/>
                      <a:pt x="14" y="235"/>
                    </a:cubicBezTo>
                    <a:cubicBezTo>
                      <a:pt x="16" y="236"/>
                      <a:pt x="16" y="236"/>
                      <a:pt x="16" y="236"/>
                    </a:cubicBezTo>
                    <a:cubicBezTo>
                      <a:pt x="17" y="241"/>
                      <a:pt x="10" y="246"/>
                      <a:pt x="12" y="250"/>
                    </a:cubicBezTo>
                    <a:cubicBezTo>
                      <a:pt x="12" y="251"/>
                      <a:pt x="11" y="251"/>
                      <a:pt x="10" y="251"/>
                    </a:cubicBezTo>
                    <a:cubicBezTo>
                      <a:pt x="10" y="252"/>
                      <a:pt x="10" y="252"/>
                      <a:pt x="9" y="253"/>
                    </a:cubicBezTo>
                    <a:cubicBezTo>
                      <a:pt x="12" y="253"/>
                      <a:pt x="12" y="253"/>
                      <a:pt x="12" y="253"/>
                    </a:cubicBezTo>
                    <a:cubicBezTo>
                      <a:pt x="12" y="254"/>
                      <a:pt x="11" y="255"/>
                      <a:pt x="10" y="256"/>
                    </a:cubicBezTo>
                    <a:cubicBezTo>
                      <a:pt x="11" y="257"/>
                      <a:pt x="11" y="257"/>
                      <a:pt x="11" y="257"/>
                    </a:cubicBezTo>
                    <a:cubicBezTo>
                      <a:pt x="7" y="261"/>
                      <a:pt x="7" y="261"/>
                      <a:pt x="7" y="261"/>
                    </a:cubicBezTo>
                    <a:cubicBezTo>
                      <a:pt x="9" y="260"/>
                      <a:pt x="10" y="260"/>
                      <a:pt x="11" y="261"/>
                    </a:cubicBezTo>
                    <a:cubicBezTo>
                      <a:pt x="10" y="262"/>
                      <a:pt x="9" y="263"/>
                      <a:pt x="8" y="263"/>
                    </a:cubicBezTo>
                    <a:cubicBezTo>
                      <a:pt x="8" y="266"/>
                      <a:pt x="9" y="270"/>
                      <a:pt x="7" y="274"/>
                    </a:cubicBezTo>
                    <a:cubicBezTo>
                      <a:pt x="3" y="274"/>
                      <a:pt x="7" y="276"/>
                      <a:pt x="4" y="276"/>
                    </a:cubicBezTo>
                    <a:cubicBezTo>
                      <a:pt x="6" y="278"/>
                      <a:pt x="6" y="278"/>
                      <a:pt x="6" y="278"/>
                    </a:cubicBezTo>
                    <a:cubicBezTo>
                      <a:pt x="6" y="279"/>
                      <a:pt x="5" y="279"/>
                      <a:pt x="5" y="279"/>
                    </a:cubicBezTo>
                    <a:cubicBezTo>
                      <a:pt x="5" y="281"/>
                      <a:pt x="9" y="278"/>
                      <a:pt x="9" y="281"/>
                    </a:cubicBezTo>
                    <a:cubicBezTo>
                      <a:pt x="8" y="282"/>
                      <a:pt x="7" y="281"/>
                      <a:pt x="7" y="281"/>
                    </a:cubicBezTo>
                    <a:cubicBezTo>
                      <a:pt x="2" y="284"/>
                      <a:pt x="3" y="287"/>
                      <a:pt x="3" y="291"/>
                    </a:cubicBezTo>
                    <a:cubicBezTo>
                      <a:pt x="2" y="293"/>
                      <a:pt x="8" y="294"/>
                      <a:pt x="4" y="297"/>
                    </a:cubicBezTo>
                    <a:cubicBezTo>
                      <a:pt x="5" y="297"/>
                      <a:pt x="3" y="299"/>
                      <a:pt x="5" y="299"/>
                    </a:cubicBezTo>
                    <a:cubicBezTo>
                      <a:pt x="5" y="302"/>
                      <a:pt x="6" y="305"/>
                      <a:pt x="7" y="307"/>
                    </a:cubicBezTo>
                    <a:cubicBezTo>
                      <a:pt x="6" y="311"/>
                      <a:pt x="5" y="312"/>
                      <a:pt x="8" y="313"/>
                    </a:cubicBezTo>
                    <a:cubicBezTo>
                      <a:pt x="7" y="314"/>
                      <a:pt x="7" y="315"/>
                      <a:pt x="6" y="315"/>
                    </a:cubicBezTo>
                    <a:cubicBezTo>
                      <a:pt x="8" y="319"/>
                      <a:pt x="6" y="323"/>
                      <a:pt x="5" y="330"/>
                    </a:cubicBezTo>
                    <a:cubicBezTo>
                      <a:pt x="5" y="332"/>
                      <a:pt x="7" y="334"/>
                      <a:pt x="9" y="333"/>
                    </a:cubicBezTo>
                    <a:cubicBezTo>
                      <a:pt x="6" y="334"/>
                      <a:pt x="7" y="337"/>
                      <a:pt x="6" y="338"/>
                    </a:cubicBezTo>
                    <a:cubicBezTo>
                      <a:pt x="7" y="340"/>
                      <a:pt x="7" y="340"/>
                      <a:pt x="7" y="340"/>
                    </a:cubicBezTo>
                    <a:cubicBezTo>
                      <a:pt x="6" y="341"/>
                      <a:pt x="5" y="343"/>
                      <a:pt x="2" y="342"/>
                    </a:cubicBezTo>
                    <a:cubicBezTo>
                      <a:pt x="4" y="343"/>
                      <a:pt x="4" y="343"/>
                      <a:pt x="4" y="343"/>
                    </a:cubicBezTo>
                    <a:cubicBezTo>
                      <a:pt x="4" y="344"/>
                      <a:pt x="4" y="344"/>
                      <a:pt x="3" y="345"/>
                    </a:cubicBezTo>
                    <a:cubicBezTo>
                      <a:pt x="3" y="344"/>
                      <a:pt x="2" y="344"/>
                      <a:pt x="2" y="344"/>
                    </a:cubicBezTo>
                    <a:cubicBezTo>
                      <a:pt x="2" y="345"/>
                      <a:pt x="2" y="345"/>
                      <a:pt x="2" y="345"/>
                    </a:cubicBezTo>
                    <a:cubicBezTo>
                      <a:pt x="5" y="345"/>
                      <a:pt x="5" y="345"/>
                      <a:pt x="5" y="345"/>
                    </a:cubicBezTo>
                    <a:cubicBezTo>
                      <a:pt x="3" y="348"/>
                      <a:pt x="4" y="350"/>
                      <a:pt x="1" y="352"/>
                    </a:cubicBezTo>
                    <a:cubicBezTo>
                      <a:pt x="4" y="353"/>
                      <a:pt x="4" y="353"/>
                      <a:pt x="4" y="353"/>
                    </a:cubicBezTo>
                    <a:cubicBezTo>
                      <a:pt x="2" y="356"/>
                      <a:pt x="2" y="356"/>
                      <a:pt x="2" y="356"/>
                    </a:cubicBezTo>
                    <a:cubicBezTo>
                      <a:pt x="3" y="356"/>
                      <a:pt x="3" y="356"/>
                      <a:pt x="3" y="356"/>
                    </a:cubicBezTo>
                    <a:cubicBezTo>
                      <a:pt x="3" y="358"/>
                      <a:pt x="4" y="361"/>
                      <a:pt x="2" y="364"/>
                    </a:cubicBezTo>
                    <a:cubicBezTo>
                      <a:pt x="4" y="366"/>
                      <a:pt x="4" y="366"/>
                      <a:pt x="4" y="366"/>
                    </a:cubicBezTo>
                    <a:cubicBezTo>
                      <a:pt x="0" y="370"/>
                      <a:pt x="8" y="370"/>
                      <a:pt x="5" y="373"/>
                    </a:cubicBezTo>
                    <a:cubicBezTo>
                      <a:pt x="11" y="372"/>
                      <a:pt x="6" y="379"/>
                      <a:pt x="9" y="381"/>
                    </a:cubicBezTo>
                    <a:cubicBezTo>
                      <a:pt x="7" y="384"/>
                      <a:pt x="7" y="384"/>
                      <a:pt x="7" y="384"/>
                    </a:cubicBezTo>
                    <a:cubicBezTo>
                      <a:pt x="9" y="389"/>
                      <a:pt x="10" y="395"/>
                      <a:pt x="12" y="399"/>
                    </a:cubicBezTo>
                    <a:cubicBezTo>
                      <a:pt x="10" y="408"/>
                      <a:pt x="19" y="409"/>
                      <a:pt x="16" y="416"/>
                    </a:cubicBezTo>
                    <a:cubicBezTo>
                      <a:pt x="18" y="415"/>
                      <a:pt x="18" y="415"/>
                      <a:pt x="18" y="415"/>
                    </a:cubicBezTo>
                    <a:cubicBezTo>
                      <a:pt x="19" y="417"/>
                      <a:pt x="21" y="417"/>
                      <a:pt x="21" y="419"/>
                    </a:cubicBezTo>
                    <a:cubicBezTo>
                      <a:pt x="18" y="425"/>
                      <a:pt x="31" y="424"/>
                      <a:pt x="25" y="431"/>
                    </a:cubicBezTo>
                    <a:cubicBezTo>
                      <a:pt x="32" y="433"/>
                      <a:pt x="27" y="439"/>
                      <a:pt x="32" y="440"/>
                    </a:cubicBezTo>
                    <a:cubicBezTo>
                      <a:pt x="32" y="441"/>
                      <a:pt x="32" y="442"/>
                      <a:pt x="31" y="442"/>
                    </a:cubicBezTo>
                    <a:cubicBezTo>
                      <a:pt x="34" y="443"/>
                      <a:pt x="34" y="443"/>
                      <a:pt x="34" y="443"/>
                    </a:cubicBezTo>
                    <a:cubicBezTo>
                      <a:pt x="33" y="448"/>
                      <a:pt x="33" y="448"/>
                      <a:pt x="33" y="448"/>
                    </a:cubicBezTo>
                    <a:cubicBezTo>
                      <a:pt x="34" y="447"/>
                      <a:pt x="35" y="447"/>
                      <a:pt x="36" y="447"/>
                    </a:cubicBezTo>
                    <a:cubicBezTo>
                      <a:pt x="37" y="452"/>
                      <a:pt x="39" y="455"/>
                      <a:pt x="41" y="459"/>
                    </a:cubicBezTo>
                    <a:cubicBezTo>
                      <a:pt x="42" y="459"/>
                      <a:pt x="43" y="459"/>
                      <a:pt x="43" y="459"/>
                    </a:cubicBezTo>
                    <a:cubicBezTo>
                      <a:pt x="44" y="460"/>
                      <a:pt x="44" y="460"/>
                      <a:pt x="44" y="460"/>
                    </a:cubicBezTo>
                    <a:cubicBezTo>
                      <a:pt x="44" y="461"/>
                      <a:pt x="43" y="460"/>
                      <a:pt x="42" y="460"/>
                    </a:cubicBezTo>
                    <a:cubicBezTo>
                      <a:pt x="45" y="463"/>
                      <a:pt x="45" y="463"/>
                      <a:pt x="45" y="463"/>
                    </a:cubicBezTo>
                    <a:cubicBezTo>
                      <a:pt x="45" y="463"/>
                      <a:pt x="44" y="463"/>
                      <a:pt x="44" y="463"/>
                    </a:cubicBezTo>
                    <a:cubicBezTo>
                      <a:pt x="48" y="467"/>
                      <a:pt x="48" y="467"/>
                      <a:pt x="48" y="467"/>
                    </a:cubicBezTo>
                    <a:cubicBezTo>
                      <a:pt x="49" y="466"/>
                      <a:pt x="49" y="466"/>
                      <a:pt x="49" y="466"/>
                    </a:cubicBezTo>
                    <a:cubicBezTo>
                      <a:pt x="52" y="468"/>
                      <a:pt x="48" y="469"/>
                      <a:pt x="49" y="471"/>
                    </a:cubicBezTo>
                    <a:cubicBezTo>
                      <a:pt x="53" y="473"/>
                      <a:pt x="53" y="473"/>
                      <a:pt x="53" y="473"/>
                    </a:cubicBezTo>
                    <a:cubicBezTo>
                      <a:pt x="54" y="474"/>
                      <a:pt x="53" y="474"/>
                      <a:pt x="52" y="475"/>
                    </a:cubicBezTo>
                    <a:cubicBezTo>
                      <a:pt x="53" y="476"/>
                      <a:pt x="53" y="476"/>
                      <a:pt x="53" y="476"/>
                    </a:cubicBezTo>
                    <a:cubicBezTo>
                      <a:pt x="53" y="477"/>
                      <a:pt x="52" y="478"/>
                      <a:pt x="51" y="478"/>
                    </a:cubicBezTo>
                    <a:cubicBezTo>
                      <a:pt x="53" y="480"/>
                      <a:pt x="53" y="480"/>
                      <a:pt x="53" y="480"/>
                    </a:cubicBezTo>
                    <a:cubicBezTo>
                      <a:pt x="53" y="484"/>
                      <a:pt x="58" y="484"/>
                      <a:pt x="58" y="487"/>
                    </a:cubicBezTo>
                    <a:cubicBezTo>
                      <a:pt x="58" y="488"/>
                      <a:pt x="57" y="489"/>
                      <a:pt x="56" y="489"/>
                    </a:cubicBezTo>
                    <a:cubicBezTo>
                      <a:pt x="57" y="489"/>
                      <a:pt x="58" y="488"/>
                      <a:pt x="58" y="489"/>
                    </a:cubicBezTo>
                    <a:cubicBezTo>
                      <a:pt x="58" y="489"/>
                      <a:pt x="58" y="490"/>
                      <a:pt x="58" y="491"/>
                    </a:cubicBezTo>
                    <a:cubicBezTo>
                      <a:pt x="59" y="491"/>
                      <a:pt x="59" y="491"/>
                      <a:pt x="59" y="491"/>
                    </a:cubicBezTo>
                    <a:cubicBezTo>
                      <a:pt x="59" y="492"/>
                      <a:pt x="63" y="493"/>
                      <a:pt x="60" y="495"/>
                    </a:cubicBezTo>
                    <a:cubicBezTo>
                      <a:pt x="61" y="496"/>
                      <a:pt x="63" y="498"/>
                      <a:pt x="64" y="498"/>
                    </a:cubicBezTo>
                    <a:cubicBezTo>
                      <a:pt x="65" y="498"/>
                      <a:pt x="66" y="498"/>
                      <a:pt x="66" y="500"/>
                    </a:cubicBezTo>
                    <a:cubicBezTo>
                      <a:pt x="66" y="500"/>
                      <a:pt x="65" y="500"/>
                      <a:pt x="64" y="500"/>
                    </a:cubicBezTo>
                    <a:cubicBezTo>
                      <a:pt x="69" y="502"/>
                      <a:pt x="69" y="502"/>
                      <a:pt x="69" y="502"/>
                    </a:cubicBezTo>
                    <a:cubicBezTo>
                      <a:pt x="71" y="502"/>
                      <a:pt x="72" y="505"/>
                      <a:pt x="74" y="505"/>
                    </a:cubicBezTo>
                    <a:cubicBezTo>
                      <a:pt x="75" y="509"/>
                      <a:pt x="75" y="509"/>
                      <a:pt x="75" y="509"/>
                    </a:cubicBezTo>
                    <a:cubicBezTo>
                      <a:pt x="79" y="505"/>
                      <a:pt x="79" y="514"/>
                      <a:pt x="83" y="513"/>
                    </a:cubicBezTo>
                    <a:cubicBezTo>
                      <a:pt x="82" y="519"/>
                      <a:pt x="82" y="519"/>
                      <a:pt x="82" y="519"/>
                    </a:cubicBezTo>
                    <a:cubicBezTo>
                      <a:pt x="85" y="516"/>
                      <a:pt x="85" y="516"/>
                      <a:pt x="85" y="516"/>
                    </a:cubicBezTo>
                    <a:cubicBezTo>
                      <a:pt x="86" y="517"/>
                      <a:pt x="86" y="517"/>
                      <a:pt x="86" y="517"/>
                    </a:cubicBezTo>
                    <a:cubicBezTo>
                      <a:pt x="85" y="519"/>
                      <a:pt x="85" y="519"/>
                      <a:pt x="85" y="519"/>
                    </a:cubicBezTo>
                    <a:cubicBezTo>
                      <a:pt x="86" y="519"/>
                      <a:pt x="88" y="520"/>
                      <a:pt x="87" y="522"/>
                    </a:cubicBezTo>
                    <a:cubicBezTo>
                      <a:pt x="92" y="521"/>
                      <a:pt x="90" y="529"/>
                      <a:pt x="94" y="528"/>
                    </a:cubicBezTo>
                    <a:cubicBezTo>
                      <a:pt x="99" y="526"/>
                      <a:pt x="95" y="530"/>
                      <a:pt x="97" y="531"/>
                    </a:cubicBezTo>
                    <a:cubicBezTo>
                      <a:pt x="98" y="530"/>
                      <a:pt x="102" y="530"/>
                      <a:pt x="104" y="532"/>
                    </a:cubicBezTo>
                    <a:cubicBezTo>
                      <a:pt x="102" y="536"/>
                      <a:pt x="106" y="532"/>
                      <a:pt x="106" y="536"/>
                    </a:cubicBezTo>
                    <a:cubicBezTo>
                      <a:pt x="108" y="539"/>
                      <a:pt x="111" y="534"/>
                      <a:pt x="112" y="537"/>
                    </a:cubicBezTo>
                    <a:cubicBezTo>
                      <a:pt x="112" y="538"/>
                      <a:pt x="112" y="539"/>
                      <a:pt x="112" y="539"/>
                    </a:cubicBezTo>
                    <a:cubicBezTo>
                      <a:pt x="110" y="536"/>
                      <a:pt x="109" y="541"/>
                      <a:pt x="107" y="540"/>
                    </a:cubicBezTo>
                    <a:cubicBezTo>
                      <a:pt x="114" y="545"/>
                      <a:pt x="109" y="535"/>
                      <a:pt x="116" y="539"/>
                    </a:cubicBezTo>
                    <a:cubicBezTo>
                      <a:pt x="119" y="541"/>
                      <a:pt x="113" y="540"/>
                      <a:pt x="116" y="542"/>
                    </a:cubicBezTo>
                    <a:cubicBezTo>
                      <a:pt x="121" y="542"/>
                      <a:pt x="123" y="542"/>
                      <a:pt x="127" y="544"/>
                    </a:cubicBezTo>
                    <a:cubicBezTo>
                      <a:pt x="127" y="543"/>
                      <a:pt x="127" y="543"/>
                      <a:pt x="127" y="543"/>
                    </a:cubicBezTo>
                    <a:cubicBezTo>
                      <a:pt x="129" y="542"/>
                      <a:pt x="131" y="544"/>
                      <a:pt x="133" y="544"/>
                    </a:cubicBezTo>
                    <a:cubicBezTo>
                      <a:pt x="132" y="546"/>
                      <a:pt x="130" y="546"/>
                      <a:pt x="128" y="547"/>
                    </a:cubicBezTo>
                    <a:cubicBezTo>
                      <a:pt x="133" y="546"/>
                      <a:pt x="133" y="546"/>
                      <a:pt x="133" y="546"/>
                    </a:cubicBezTo>
                    <a:cubicBezTo>
                      <a:pt x="133" y="547"/>
                      <a:pt x="132" y="548"/>
                      <a:pt x="132" y="548"/>
                    </a:cubicBezTo>
                    <a:cubicBezTo>
                      <a:pt x="137" y="546"/>
                      <a:pt x="137" y="546"/>
                      <a:pt x="137" y="546"/>
                    </a:cubicBezTo>
                    <a:cubicBezTo>
                      <a:pt x="138" y="548"/>
                      <a:pt x="136" y="549"/>
                      <a:pt x="135" y="551"/>
                    </a:cubicBezTo>
                    <a:cubicBezTo>
                      <a:pt x="133" y="552"/>
                      <a:pt x="135" y="555"/>
                      <a:pt x="137" y="555"/>
                    </a:cubicBezTo>
                    <a:cubicBezTo>
                      <a:pt x="137" y="558"/>
                      <a:pt x="145" y="558"/>
                      <a:pt x="146" y="560"/>
                    </a:cubicBezTo>
                    <a:cubicBezTo>
                      <a:pt x="149" y="566"/>
                      <a:pt x="156" y="564"/>
                      <a:pt x="162" y="567"/>
                    </a:cubicBezTo>
                    <a:cubicBezTo>
                      <a:pt x="158" y="569"/>
                      <a:pt x="158" y="569"/>
                      <a:pt x="158" y="569"/>
                    </a:cubicBezTo>
                    <a:cubicBezTo>
                      <a:pt x="160" y="571"/>
                      <a:pt x="161" y="571"/>
                      <a:pt x="163" y="572"/>
                    </a:cubicBezTo>
                    <a:cubicBezTo>
                      <a:pt x="162" y="572"/>
                      <a:pt x="162" y="572"/>
                      <a:pt x="162" y="573"/>
                    </a:cubicBezTo>
                    <a:cubicBezTo>
                      <a:pt x="164" y="573"/>
                      <a:pt x="164" y="573"/>
                      <a:pt x="164" y="573"/>
                    </a:cubicBezTo>
                    <a:cubicBezTo>
                      <a:pt x="164" y="573"/>
                      <a:pt x="163" y="572"/>
                      <a:pt x="163" y="572"/>
                    </a:cubicBezTo>
                    <a:cubicBezTo>
                      <a:pt x="165" y="573"/>
                      <a:pt x="171" y="569"/>
                      <a:pt x="170" y="574"/>
                    </a:cubicBezTo>
                    <a:cubicBezTo>
                      <a:pt x="170" y="575"/>
                      <a:pt x="170" y="575"/>
                      <a:pt x="170" y="575"/>
                    </a:cubicBezTo>
                    <a:cubicBezTo>
                      <a:pt x="173" y="575"/>
                      <a:pt x="174" y="579"/>
                      <a:pt x="177" y="580"/>
                    </a:cubicBezTo>
                    <a:cubicBezTo>
                      <a:pt x="177" y="581"/>
                      <a:pt x="177" y="581"/>
                      <a:pt x="176" y="582"/>
                    </a:cubicBezTo>
                    <a:cubicBezTo>
                      <a:pt x="182" y="581"/>
                      <a:pt x="177" y="587"/>
                      <a:pt x="181" y="588"/>
                    </a:cubicBezTo>
                    <a:cubicBezTo>
                      <a:pt x="181" y="586"/>
                      <a:pt x="181" y="586"/>
                      <a:pt x="181" y="586"/>
                    </a:cubicBezTo>
                    <a:cubicBezTo>
                      <a:pt x="184" y="585"/>
                      <a:pt x="187" y="584"/>
                      <a:pt x="189" y="586"/>
                    </a:cubicBezTo>
                    <a:cubicBezTo>
                      <a:pt x="188" y="590"/>
                      <a:pt x="196" y="588"/>
                      <a:pt x="198" y="591"/>
                    </a:cubicBezTo>
                    <a:cubicBezTo>
                      <a:pt x="196" y="593"/>
                      <a:pt x="196" y="593"/>
                      <a:pt x="196" y="593"/>
                    </a:cubicBezTo>
                    <a:cubicBezTo>
                      <a:pt x="202" y="594"/>
                      <a:pt x="208" y="592"/>
                      <a:pt x="211" y="597"/>
                    </a:cubicBezTo>
                    <a:cubicBezTo>
                      <a:pt x="209" y="599"/>
                      <a:pt x="209" y="599"/>
                      <a:pt x="209" y="599"/>
                    </a:cubicBezTo>
                    <a:cubicBezTo>
                      <a:pt x="210" y="602"/>
                      <a:pt x="215" y="600"/>
                      <a:pt x="218" y="602"/>
                    </a:cubicBezTo>
                    <a:cubicBezTo>
                      <a:pt x="216" y="603"/>
                      <a:pt x="216" y="603"/>
                      <a:pt x="216" y="603"/>
                    </a:cubicBezTo>
                    <a:cubicBezTo>
                      <a:pt x="218" y="604"/>
                      <a:pt x="221" y="603"/>
                      <a:pt x="222" y="606"/>
                    </a:cubicBezTo>
                    <a:cubicBezTo>
                      <a:pt x="228" y="604"/>
                      <a:pt x="225" y="613"/>
                      <a:pt x="230" y="613"/>
                    </a:cubicBezTo>
                    <a:cubicBezTo>
                      <a:pt x="233" y="609"/>
                      <a:pt x="235" y="615"/>
                      <a:pt x="237" y="613"/>
                    </a:cubicBezTo>
                    <a:cubicBezTo>
                      <a:pt x="237" y="613"/>
                      <a:pt x="237" y="615"/>
                      <a:pt x="235" y="614"/>
                    </a:cubicBezTo>
                    <a:cubicBezTo>
                      <a:pt x="237" y="618"/>
                      <a:pt x="242" y="616"/>
                      <a:pt x="244" y="616"/>
                    </a:cubicBezTo>
                    <a:cubicBezTo>
                      <a:pt x="244" y="619"/>
                      <a:pt x="240" y="618"/>
                      <a:pt x="238" y="619"/>
                    </a:cubicBezTo>
                    <a:cubicBezTo>
                      <a:pt x="237" y="621"/>
                      <a:pt x="240" y="620"/>
                      <a:pt x="240" y="621"/>
                    </a:cubicBezTo>
                    <a:cubicBezTo>
                      <a:pt x="246" y="615"/>
                      <a:pt x="247" y="624"/>
                      <a:pt x="252" y="622"/>
                    </a:cubicBezTo>
                    <a:cubicBezTo>
                      <a:pt x="251" y="621"/>
                      <a:pt x="251" y="621"/>
                      <a:pt x="251" y="621"/>
                    </a:cubicBezTo>
                    <a:cubicBezTo>
                      <a:pt x="251" y="617"/>
                      <a:pt x="255" y="620"/>
                      <a:pt x="257" y="619"/>
                    </a:cubicBezTo>
                    <a:cubicBezTo>
                      <a:pt x="257" y="617"/>
                      <a:pt x="257" y="617"/>
                      <a:pt x="257" y="617"/>
                    </a:cubicBezTo>
                    <a:cubicBezTo>
                      <a:pt x="259" y="617"/>
                      <a:pt x="261" y="617"/>
                      <a:pt x="263" y="619"/>
                    </a:cubicBezTo>
                    <a:cubicBezTo>
                      <a:pt x="259" y="620"/>
                      <a:pt x="260" y="622"/>
                      <a:pt x="261" y="625"/>
                    </a:cubicBezTo>
                    <a:cubicBezTo>
                      <a:pt x="267" y="623"/>
                      <a:pt x="273" y="628"/>
                      <a:pt x="279" y="626"/>
                    </a:cubicBezTo>
                    <a:cubicBezTo>
                      <a:pt x="279" y="625"/>
                      <a:pt x="277" y="628"/>
                      <a:pt x="277" y="625"/>
                    </a:cubicBezTo>
                    <a:cubicBezTo>
                      <a:pt x="279" y="622"/>
                      <a:pt x="282" y="625"/>
                      <a:pt x="283" y="626"/>
                    </a:cubicBezTo>
                    <a:cubicBezTo>
                      <a:pt x="282" y="628"/>
                      <a:pt x="281" y="629"/>
                      <a:pt x="279" y="629"/>
                    </a:cubicBezTo>
                    <a:cubicBezTo>
                      <a:pt x="282" y="629"/>
                      <a:pt x="286" y="628"/>
                      <a:pt x="288" y="629"/>
                    </a:cubicBezTo>
                    <a:cubicBezTo>
                      <a:pt x="292" y="632"/>
                      <a:pt x="292" y="632"/>
                      <a:pt x="292" y="632"/>
                    </a:cubicBezTo>
                    <a:cubicBezTo>
                      <a:pt x="293" y="631"/>
                      <a:pt x="293" y="631"/>
                      <a:pt x="293" y="631"/>
                    </a:cubicBezTo>
                    <a:cubicBezTo>
                      <a:pt x="294" y="631"/>
                      <a:pt x="293" y="627"/>
                      <a:pt x="295" y="627"/>
                    </a:cubicBezTo>
                    <a:cubicBezTo>
                      <a:pt x="299" y="627"/>
                      <a:pt x="296" y="629"/>
                      <a:pt x="298" y="631"/>
                    </a:cubicBezTo>
                    <a:cubicBezTo>
                      <a:pt x="312" y="628"/>
                      <a:pt x="312" y="628"/>
                      <a:pt x="312" y="628"/>
                    </a:cubicBezTo>
                    <a:cubicBezTo>
                      <a:pt x="314" y="631"/>
                      <a:pt x="317" y="628"/>
                      <a:pt x="319" y="631"/>
                    </a:cubicBezTo>
                    <a:cubicBezTo>
                      <a:pt x="319" y="628"/>
                      <a:pt x="319" y="628"/>
                      <a:pt x="319" y="628"/>
                    </a:cubicBezTo>
                    <a:cubicBezTo>
                      <a:pt x="320" y="629"/>
                      <a:pt x="323" y="628"/>
                      <a:pt x="322" y="631"/>
                    </a:cubicBezTo>
                    <a:cubicBezTo>
                      <a:pt x="328" y="630"/>
                      <a:pt x="329" y="628"/>
                      <a:pt x="335" y="626"/>
                    </a:cubicBezTo>
                    <a:cubicBezTo>
                      <a:pt x="337" y="628"/>
                      <a:pt x="338" y="629"/>
                      <a:pt x="338" y="630"/>
                    </a:cubicBezTo>
                    <a:cubicBezTo>
                      <a:pt x="340" y="631"/>
                      <a:pt x="342" y="625"/>
                      <a:pt x="343" y="629"/>
                    </a:cubicBezTo>
                    <a:cubicBezTo>
                      <a:pt x="349" y="628"/>
                      <a:pt x="350" y="630"/>
                      <a:pt x="355" y="628"/>
                    </a:cubicBezTo>
                    <a:cubicBezTo>
                      <a:pt x="356" y="629"/>
                      <a:pt x="356" y="631"/>
                      <a:pt x="358" y="631"/>
                    </a:cubicBezTo>
                    <a:cubicBezTo>
                      <a:pt x="358" y="630"/>
                      <a:pt x="358" y="630"/>
                      <a:pt x="358" y="630"/>
                    </a:cubicBezTo>
                    <a:cubicBezTo>
                      <a:pt x="359" y="628"/>
                      <a:pt x="361" y="626"/>
                      <a:pt x="363" y="627"/>
                    </a:cubicBezTo>
                    <a:cubicBezTo>
                      <a:pt x="363" y="628"/>
                      <a:pt x="363" y="629"/>
                      <a:pt x="362" y="629"/>
                    </a:cubicBezTo>
                    <a:cubicBezTo>
                      <a:pt x="365" y="630"/>
                      <a:pt x="367" y="627"/>
                      <a:pt x="368" y="627"/>
                    </a:cubicBezTo>
                    <a:cubicBezTo>
                      <a:pt x="368" y="627"/>
                      <a:pt x="368" y="627"/>
                      <a:pt x="368" y="627"/>
                    </a:cubicBezTo>
                    <a:cubicBezTo>
                      <a:pt x="370" y="625"/>
                      <a:pt x="370" y="628"/>
                      <a:pt x="372" y="628"/>
                    </a:cubicBezTo>
                    <a:cubicBezTo>
                      <a:pt x="368" y="622"/>
                      <a:pt x="377" y="628"/>
                      <a:pt x="379" y="625"/>
                    </a:cubicBezTo>
                    <a:cubicBezTo>
                      <a:pt x="382" y="629"/>
                      <a:pt x="376" y="627"/>
                      <a:pt x="375" y="629"/>
                    </a:cubicBezTo>
                    <a:cubicBezTo>
                      <a:pt x="379" y="629"/>
                      <a:pt x="379" y="629"/>
                      <a:pt x="379" y="629"/>
                    </a:cubicBezTo>
                    <a:cubicBezTo>
                      <a:pt x="378" y="629"/>
                      <a:pt x="378" y="629"/>
                      <a:pt x="378" y="629"/>
                    </a:cubicBezTo>
                    <a:cubicBezTo>
                      <a:pt x="381" y="628"/>
                      <a:pt x="384" y="624"/>
                      <a:pt x="387" y="625"/>
                    </a:cubicBezTo>
                    <a:cubicBezTo>
                      <a:pt x="385" y="626"/>
                      <a:pt x="385" y="626"/>
                      <a:pt x="385" y="626"/>
                    </a:cubicBezTo>
                    <a:cubicBezTo>
                      <a:pt x="386" y="625"/>
                      <a:pt x="389" y="628"/>
                      <a:pt x="391" y="629"/>
                    </a:cubicBezTo>
                    <a:cubicBezTo>
                      <a:pt x="389" y="629"/>
                      <a:pt x="385" y="630"/>
                      <a:pt x="384" y="629"/>
                    </a:cubicBezTo>
                    <a:cubicBezTo>
                      <a:pt x="383" y="631"/>
                      <a:pt x="383" y="631"/>
                      <a:pt x="383" y="631"/>
                    </a:cubicBezTo>
                    <a:cubicBezTo>
                      <a:pt x="383" y="634"/>
                      <a:pt x="386" y="633"/>
                      <a:pt x="388" y="632"/>
                    </a:cubicBezTo>
                    <a:cubicBezTo>
                      <a:pt x="387" y="632"/>
                      <a:pt x="387" y="632"/>
                      <a:pt x="387" y="632"/>
                    </a:cubicBezTo>
                    <a:cubicBezTo>
                      <a:pt x="387" y="631"/>
                      <a:pt x="388" y="630"/>
                      <a:pt x="389" y="629"/>
                    </a:cubicBezTo>
                    <a:cubicBezTo>
                      <a:pt x="390" y="629"/>
                      <a:pt x="390" y="630"/>
                      <a:pt x="391" y="631"/>
                    </a:cubicBezTo>
                    <a:cubicBezTo>
                      <a:pt x="390" y="631"/>
                      <a:pt x="390" y="631"/>
                      <a:pt x="390" y="631"/>
                    </a:cubicBezTo>
                    <a:cubicBezTo>
                      <a:pt x="396" y="631"/>
                      <a:pt x="396" y="631"/>
                      <a:pt x="396" y="631"/>
                    </a:cubicBezTo>
                    <a:cubicBezTo>
                      <a:pt x="396" y="633"/>
                      <a:pt x="396" y="633"/>
                      <a:pt x="396" y="633"/>
                    </a:cubicBezTo>
                    <a:cubicBezTo>
                      <a:pt x="399" y="633"/>
                      <a:pt x="398" y="630"/>
                      <a:pt x="397" y="629"/>
                    </a:cubicBezTo>
                    <a:cubicBezTo>
                      <a:pt x="400" y="631"/>
                      <a:pt x="406" y="629"/>
                      <a:pt x="409" y="629"/>
                    </a:cubicBezTo>
                    <a:cubicBezTo>
                      <a:pt x="409" y="629"/>
                      <a:pt x="409" y="629"/>
                      <a:pt x="408" y="630"/>
                    </a:cubicBezTo>
                    <a:cubicBezTo>
                      <a:pt x="410" y="629"/>
                      <a:pt x="410" y="629"/>
                      <a:pt x="410" y="629"/>
                    </a:cubicBezTo>
                    <a:cubicBezTo>
                      <a:pt x="410" y="630"/>
                      <a:pt x="410" y="630"/>
                      <a:pt x="410" y="630"/>
                    </a:cubicBezTo>
                    <a:cubicBezTo>
                      <a:pt x="413" y="633"/>
                      <a:pt x="416" y="629"/>
                      <a:pt x="419" y="628"/>
                    </a:cubicBezTo>
                    <a:cubicBezTo>
                      <a:pt x="418" y="626"/>
                      <a:pt x="414" y="625"/>
                      <a:pt x="417" y="623"/>
                    </a:cubicBezTo>
                    <a:cubicBezTo>
                      <a:pt x="420" y="629"/>
                      <a:pt x="428" y="623"/>
                      <a:pt x="430" y="626"/>
                    </a:cubicBezTo>
                    <a:cubicBezTo>
                      <a:pt x="431" y="626"/>
                      <a:pt x="431" y="626"/>
                      <a:pt x="431" y="626"/>
                    </a:cubicBezTo>
                    <a:cubicBezTo>
                      <a:pt x="429" y="624"/>
                      <a:pt x="429" y="624"/>
                      <a:pt x="429" y="624"/>
                    </a:cubicBezTo>
                    <a:cubicBezTo>
                      <a:pt x="431" y="622"/>
                      <a:pt x="436" y="621"/>
                      <a:pt x="437" y="619"/>
                    </a:cubicBezTo>
                    <a:cubicBezTo>
                      <a:pt x="436" y="618"/>
                      <a:pt x="438" y="617"/>
                      <a:pt x="439" y="618"/>
                    </a:cubicBezTo>
                    <a:cubicBezTo>
                      <a:pt x="442" y="619"/>
                      <a:pt x="438" y="620"/>
                      <a:pt x="438" y="622"/>
                    </a:cubicBezTo>
                    <a:cubicBezTo>
                      <a:pt x="442" y="622"/>
                      <a:pt x="445" y="620"/>
                      <a:pt x="447" y="621"/>
                    </a:cubicBezTo>
                    <a:cubicBezTo>
                      <a:pt x="445" y="620"/>
                      <a:pt x="445" y="620"/>
                      <a:pt x="445" y="620"/>
                    </a:cubicBezTo>
                    <a:cubicBezTo>
                      <a:pt x="447" y="619"/>
                      <a:pt x="447" y="619"/>
                      <a:pt x="447" y="619"/>
                    </a:cubicBezTo>
                    <a:cubicBezTo>
                      <a:pt x="446" y="619"/>
                      <a:pt x="445" y="618"/>
                      <a:pt x="445" y="618"/>
                    </a:cubicBezTo>
                    <a:cubicBezTo>
                      <a:pt x="444" y="617"/>
                      <a:pt x="445" y="616"/>
                      <a:pt x="445" y="616"/>
                    </a:cubicBezTo>
                    <a:cubicBezTo>
                      <a:pt x="450" y="619"/>
                      <a:pt x="452" y="613"/>
                      <a:pt x="456" y="614"/>
                    </a:cubicBezTo>
                    <a:cubicBezTo>
                      <a:pt x="457" y="611"/>
                      <a:pt x="457" y="611"/>
                      <a:pt x="457" y="611"/>
                    </a:cubicBezTo>
                    <a:cubicBezTo>
                      <a:pt x="464" y="613"/>
                      <a:pt x="461" y="607"/>
                      <a:pt x="463" y="604"/>
                    </a:cubicBezTo>
                    <a:cubicBezTo>
                      <a:pt x="466" y="604"/>
                      <a:pt x="464" y="607"/>
                      <a:pt x="465" y="608"/>
                    </a:cubicBezTo>
                    <a:cubicBezTo>
                      <a:pt x="467" y="604"/>
                      <a:pt x="467" y="604"/>
                      <a:pt x="467" y="604"/>
                    </a:cubicBezTo>
                    <a:cubicBezTo>
                      <a:pt x="468" y="601"/>
                      <a:pt x="473" y="605"/>
                      <a:pt x="471" y="602"/>
                    </a:cubicBezTo>
                    <a:cubicBezTo>
                      <a:pt x="472" y="599"/>
                      <a:pt x="475" y="598"/>
                      <a:pt x="478" y="599"/>
                    </a:cubicBezTo>
                    <a:cubicBezTo>
                      <a:pt x="478" y="602"/>
                      <a:pt x="473" y="599"/>
                      <a:pt x="474" y="603"/>
                    </a:cubicBezTo>
                    <a:cubicBezTo>
                      <a:pt x="480" y="607"/>
                      <a:pt x="477" y="599"/>
                      <a:pt x="482" y="599"/>
                    </a:cubicBezTo>
                    <a:cubicBezTo>
                      <a:pt x="484" y="595"/>
                      <a:pt x="490" y="593"/>
                      <a:pt x="489" y="591"/>
                    </a:cubicBezTo>
                    <a:cubicBezTo>
                      <a:pt x="499" y="585"/>
                      <a:pt x="515" y="587"/>
                      <a:pt x="522" y="577"/>
                    </a:cubicBezTo>
                    <a:cubicBezTo>
                      <a:pt x="524" y="577"/>
                      <a:pt x="529" y="575"/>
                      <a:pt x="531" y="572"/>
                    </a:cubicBezTo>
                    <a:cubicBezTo>
                      <a:pt x="531" y="576"/>
                      <a:pt x="534" y="573"/>
                      <a:pt x="536" y="574"/>
                    </a:cubicBezTo>
                    <a:cubicBezTo>
                      <a:pt x="532" y="572"/>
                      <a:pt x="532" y="572"/>
                      <a:pt x="532" y="572"/>
                    </a:cubicBezTo>
                    <a:cubicBezTo>
                      <a:pt x="533" y="571"/>
                      <a:pt x="533" y="571"/>
                      <a:pt x="534" y="571"/>
                    </a:cubicBezTo>
                    <a:cubicBezTo>
                      <a:pt x="532" y="569"/>
                      <a:pt x="532" y="569"/>
                      <a:pt x="532" y="569"/>
                    </a:cubicBezTo>
                    <a:cubicBezTo>
                      <a:pt x="533" y="569"/>
                      <a:pt x="533" y="569"/>
                      <a:pt x="533" y="569"/>
                    </a:cubicBezTo>
                    <a:cubicBezTo>
                      <a:pt x="533" y="569"/>
                      <a:pt x="533" y="569"/>
                      <a:pt x="533" y="569"/>
                    </a:cubicBezTo>
                    <a:cubicBezTo>
                      <a:pt x="536" y="567"/>
                      <a:pt x="536" y="567"/>
                      <a:pt x="536" y="567"/>
                    </a:cubicBezTo>
                    <a:cubicBezTo>
                      <a:pt x="540" y="570"/>
                      <a:pt x="540" y="564"/>
                      <a:pt x="544" y="565"/>
                    </a:cubicBezTo>
                    <a:cubicBezTo>
                      <a:pt x="543" y="564"/>
                      <a:pt x="543" y="564"/>
                      <a:pt x="543" y="564"/>
                    </a:cubicBezTo>
                    <a:cubicBezTo>
                      <a:pt x="545" y="561"/>
                      <a:pt x="546" y="565"/>
                      <a:pt x="548" y="565"/>
                    </a:cubicBezTo>
                    <a:cubicBezTo>
                      <a:pt x="546" y="561"/>
                      <a:pt x="546" y="561"/>
                      <a:pt x="546" y="561"/>
                    </a:cubicBezTo>
                    <a:cubicBezTo>
                      <a:pt x="549" y="562"/>
                      <a:pt x="552" y="561"/>
                      <a:pt x="554" y="559"/>
                    </a:cubicBezTo>
                    <a:cubicBezTo>
                      <a:pt x="552" y="558"/>
                      <a:pt x="552" y="558"/>
                      <a:pt x="552" y="558"/>
                    </a:cubicBezTo>
                    <a:cubicBezTo>
                      <a:pt x="554" y="556"/>
                      <a:pt x="554" y="556"/>
                      <a:pt x="554" y="556"/>
                    </a:cubicBezTo>
                    <a:cubicBezTo>
                      <a:pt x="555" y="557"/>
                      <a:pt x="555" y="557"/>
                      <a:pt x="555" y="557"/>
                    </a:cubicBezTo>
                    <a:cubicBezTo>
                      <a:pt x="556" y="556"/>
                      <a:pt x="556" y="556"/>
                      <a:pt x="556" y="556"/>
                    </a:cubicBezTo>
                    <a:cubicBezTo>
                      <a:pt x="557" y="557"/>
                      <a:pt x="558" y="557"/>
                      <a:pt x="559" y="557"/>
                    </a:cubicBezTo>
                    <a:cubicBezTo>
                      <a:pt x="559" y="555"/>
                      <a:pt x="559" y="555"/>
                      <a:pt x="559" y="555"/>
                    </a:cubicBezTo>
                    <a:cubicBezTo>
                      <a:pt x="562" y="557"/>
                      <a:pt x="565" y="551"/>
                      <a:pt x="566" y="554"/>
                    </a:cubicBezTo>
                    <a:cubicBezTo>
                      <a:pt x="566" y="553"/>
                      <a:pt x="568" y="551"/>
                      <a:pt x="570" y="551"/>
                    </a:cubicBezTo>
                    <a:cubicBezTo>
                      <a:pt x="568" y="550"/>
                      <a:pt x="568" y="550"/>
                      <a:pt x="568" y="550"/>
                    </a:cubicBezTo>
                    <a:cubicBezTo>
                      <a:pt x="570" y="547"/>
                      <a:pt x="573" y="549"/>
                      <a:pt x="575" y="546"/>
                    </a:cubicBezTo>
                    <a:cubicBezTo>
                      <a:pt x="576" y="545"/>
                      <a:pt x="576" y="544"/>
                      <a:pt x="574" y="543"/>
                    </a:cubicBezTo>
                    <a:cubicBezTo>
                      <a:pt x="573" y="543"/>
                      <a:pt x="572" y="543"/>
                      <a:pt x="571" y="545"/>
                    </a:cubicBezTo>
                    <a:cubicBezTo>
                      <a:pt x="569" y="543"/>
                      <a:pt x="569" y="543"/>
                      <a:pt x="569" y="543"/>
                    </a:cubicBezTo>
                    <a:cubicBezTo>
                      <a:pt x="570" y="541"/>
                      <a:pt x="574" y="542"/>
                      <a:pt x="576" y="540"/>
                    </a:cubicBezTo>
                    <a:cubicBezTo>
                      <a:pt x="575" y="537"/>
                      <a:pt x="582" y="538"/>
                      <a:pt x="584" y="537"/>
                    </a:cubicBezTo>
                    <a:cubicBezTo>
                      <a:pt x="583" y="536"/>
                      <a:pt x="582" y="536"/>
                      <a:pt x="581" y="535"/>
                    </a:cubicBezTo>
                    <a:cubicBezTo>
                      <a:pt x="582" y="531"/>
                      <a:pt x="587" y="534"/>
                      <a:pt x="588" y="530"/>
                    </a:cubicBezTo>
                    <a:cubicBezTo>
                      <a:pt x="586" y="527"/>
                      <a:pt x="589" y="526"/>
                      <a:pt x="589" y="524"/>
                    </a:cubicBezTo>
                    <a:cubicBezTo>
                      <a:pt x="590" y="521"/>
                      <a:pt x="597" y="519"/>
                      <a:pt x="597" y="514"/>
                    </a:cubicBezTo>
                    <a:cubicBezTo>
                      <a:pt x="600" y="515"/>
                      <a:pt x="600" y="515"/>
                      <a:pt x="600" y="515"/>
                    </a:cubicBezTo>
                    <a:cubicBezTo>
                      <a:pt x="601" y="513"/>
                      <a:pt x="601" y="513"/>
                      <a:pt x="601" y="513"/>
                    </a:cubicBezTo>
                    <a:cubicBezTo>
                      <a:pt x="602" y="514"/>
                      <a:pt x="602" y="514"/>
                      <a:pt x="602" y="515"/>
                    </a:cubicBezTo>
                    <a:cubicBezTo>
                      <a:pt x="604" y="514"/>
                      <a:pt x="604" y="514"/>
                      <a:pt x="604" y="514"/>
                    </a:cubicBezTo>
                    <a:cubicBezTo>
                      <a:pt x="604" y="513"/>
                      <a:pt x="603" y="511"/>
                      <a:pt x="601" y="511"/>
                    </a:cubicBezTo>
                    <a:cubicBezTo>
                      <a:pt x="604" y="510"/>
                      <a:pt x="609" y="511"/>
                      <a:pt x="610" y="507"/>
                    </a:cubicBezTo>
                    <a:cubicBezTo>
                      <a:pt x="610" y="507"/>
                      <a:pt x="610" y="507"/>
                      <a:pt x="610" y="507"/>
                    </a:cubicBezTo>
                    <a:cubicBezTo>
                      <a:pt x="614" y="505"/>
                      <a:pt x="609" y="505"/>
                      <a:pt x="610" y="503"/>
                    </a:cubicBezTo>
                    <a:cubicBezTo>
                      <a:pt x="614" y="501"/>
                      <a:pt x="616" y="499"/>
                      <a:pt x="620" y="497"/>
                    </a:cubicBezTo>
                    <a:cubicBezTo>
                      <a:pt x="619" y="494"/>
                      <a:pt x="619" y="494"/>
                      <a:pt x="619" y="494"/>
                    </a:cubicBezTo>
                    <a:cubicBezTo>
                      <a:pt x="624" y="493"/>
                      <a:pt x="623" y="486"/>
                      <a:pt x="628" y="485"/>
                    </a:cubicBezTo>
                    <a:cubicBezTo>
                      <a:pt x="626" y="484"/>
                      <a:pt x="627" y="480"/>
                      <a:pt x="627" y="479"/>
                    </a:cubicBezTo>
                    <a:cubicBezTo>
                      <a:pt x="627" y="479"/>
                      <a:pt x="627" y="479"/>
                      <a:pt x="627" y="479"/>
                    </a:cubicBezTo>
                    <a:cubicBezTo>
                      <a:pt x="628" y="480"/>
                      <a:pt x="628" y="480"/>
                      <a:pt x="628" y="480"/>
                    </a:cubicBezTo>
                    <a:cubicBezTo>
                      <a:pt x="628" y="479"/>
                      <a:pt x="629" y="476"/>
                      <a:pt x="631" y="477"/>
                    </a:cubicBezTo>
                    <a:cubicBezTo>
                      <a:pt x="631" y="474"/>
                      <a:pt x="624" y="471"/>
                      <a:pt x="627" y="466"/>
                    </a:cubicBezTo>
                    <a:cubicBezTo>
                      <a:pt x="630" y="468"/>
                      <a:pt x="629" y="470"/>
                      <a:pt x="631" y="472"/>
                    </a:cubicBezTo>
                    <a:cubicBezTo>
                      <a:pt x="633" y="470"/>
                      <a:pt x="633" y="470"/>
                      <a:pt x="633" y="470"/>
                    </a:cubicBezTo>
                    <a:cubicBezTo>
                      <a:pt x="633" y="467"/>
                      <a:pt x="628" y="468"/>
                      <a:pt x="630" y="465"/>
                    </a:cubicBezTo>
                    <a:cubicBezTo>
                      <a:pt x="631" y="465"/>
                      <a:pt x="631" y="462"/>
                      <a:pt x="633" y="463"/>
                    </a:cubicBezTo>
                    <a:cubicBezTo>
                      <a:pt x="633" y="460"/>
                      <a:pt x="633" y="460"/>
                      <a:pt x="633" y="460"/>
                    </a:cubicBezTo>
                    <a:cubicBezTo>
                      <a:pt x="634" y="460"/>
                      <a:pt x="634" y="460"/>
                      <a:pt x="634" y="460"/>
                    </a:cubicBezTo>
                    <a:cubicBezTo>
                      <a:pt x="635" y="463"/>
                      <a:pt x="638" y="464"/>
                      <a:pt x="640" y="461"/>
                    </a:cubicBezTo>
                    <a:cubicBezTo>
                      <a:pt x="638" y="459"/>
                      <a:pt x="638" y="459"/>
                      <a:pt x="638" y="459"/>
                    </a:cubicBezTo>
                    <a:cubicBezTo>
                      <a:pt x="639" y="459"/>
                      <a:pt x="641" y="459"/>
                      <a:pt x="642" y="460"/>
                    </a:cubicBezTo>
                    <a:cubicBezTo>
                      <a:pt x="643" y="459"/>
                      <a:pt x="643" y="459"/>
                      <a:pt x="643" y="459"/>
                    </a:cubicBezTo>
                    <a:cubicBezTo>
                      <a:pt x="642" y="459"/>
                      <a:pt x="642" y="459"/>
                      <a:pt x="642" y="459"/>
                    </a:cubicBezTo>
                    <a:cubicBezTo>
                      <a:pt x="641" y="458"/>
                      <a:pt x="641" y="458"/>
                      <a:pt x="641" y="458"/>
                    </a:cubicBezTo>
                    <a:cubicBezTo>
                      <a:pt x="642" y="456"/>
                      <a:pt x="641" y="455"/>
                      <a:pt x="642" y="453"/>
                    </a:cubicBezTo>
                    <a:cubicBezTo>
                      <a:pt x="651" y="456"/>
                      <a:pt x="647" y="444"/>
                      <a:pt x="654" y="444"/>
                    </a:cubicBezTo>
                    <a:cubicBezTo>
                      <a:pt x="653" y="438"/>
                      <a:pt x="653" y="438"/>
                      <a:pt x="653" y="438"/>
                    </a:cubicBezTo>
                    <a:cubicBezTo>
                      <a:pt x="652" y="438"/>
                      <a:pt x="651" y="438"/>
                      <a:pt x="651" y="437"/>
                    </a:cubicBezTo>
                    <a:cubicBezTo>
                      <a:pt x="655" y="434"/>
                      <a:pt x="660" y="435"/>
                      <a:pt x="662" y="431"/>
                    </a:cubicBezTo>
                    <a:cubicBezTo>
                      <a:pt x="659" y="429"/>
                      <a:pt x="659" y="429"/>
                      <a:pt x="659" y="429"/>
                    </a:cubicBezTo>
                    <a:cubicBezTo>
                      <a:pt x="661" y="428"/>
                      <a:pt x="661" y="428"/>
                      <a:pt x="661" y="428"/>
                    </a:cubicBezTo>
                    <a:cubicBezTo>
                      <a:pt x="659" y="428"/>
                      <a:pt x="659" y="428"/>
                      <a:pt x="659" y="428"/>
                    </a:cubicBezTo>
                    <a:cubicBezTo>
                      <a:pt x="658" y="426"/>
                      <a:pt x="659" y="422"/>
                      <a:pt x="660" y="423"/>
                    </a:cubicBezTo>
                    <a:cubicBezTo>
                      <a:pt x="659" y="421"/>
                      <a:pt x="659" y="421"/>
                      <a:pt x="659" y="421"/>
                    </a:cubicBezTo>
                    <a:cubicBezTo>
                      <a:pt x="661" y="421"/>
                      <a:pt x="662" y="419"/>
                      <a:pt x="662" y="418"/>
                    </a:cubicBezTo>
                    <a:cubicBezTo>
                      <a:pt x="664" y="417"/>
                      <a:pt x="665" y="418"/>
                      <a:pt x="665" y="419"/>
                    </a:cubicBezTo>
                    <a:cubicBezTo>
                      <a:pt x="666" y="419"/>
                      <a:pt x="666" y="419"/>
                      <a:pt x="666" y="419"/>
                    </a:cubicBezTo>
                    <a:cubicBezTo>
                      <a:pt x="666" y="416"/>
                      <a:pt x="663" y="417"/>
                      <a:pt x="661" y="416"/>
                    </a:cubicBezTo>
                    <a:cubicBezTo>
                      <a:pt x="662" y="414"/>
                      <a:pt x="662" y="414"/>
                      <a:pt x="662" y="414"/>
                    </a:cubicBezTo>
                    <a:cubicBezTo>
                      <a:pt x="663" y="415"/>
                      <a:pt x="665" y="414"/>
                      <a:pt x="665" y="415"/>
                    </a:cubicBezTo>
                    <a:cubicBezTo>
                      <a:pt x="666" y="414"/>
                      <a:pt x="666" y="414"/>
                      <a:pt x="666" y="414"/>
                    </a:cubicBezTo>
                    <a:cubicBezTo>
                      <a:pt x="661" y="413"/>
                      <a:pt x="661" y="413"/>
                      <a:pt x="661" y="413"/>
                    </a:cubicBezTo>
                    <a:cubicBezTo>
                      <a:pt x="661" y="412"/>
                      <a:pt x="661" y="412"/>
                      <a:pt x="661" y="412"/>
                    </a:cubicBezTo>
                    <a:cubicBezTo>
                      <a:pt x="662" y="411"/>
                      <a:pt x="663" y="411"/>
                      <a:pt x="664" y="411"/>
                    </a:cubicBezTo>
                    <a:cubicBezTo>
                      <a:pt x="664" y="408"/>
                      <a:pt x="665" y="404"/>
                      <a:pt x="663" y="402"/>
                    </a:cubicBezTo>
                    <a:cubicBezTo>
                      <a:pt x="665" y="402"/>
                      <a:pt x="666" y="402"/>
                      <a:pt x="666" y="403"/>
                    </a:cubicBezTo>
                    <a:cubicBezTo>
                      <a:pt x="666" y="403"/>
                      <a:pt x="666" y="402"/>
                      <a:pt x="666" y="402"/>
                    </a:cubicBezTo>
                    <a:cubicBezTo>
                      <a:pt x="668" y="400"/>
                      <a:pt x="669" y="402"/>
                      <a:pt x="670" y="403"/>
                    </a:cubicBezTo>
                    <a:cubicBezTo>
                      <a:pt x="667" y="400"/>
                      <a:pt x="667" y="400"/>
                      <a:pt x="667" y="400"/>
                    </a:cubicBezTo>
                    <a:cubicBezTo>
                      <a:pt x="668" y="399"/>
                      <a:pt x="669" y="400"/>
                      <a:pt x="670" y="399"/>
                    </a:cubicBezTo>
                    <a:cubicBezTo>
                      <a:pt x="668" y="398"/>
                      <a:pt x="674" y="397"/>
                      <a:pt x="670" y="395"/>
                    </a:cubicBezTo>
                    <a:cubicBezTo>
                      <a:pt x="667" y="395"/>
                      <a:pt x="667" y="395"/>
                      <a:pt x="667" y="395"/>
                    </a:cubicBezTo>
                    <a:cubicBezTo>
                      <a:pt x="667" y="392"/>
                      <a:pt x="662" y="389"/>
                      <a:pt x="668" y="388"/>
                    </a:cubicBezTo>
                    <a:cubicBezTo>
                      <a:pt x="669" y="389"/>
                      <a:pt x="670" y="389"/>
                      <a:pt x="671" y="388"/>
                    </a:cubicBezTo>
                    <a:cubicBezTo>
                      <a:pt x="671" y="386"/>
                      <a:pt x="669" y="386"/>
                      <a:pt x="667" y="385"/>
                    </a:cubicBezTo>
                    <a:cubicBezTo>
                      <a:pt x="665" y="384"/>
                      <a:pt x="666" y="380"/>
                      <a:pt x="669" y="380"/>
                    </a:cubicBezTo>
                    <a:cubicBezTo>
                      <a:pt x="669" y="380"/>
                      <a:pt x="669" y="380"/>
                      <a:pt x="669" y="380"/>
                    </a:cubicBezTo>
                    <a:cubicBezTo>
                      <a:pt x="668" y="383"/>
                      <a:pt x="672" y="383"/>
                      <a:pt x="672" y="385"/>
                    </a:cubicBezTo>
                    <a:cubicBezTo>
                      <a:pt x="675" y="383"/>
                      <a:pt x="669" y="383"/>
                      <a:pt x="672" y="381"/>
                    </a:cubicBezTo>
                    <a:cubicBezTo>
                      <a:pt x="671" y="380"/>
                      <a:pt x="668" y="378"/>
                      <a:pt x="670" y="376"/>
                    </a:cubicBezTo>
                    <a:cubicBezTo>
                      <a:pt x="672" y="377"/>
                      <a:pt x="673" y="373"/>
                      <a:pt x="676" y="375"/>
                    </a:cubicBezTo>
                    <a:cubicBezTo>
                      <a:pt x="672" y="373"/>
                      <a:pt x="672" y="371"/>
                      <a:pt x="671" y="369"/>
                    </a:cubicBezTo>
                    <a:close/>
                    <a:moveTo>
                      <a:pt x="463" y="37"/>
                    </a:moveTo>
                    <a:cubicBezTo>
                      <a:pt x="464" y="37"/>
                      <a:pt x="464" y="37"/>
                      <a:pt x="464" y="37"/>
                    </a:cubicBezTo>
                    <a:cubicBezTo>
                      <a:pt x="464" y="37"/>
                      <a:pt x="464" y="37"/>
                      <a:pt x="464" y="37"/>
                    </a:cubicBezTo>
                    <a:cubicBezTo>
                      <a:pt x="464" y="37"/>
                      <a:pt x="464" y="37"/>
                      <a:pt x="464" y="37"/>
                    </a:cubicBezTo>
                    <a:cubicBezTo>
                      <a:pt x="464" y="37"/>
                      <a:pt x="464" y="37"/>
                      <a:pt x="464" y="37"/>
                    </a:cubicBezTo>
                    <a:cubicBezTo>
                      <a:pt x="461" y="40"/>
                      <a:pt x="461" y="40"/>
                      <a:pt x="461" y="40"/>
                    </a:cubicBezTo>
                    <a:cubicBezTo>
                      <a:pt x="459" y="36"/>
                      <a:pt x="459" y="36"/>
                      <a:pt x="459" y="36"/>
                    </a:cubicBezTo>
                    <a:cubicBezTo>
                      <a:pt x="460" y="37"/>
                      <a:pt x="461" y="38"/>
                      <a:pt x="463" y="37"/>
                    </a:cubicBezTo>
                    <a:close/>
                    <a:moveTo>
                      <a:pt x="464" y="49"/>
                    </a:moveTo>
                    <a:cubicBezTo>
                      <a:pt x="461" y="49"/>
                      <a:pt x="461" y="49"/>
                      <a:pt x="461" y="49"/>
                    </a:cubicBezTo>
                    <a:cubicBezTo>
                      <a:pt x="462" y="48"/>
                      <a:pt x="463" y="48"/>
                      <a:pt x="464" y="49"/>
                    </a:cubicBezTo>
                    <a:close/>
                    <a:moveTo>
                      <a:pt x="454" y="77"/>
                    </a:moveTo>
                    <a:cubicBezTo>
                      <a:pt x="454" y="76"/>
                      <a:pt x="454" y="76"/>
                      <a:pt x="454" y="76"/>
                    </a:cubicBezTo>
                    <a:cubicBezTo>
                      <a:pt x="455" y="75"/>
                      <a:pt x="457" y="76"/>
                      <a:pt x="458" y="76"/>
                    </a:cubicBezTo>
                    <a:cubicBezTo>
                      <a:pt x="458" y="75"/>
                      <a:pt x="458" y="75"/>
                      <a:pt x="458" y="75"/>
                    </a:cubicBezTo>
                    <a:cubicBezTo>
                      <a:pt x="458" y="76"/>
                      <a:pt x="458" y="76"/>
                      <a:pt x="458" y="76"/>
                    </a:cubicBezTo>
                    <a:cubicBezTo>
                      <a:pt x="457" y="76"/>
                      <a:pt x="456" y="78"/>
                      <a:pt x="454" y="77"/>
                    </a:cubicBezTo>
                    <a:close/>
                    <a:moveTo>
                      <a:pt x="414" y="37"/>
                    </a:moveTo>
                    <a:cubicBezTo>
                      <a:pt x="414" y="35"/>
                      <a:pt x="414" y="35"/>
                      <a:pt x="414" y="35"/>
                    </a:cubicBezTo>
                    <a:cubicBezTo>
                      <a:pt x="417" y="37"/>
                      <a:pt x="417" y="37"/>
                      <a:pt x="417" y="37"/>
                    </a:cubicBezTo>
                    <a:cubicBezTo>
                      <a:pt x="416" y="38"/>
                      <a:pt x="415" y="37"/>
                      <a:pt x="415" y="36"/>
                    </a:cubicBezTo>
                    <a:cubicBezTo>
                      <a:pt x="413" y="40"/>
                      <a:pt x="413" y="40"/>
                      <a:pt x="413" y="40"/>
                    </a:cubicBezTo>
                    <a:cubicBezTo>
                      <a:pt x="414" y="38"/>
                      <a:pt x="412" y="38"/>
                      <a:pt x="412" y="37"/>
                    </a:cubicBezTo>
                    <a:lnTo>
                      <a:pt x="414" y="37"/>
                    </a:lnTo>
                    <a:close/>
                    <a:moveTo>
                      <a:pt x="389" y="17"/>
                    </a:moveTo>
                    <a:cubicBezTo>
                      <a:pt x="391" y="18"/>
                      <a:pt x="392" y="16"/>
                      <a:pt x="394" y="17"/>
                    </a:cubicBezTo>
                    <a:cubicBezTo>
                      <a:pt x="392" y="17"/>
                      <a:pt x="391" y="19"/>
                      <a:pt x="389" y="18"/>
                    </a:cubicBezTo>
                    <a:lnTo>
                      <a:pt x="389" y="17"/>
                    </a:lnTo>
                    <a:close/>
                    <a:moveTo>
                      <a:pt x="388" y="30"/>
                    </a:moveTo>
                    <a:cubicBezTo>
                      <a:pt x="390" y="32"/>
                      <a:pt x="390" y="32"/>
                      <a:pt x="390" y="32"/>
                    </a:cubicBezTo>
                    <a:cubicBezTo>
                      <a:pt x="392" y="30"/>
                      <a:pt x="392" y="30"/>
                      <a:pt x="392" y="30"/>
                    </a:cubicBezTo>
                    <a:cubicBezTo>
                      <a:pt x="390" y="29"/>
                      <a:pt x="390" y="29"/>
                      <a:pt x="389" y="27"/>
                    </a:cubicBezTo>
                    <a:cubicBezTo>
                      <a:pt x="389" y="27"/>
                      <a:pt x="389" y="26"/>
                      <a:pt x="389" y="26"/>
                    </a:cubicBezTo>
                    <a:cubicBezTo>
                      <a:pt x="389" y="26"/>
                      <a:pt x="389" y="27"/>
                      <a:pt x="389" y="27"/>
                    </a:cubicBezTo>
                    <a:cubicBezTo>
                      <a:pt x="390" y="29"/>
                      <a:pt x="393" y="29"/>
                      <a:pt x="394" y="29"/>
                    </a:cubicBezTo>
                    <a:cubicBezTo>
                      <a:pt x="392" y="30"/>
                      <a:pt x="392" y="32"/>
                      <a:pt x="391" y="34"/>
                    </a:cubicBezTo>
                    <a:cubicBezTo>
                      <a:pt x="390" y="34"/>
                      <a:pt x="390" y="31"/>
                      <a:pt x="388" y="32"/>
                    </a:cubicBezTo>
                    <a:lnTo>
                      <a:pt x="388" y="30"/>
                    </a:lnTo>
                    <a:close/>
                    <a:moveTo>
                      <a:pt x="386" y="58"/>
                    </a:moveTo>
                    <a:cubicBezTo>
                      <a:pt x="384" y="60"/>
                      <a:pt x="384" y="60"/>
                      <a:pt x="384" y="60"/>
                    </a:cubicBezTo>
                    <a:cubicBezTo>
                      <a:pt x="384" y="61"/>
                      <a:pt x="385" y="62"/>
                      <a:pt x="386" y="61"/>
                    </a:cubicBezTo>
                    <a:cubicBezTo>
                      <a:pt x="386" y="63"/>
                      <a:pt x="386" y="64"/>
                      <a:pt x="384" y="65"/>
                    </a:cubicBezTo>
                    <a:cubicBezTo>
                      <a:pt x="383" y="63"/>
                      <a:pt x="380" y="60"/>
                      <a:pt x="380" y="56"/>
                    </a:cubicBezTo>
                    <a:cubicBezTo>
                      <a:pt x="382" y="53"/>
                      <a:pt x="384" y="58"/>
                      <a:pt x="386" y="58"/>
                    </a:cubicBezTo>
                    <a:close/>
                    <a:moveTo>
                      <a:pt x="376" y="48"/>
                    </a:moveTo>
                    <a:cubicBezTo>
                      <a:pt x="377" y="48"/>
                      <a:pt x="377" y="49"/>
                      <a:pt x="377" y="49"/>
                    </a:cubicBezTo>
                    <a:cubicBezTo>
                      <a:pt x="375" y="50"/>
                      <a:pt x="374" y="51"/>
                      <a:pt x="372" y="49"/>
                    </a:cubicBezTo>
                    <a:cubicBezTo>
                      <a:pt x="371" y="48"/>
                      <a:pt x="371" y="48"/>
                      <a:pt x="371" y="48"/>
                    </a:cubicBezTo>
                    <a:cubicBezTo>
                      <a:pt x="372" y="50"/>
                      <a:pt x="374" y="50"/>
                      <a:pt x="376" y="48"/>
                    </a:cubicBezTo>
                    <a:close/>
                    <a:moveTo>
                      <a:pt x="357" y="26"/>
                    </a:moveTo>
                    <a:cubicBezTo>
                      <a:pt x="360" y="25"/>
                      <a:pt x="365" y="27"/>
                      <a:pt x="364" y="30"/>
                    </a:cubicBezTo>
                    <a:cubicBezTo>
                      <a:pt x="365" y="31"/>
                      <a:pt x="367" y="33"/>
                      <a:pt x="368" y="31"/>
                    </a:cubicBezTo>
                    <a:cubicBezTo>
                      <a:pt x="369" y="31"/>
                      <a:pt x="369" y="31"/>
                      <a:pt x="369" y="31"/>
                    </a:cubicBezTo>
                    <a:cubicBezTo>
                      <a:pt x="365" y="34"/>
                      <a:pt x="365" y="34"/>
                      <a:pt x="365" y="34"/>
                    </a:cubicBezTo>
                    <a:cubicBezTo>
                      <a:pt x="362" y="33"/>
                      <a:pt x="365" y="29"/>
                      <a:pt x="362" y="28"/>
                    </a:cubicBezTo>
                    <a:cubicBezTo>
                      <a:pt x="361" y="28"/>
                      <a:pt x="361" y="28"/>
                      <a:pt x="361" y="28"/>
                    </a:cubicBezTo>
                    <a:cubicBezTo>
                      <a:pt x="361" y="27"/>
                      <a:pt x="359" y="26"/>
                      <a:pt x="357" y="26"/>
                    </a:cubicBezTo>
                    <a:cubicBezTo>
                      <a:pt x="357" y="26"/>
                      <a:pt x="356" y="26"/>
                      <a:pt x="356" y="26"/>
                    </a:cubicBezTo>
                    <a:lnTo>
                      <a:pt x="357" y="26"/>
                    </a:lnTo>
                    <a:close/>
                    <a:moveTo>
                      <a:pt x="366" y="56"/>
                    </a:moveTo>
                    <a:cubicBezTo>
                      <a:pt x="362" y="56"/>
                      <a:pt x="362" y="56"/>
                      <a:pt x="362" y="56"/>
                    </a:cubicBezTo>
                    <a:cubicBezTo>
                      <a:pt x="364" y="54"/>
                      <a:pt x="364" y="54"/>
                      <a:pt x="364" y="54"/>
                    </a:cubicBezTo>
                    <a:cubicBezTo>
                      <a:pt x="362" y="53"/>
                      <a:pt x="362" y="53"/>
                      <a:pt x="362" y="53"/>
                    </a:cubicBezTo>
                    <a:cubicBezTo>
                      <a:pt x="365" y="49"/>
                      <a:pt x="365" y="49"/>
                      <a:pt x="365" y="49"/>
                    </a:cubicBezTo>
                    <a:cubicBezTo>
                      <a:pt x="366" y="50"/>
                      <a:pt x="367" y="51"/>
                      <a:pt x="368" y="51"/>
                    </a:cubicBezTo>
                    <a:cubicBezTo>
                      <a:pt x="367" y="52"/>
                      <a:pt x="363" y="54"/>
                      <a:pt x="366" y="56"/>
                    </a:cubicBezTo>
                    <a:close/>
                    <a:moveTo>
                      <a:pt x="362" y="48"/>
                    </a:moveTo>
                    <a:cubicBezTo>
                      <a:pt x="363" y="47"/>
                      <a:pt x="363" y="46"/>
                      <a:pt x="365" y="47"/>
                    </a:cubicBezTo>
                    <a:cubicBezTo>
                      <a:pt x="364" y="47"/>
                      <a:pt x="363" y="48"/>
                      <a:pt x="362" y="48"/>
                    </a:cubicBezTo>
                    <a:close/>
                    <a:moveTo>
                      <a:pt x="361" y="49"/>
                    </a:moveTo>
                    <a:cubicBezTo>
                      <a:pt x="361" y="50"/>
                      <a:pt x="361" y="50"/>
                      <a:pt x="361" y="50"/>
                    </a:cubicBezTo>
                    <a:cubicBezTo>
                      <a:pt x="359" y="52"/>
                      <a:pt x="356" y="51"/>
                      <a:pt x="355" y="49"/>
                    </a:cubicBezTo>
                    <a:cubicBezTo>
                      <a:pt x="357" y="50"/>
                      <a:pt x="359" y="51"/>
                      <a:pt x="361" y="49"/>
                    </a:cubicBezTo>
                    <a:close/>
                    <a:moveTo>
                      <a:pt x="358" y="58"/>
                    </a:moveTo>
                    <a:cubicBezTo>
                      <a:pt x="358" y="58"/>
                      <a:pt x="358" y="58"/>
                      <a:pt x="358" y="58"/>
                    </a:cubicBezTo>
                    <a:cubicBezTo>
                      <a:pt x="357" y="57"/>
                      <a:pt x="357" y="55"/>
                      <a:pt x="359" y="54"/>
                    </a:cubicBezTo>
                    <a:cubicBezTo>
                      <a:pt x="359" y="54"/>
                      <a:pt x="360" y="55"/>
                      <a:pt x="360" y="55"/>
                    </a:cubicBezTo>
                    <a:cubicBezTo>
                      <a:pt x="361" y="57"/>
                      <a:pt x="359" y="57"/>
                      <a:pt x="358" y="58"/>
                    </a:cubicBezTo>
                    <a:cubicBezTo>
                      <a:pt x="358" y="59"/>
                      <a:pt x="359" y="59"/>
                      <a:pt x="358" y="58"/>
                    </a:cubicBezTo>
                    <a:close/>
                    <a:moveTo>
                      <a:pt x="357" y="52"/>
                    </a:moveTo>
                    <a:cubicBezTo>
                      <a:pt x="357" y="53"/>
                      <a:pt x="354" y="55"/>
                      <a:pt x="352" y="53"/>
                    </a:cubicBezTo>
                    <a:cubicBezTo>
                      <a:pt x="353" y="51"/>
                      <a:pt x="355" y="51"/>
                      <a:pt x="357" y="52"/>
                    </a:cubicBezTo>
                    <a:close/>
                    <a:moveTo>
                      <a:pt x="352" y="26"/>
                    </a:moveTo>
                    <a:cubicBezTo>
                      <a:pt x="352" y="27"/>
                      <a:pt x="352" y="27"/>
                      <a:pt x="352" y="27"/>
                    </a:cubicBezTo>
                    <a:cubicBezTo>
                      <a:pt x="349" y="26"/>
                      <a:pt x="349" y="26"/>
                      <a:pt x="349" y="26"/>
                    </a:cubicBezTo>
                    <a:cubicBezTo>
                      <a:pt x="350" y="26"/>
                      <a:pt x="351" y="26"/>
                      <a:pt x="352" y="26"/>
                    </a:cubicBezTo>
                    <a:close/>
                    <a:moveTo>
                      <a:pt x="326" y="8"/>
                    </a:moveTo>
                    <a:cubicBezTo>
                      <a:pt x="327" y="7"/>
                      <a:pt x="325" y="9"/>
                      <a:pt x="324" y="8"/>
                    </a:cubicBezTo>
                    <a:cubicBezTo>
                      <a:pt x="324" y="8"/>
                      <a:pt x="326" y="6"/>
                      <a:pt x="326" y="8"/>
                    </a:cubicBezTo>
                    <a:close/>
                    <a:moveTo>
                      <a:pt x="305" y="13"/>
                    </a:moveTo>
                    <a:cubicBezTo>
                      <a:pt x="305" y="14"/>
                      <a:pt x="305" y="14"/>
                      <a:pt x="305" y="14"/>
                    </a:cubicBezTo>
                    <a:cubicBezTo>
                      <a:pt x="300" y="13"/>
                      <a:pt x="300" y="13"/>
                      <a:pt x="300" y="13"/>
                    </a:cubicBezTo>
                    <a:lnTo>
                      <a:pt x="305" y="13"/>
                    </a:lnTo>
                    <a:close/>
                    <a:moveTo>
                      <a:pt x="295" y="8"/>
                    </a:moveTo>
                    <a:cubicBezTo>
                      <a:pt x="296" y="9"/>
                      <a:pt x="296" y="9"/>
                      <a:pt x="296" y="9"/>
                    </a:cubicBezTo>
                    <a:cubicBezTo>
                      <a:pt x="297" y="9"/>
                      <a:pt x="297" y="9"/>
                      <a:pt x="297" y="9"/>
                    </a:cubicBezTo>
                    <a:cubicBezTo>
                      <a:pt x="299" y="7"/>
                      <a:pt x="301" y="10"/>
                      <a:pt x="303" y="10"/>
                    </a:cubicBezTo>
                    <a:cubicBezTo>
                      <a:pt x="303" y="12"/>
                      <a:pt x="303" y="12"/>
                      <a:pt x="303" y="12"/>
                    </a:cubicBezTo>
                    <a:cubicBezTo>
                      <a:pt x="301" y="11"/>
                      <a:pt x="298" y="9"/>
                      <a:pt x="297" y="9"/>
                    </a:cubicBezTo>
                    <a:cubicBezTo>
                      <a:pt x="296" y="9"/>
                      <a:pt x="296" y="9"/>
                      <a:pt x="296" y="9"/>
                    </a:cubicBezTo>
                    <a:cubicBezTo>
                      <a:pt x="296" y="9"/>
                      <a:pt x="296" y="9"/>
                      <a:pt x="296" y="9"/>
                    </a:cubicBezTo>
                    <a:cubicBezTo>
                      <a:pt x="296" y="9"/>
                      <a:pt x="296" y="9"/>
                      <a:pt x="296" y="9"/>
                    </a:cubicBezTo>
                    <a:cubicBezTo>
                      <a:pt x="293" y="11"/>
                      <a:pt x="293" y="11"/>
                      <a:pt x="293" y="11"/>
                    </a:cubicBezTo>
                    <a:lnTo>
                      <a:pt x="295" y="8"/>
                    </a:lnTo>
                    <a:close/>
                    <a:moveTo>
                      <a:pt x="299" y="18"/>
                    </a:moveTo>
                    <a:cubicBezTo>
                      <a:pt x="293" y="21"/>
                      <a:pt x="293" y="21"/>
                      <a:pt x="293" y="21"/>
                    </a:cubicBezTo>
                    <a:cubicBezTo>
                      <a:pt x="292" y="19"/>
                      <a:pt x="292" y="19"/>
                      <a:pt x="292" y="19"/>
                    </a:cubicBezTo>
                    <a:cubicBezTo>
                      <a:pt x="294" y="20"/>
                      <a:pt x="297" y="18"/>
                      <a:pt x="299" y="18"/>
                    </a:cubicBezTo>
                    <a:close/>
                    <a:moveTo>
                      <a:pt x="293" y="13"/>
                    </a:moveTo>
                    <a:cubicBezTo>
                      <a:pt x="293" y="13"/>
                      <a:pt x="292" y="16"/>
                      <a:pt x="290" y="15"/>
                    </a:cubicBezTo>
                    <a:cubicBezTo>
                      <a:pt x="292" y="15"/>
                      <a:pt x="291" y="13"/>
                      <a:pt x="293" y="13"/>
                    </a:cubicBezTo>
                    <a:close/>
                    <a:moveTo>
                      <a:pt x="290" y="21"/>
                    </a:moveTo>
                    <a:cubicBezTo>
                      <a:pt x="288" y="21"/>
                      <a:pt x="288" y="21"/>
                      <a:pt x="288" y="21"/>
                    </a:cubicBezTo>
                    <a:cubicBezTo>
                      <a:pt x="288" y="18"/>
                      <a:pt x="288" y="18"/>
                      <a:pt x="288" y="18"/>
                    </a:cubicBezTo>
                    <a:cubicBezTo>
                      <a:pt x="289" y="18"/>
                      <a:pt x="289" y="18"/>
                      <a:pt x="289" y="18"/>
                    </a:cubicBezTo>
                    <a:cubicBezTo>
                      <a:pt x="290" y="19"/>
                      <a:pt x="289" y="21"/>
                      <a:pt x="290" y="21"/>
                    </a:cubicBezTo>
                    <a:close/>
                    <a:moveTo>
                      <a:pt x="288" y="11"/>
                    </a:moveTo>
                    <a:cubicBezTo>
                      <a:pt x="288" y="11"/>
                      <a:pt x="288" y="11"/>
                      <a:pt x="289" y="11"/>
                    </a:cubicBezTo>
                    <a:cubicBezTo>
                      <a:pt x="288" y="11"/>
                      <a:pt x="288" y="11"/>
                      <a:pt x="288" y="11"/>
                    </a:cubicBezTo>
                    <a:cubicBezTo>
                      <a:pt x="287" y="12"/>
                      <a:pt x="287" y="13"/>
                      <a:pt x="287" y="13"/>
                    </a:cubicBezTo>
                    <a:cubicBezTo>
                      <a:pt x="287" y="13"/>
                      <a:pt x="287" y="13"/>
                      <a:pt x="287" y="13"/>
                    </a:cubicBezTo>
                    <a:cubicBezTo>
                      <a:pt x="287" y="14"/>
                      <a:pt x="287" y="14"/>
                      <a:pt x="287" y="14"/>
                    </a:cubicBezTo>
                    <a:cubicBezTo>
                      <a:pt x="287" y="15"/>
                      <a:pt x="286" y="15"/>
                      <a:pt x="284" y="15"/>
                    </a:cubicBezTo>
                    <a:cubicBezTo>
                      <a:pt x="287" y="14"/>
                      <a:pt x="287" y="14"/>
                      <a:pt x="287" y="14"/>
                    </a:cubicBezTo>
                    <a:cubicBezTo>
                      <a:pt x="287" y="13"/>
                      <a:pt x="287" y="13"/>
                      <a:pt x="287" y="13"/>
                    </a:cubicBezTo>
                    <a:cubicBezTo>
                      <a:pt x="285" y="11"/>
                      <a:pt x="282" y="12"/>
                      <a:pt x="282" y="10"/>
                    </a:cubicBezTo>
                    <a:cubicBezTo>
                      <a:pt x="284" y="10"/>
                      <a:pt x="286" y="12"/>
                      <a:pt x="288" y="11"/>
                    </a:cubicBezTo>
                    <a:close/>
                    <a:moveTo>
                      <a:pt x="284" y="20"/>
                    </a:moveTo>
                    <a:cubicBezTo>
                      <a:pt x="283" y="21"/>
                      <a:pt x="281" y="20"/>
                      <a:pt x="280" y="22"/>
                    </a:cubicBezTo>
                    <a:cubicBezTo>
                      <a:pt x="280" y="21"/>
                      <a:pt x="282" y="18"/>
                      <a:pt x="284" y="20"/>
                    </a:cubicBezTo>
                    <a:close/>
                    <a:moveTo>
                      <a:pt x="277" y="12"/>
                    </a:moveTo>
                    <a:cubicBezTo>
                      <a:pt x="279" y="13"/>
                      <a:pt x="279" y="13"/>
                      <a:pt x="279" y="13"/>
                    </a:cubicBezTo>
                    <a:cubicBezTo>
                      <a:pt x="277" y="13"/>
                      <a:pt x="277" y="13"/>
                      <a:pt x="277" y="13"/>
                    </a:cubicBezTo>
                    <a:lnTo>
                      <a:pt x="277" y="12"/>
                    </a:lnTo>
                    <a:close/>
                    <a:moveTo>
                      <a:pt x="260" y="16"/>
                    </a:moveTo>
                    <a:cubicBezTo>
                      <a:pt x="258" y="17"/>
                      <a:pt x="257" y="16"/>
                      <a:pt x="255" y="17"/>
                    </a:cubicBezTo>
                    <a:cubicBezTo>
                      <a:pt x="256" y="15"/>
                      <a:pt x="258" y="16"/>
                      <a:pt x="260" y="16"/>
                    </a:cubicBezTo>
                    <a:close/>
                    <a:moveTo>
                      <a:pt x="262" y="24"/>
                    </a:moveTo>
                    <a:cubicBezTo>
                      <a:pt x="260" y="24"/>
                      <a:pt x="260" y="24"/>
                      <a:pt x="260" y="24"/>
                    </a:cubicBezTo>
                    <a:cubicBezTo>
                      <a:pt x="260" y="23"/>
                      <a:pt x="260" y="23"/>
                      <a:pt x="260" y="23"/>
                    </a:cubicBezTo>
                    <a:lnTo>
                      <a:pt x="262" y="24"/>
                    </a:lnTo>
                    <a:close/>
                    <a:moveTo>
                      <a:pt x="251" y="32"/>
                    </a:moveTo>
                    <a:cubicBezTo>
                      <a:pt x="252" y="35"/>
                      <a:pt x="248" y="32"/>
                      <a:pt x="247" y="34"/>
                    </a:cubicBezTo>
                    <a:cubicBezTo>
                      <a:pt x="246" y="34"/>
                      <a:pt x="250" y="33"/>
                      <a:pt x="251" y="32"/>
                    </a:cubicBezTo>
                    <a:close/>
                    <a:moveTo>
                      <a:pt x="231" y="47"/>
                    </a:moveTo>
                    <a:cubicBezTo>
                      <a:pt x="231" y="47"/>
                      <a:pt x="232" y="48"/>
                      <a:pt x="232" y="48"/>
                    </a:cubicBezTo>
                    <a:cubicBezTo>
                      <a:pt x="228" y="49"/>
                      <a:pt x="228" y="49"/>
                      <a:pt x="228" y="49"/>
                    </a:cubicBezTo>
                    <a:lnTo>
                      <a:pt x="231" y="47"/>
                    </a:lnTo>
                    <a:close/>
                    <a:moveTo>
                      <a:pt x="226" y="50"/>
                    </a:moveTo>
                    <a:cubicBezTo>
                      <a:pt x="223" y="51"/>
                      <a:pt x="222" y="50"/>
                      <a:pt x="220" y="49"/>
                    </a:cubicBezTo>
                    <a:cubicBezTo>
                      <a:pt x="222" y="48"/>
                      <a:pt x="224" y="49"/>
                      <a:pt x="226" y="50"/>
                    </a:cubicBezTo>
                    <a:close/>
                    <a:moveTo>
                      <a:pt x="207" y="50"/>
                    </a:moveTo>
                    <a:cubicBezTo>
                      <a:pt x="207" y="50"/>
                      <a:pt x="207" y="50"/>
                      <a:pt x="207" y="50"/>
                    </a:cubicBezTo>
                    <a:cubicBezTo>
                      <a:pt x="203" y="50"/>
                      <a:pt x="203" y="50"/>
                      <a:pt x="203" y="50"/>
                    </a:cubicBezTo>
                    <a:cubicBezTo>
                      <a:pt x="205" y="48"/>
                      <a:pt x="205" y="51"/>
                      <a:pt x="207" y="50"/>
                    </a:cubicBezTo>
                    <a:close/>
                    <a:moveTo>
                      <a:pt x="198" y="65"/>
                    </a:moveTo>
                    <a:cubicBezTo>
                      <a:pt x="201" y="66"/>
                      <a:pt x="199" y="69"/>
                      <a:pt x="202" y="67"/>
                    </a:cubicBezTo>
                    <a:cubicBezTo>
                      <a:pt x="201" y="63"/>
                      <a:pt x="205" y="66"/>
                      <a:pt x="206" y="64"/>
                    </a:cubicBezTo>
                    <a:cubicBezTo>
                      <a:pt x="206" y="66"/>
                      <a:pt x="212" y="63"/>
                      <a:pt x="209" y="61"/>
                    </a:cubicBezTo>
                    <a:cubicBezTo>
                      <a:pt x="209" y="60"/>
                      <a:pt x="209" y="60"/>
                      <a:pt x="209" y="60"/>
                    </a:cubicBezTo>
                    <a:cubicBezTo>
                      <a:pt x="207" y="60"/>
                      <a:pt x="205" y="64"/>
                      <a:pt x="202" y="62"/>
                    </a:cubicBezTo>
                    <a:cubicBezTo>
                      <a:pt x="204" y="58"/>
                      <a:pt x="208" y="60"/>
                      <a:pt x="212" y="59"/>
                    </a:cubicBezTo>
                    <a:cubicBezTo>
                      <a:pt x="212" y="57"/>
                      <a:pt x="209" y="57"/>
                      <a:pt x="207" y="57"/>
                    </a:cubicBezTo>
                    <a:cubicBezTo>
                      <a:pt x="207" y="54"/>
                      <a:pt x="212" y="55"/>
                      <a:pt x="213" y="53"/>
                    </a:cubicBezTo>
                    <a:cubicBezTo>
                      <a:pt x="214" y="55"/>
                      <a:pt x="214" y="55"/>
                      <a:pt x="214" y="55"/>
                    </a:cubicBezTo>
                    <a:cubicBezTo>
                      <a:pt x="216" y="52"/>
                      <a:pt x="222" y="55"/>
                      <a:pt x="223" y="53"/>
                    </a:cubicBezTo>
                    <a:cubicBezTo>
                      <a:pt x="227" y="56"/>
                      <a:pt x="232" y="50"/>
                      <a:pt x="236" y="54"/>
                    </a:cubicBezTo>
                    <a:cubicBezTo>
                      <a:pt x="238" y="51"/>
                      <a:pt x="244" y="56"/>
                      <a:pt x="245" y="52"/>
                    </a:cubicBezTo>
                    <a:cubicBezTo>
                      <a:pt x="246" y="53"/>
                      <a:pt x="246" y="53"/>
                      <a:pt x="246" y="53"/>
                    </a:cubicBezTo>
                    <a:cubicBezTo>
                      <a:pt x="243" y="55"/>
                      <a:pt x="243" y="55"/>
                      <a:pt x="243" y="55"/>
                    </a:cubicBezTo>
                    <a:cubicBezTo>
                      <a:pt x="248" y="55"/>
                      <a:pt x="248" y="55"/>
                      <a:pt x="248" y="55"/>
                    </a:cubicBezTo>
                    <a:cubicBezTo>
                      <a:pt x="245" y="56"/>
                      <a:pt x="242" y="58"/>
                      <a:pt x="239" y="58"/>
                    </a:cubicBezTo>
                    <a:cubicBezTo>
                      <a:pt x="233" y="58"/>
                      <a:pt x="233" y="58"/>
                      <a:pt x="233" y="58"/>
                    </a:cubicBezTo>
                    <a:cubicBezTo>
                      <a:pt x="235" y="57"/>
                      <a:pt x="233" y="56"/>
                      <a:pt x="233" y="55"/>
                    </a:cubicBezTo>
                    <a:cubicBezTo>
                      <a:pt x="230" y="55"/>
                      <a:pt x="232" y="57"/>
                      <a:pt x="231" y="57"/>
                    </a:cubicBezTo>
                    <a:cubicBezTo>
                      <a:pt x="225" y="54"/>
                      <a:pt x="220" y="60"/>
                      <a:pt x="212" y="59"/>
                    </a:cubicBezTo>
                    <a:cubicBezTo>
                      <a:pt x="215" y="61"/>
                      <a:pt x="211" y="61"/>
                      <a:pt x="210" y="63"/>
                    </a:cubicBezTo>
                    <a:cubicBezTo>
                      <a:pt x="212" y="64"/>
                      <a:pt x="212" y="64"/>
                      <a:pt x="212" y="64"/>
                    </a:cubicBezTo>
                    <a:cubicBezTo>
                      <a:pt x="209" y="66"/>
                      <a:pt x="209" y="66"/>
                      <a:pt x="209" y="66"/>
                    </a:cubicBezTo>
                    <a:cubicBezTo>
                      <a:pt x="210" y="66"/>
                      <a:pt x="210" y="67"/>
                      <a:pt x="211" y="67"/>
                    </a:cubicBezTo>
                    <a:cubicBezTo>
                      <a:pt x="210" y="68"/>
                      <a:pt x="206" y="67"/>
                      <a:pt x="207" y="70"/>
                    </a:cubicBezTo>
                    <a:cubicBezTo>
                      <a:pt x="206" y="70"/>
                      <a:pt x="206" y="71"/>
                      <a:pt x="205" y="71"/>
                    </a:cubicBezTo>
                    <a:cubicBezTo>
                      <a:pt x="205" y="68"/>
                      <a:pt x="205" y="68"/>
                      <a:pt x="205" y="68"/>
                    </a:cubicBezTo>
                    <a:cubicBezTo>
                      <a:pt x="194" y="70"/>
                      <a:pt x="194" y="70"/>
                      <a:pt x="194" y="70"/>
                    </a:cubicBezTo>
                    <a:cubicBezTo>
                      <a:pt x="198" y="69"/>
                      <a:pt x="199" y="69"/>
                      <a:pt x="198" y="65"/>
                    </a:cubicBezTo>
                    <a:close/>
                    <a:moveTo>
                      <a:pt x="241" y="88"/>
                    </a:moveTo>
                    <a:cubicBezTo>
                      <a:pt x="243" y="88"/>
                      <a:pt x="243" y="88"/>
                      <a:pt x="243" y="88"/>
                    </a:cubicBezTo>
                    <a:cubicBezTo>
                      <a:pt x="240" y="92"/>
                      <a:pt x="240" y="92"/>
                      <a:pt x="240" y="92"/>
                    </a:cubicBezTo>
                    <a:cubicBezTo>
                      <a:pt x="242" y="90"/>
                      <a:pt x="241" y="89"/>
                      <a:pt x="241" y="88"/>
                    </a:cubicBezTo>
                    <a:close/>
                    <a:moveTo>
                      <a:pt x="246" y="85"/>
                    </a:moveTo>
                    <a:cubicBezTo>
                      <a:pt x="247" y="85"/>
                      <a:pt x="247" y="85"/>
                      <a:pt x="247" y="85"/>
                    </a:cubicBezTo>
                    <a:cubicBezTo>
                      <a:pt x="247" y="85"/>
                      <a:pt x="247" y="85"/>
                      <a:pt x="246" y="85"/>
                    </a:cubicBezTo>
                    <a:cubicBezTo>
                      <a:pt x="241" y="82"/>
                      <a:pt x="241" y="82"/>
                      <a:pt x="241" y="82"/>
                    </a:cubicBezTo>
                    <a:cubicBezTo>
                      <a:pt x="243" y="82"/>
                      <a:pt x="245" y="83"/>
                      <a:pt x="247" y="82"/>
                    </a:cubicBezTo>
                    <a:cubicBezTo>
                      <a:pt x="249" y="82"/>
                      <a:pt x="245" y="84"/>
                      <a:pt x="246" y="85"/>
                    </a:cubicBezTo>
                    <a:close/>
                    <a:moveTo>
                      <a:pt x="247" y="89"/>
                    </a:moveTo>
                    <a:cubicBezTo>
                      <a:pt x="246" y="94"/>
                      <a:pt x="242" y="93"/>
                      <a:pt x="240" y="94"/>
                    </a:cubicBezTo>
                    <a:cubicBezTo>
                      <a:pt x="239" y="93"/>
                      <a:pt x="239" y="93"/>
                      <a:pt x="239" y="93"/>
                    </a:cubicBezTo>
                    <a:cubicBezTo>
                      <a:pt x="242" y="94"/>
                      <a:pt x="244" y="89"/>
                      <a:pt x="247" y="89"/>
                    </a:cubicBezTo>
                    <a:close/>
                    <a:moveTo>
                      <a:pt x="249" y="92"/>
                    </a:moveTo>
                    <a:cubicBezTo>
                      <a:pt x="250" y="92"/>
                      <a:pt x="250" y="92"/>
                      <a:pt x="250" y="92"/>
                    </a:cubicBezTo>
                    <a:cubicBezTo>
                      <a:pt x="247" y="94"/>
                      <a:pt x="247" y="94"/>
                      <a:pt x="247" y="94"/>
                    </a:cubicBezTo>
                    <a:lnTo>
                      <a:pt x="249" y="92"/>
                    </a:lnTo>
                    <a:close/>
                    <a:moveTo>
                      <a:pt x="217" y="97"/>
                    </a:moveTo>
                    <a:cubicBezTo>
                      <a:pt x="215" y="99"/>
                      <a:pt x="215" y="99"/>
                      <a:pt x="215" y="99"/>
                    </a:cubicBezTo>
                    <a:cubicBezTo>
                      <a:pt x="216" y="100"/>
                      <a:pt x="216" y="100"/>
                      <a:pt x="216" y="100"/>
                    </a:cubicBezTo>
                    <a:cubicBezTo>
                      <a:pt x="213" y="102"/>
                      <a:pt x="209" y="106"/>
                      <a:pt x="206" y="110"/>
                    </a:cubicBezTo>
                    <a:cubicBezTo>
                      <a:pt x="205" y="110"/>
                      <a:pt x="203" y="109"/>
                      <a:pt x="202" y="108"/>
                    </a:cubicBezTo>
                    <a:cubicBezTo>
                      <a:pt x="202" y="107"/>
                      <a:pt x="204" y="107"/>
                      <a:pt x="203" y="106"/>
                    </a:cubicBezTo>
                    <a:cubicBezTo>
                      <a:pt x="206" y="105"/>
                      <a:pt x="206" y="105"/>
                      <a:pt x="206" y="105"/>
                    </a:cubicBezTo>
                    <a:cubicBezTo>
                      <a:pt x="204" y="102"/>
                      <a:pt x="204" y="102"/>
                      <a:pt x="204" y="102"/>
                    </a:cubicBezTo>
                    <a:cubicBezTo>
                      <a:pt x="205" y="103"/>
                      <a:pt x="206" y="102"/>
                      <a:pt x="207" y="102"/>
                    </a:cubicBezTo>
                    <a:cubicBezTo>
                      <a:pt x="207" y="100"/>
                      <a:pt x="210" y="99"/>
                      <a:pt x="212" y="98"/>
                    </a:cubicBezTo>
                    <a:cubicBezTo>
                      <a:pt x="211" y="97"/>
                      <a:pt x="211" y="97"/>
                      <a:pt x="211" y="97"/>
                    </a:cubicBezTo>
                    <a:cubicBezTo>
                      <a:pt x="213" y="96"/>
                      <a:pt x="215" y="93"/>
                      <a:pt x="216" y="95"/>
                    </a:cubicBezTo>
                    <a:cubicBezTo>
                      <a:pt x="218" y="93"/>
                      <a:pt x="218" y="93"/>
                      <a:pt x="218" y="93"/>
                    </a:cubicBezTo>
                    <a:cubicBezTo>
                      <a:pt x="216" y="92"/>
                      <a:pt x="216" y="92"/>
                      <a:pt x="216" y="92"/>
                    </a:cubicBezTo>
                    <a:cubicBezTo>
                      <a:pt x="221" y="92"/>
                      <a:pt x="221" y="92"/>
                      <a:pt x="221" y="92"/>
                    </a:cubicBezTo>
                    <a:cubicBezTo>
                      <a:pt x="217" y="95"/>
                      <a:pt x="217" y="95"/>
                      <a:pt x="217" y="95"/>
                    </a:cubicBezTo>
                    <a:cubicBezTo>
                      <a:pt x="218" y="95"/>
                      <a:pt x="218" y="96"/>
                      <a:pt x="217" y="97"/>
                    </a:cubicBezTo>
                    <a:close/>
                    <a:moveTo>
                      <a:pt x="205" y="112"/>
                    </a:moveTo>
                    <a:cubicBezTo>
                      <a:pt x="205" y="112"/>
                      <a:pt x="206" y="114"/>
                      <a:pt x="207" y="113"/>
                    </a:cubicBezTo>
                    <a:cubicBezTo>
                      <a:pt x="208" y="112"/>
                      <a:pt x="208" y="112"/>
                      <a:pt x="208" y="112"/>
                    </a:cubicBezTo>
                    <a:cubicBezTo>
                      <a:pt x="210" y="114"/>
                      <a:pt x="208" y="116"/>
                      <a:pt x="206" y="116"/>
                    </a:cubicBezTo>
                    <a:cubicBezTo>
                      <a:pt x="208" y="115"/>
                      <a:pt x="206" y="112"/>
                      <a:pt x="205" y="112"/>
                    </a:cubicBezTo>
                    <a:close/>
                    <a:moveTo>
                      <a:pt x="186" y="139"/>
                    </a:moveTo>
                    <a:cubicBezTo>
                      <a:pt x="184" y="139"/>
                      <a:pt x="183" y="136"/>
                      <a:pt x="184" y="134"/>
                    </a:cubicBezTo>
                    <a:cubicBezTo>
                      <a:pt x="188" y="136"/>
                      <a:pt x="188" y="136"/>
                      <a:pt x="188" y="136"/>
                    </a:cubicBezTo>
                    <a:lnTo>
                      <a:pt x="186" y="139"/>
                    </a:lnTo>
                    <a:close/>
                    <a:moveTo>
                      <a:pt x="191" y="138"/>
                    </a:moveTo>
                    <a:cubicBezTo>
                      <a:pt x="192" y="139"/>
                      <a:pt x="191" y="140"/>
                      <a:pt x="191" y="140"/>
                    </a:cubicBezTo>
                    <a:cubicBezTo>
                      <a:pt x="188" y="140"/>
                      <a:pt x="188" y="140"/>
                      <a:pt x="188" y="140"/>
                    </a:cubicBezTo>
                    <a:lnTo>
                      <a:pt x="191" y="138"/>
                    </a:lnTo>
                    <a:close/>
                    <a:moveTo>
                      <a:pt x="188" y="148"/>
                    </a:moveTo>
                    <a:cubicBezTo>
                      <a:pt x="188" y="149"/>
                      <a:pt x="188" y="149"/>
                      <a:pt x="188" y="149"/>
                    </a:cubicBezTo>
                    <a:cubicBezTo>
                      <a:pt x="186" y="149"/>
                      <a:pt x="186" y="149"/>
                      <a:pt x="186" y="149"/>
                    </a:cubicBezTo>
                    <a:cubicBezTo>
                      <a:pt x="186" y="148"/>
                      <a:pt x="186" y="148"/>
                      <a:pt x="186" y="148"/>
                    </a:cubicBezTo>
                    <a:lnTo>
                      <a:pt x="188" y="148"/>
                    </a:lnTo>
                    <a:close/>
                    <a:moveTo>
                      <a:pt x="191" y="152"/>
                    </a:moveTo>
                    <a:cubicBezTo>
                      <a:pt x="190" y="150"/>
                      <a:pt x="193" y="147"/>
                      <a:pt x="190" y="146"/>
                    </a:cubicBezTo>
                    <a:cubicBezTo>
                      <a:pt x="192" y="146"/>
                      <a:pt x="192" y="146"/>
                      <a:pt x="192" y="146"/>
                    </a:cubicBezTo>
                    <a:cubicBezTo>
                      <a:pt x="192" y="149"/>
                      <a:pt x="191" y="151"/>
                      <a:pt x="193" y="154"/>
                    </a:cubicBezTo>
                    <a:cubicBezTo>
                      <a:pt x="191" y="155"/>
                      <a:pt x="188" y="153"/>
                      <a:pt x="185" y="153"/>
                    </a:cubicBezTo>
                    <a:lnTo>
                      <a:pt x="191" y="152"/>
                    </a:lnTo>
                    <a:close/>
                    <a:moveTo>
                      <a:pt x="185" y="128"/>
                    </a:moveTo>
                    <a:cubicBezTo>
                      <a:pt x="183" y="127"/>
                      <a:pt x="183" y="127"/>
                      <a:pt x="183" y="127"/>
                    </a:cubicBezTo>
                    <a:cubicBezTo>
                      <a:pt x="184" y="125"/>
                      <a:pt x="190" y="123"/>
                      <a:pt x="192" y="121"/>
                    </a:cubicBezTo>
                    <a:cubicBezTo>
                      <a:pt x="191" y="119"/>
                      <a:pt x="189" y="120"/>
                      <a:pt x="191" y="118"/>
                    </a:cubicBezTo>
                    <a:cubicBezTo>
                      <a:pt x="195" y="118"/>
                      <a:pt x="197" y="122"/>
                      <a:pt x="200" y="122"/>
                    </a:cubicBezTo>
                    <a:cubicBezTo>
                      <a:pt x="198" y="122"/>
                      <a:pt x="189" y="124"/>
                      <a:pt x="185" y="128"/>
                    </a:cubicBezTo>
                    <a:close/>
                    <a:moveTo>
                      <a:pt x="191" y="100"/>
                    </a:moveTo>
                    <a:cubicBezTo>
                      <a:pt x="187" y="99"/>
                      <a:pt x="185" y="104"/>
                      <a:pt x="181" y="101"/>
                    </a:cubicBezTo>
                    <a:cubicBezTo>
                      <a:pt x="188" y="101"/>
                      <a:pt x="190" y="88"/>
                      <a:pt x="198" y="93"/>
                    </a:cubicBezTo>
                    <a:cubicBezTo>
                      <a:pt x="193" y="90"/>
                      <a:pt x="195" y="99"/>
                      <a:pt x="189" y="97"/>
                    </a:cubicBezTo>
                    <a:lnTo>
                      <a:pt x="191" y="100"/>
                    </a:lnTo>
                    <a:close/>
                    <a:moveTo>
                      <a:pt x="202" y="79"/>
                    </a:moveTo>
                    <a:cubicBezTo>
                      <a:pt x="201" y="79"/>
                      <a:pt x="201" y="80"/>
                      <a:pt x="200" y="80"/>
                    </a:cubicBezTo>
                    <a:cubicBezTo>
                      <a:pt x="200" y="83"/>
                      <a:pt x="204" y="81"/>
                      <a:pt x="203" y="84"/>
                    </a:cubicBezTo>
                    <a:cubicBezTo>
                      <a:pt x="198" y="84"/>
                      <a:pt x="198" y="84"/>
                      <a:pt x="198" y="84"/>
                    </a:cubicBezTo>
                    <a:cubicBezTo>
                      <a:pt x="198" y="83"/>
                      <a:pt x="198" y="83"/>
                      <a:pt x="198" y="83"/>
                    </a:cubicBezTo>
                    <a:cubicBezTo>
                      <a:pt x="202" y="83"/>
                      <a:pt x="197" y="79"/>
                      <a:pt x="202" y="79"/>
                    </a:cubicBezTo>
                    <a:close/>
                    <a:moveTo>
                      <a:pt x="206" y="80"/>
                    </a:moveTo>
                    <a:cubicBezTo>
                      <a:pt x="205" y="80"/>
                      <a:pt x="205" y="80"/>
                      <a:pt x="204" y="81"/>
                    </a:cubicBezTo>
                    <a:cubicBezTo>
                      <a:pt x="204" y="80"/>
                      <a:pt x="204" y="80"/>
                      <a:pt x="204" y="80"/>
                    </a:cubicBezTo>
                    <a:cubicBezTo>
                      <a:pt x="205" y="80"/>
                      <a:pt x="206" y="80"/>
                      <a:pt x="206" y="80"/>
                    </a:cubicBezTo>
                    <a:close/>
                    <a:moveTo>
                      <a:pt x="199" y="117"/>
                    </a:moveTo>
                    <a:cubicBezTo>
                      <a:pt x="200" y="119"/>
                      <a:pt x="200" y="119"/>
                      <a:pt x="200" y="119"/>
                    </a:cubicBezTo>
                    <a:cubicBezTo>
                      <a:pt x="200" y="120"/>
                      <a:pt x="200" y="120"/>
                      <a:pt x="200" y="120"/>
                    </a:cubicBezTo>
                    <a:lnTo>
                      <a:pt x="199" y="117"/>
                    </a:lnTo>
                    <a:close/>
                    <a:moveTo>
                      <a:pt x="200" y="88"/>
                    </a:moveTo>
                    <a:cubicBezTo>
                      <a:pt x="200" y="87"/>
                      <a:pt x="202" y="86"/>
                      <a:pt x="202" y="87"/>
                    </a:cubicBezTo>
                    <a:cubicBezTo>
                      <a:pt x="202" y="88"/>
                      <a:pt x="200" y="89"/>
                      <a:pt x="200" y="88"/>
                    </a:cubicBezTo>
                    <a:close/>
                    <a:moveTo>
                      <a:pt x="210" y="88"/>
                    </a:moveTo>
                    <a:cubicBezTo>
                      <a:pt x="212" y="88"/>
                      <a:pt x="212" y="88"/>
                      <a:pt x="212" y="88"/>
                    </a:cubicBezTo>
                    <a:cubicBezTo>
                      <a:pt x="209" y="89"/>
                      <a:pt x="209" y="89"/>
                      <a:pt x="209" y="89"/>
                    </a:cubicBezTo>
                    <a:lnTo>
                      <a:pt x="210" y="88"/>
                    </a:lnTo>
                    <a:close/>
                    <a:moveTo>
                      <a:pt x="219" y="87"/>
                    </a:moveTo>
                    <a:cubicBezTo>
                      <a:pt x="217" y="86"/>
                      <a:pt x="217" y="84"/>
                      <a:pt x="215" y="85"/>
                    </a:cubicBezTo>
                    <a:cubicBezTo>
                      <a:pt x="215" y="85"/>
                      <a:pt x="214" y="86"/>
                      <a:pt x="214" y="86"/>
                    </a:cubicBezTo>
                    <a:cubicBezTo>
                      <a:pt x="215" y="87"/>
                      <a:pt x="215" y="87"/>
                      <a:pt x="215" y="87"/>
                    </a:cubicBezTo>
                    <a:cubicBezTo>
                      <a:pt x="213" y="86"/>
                      <a:pt x="213" y="86"/>
                      <a:pt x="213" y="86"/>
                    </a:cubicBezTo>
                    <a:cubicBezTo>
                      <a:pt x="215" y="85"/>
                      <a:pt x="217" y="82"/>
                      <a:pt x="220" y="82"/>
                    </a:cubicBezTo>
                    <a:cubicBezTo>
                      <a:pt x="221" y="85"/>
                      <a:pt x="222" y="86"/>
                      <a:pt x="219" y="87"/>
                    </a:cubicBezTo>
                    <a:close/>
                    <a:moveTo>
                      <a:pt x="219" y="69"/>
                    </a:moveTo>
                    <a:cubicBezTo>
                      <a:pt x="221" y="67"/>
                      <a:pt x="221" y="67"/>
                      <a:pt x="221" y="67"/>
                    </a:cubicBezTo>
                    <a:cubicBezTo>
                      <a:pt x="220" y="66"/>
                      <a:pt x="216" y="65"/>
                      <a:pt x="218" y="63"/>
                    </a:cubicBezTo>
                    <a:cubicBezTo>
                      <a:pt x="223" y="63"/>
                      <a:pt x="222" y="67"/>
                      <a:pt x="224" y="69"/>
                    </a:cubicBezTo>
                    <a:cubicBezTo>
                      <a:pt x="223" y="70"/>
                      <a:pt x="221" y="69"/>
                      <a:pt x="219" y="69"/>
                    </a:cubicBezTo>
                    <a:close/>
                    <a:moveTo>
                      <a:pt x="223" y="100"/>
                    </a:moveTo>
                    <a:cubicBezTo>
                      <a:pt x="226" y="101"/>
                      <a:pt x="226" y="101"/>
                      <a:pt x="226" y="101"/>
                    </a:cubicBezTo>
                    <a:cubicBezTo>
                      <a:pt x="226" y="103"/>
                      <a:pt x="223" y="102"/>
                      <a:pt x="223" y="100"/>
                    </a:cubicBezTo>
                    <a:close/>
                    <a:moveTo>
                      <a:pt x="224" y="81"/>
                    </a:moveTo>
                    <a:cubicBezTo>
                      <a:pt x="223" y="77"/>
                      <a:pt x="223" y="77"/>
                      <a:pt x="223" y="77"/>
                    </a:cubicBezTo>
                    <a:cubicBezTo>
                      <a:pt x="225" y="77"/>
                      <a:pt x="225" y="77"/>
                      <a:pt x="225" y="77"/>
                    </a:cubicBezTo>
                    <a:cubicBezTo>
                      <a:pt x="224" y="79"/>
                      <a:pt x="226" y="79"/>
                      <a:pt x="227" y="80"/>
                    </a:cubicBezTo>
                    <a:cubicBezTo>
                      <a:pt x="226" y="81"/>
                      <a:pt x="225" y="82"/>
                      <a:pt x="224" y="81"/>
                    </a:cubicBezTo>
                    <a:close/>
                    <a:moveTo>
                      <a:pt x="228" y="79"/>
                    </a:moveTo>
                    <a:cubicBezTo>
                      <a:pt x="228" y="76"/>
                      <a:pt x="232" y="77"/>
                      <a:pt x="233" y="78"/>
                    </a:cubicBezTo>
                    <a:cubicBezTo>
                      <a:pt x="232" y="79"/>
                      <a:pt x="230" y="78"/>
                      <a:pt x="228" y="79"/>
                    </a:cubicBezTo>
                    <a:close/>
                    <a:moveTo>
                      <a:pt x="228" y="68"/>
                    </a:moveTo>
                    <a:cubicBezTo>
                      <a:pt x="228" y="66"/>
                      <a:pt x="228" y="66"/>
                      <a:pt x="228" y="66"/>
                    </a:cubicBezTo>
                    <a:cubicBezTo>
                      <a:pt x="230" y="66"/>
                      <a:pt x="230" y="66"/>
                      <a:pt x="230" y="66"/>
                    </a:cubicBezTo>
                    <a:cubicBezTo>
                      <a:pt x="230" y="67"/>
                      <a:pt x="229" y="67"/>
                      <a:pt x="228" y="68"/>
                    </a:cubicBezTo>
                    <a:close/>
                    <a:moveTo>
                      <a:pt x="235" y="83"/>
                    </a:moveTo>
                    <a:cubicBezTo>
                      <a:pt x="235" y="84"/>
                      <a:pt x="235" y="84"/>
                      <a:pt x="235" y="84"/>
                    </a:cubicBezTo>
                    <a:cubicBezTo>
                      <a:pt x="233" y="82"/>
                      <a:pt x="233" y="82"/>
                      <a:pt x="233" y="82"/>
                    </a:cubicBezTo>
                    <a:cubicBezTo>
                      <a:pt x="234" y="82"/>
                      <a:pt x="234" y="83"/>
                      <a:pt x="235" y="83"/>
                    </a:cubicBezTo>
                    <a:close/>
                    <a:moveTo>
                      <a:pt x="234" y="71"/>
                    </a:moveTo>
                    <a:cubicBezTo>
                      <a:pt x="235" y="71"/>
                      <a:pt x="236" y="72"/>
                      <a:pt x="237" y="73"/>
                    </a:cubicBezTo>
                    <a:cubicBezTo>
                      <a:pt x="236" y="73"/>
                      <a:pt x="236" y="74"/>
                      <a:pt x="237" y="74"/>
                    </a:cubicBezTo>
                    <a:cubicBezTo>
                      <a:pt x="236" y="75"/>
                      <a:pt x="235" y="75"/>
                      <a:pt x="235" y="75"/>
                    </a:cubicBezTo>
                    <a:lnTo>
                      <a:pt x="234" y="71"/>
                    </a:lnTo>
                    <a:close/>
                    <a:moveTo>
                      <a:pt x="193" y="74"/>
                    </a:moveTo>
                    <a:cubicBezTo>
                      <a:pt x="194" y="74"/>
                      <a:pt x="194" y="74"/>
                      <a:pt x="195" y="74"/>
                    </a:cubicBezTo>
                    <a:cubicBezTo>
                      <a:pt x="193" y="75"/>
                      <a:pt x="193" y="75"/>
                      <a:pt x="193" y="75"/>
                    </a:cubicBezTo>
                    <a:cubicBezTo>
                      <a:pt x="194" y="76"/>
                      <a:pt x="194" y="76"/>
                      <a:pt x="195" y="76"/>
                    </a:cubicBezTo>
                    <a:cubicBezTo>
                      <a:pt x="195" y="76"/>
                      <a:pt x="195" y="77"/>
                      <a:pt x="194" y="77"/>
                    </a:cubicBezTo>
                    <a:cubicBezTo>
                      <a:pt x="193" y="77"/>
                      <a:pt x="193" y="77"/>
                      <a:pt x="193" y="77"/>
                    </a:cubicBezTo>
                    <a:cubicBezTo>
                      <a:pt x="194" y="76"/>
                      <a:pt x="193" y="75"/>
                      <a:pt x="193" y="74"/>
                    </a:cubicBezTo>
                    <a:cubicBezTo>
                      <a:pt x="191" y="74"/>
                      <a:pt x="189" y="73"/>
                      <a:pt x="187" y="72"/>
                    </a:cubicBezTo>
                    <a:cubicBezTo>
                      <a:pt x="186" y="71"/>
                      <a:pt x="186" y="71"/>
                      <a:pt x="186" y="71"/>
                    </a:cubicBezTo>
                    <a:cubicBezTo>
                      <a:pt x="184" y="71"/>
                      <a:pt x="183" y="73"/>
                      <a:pt x="181" y="73"/>
                    </a:cubicBezTo>
                    <a:cubicBezTo>
                      <a:pt x="181" y="71"/>
                      <a:pt x="181" y="71"/>
                      <a:pt x="181" y="71"/>
                    </a:cubicBezTo>
                    <a:cubicBezTo>
                      <a:pt x="181" y="71"/>
                      <a:pt x="182" y="72"/>
                      <a:pt x="182" y="72"/>
                    </a:cubicBezTo>
                    <a:cubicBezTo>
                      <a:pt x="183" y="69"/>
                      <a:pt x="183" y="69"/>
                      <a:pt x="183" y="69"/>
                    </a:cubicBezTo>
                    <a:cubicBezTo>
                      <a:pt x="185" y="70"/>
                      <a:pt x="186" y="71"/>
                      <a:pt x="187" y="72"/>
                    </a:cubicBezTo>
                    <a:cubicBezTo>
                      <a:pt x="189" y="72"/>
                      <a:pt x="192" y="73"/>
                      <a:pt x="193" y="74"/>
                    </a:cubicBezTo>
                    <a:close/>
                    <a:moveTo>
                      <a:pt x="183" y="43"/>
                    </a:moveTo>
                    <a:cubicBezTo>
                      <a:pt x="183" y="43"/>
                      <a:pt x="183" y="43"/>
                      <a:pt x="183" y="43"/>
                    </a:cubicBezTo>
                    <a:cubicBezTo>
                      <a:pt x="181" y="43"/>
                      <a:pt x="181" y="43"/>
                      <a:pt x="181" y="43"/>
                    </a:cubicBezTo>
                    <a:cubicBezTo>
                      <a:pt x="180" y="43"/>
                      <a:pt x="180" y="43"/>
                      <a:pt x="179" y="43"/>
                    </a:cubicBezTo>
                    <a:cubicBezTo>
                      <a:pt x="181" y="43"/>
                      <a:pt x="181" y="43"/>
                      <a:pt x="181" y="43"/>
                    </a:cubicBezTo>
                    <a:cubicBezTo>
                      <a:pt x="182" y="43"/>
                      <a:pt x="182" y="43"/>
                      <a:pt x="183" y="43"/>
                    </a:cubicBezTo>
                    <a:close/>
                    <a:moveTo>
                      <a:pt x="166" y="84"/>
                    </a:moveTo>
                    <a:cubicBezTo>
                      <a:pt x="165" y="85"/>
                      <a:pt x="163" y="86"/>
                      <a:pt x="161" y="86"/>
                    </a:cubicBezTo>
                    <a:cubicBezTo>
                      <a:pt x="160" y="84"/>
                      <a:pt x="165" y="85"/>
                      <a:pt x="166" y="84"/>
                    </a:cubicBezTo>
                    <a:close/>
                    <a:moveTo>
                      <a:pt x="154" y="101"/>
                    </a:moveTo>
                    <a:cubicBezTo>
                      <a:pt x="155" y="102"/>
                      <a:pt x="155" y="102"/>
                      <a:pt x="155" y="102"/>
                    </a:cubicBezTo>
                    <a:cubicBezTo>
                      <a:pt x="153" y="102"/>
                      <a:pt x="153" y="102"/>
                      <a:pt x="153" y="102"/>
                    </a:cubicBezTo>
                    <a:lnTo>
                      <a:pt x="154" y="101"/>
                    </a:lnTo>
                    <a:close/>
                    <a:moveTo>
                      <a:pt x="105" y="157"/>
                    </a:moveTo>
                    <a:cubicBezTo>
                      <a:pt x="104" y="158"/>
                      <a:pt x="101" y="159"/>
                      <a:pt x="99" y="158"/>
                    </a:cubicBezTo>
                    <a:cubicBezTo>
                      <a:pt x="100" y="156"/>
                      <a:pt x="103" y="158"/>
                      <a:pt x="105" y="157"/>
                    </a:cubicBezTo>
                    <a:close/>
                    <a:moveTo>
                      <a:pt x="107" y="161"/>
                    </a:moveTo>
                    <a:cubicBezTo>
                      <a:pt x="102" y="162"/>
                      <a:pt x="102" y="162"/>
                      <a:pt x="102" y="162"/>
                    </a:cubicBezTo>
                    <a:cubicBezTo>
                      <a:pt x="103" y="160"/>
                      <a:pt x="103" y="160"/>
                      <a:pt x="103" y="160"/>
                    </a:cubicBezTo>
                    <a:cubicBezTo>
                      <a:pt x="104" y="161"/>
                      <a:pt x="106" y="160"/>
                      <a:pt x="107" y="161"/>
                    </a:cubicBezTo>
                    <a:close/>
                    <a:moveTo>
                      <a:pt x="105" y="155"/>
                    </a:moveTo>
                    <a:cubicBezTo>
                      <a:pt x="106" y="154"/>
                      <a:pt x="107" y="153"/>
                      <a:pt x="108" y="155"/>
                    </a:cubicBezTo>
                    <a:cubicBezTo>
                      <a:pt x="108" y="156"/>
                      <a:pt x="106" y="155"/>
                      <a:pt x="105" y="155"/>
                    </a:cubicBezTo>
                    <a:close/>
                    <a:moveTo>
                      <a:pt x="91" y="141"/>
                    </a:moveTo>
                    <a:cubicBezTo>
                      <a:pt x="92" y="142"/>
                      <a:pt x="93" y="142"/>
                      <a:pt x="94" y="143"/>
                    </a:cubicBezTo>
                    <a:cubicBezTo>
                      <a:pt x="91" y="143"/>
                      <a:pt x="91" y="143"/>
                      <a:pt x="91" y="143"/>
                    </a:cubicBezTo>
                    <a:lnTo>
                      <a:pt x="91" y="141"/>
                    </a:lnTo>
                    <a:close/>
                    <a:moveTo>
                      <a:pt x="76" y="172"/>
                    </a:moveTo>
                    <a:cubicBezTo>
                      <a:pt x="77" y="172"/>
                      <a:pt x="77" y="173"/>
                      <a:pt x="79" y="173"/>
                    </a:cubicBezTo>
                    <a:cubicBezTo>
                      <a:pt x="80" y="172"/>
                      <a:pt x="80" y="172"/>
                      <a:pt x="80" y="172"/>
                    </a:cubicBezTo>
                    <a:cubicBezTo>
                      <a:pt x="79" y="173"/>
                      <a:pt x="81" y="177"/>
                      <a:pt x="84" y="175"/>
                    </a:cubicBezTo>
                    <a:cubicBezTo>
                      <a:pt x="86" y="173"/>
                      <a:pt x="86" y="173"/>
                      <a:pt x="86" y="173"/>
                    </a:cubicBezTo>
                    <a:cubicBezTo>
                      <a:pt x="86" y="175"/>
                      <a:pt x="87" y="175"/>
                      <a:pt x="87" y="175"/>
                    </a:cubicBezTo>
                    <a:cubicBezTo>
                      <a:pt x="85" y="175"/>
                      <a:pt x="84" y="176"/>
                      <a:pt x="82" y="177"/>
                    </a:cubicBezTo>
                    <a:cubicBezTo>
                      <a:pt x="82" y="179"/>
                      <a:pt x="82" y="179"/>
                      <a:pt x="82" y="179"/>
                    </a:cubicBezTo>
                    <a:cubicBezTo>
                      <a:pt x="80" y="180"/>
                      <a:pt x="77" y="179"/>
                      <a:pt x="74" y="177"/>
                    </a:cubicBezTo>
                    <a:cubicBezTo>
                      <a:pt x="77" y="176"/>
                      <a:pt x="79" y="173"/>
                      <a:pt x="76" y="172"/>
                    </a:cubicBezTo>
                    <a:close/>
                    <a:moveTo>
                      <a:pt x="76" y="185"/>
                    </a:moveTo>
                    <a:cubicBezTo>
                      <a:pt x="75" y="184"/>
                      <a:pt x="74" y="185"/>
                      <a:pt x="74" y="186"/>
                    </a:cubicBezTo>
                    <a:cubicBezTo>
                      <a:pt x="74" y="187"/>
                      <a:pt x="74" y="187"/>
                      <a:pt x="74" y="187"/>
                    </a:cubicBezTo>
                    <a:cubicBezTo>
                      <a:pt x="73" y="187"/>
                      <a:pt x="73" y="186"/>
                      <a:pt x="73" y="186"/>
                    </a:cubicBezTo>
                    <a:cubicBezTo>
                      <a:pt x="73" y="187"/>
                      <a:pt x="73" y="187"/>
                      <a:pt x="72" y="187"/>
                    </a:cubicBezTo>
                    <a:cubicBezTo>
                      <a:pt x="73" y="186"/>
                      <a:pt x="73" y="186"/>
                      <a:pt x="73" y="186"/>
                    </a:cubicBezTo>
                    <a:cubicBezTo>
                      <a:pt x="73" y="186"/>
                      <a:pt x="73" y="183"/>
                      <a:pt x="76" y="185"/>
                    </a:cubicBezTo>
                    <a:close/>
                    <a:moveTo>
                      <a:pt x="69" y="184"/>
                    </a:moveTo>
                    <a:cubicBezTo>
                      <a:pt x="68" y="183"/>
                      <a:pt x="67" y="185"/>
                      <a:pt x="65" y="183"/>
                    </a:cubicBezTo>
                    <a:cubicBezTo>
                      <a:pt x="65" y="182"/>
                      <a:pt x="67" y="181"/>
                      <a:pt x="67" y="181"/>
                    </a:cubicBezTo>
                    <a:cubicBezTo>
                      <a:pt x="66" y="179"/>
                      <a:pt x="66" y="179"/>
                      <a:pt x="66" y="179"/>
                    </a:cubicBezTo>
                    <a:cubicBezTo>
                      <a:pt x="69" y="181"/>
                      <a:pt x="66" y="175"/>
                      <a:pt x="70" y="175"/>
                    </a:cubicBezTo>
                    <a:cubicBezTo>
                      <a:pt x="70" y="178"/>
                      <a:pt x="73" y="179"/>
                      <a:pt x="72" y="182"/>
                    </a:cubicBezTo>
                    <a:cubicBezTo>
                      <a:pt x="70" y="182"/>
                      <a:pt x="70" y="182"/>
                      <a:pt x="70" y="182"/>
                    </a:cubicBezTo>
                    <a:cubicBezTo>
                      <a:pt x="72" y="184"/>
                      <a:pt x="67" y="187"/>
                      <a:pt x="65" y="189"/>
                    </a:cubicBezTo>
                    <a:cubicBezTo>
                      <a:pt x="64" y="189"/>
                      <a:pt x="63" y="188"/>
                      <a:pt x="61" y="188"/>
                    </a:cubicBezTo>
                    <a:cubicBezTo>
                      <a:pt x="62" y="185"/>
                      <a:pt x="68" y="187"/>
                      <a:pt x="69" y="184"/>
                    </a:cubicBezTo>
                    <a:close/>
                    <a:moveTo>
                      <a:pt x="67" y="194"/>
                    </a:moveTo>
                    <a:cubicBezTo>
                      <a:pt x="66" y="194"/>
                      <a:pt x="65" y="194"/>
                      <a:pt x="65" y="194"/>
                    </a:cubicBezTo>
                    <a:cubicBezTo>
                      <a:pt x="66" y="193"/>
                      <a:pt x="66" y="194"/>
                      <a:pt x="67" y="194"/>
                    </a:cubicBezTo>
                    <a:cubicBezTo>
                      <a:pt x="68" y="194"/>
                      <a:pt x="70" y="194"/>
                      <a:pt x="72" y="193"/>
                    </a:cubicBezTo>
                    <a:cubicBezTo>
                      <a:pt x="70" y="195"/>
                      <a:pt x="67" y="200"/>
                      <a:pt x="62" y="198"/>
                    </a:cubicBezTo>
                    <a:cubicBezTo>
                      <a:pt x="62" y="196"/>
                      <a:pt x="62" y="196"/>
                      <a:pt x="62" y="196"/>
                    </a:cubicBezTo>
                    <a:cubicBezTo>
                      <a:pt x="65" y="195"/>
                      <a:pt x="67" y="199"/>
                      <a:pt x="68" y="196"/>
                    </a:cubicBezTo>
                    <a:cubicBezTo>
                      <a:pt x="68" y="195"/>
                      <a:pt x="67" y="194"/>
                      <a:pt x="67" y="194"/>
                    </a:cubicBezTo>
                    <a:close/>
                    <a:moveTo>
                      <a:pt x="61" y="216"/>
                    </a:moveTo>
                    <a:cubicBezTo>
                      <a:pt x="60" y="216"/>
                      <a:pt x="56" y="220"/>
                      <a:pt x="56" y="216"/>
                    </a:cubicBezTo>
                    <a:cubicBezTo>
                      <a:pt x="57" y="218"/>
                      <a:pt x="59" y="216"/>
                      <a:pt x="61" y="216"/>
                    </a:cubicBezTo>
                    <a:close/>
                    <a:moveTo>
                      <a:pt x="60" y="211"/>
                    </a:moveTo>
                    <a:cubicBezTo>
                      <a:pt x="58" y="211"/>
                      <a:pt x="56" y="214"/>
                      <a:pt x="54" y="211"/>
                    </a:cubicBezTo>
                    <a:cubicBezTo>
                      <a:pt x="58" y="206"/>
                      <a:pt x="58" y="206"/>
                      <a:pt x="58" y="206"/>
                    </a:cubicBezTo>
                    <a:cubicBezTo>
                      <a:pt x="59" y="207"/>
                      <a:pt x="60" y="209"/>
                      <a:pt x="58" y="210"/>
                    </a:cubicBezTo>
                    <a:cubicBezTo>
                      <a:pt x="58" y="211"/>
                      <a:pt x="58" y="211"/>
                      <a:pt x="58" y="211"/>
                    </a:cubicBezTo>
                    <a:lnTo>
                      <a:pt x="60" y="211"/>
                    </a:lnTo>
                    <a:close/>
                    <a:moveTo>
                      <a:pt x="53" y="192"/>
                    </a:moveTo>
                    <a:cubicBezTo>
                      <a:pt x="53" y="192"/>
                      <a:pt x="54" y="193"/>
                      <a:pt x="54" y="193"/>
                    </a:cubicBezTo>
                    <a:cubicBezTo>
                      <a:pt x="55" y="192"/>
                      <a:pt x="56" y="190"/>
                      <a:pt x="58" y="189"/>
                    </a:cubicBezTo>
                    <a:cubicBezTo>
                      <a:pt x="61" y="190"/>
                      <a:pt x="60" y="192"/>
                      <a:pt x="59" y="194"/>
                    </a:cubicBezTo>
                    <a:cubicBezTo>
                      <a:pt x="56" y="192"/>
                      <a:pt x="53" y="196"/>
                      <a:pt x="53" y="192"/>
                    </a:cubicBezTo>
                    <a:close/>
                    <a:moveTo>
                      <a:pt x="55" y="200"/>
                    </a:moveTo>
                    <a:cubicBezTo>
                      <a:pt x="55" y="205"/>
                      <a:pt x="51" y="199"/>
                      <a:pt x="48" y="200"/>
                    </a:cubicBezTo>
                    <a:cubicBezTo>
                      <a:pt x="50" y="197"/>
                      <a:pt x="53" y="197"/>
                      <a:pt x="55" y="200"/>
                    </a:cubicBezTo>
                    <a:close/>
                    <a:moveTo>
                      <a:pt x="49" y="206"/>
                    </a:moveTo>
                    <a:cubicBezTo>
                      <a:pt x="51" y="208"/>
                      <a:pt x="47" y="210"/>
                      <a:pt x="50" y="211"/>
                    </a:cubicBezTo>
                    <a:cubicBezTo>
                      <a:pt x="49" y="210"/>
                      <a:pt x="45" y="211"/>
                      <a:pt x="45" y="208"/>
                    </a:cubicBezTo>
                    <a:cubicBezTo>
                      <a:pt x="46" y="207"/>
                      <a:pt x="48" y="204"/>
                      <a:pt x="49" y="206"/>
                    </a:cubicBezTo>
                    <a:close/>
                    <a:moveTo>
                      <a:pt x="51" y="216"/>
                    </a:moveTo>
                    <a:cubicBezTo>
                      <a:pt x="49" y="216"/>
                      <a:pt x="48" y="218"/>
                      <a:pt x="45" y="219"/>
                    </a:cubicBezTo>
                    <a:cubicBezTo>
                      <a:pt x="45" y="217"/>
                      <a:pt x="45" y="217"/>
                      <a:pt x="45" y="217"/>
                    </a:cubicBezTo>
                    <a:cubicBezTo>
                      <a:pt x="46" y="217"/>
                      <a:pt x="47" y="217"/>
                      <a:pt x="47" y="216"/>
                    </a:cubicBezTo>
                    <a:cubicBezTo>
                      <a:pt x="44" y="215"/>
                      <a:pt x="44" y="215"/>
                      <a:pt x="44" y="215"/>
                    </a:cubicBezTo>
                    <a:cubicBezTo>
                      <a:pt x="43" y="210"/>
                      <a:pt x="50" y="213"/>
                      <a:pt x="51" y="216"/>
                    </a:cubicBezTo>
                    <a:close/>
                    <a:moveTo>
                      <a:pt x="41" y="219"/>
                    </a:moveTo>
                    <a:cubicBezTo>
                      <a:pt x="42" y="219"/>
                      <a:pt x="42" y="219"/>
                      <a:pt x="42" y="219"/>
                    </a:cubicBezTo>
                    <a:cubicBezTo>
                      <a:pt x="42" y="224"/>
                      <a:pt x="42" y="224"/>
                      <a:pt x="42" y="224"/>
                    </a:cubicBezTo>
                    <a:cubicBezTo>
                      <a:pt x="41" y="224"/>
                      <a:pt x="41" y="224"/>
                      <a:pt x="41" y="224"/>
                    </a:cubicBezTo>
                    <a:lnTo>
                      <a:pt x="41" y="219"/>
                    </a:lnTo>
                    <a:close/>
                    <a:moveTo>
                      <a:pt x="37" y="227"/>
                    </a:moveTo>
                    <a:cubicBezTo>
                      <a:pt x="37" y="229"/>
                      <a:pt x="37" y="229"/>
                      <a:pt x="37" y="229"/>
                    </a:cubicBezTo>
                    <a:cubicBezTo>
                      <a:pt x="35" y="229"/>
                      <a:pt x="35" y="229"/>
                      <a:pt x="35" y="229"/>
                    </a:cubicBezTo>
                    <a:lnTo>
                      <a:pt x="37" y="227"/>
                    </a:lnTo>
                    <a:close/>
                    <a:moveTo>
                      <a:pt x="37" y="250"/>
                    </a:moveTo>
                    <a:cubicBezTo>
                      <a:pt x="37" y="250"/>
                      <a:pt x="38" y="251"/>
                      <a:pt x="38" y="252"/>
                    </a:cubicBezTo>
                    <a:cubicBezTo>
                      <a:pt x="38" y="253"/>
                      <a:pt x="36" y="252"/>
                      <a:pt x="35" y="252"/>
                    </a:cubicBezTo>
                    <a:lnTo>
                      <a:pt x="37" y="250"/>
                    </a:lnTo>
                    <a:close/>
                    <a:moveTo>
                      <a:pt x="34" y="256"/>
                    </a:moveTo>
                    <a:cubicBezTo>
                      <a:pt x="35" y="258"/>
                      <a:pt x="35" y="258"/>
                      <a:pt x="35" y="258"/>
                    </a:cubicBezTo>
                    <a:cubicBezTo>
                      <a:pt x="36" y="257"/>
                      <a:pt x="36" y="257"/>
                      <a:pt x="37" y="257"/>
                    </a:cubicBezTo>
                    <a:cubicBezTo>
                      <a:pt x="37" y="258"/>
                      <a:pt x="37" y="258"/>
                      <a:pt x="37" y="258"/>
                    </a:cubicBezTo>
                    <a:cubicBezTo>
                      <a:pt x="37" y="259"/>
                      <a:pt x="35" y="258"/>
                      <a:pt x="34" y="258"/>
                    </a:cubicBezTo>
                    <a:lnTo>
                      <a:pt x="34" y="256"/>
                    </a:lnTo>
                    <a:close/>
                    <a:moveTo>
                      <a:pt x="28" y="279"/>
                    </a:moveTo>
                    <a:cubicBezTo>
                      <a:pt x="29" y="278"/>
                      <a:pt x="29" y="278"/>
                      <a:pt x="29" y="278"/>
                    </a:cubicBezTo>
                    <a:cubicBezTo>
                      <a:pt x="29" y="278"/>
                      <a:pt x="29" y="279"/>
                      <a:pt x="28" y="279"/>
                    </a:cubicBezTo>
                    <a:cubicBezTo>
                      <a:pt x="27" y="281"/>
                      <a:pt x="27" y="281"/>
                      <a:pt x="27" y="281"/>
                    </a:cubicBezTo>
                    <a:cubicBezTo>
                      <a:pt x="23" y="278"/>
                      <a:pt x="23" y="278"/>
                      <a:pt x="23" y="278"/>
                    </a:cubicBezTo>
                    <a:cubicBezTo>
                      <a:pt x="25" y="278"/>
                      <a:pt x="27" y="280"/>
                      <a:pt x="28" y="279"/>
                    </a:cubicBezTo>
                    <a:close/>
                    <a:moveTo>
                      <a:pt x="22" y="293"/>
                    </a:moveTo>
                    <a:cubicBezTo>
                      <a:pt x="25" y="294"/>
                      <a:pt x="25" y="290"/>
                      <a:pt x="27" y="291"/>
                    </a:cubicBezTo>
                    <a:cubicBezTo>
                      <a:pt x="25" y="293"/>
                      <a:pt x="25" y="293"/>
                      <a:pt x="25" y="293"/>
                    </a:cubicBezTo>
                    <a:cubicBezTo>
                      <a:pt x="27" y="295"/>
                      <a:pt x="27" y="295"/>
                      <a:pt x="28" y="297"/>
                    </a:cubicBezTo>
                    <a:cubicBezTo>
                      <a:pt x="27" y="298"/>
                      <a:pt x="27" y="298"/>
                      <a:pt x="27" y="298"/>
                    </a:cubicBezTo>
                    <a:cubicBezTo>
                      <a:pt x="28" y="299"/>
                      <a:pt x="28" y="299"/>
                      <a:pt x="28" y="299"/>
                    </a:cubicBezTo>
                    <a:cubicBezTo>
                      <a:pt x="29" y="299"/>
                      <a:pt x="29" y="299"/>
                      <a:pt x="29" y="298"/>
                    </a:cubicBezTo>
                    <a:cubicBezTo>
                      <a:pt x="30" y="298"/>
                      <a:pt x="30" y="298"/>
                      <a:pt x="30" y="298"/>
                    </a:cubicBezTo>
                    <a:cubicBezTo>
                      <a:pt x="30" y="300"/>
                      <a:pt x="26" y="300"/>
                      <a:pt x="24" y="301"/>
                    </a:cubicBezTo>
                    <a:cubicBezTo>
                      <a:pt x="23" y="301"/>
                      <a:pt x="23" y="302"/>
                      <a:pt x="21" y="302"/>
                    </a:cubicBezTo>
                    <a:cubicBezTo>
                      <a:pt x="22" y="301"/>
                      <a:pt x="23" y="301"/>
                      <a:pt x="24" y="301"/>
                    </a:cubicBezTo>
                    <a:cubicBezTo>
                      <a:pt x="25" y="299"/>
                      <a:pt x="23" y="295"/>
                      <a:pt x="22" y="293"/>
                    </a:cubicBezTo>
                    <a:close/>
                    <a:moveTo>
                      <a:pt x="21" y="326"/>
                    </a:moveTo>
                    <a:cubicBezTo>
                      <a:pt x="20" y="329"/>
                      <a:pt x="23" y="328"/>
                      <a:pt x="23" y="329"/>
                    </a:cubicBezTo>
                    <a:cubicBezTo>
                      <a:pt x="23" y="330"/>
                      <a:pt x="23" y="330"/>
                      <a:pt x="23" y="330"/>
                    </a:cubicBezTo>
                    <a:cubicBezTo>
                      <a:pt x="19" y="330"/>
                      <a:pt x="19" y="330"/>
                      <a:pt x="19" y="330"/>
                    </a:cubicBezTo>
                    <a:lnTo>
                      <a:pt x="21" y="326"/>
                    </a:lnTo>
                    <a:close/>
                    <a:moveTo>
                      <a:pt x="23" y="321"/>
                    </a:moveTo>
                    <a:cubicBezTo>
                      <a:pt x="25" y="317"/>
                      <a:pt x="25" y="317"/>
                      <a:pt x="25" y="317"/>
                    </a:cubicBezTo>
                    <a:cubicBezTo>
                      <a:pt x="24" y="320"/>
                      <a:pt x="29" y="325"/>
                      <a:pt x="23" y="325"/>
                    </a:cubicBezTo>
                    <a:cubicBezTo>
                      <a:pt x="22" y="324"/>
                      <a:pt x="22" y="324"/>
                      <a:pt x="22" y="324"/>
                    </a:cubicBezTo>
                    <a:cubicBezTo>
                      <a:pt x="24" y="322"/>
                      <a:pt x="24" y="322"/>
                      <a:pt x="24" y="322"/>
                    </a:cubicBezTo>
                    <a:lnTo>
                      <a:pt x="23" y="321"/>
                    </a:lnTo>
                    <a:close/>
                    <a:moveTo>
                      <a:pt x="25" y="336"/>
                    </a:moveTo>
                    <a:cubicBezTo>
                      <a:pt x="25" y="337"/>
                      <a:pt x="23" y="337"/>
                      <a:pt x="23" y="338"/>
                    </a:cubicBezTo>
                    <a:cubicBezTo>
                      <a:pt x="21" y="338"/>
                      <a:pt x="21" y="338"/>
                      <a:pt x="21" y="338"/>
                    </a:cubicBezTo>
                    <a:cubicBezTo>
                      <a:pt x="23" y="334"/>
                      <a:pt x="21" y="334"/>
                      <a:pt x="25" y="334"/>
                    </a:cubicBezTo>
                    <a:cubicBezTo>
                      <a:pt x="23" y="335"/>
                      <a:pt x="23" y="335"/>
                      <a:pt x="23" y="335"/>
                    </a:cubicBezTo>
                    <a:cubicBezTo>
                      <a:pt x="23" y="336"/>
                      <a:pt x="24" y="336"/>
                      <a:pt x="25" y="336"/>
                    </a:cubicBezTo>
                    <a:close/>
                    <a:moveTo>
                      <a:pt x="28" y="371"/>
                    </a:moveTo>
                    <a:cubicBezTo>
                      <a:pt x="28" y="372"/>
                      <a:pt x="27" y="372"/>
                      <a:pt x="27" y="373"/>
                    </a:cubicBezTo>
                    <a:cubicBezTo>
                      <a:pt x="24" y="371"/>
                      <a:pt x="24" y="371"/>
                      <a:pt x="24" y="371"/>
                    </a:cubicBezTo>
                    <a:cubicBezTo>
                      <a:pt x="25" y="369"/>
                      <a:pt x="27" y="368"/>
                      <a:pt x="29" y="368"/>
                    </a:cubicBezTo>
                    <a:cubicBezTo>
                      <a:pt x="28" y="369"/>
                      <a:pt x="26" y="369"/>
                      <a:pt x="25" y="371"/>
                    </a:cubicBezTo>
                    <a:cubicBezTo>
                      <a:pt x="25" y="372"/>
                      <a:pt x="27" y="371"/>
                      <a:pt x="28" y="371"/>
                    </a:cubicBezTo>
                    <a:close/>
                    <a:moveTo>
                      <a:pt x="25" y="366"/>
                    </a:moveTo>
                    <a:cubicBezTo>
                      <a:pt x="25" y="364"/>
                      <a:pt x="25" y="364"/>
                      <a:pt x="25" y="364"/>
                    </a:cubicBezTo>
                    <a:cubicBezTo>
                      <a:pt x="28" y="364"/>
                      <a:pt x="28" y="364"/>
                      <a:pt x="28" y="364"/>
                    </a:cubicBezTo>
                    <a:lnTo>
                      <a:pt x="25" y="366"/>
                    </a:lnTo>
                    <a:close/>
                    <a:moveTo>
                      <a:pt x="18" y="349"/>
                    </a:moveTo>
                    <a:cubicBezTo>
                      <a:pt x="15" y="349"/>
                      <a:pt x="15" y="349"/>
                      <a:pt x="15" y="349"/>
                    </a:cubicBezTo>
                    <a:cubicBezTo>
                      <a:pt x="17" y="346"/>
                      <a:pt x="20" y="347"/>
                      <a:pt x="21" y="344"/>
                    </a:cubicBezTo>
                    <a:cubicBezTo>
                      <a:pt x="20" y="346"/>
                      <a:pt x="24" y="348"/>
                      <a:pt x="26" y="349"/>
                    </a:cubicBezTo>
                    <a:cubicBezTo>
                      <a:pt x="23" y="351"/>
                      <a:pt x="20" y="344"/>
                      <a:pt x="18" y="349"/>
                    </a:cubicBezTo>
                    <a:close/>
                    <a:moveTo>
                      <a:pt x="31" y="356"/>
                    </a:moveTo>
                    <a:cubicBezTo>
                      <a:pt x="29" y="357"/>
                      <a:pt x="25" y="353"/>
                      <a:pt x="25" y="351"/>
                    </a:cubicBezTo>
                    <a:cubicBezTo>
                      <a:pt x="27" y="352"/>
                      <a:pt x="28" y="355"/>
                      <a:pt x="31" y="356"/>
                    </a:cubicBezTo>
                    <a:close/>
                    <a:moveTo>
                      <a:pt x="19" y="362"/>
                    </a:moveTo>
                    <a:cubicBezTo>
                      <a:pt x="23" y="362"/>
                      <a:pt x="22" y="366"/>
                      <a:pt x="23" y="367"/>
                    </a:cubicBezTo>
                    <a:cubicBezTo>
                      <a:pt x="22" y="367"/>
                      <a:pt x="22" y="367"/>
                      <a:pt x="22" y="367"/>
                    </a:cubicBezTo>
                    <a:cubicBezTo>
                      <a:pt x="22" y="371"/>
                      <a:pt x="22" y="371"/>
                      <a:pt x="22" y="371"/>
                    </a:cubicBezTo>
                    <a:cubicBezTo>
                      <a:pt x="22" y="370"/>
                      <a:pt x="19" y="369"/>
                      <a:pt x="22" y="367"/>
                    </a:cubicBezTo>
                    <a:cubicBezTo>
                      <a:pt x="22" y="365"/>
                      <a:pt x="16" y="364"/>
                      <a:pt x="19" y="362"/>
                    </a:cubicBezTo>
                    <a:close/>
                    <a:moveTo>
                      <a:pt x="22" y="357"/>
                    </a:moveTo>
                    <a:cubicBezTo>
                      <a:pt x="22" y="357"/>
                      <a:pt x="21" y="358"/>
                      <a:pt x="21" y="358"/>
                    </a:cubicBezTo>
                    <a:cubicBezTo>
                      <a:pt x="21" y="358"/>
                      <a:pt x="21" y="358"/>
                      <a:pt x="21" y="358"/>
                    </a:cubicBezTo>
                    <a:cubicBezTo>
                      <a:pt x="20" y="357"/>
                      <a:pt x="21" y="357"/>
                      <a:pt x="22" y="357"/>
                    </a:cubicBezTo>
                    <a:cubicBezTo>
                      <a:pt x="23" y="356"/>
                      <a:pt x="23" y="356"/>
                      <a:pt x="23" y="356"/>
                    </a:cubicBezTo>
                    <a:lnTo>
                      <a:pt x="22" y="357"/>
                    </a:lnTo>
                    <a:close/>
                    <a:moveTo>
                      <a:pt x="19" y="342"/>
                    </a:moveTo>
                    <a:cubicBezTo>
                      <a:pt x="18" y="343"/>
                      <a:pt x="16" y="344"/>
                      <a:pt x="14" y="343"/>
                    </a:cubicBezTo>
                    <a:cubicBezTo>
                      <a:pt x="15" y="341"/>
                      <a:pt x="17" y="341"/>
                      <a:pt x="19" y="342"/>
                    </a:cubicBezTo>
                    <a:close/>
                    <a:moveTo>
                      <a:pt x="12" y="398"/>
                    </a:moveTo>
                    <a:cubicBezTo>
                      <a:pt x="13" y="396"/>
                      <a:pt x="15" y="397"/>
                      <a:pt x="16" y="397"/>
                    </a:cubicBezTo>
                    <a:cubicBezTo>
                      <a:pt x="15" y="398"/>
                      <a:pt x="13" y="397"/>
                      <a:pt x="12" y="398"/>
                    </a:cubicBezTo>
                    <a:close/>
                    <a:moveTo>
                      <a:pt x="29" y="391"/>
                    </a:moveTo>
                    <a:cubicBezTo>
                      <a:pt x="25" y="388"/>
                      <a:pt x="22" y="393"/>
                      <a:pt x="19" y="395"/>
                    </a:cubicBezTo>
                    <a:cubicBezTo>
                      <a:pt x="21" y="393"/>
                      <a:pt x="21" y="393"/>
                      <a:pt x="21" y="393"/>
                    </a:cubicBezTo>
                    <a:cubicBezTo>
                      <a:pt x="19" y="391"/>
                      <a:pt x="19" y="391"/>
                      <a:pt x="19" y="391"/>
                    </a:cubicBezTo>
                    <a:cubicBezTo>
                      <a:pt x="16" y="393"/>
                      <a:pt x="16" y="393"/>
                      <a:pt x="16" y="393"/>
                    </a:cubicBezTo>
                    <a:cubicBezTo>
                      <a:pt x="16" y="391"/>
                      <a:pt x="19" y="390"/>
                      <a:pt x="19" y="390"/>
                    </a:cubicBezTo>
                    <a:cubicBezTo>
                      <a:pt x="19" y="389"/>
                      <a:pt x="18" y="389"/>
                      <a:pt x="17" y="389"/>
                    </a:cubicBezTo>
                    <a:cubicBezTo>
                      <a:pt x="15" y="391"/>
                      <a:pt x="15" y="391"/>
                      <a:pt x="15" y="391"/>
                    </a:cubicBezTo>
                    <a:cubicBezTo>
                      <a:pt x="14" y="385"/>
                      <a:pt x="13" y="387"/>
                      <a:pt x="15" y="386"/>
                    </a:cubicBezTo>
                    <a:cubicBezTo>
                      <a:pt x="17" y="385"/>
                      <a:pt x="17" y="385"/>
                      <a:pt x="17" y="385"/>
                    </a:cubicBezTo>
                    <a:cubicBezTo>
                      <a:pt x="16" y="386"/>
                      <a:pt x="16" y="386"/>
                      <a:pt x="15" y="386"/>
                    </a:cubicBezTo>
                    <a:cubicBezTo>
                      <a:pt x="14" y="386"/>
                      <a:pt x="14" y="386"/>
                      <a:pt x="14" y="386"/>
                    </a:cubicBezTo>
                    <a:cubicBezTo>
                      <a:pt x="14" y="388"/>
                      <a:pt x="16" y="388"/>
                      <a:pt x="17" y="388"/>
                    </a:cubicBezTo>
                    <a:cubicBezTo>
                      <a:pt x="18" y="386"/>
                      <a:pt x="19" y="389"/>
                      <a:pt x="20" y="387"/>
                    </a:cubicBezTo>
                    <a:cubicBezTo>
                      <a:pt x="23" y="385"/>
                      <a:pt x="20" y="382"/>
                      <a:pt x="19" y="380"/>
                    </a:cubicBezTo>
                    <a:cubicBezTo>
                      <a:pt x="18" y="379"/>
                      <a:pt x="18" y="379"/>
                      <a:pt x="18" y="379"/>
                    </a:cubicBezTo>
                    <a:cubicBezTo>
                      <a:pt x="16" y="383"/>
                      <a:pt x="16" y="383"/>
                      <a:pt x="16" y="383"/>
                    </a:cubicBezTo>
                    <a:cubicBezTo>
                      <a:pt x="13" y="382"/>
                      <a:pt x="13" y="382"/>
                      <a:pt x="13" y="382"/>
                    </a:cubicBezTo>
                    <a:cubicBezTo>
                      <a:pt x="15" y="380"/>
                      <a:pt x="12" y="382"/>
                      <a:pt x="12" y="380"/>
                    </a:cubicBezTo>
                    <a:cubicBezTo>
                      <a:pt x="13" y="378"/>
                      <a:pt x="16" y="381"/>
                      <a:pt x="17" y="377"/>
                    </a:cubicBezTo>
                    <a:cubicBezTo>
                      <a:pt x="17" y="373"/>
                      <a:pt x="14" y="376"/>
                      <a:pt x="12" y="374"/>
                    </a:cubicBezTo>
                    <a:cubicBezTo>
                      <a:pt x="14" y="373"/>
                      <a:pt x="18" y="376"/>
                      <a:pt x="20" y="373"/>
                    </a:cubicBezTo>
                    <a:cubicBezTo>
                      <a:pt x="16" y="372"/>
                      <a:pt x="16" y="372"/>
                      <a:pt x="16" y="372"/>
                    </a:cubicBezTo>
                    <a:cubicBezTo>
                      <a:pt x="16" y="372"/>
                      <a:pt x="19" y="370"/>
                      <a:pt x="20" y="371"/>
                    </a:cubicBezTo>
                    <a:cubicBezTo>
                      <a:pt x="20" y="373"/>
                      <a:pt x="20" y="375"/>
                      <a:pt x="22" y="374"/>
                    </a:cubicBezTo>
                    <a:cubicBezTo>
                      <a:pt x="22" y="375"/>
                      <a:pt x="22" y="375"/>
                      <a:pt x="23" y="376"/>
                    </a:cubicBezTo>
                    <a:cubicBezTo>
                      <a:pt x="23" y="376"/>
                      <a:pt x="23" y="376"/>
                      <a:pt x="23" y="376"/>
                    </a:cubicBezTo>
                    <a:cubicBezTo>
                      <a:pt x="24" y="377"/>
                      <a:pt x="26" y="377"/>
                      <a:pt x="25" y="380"/>
                    </a:cubicBezTo>
                    <a:cubicBezTo>
                      <a:pt x="23" y="380"/>
                      <a:pt x="23" y="380"/>
                      <a:pt x="23" y="380"/>
                    </a:cubicBezTo>
                    <a:cubicBezTo>
                      <a:pt x="23" y="379"/>
                      <a:pt x="24" y="377"/>
                      <a:pt x="23" y="376"/>
                    </a:cubicBezTo>
                    <a:cubicBezTo>
                      <a:pt x="23" y="376"/>
                      <a:pt x="23" y="376"/>
                      <a:pt x="23" y="376"/>
                    </a:cubicBezTo>
                    <a:cubicBezTo>
                      <a:pt x="22" y="376"/>
                      <a:pt x="22" y="375"/>
                      <a:pt x="21" y="375"/>
                    </a:cubicBezTo>
                    <a:cubicBezTo>
                      <a:pt x="20" y="373"/>
                      <a:pt x="19" y="376"/>
                      <a:pt x="18" y="376"/>
                    </a:cubicBezTo>
                    <a:cubicBezTo>
                      <a:pt x="16" y="379"/>
                      <a:pt x="21" y="381"/>
                      <a:pt x="21" y="382"/>
                    </a:cubicBezTo>
                    <a:cubicBezTo>
                      <a:pt x="23" y="382"/>
                      <a:pt x="24" y="380"/>
                      <a:pt x="25" y="381"/>
                    </a:cubicBezTo>
                    <a:cubicBezTo>
                      <a:pt x="24" y="381"/>
                      <a:pt x="23" y="383"/>
                      <a:pt x="24" y="385"/>
                    </a:cubicBezTo>
                    <a:cubicBezTo>
                      <a:pt x="25" y="386"/>
                      <a:pt x="29" y="387"/>
                      <a:pt x="31" y="387"/>
                    </a:cubicBezTo>
                    <a:cubicBezTo>
                      <a:pt x="27" y="386"/>
                      <a:pt x="31" y="390"/>
                      <a:pt x="29" y="391"/>
                    </a:cubicBezTo>
                    <a:close/>
                    <a:moveTo>
                      <a:pt x="32" y="375"/>
                    </a:moveTo>
                    <a:cubicBezTo>
                      <a:pt x="32" y="373"/>
                      <a:pt x="32" y="373"/>
                      <a:pt x="32" y="373"/>
                    </a:cubicBezTo>
                    <a:cubicBezTo>
                      <a:pt x="32" y="373"/>
                      <a:pt x="32" y="374"/>
                      <a:pt x="33" y="373"/>
                    </a:cubicBezTo>
                    <a:lnTo>
                      <a:pt x="32" y="375"/>
                    </a:lnTo>
                    <a:close/>
                    <a:moveTo>
                      <a:pt x="34" y="367"/>
                    </a:moveTo>
                    <a:cubicBezTo>
                      <a:pt x="32" y="367"/>
                      <a:pt x="32" y="366"/>
                      <a:pt x="31" y="366"/>
                    </a:cubicBezTo>
                    <a:cubicBezTo>
                      <a:pt x="31" y="366"/>
                      <a:pt x="30" y="366"/>
                      <a:pt x="29" y="366"/>
                    </a:cubicBezTo>
                    <a:cubicBezTo>
                      <a:pt x="30" y="363"/>
                      <a:pt x="30" y="363"/>
                      <a:pt x="30" y="363"/>
                    </a:cubicBezTo>
                    <a:cubicBezTo>
                      <a:pt x="30" y="362"/>
                      <a:pt x="28" y="363"/>
                      <a:pt x="27" y="362"/>
                    </a:cubicBezTo>
                    <a:cubicBezTo>
                      <a:pt x="30" y="361"/>
                      <a:pt x="30" y="361"/>
                      <a:pt x="30" y="361"/>
                    </a:cubicBezTo>
                    <a:cubicBezTo>
                      <a:pt x="30" y="362"/>
                      <a:pt x="30" y="362"/>
                      <a:pt x="30" y="362"/>
                    </a:cubicBezTo>
                    <a:cubicBezTo>
                      <a:pt x="32" y="362"/>
                      <a:pt x="32" y="362"/>
                      <a:pt x="32" y="362"/>
                    </a:cubicBezTo>
                    <a:cubicBezTo>
                      <a:pt x="31" y="363"/>
                      <a:pt x="31" y="363"/>
                      <a:pt x="31" y="363"/>
                    </a:cubicBezTo>
                    <a:cubicBezTo>
                      <a:pt x="33" y="363"/>
                      <a:pt x="35" y="365"/>
                      <a:pt x="34" y="367"/>
                    </a:cubicBezTo>
                    <a:close/>
                    <a:moveTo>
                      <a:pt x="44" y="454"/>
                    </a:moveTo>
                    <a:cubicBezTo>
                      <a:pt x="42" y="452"/>
                      <a:pt x="42" y="452"/>
                      <a:pt x="42" y="452"/>
                    </a:cubicBezTo>
                    <a:cubicBezTo>
                      <a:pt x="43" y="452"/>
                      <a:pt x="45" y="452"/>
                      <a:pt x="45" y="453"/>
                    </a:cubicBezTo>
                    <a:cubicBezTo>
                      <a:pt x="45" y="453"/>
                      <a:pt x="45" y="454"/>
                      <a:pt x="44" y="454"/>
                    </a:cubicBezTo>
                    <a:close/>
                    <a:moveTo>
                      <a:pt x="48" y="412"/>
                    </a:moveTo>
                    <a:cubicBezTo>
                      <a:pt x="49" y="412"/>
                      <a:pt x="49" y="412"/>
                      <a:pt x="49" y="412"/>
                    </a:cubicBezTo>
                    <a:cubicBezTo>
                      <a:pt x="50" y="412"/>
                      <a:pt x="51" y="410"/>
                      <a:pt x="51" y="412"/>
                    </a:cubicBezTo>
                    <a:cubicBezTo>
                      <a:pt x="49" y="412"/>
                      <a:pt x="49" y="412"/>
                      <a:pt x="49" y="412"/>
                    </a:cubicBezTo>
                    <a:lnTo>
                      <a:pt x="48" y="412"/>
                    </a:lnTo>
                    <a:close/>
                    <a:moveTo>
                      <a:pt x="49" y="424"/>
                    </a:moveTo>
                    <a:cubicBezTo>
                      <a:pt x="51" y="422"/>
                      <a:pt x="51" y="422"/>
                      <a:pt x="51" y="422"/>
                    </a:cubicBezTo>
                    <a:cubicBezTo>
                      <a:pt x="52" y="422"/>
                      <a:pt x="52" y="422"/>
                      <a:pt x="52" y="422"/>
                    </a:cubicBezTo>
                    <a:lnTo>
                      <a:pt x="49" y="424"/>
                    </a:lnTo>
                    <a:close/>
                    <a:moveTo>
                      <a:pt x="49" y="385"/>
                    </a:moveTo>
                    <a:cubicBezTo>
                      <a:pt x="51" y="382"/>
                      <a:pt x="53" y="385"/>
                      <a:pt x="55" y="385"/>
                    </a:cubicBezTo>
                    <a:lnTo>
                      <a:pt x="49" y="385"/>
                    </a:lnTo>
                    <a:close/>
                    <a:moveTo>
                      <a:pt x="68" y="351"/>
                    </a:moveTo>
                    <a:cubicBezTo>
                      <a:pt x="69" y="350"/>
                      <a:pt x="69" y="348"/>
                      <a:pt x="71" y="347"/>
                    </a:cubicBezTo>
                    <a:cubicBezTo>
                      <a:pt x="74" y="347"/>
                      <a:pt x="74" y="350"/>
                      <a:pt x="75" y="351"/>
                    </a:cubicBezTo>
                    <a:cubicBezTo>
                      <a:pt x="74" y="351"/>
                      <a:pt x="74" y="351"/>
                      <a:pt x="74" y="351"/>
                    </a:cubicBezTo>
                    <a:cubicBezTo>
                      <a:pt x="77" y="353"/>
                      <a:pt x="80" y="354"/>
                      <a:pt x="82" y="353"/>
                    </a:cubicBezTo>
                    <a:cubicBezTo>
                      <a:pt x="81" y="355"/>
                      <a:pt x="76" y="352"/>
                      <a:pt x="77" y="356"/>
                    </a:cubicBezTo>
                    <a:cubicBezTo>
                      <a:pt x="75" y="356"/>
                      <a:pt x="75" y="356"/>
                      <a:pt x="75" y="356"/>
                    </a:cubicBezTo>
                    <a:cubicBezTo>
                      <a:pt x="75" y="354"/>
                      <a:pt x="75" y="354"/>
                      <a:pt x="75" y="354"/>
                    </a:cubicBezTo>
                    <a:cubicBezTo>
                      <a:pt x="74" y="353"/>
                      <a:pt x="71" y="355"/>
                      <a:pt x="72" y="356"/>
                    </a:cubicBezTo>
                    <a:cubicBezTo>
                      <a:pt x="70" y="354"/>
                      <a:pt x="70" y="354"/>
                      <a:pt x="70" y="354"/>
                    </a:cubicBezTo>
                    <a:cubicBezTo>
                      <a:pt x="69" y="355"/>
                      <a:pt x="69" y="355"/>
                      <a:pt x="69" y="355"/>
                    </a:cubicBezTo>
                    <a:cubicBezTo>
                      <a:pt x="70" y="356"/>
                      <a:pt x="70" y="356"/>
                      <a:pt x="70" y="356"/>
                    </a:cubicBezTo>
                    <a:cubicBezTo>
                      <a:pt x="60" y="355"/>
                      <a:pt x="60" y="355"/>
                      <a:pt x="60" y="355"/>
                    </a:cubicBezTo>
                    <a:cubicBezTo>
                      <a:pt x="63" y="354"/>
                      <a:pt x="58" y="353"/>
                      <a:pt x="60" y="353"/>
                    </a:cubicBezTo>
                    <a:cubicBezTo>
                      <a:pt x="63" y="351"/>
                      <a:pt x="63" y="350"/>
                      <a:pt x="65" y="349"/>
                    </a:cubicBezTo>
                    <a:cubicBezTo>
                      <a:pt x="63" y="351"/>
                      <a:pt x="63" y="351"/>
                      <a:pt x="63" y="351"/>
                    </a:cubicBezTo>
                    <a:cubicBezTo>
                      <a:pt x="65" y="352"/>
                      <a:pt x="66" y="352"/>
                      <a:pt x="68" y="351"/>
                    </a:cubicBezTo>
                    <a:close/>
                    <a:moveTo>
                      <a:pt x="66" y="313"/>
                    </a:moveTo>
                    <a:cubicBezTo>
                      <a:pt x="65" y="313"/>
                      <a:pt x="65" y="313"/>
                      <a:pt x="65" y="313"/>
                    </a:cubicBezTo>
                    <a:cubicBezTo>
                      <a:pt x="69" y="311"/>
                      <a:pt x="69" y="311"/>
                      <a:pt x="72" y="314"/>
                    </a:cubicBezTo>
                    <a:cubicBezTo>
                      <a:pt x="71" y="317"/>
                      <a:pt x="67" y="315"/>
                      <a:pt x="66" y="313"/>
                    </a:cubicBezTo>
                    <a:close/>
                    <a:moveTo>
                      <a:pt x="68" y="321"/>
                    </a:moveTo>
                    <a:cubicBezTo>
                      <a:pt x="67" y="321"/>
                      <a:pt x="67" y="321"/>
                      <a:pt x="67" y="321"/>
                    </a:cubicBezTo>
                    <a:cubicBezTo>
                      <a:pt x="67" y="319"/>
                      <a:pt x="67" y="319"/>
                      <a:pt x="67" y="319"/>
                    </a:cubicBezTo>
                    <a:cubicBezTo>
                      <a:pt x="68" y="319"/>
                      <a:pt x="68" y="320"/>
                      <a:pt x="68" y="321"/>
                    </a:cubicBezTo>
                    <a:close/>
                    <a:moveTo>
                      <a:pt x="72" y="324"/>
                    </a:moveTo>
                    <a:cubicBezTo>
                      <a:pt x="73" y="324"/>
                      <a:pt x="73" y="324"/>
                      <a:pt x="74" y="324"/>
                    </a:cubicBezTo>
                    <a:cubicBezTo>
                      <a:pt x="75" y="323"/>
                      <a:pt x="76" y="323"/>
                      <a:pt x="76" y="325"/>
                    </a:cubicBezTo>
                    <a:cubicBezTo>
                      <a:pt x="76" y="325"/>
                      <a:pt x="75" y="324"/>
                      <a:pt x="74" y="324"/>
                    </a:cubicBezTo>
                    <a:cubicBezTo>
                      <a:pt x="73" y="324"/>
                      <a:pt x="73" y="324"/>
                      <a:pt x="72" y="324"/>
                    </a:cubicBezTo>
                    <a:close/>
                    <a:moveTo>
                      <a:pt x="82" y="304"/>
                    </a:moveTo>
                    <a:cubicBezTo>
                      <a:pt x="84" y="301"/>
                      <a:pt x="84" y="301"/>
                      <a:pt x="84" y="301"/>
                    </a:cubicBezTo>
                    <a:cubicBezTo>
                      <a:pt x="85" y="302"/>
                      <a:pt x="86" y="302"/>
                      <a:pt x="87" y="302"/>
                    </a:cubicBezTo>
                    <a:cubicBezTo>
                      <a:pt x="81" y="305"/>
                      <a:pt x="81" y="305"/>
                      <a:pt x="81" y="305"/>
                    </a:cubicBezTo>
                    <a:cubicBezTo>
                      <a:pt x="82" y="305"/>
                      <a:pt x="81" y="304"/>
                      <a:pt x="81" y="304"/>
                    </a:cubicBezTo>
                    <a:cubicBezTo>
                      <a:pt x="81" y="304"/>
                      <a:pt x="81" y="304"/>
                      <a:pt x="81" y="304"/>
                    </a:cubicBezTo>
                    <a:cubicBezTo>
                      <a:pt x="80" y="304"/>
                      <a:pt x="79" y="305"/>
                      <a:pt x="79" y="305"/>
                    </a:cubicBezTo>
                    <a:cubicBezTo>
                      <a:pt x="78" y="303"/>
                      <a:pt x="78" y="303"/>
                      <a:pt x="78" y="303"/>
                    </a:cubicBezTo>
                    <a:cubicBezTo>
                      <a:pt x="79" y="304"/>
                      <a:pt x="80" y="304"/>
                      <a:pt x="81" y="304"/>
                    </a:cubicBezTo>
                    <a:cubicBezTo>
                      <a:pt x="81" y="304"/>
                      <a:pt x="81" y="304"/>
                      <a:pt x="81" y="304"/>
                    </a:cubicBezTo>
                    <a:cubicBezTo>
                      <a:pt x="81" y="304"/>
                      <a:pt x="81" y="304"/>
                      <a:pt x="81" y="304"/>
                    </a:cubicBezTo>
                    <a:cubicBezTo>
                      <a:pt x="81" y="304"/>
                      <a:pt x="82" y="304"/>
                      <a:pt x="82" y="304"/>
                    </a:cubicBezTo>
                    <a:close/>
                    <a:moveTo>
                      <a:pt x="81" y="280"/>
                    </a:moveTo>
                    <a:cubicBezTo>
                      <a:pt x="81" y="277"/>
                      <a:pt x="81" y="277"/>
                      <a:pt x="81" y="277"/>
                    </a:cubicBezTo>
                    <a:cubicBezTo>
                      <a:pt x="82" y="277"/>
                      <a:pt x="82" y="277"/>
                      <a:pt x="82" y="277"/>
                    </a:cubicBezTo>
                    <a:cubicBezTo>
                      <a:pt x="82" y="280"/>
                      <a:pt x="82" y="280"/>
                      <a:pt x="82" y="280"/>
                    </a:cubicBezTo>
                    <a:lnTo>
                      <a:pt x="81" y="280"/>
                    </a:lnTo>
                    <a:close/>
                    <a:moveTo>
                      <a:pt x="86" y="254"/>
                    </a:moveTo>
                    <a:cubicBezTo>
                      <a:pt x="86" y="254"/>
                      <a:pt x="85" y="255"/>
                      <a:pt x="84" y="255"/>
                    </a:cubicBezTo>
                    <a:cubicBezTo>
                      <a:pt x="88" y="250"/>
                      <a:pt x="88" y="250"/>
                      <a:pt x="88" y="250"/>
                    </a:cubicBezTo>
                    <a:cubicBezTo>
                      <a:pt x="92" y="254"/>
                      <a:pt x="92" y="254"/>
                      <a:pt x="92" y="254"/>
                    </a:cubicBezTo>
                    <a:cubicBezTo>
                      <a:pt x="88" y="255"/>
                      <a:pt x="89" y="262"/>
                      <a:pt x="83" y="258"/>
                    </a:cubicBezTo>
                    <a:cubicBezTo>
                      <a:pt x="84" y="258"/>
                      <a:pt x="85" y="257"/>
                      <a:pt x="86" y="258"/>
                    </a:cubicBezTo>
                    <a:cubicBezTo>
                      <a:pt x="88" y="257"/>
                      <a:pt x="88" y="256"/>
                      <a:pt x="86" y="254"/>
                    </a:cubicBezTo>
                    <a:close/>
                    <a:moveTo>
                      <a:pt x="88" y="239"/>
                    </a:moveTo>
                    <a:cubicBezTo>
                      <a:pt x="91" y="237"/>
                      <a:pt x="90" y="233"/>
                      <a:pt x="94" y="235"/>
                    </a:cubicBezTo>
                    <a:cubicBezTo>
                      <a:pt x="94" y="235"/>
                      <a:pt x="94" y="236"/>
                      <a:pt x="95" y="237"/>
                    </a:cubicBezTo>
                    <a:cubicBezTo>
                      <a:pt x="93" y="233"/>
                      <a:pt x="97" y="229"/>
                      <a:pt x="102" y="229"/>
                    </a:cubicBezTo>
                    <a:cubicBezTo>
                      <a:pt x="102" y="231"/>
                      <a:pt x="98" y="230"/>
                      <a:pt x="99" y="232"/>
                    </a:cubicBezTo>
                    <a:cubicBezTo>
                      <a:pt x="101" y="232"/>
                      <a:pt x="103" y="233"/>
                      <a:pt x="104" y="231"/>
                    </a:cubicBezTo>
                    <a:cubicBezTo>
                      <a:pt x="103" y="231"/>
                      <a:pt x="103" y="231"/>
                      <a:pt x="103" y="231"/>
                    </a:cubicBezTo>
                    <a:cubicBezTo>
                      <a:pt x="104" y="230"/>
                      <a:pt x="104" y="230"/>
                      <a:pt x="104" y="230"/>
                    </a:cubicBezTo>
                    <a:cubicBezTo>
                      <a:pt x="104" y="231"/>
                      <a:pt x="104" y="231"/>
                      <a:pt x="104" y="231"/>
                    </a:cubicBezTo>
                    <a:cubicBezTo>
                      <a:pt x="107" y="233"/>
                      <a:pt x="107" y="233"/>
                      <a:pt x="107" y="233"/>
                    </a:cubicBezTo>
                    <a:cubicBezTo>
                      <a:pt x="105" y="234"/>
                      <a:pt x="105" y="234"/>
                      <a:pt x="105" y="234"/>
                    </a:cubicBezTo>
                    <a:cubicBezTo>
                      <a:pt x="105" y="233"/>
                      <a:pt x="105" y="233"/>
                      <a:pt x="105" y="233"/>
                    </a:cubicBezTo>
                    <a:cubicBezTo>
                      <a:pt x="104" y="232"/>
                      <a:pt x="104" y="232"/>
                      <a:pt x="104" y="232"/>
                    </a:cubicBezTo>
                    <a:cubicBezTo>
                      <a:pt x="100" y="236"/>
                      <a:pt x="100" y="236"/>
                      <a:pt x="100" y="236"/>
                    </a:cubicBezTo>
                    <a:cubicBezTo>
                      <a:pt x="102" y="237"/>
                      <a:pt x="102" y="239"/>
                      <a:pt x="104" y="238"/>
                    </a:cubicBezTo>
                    <a:cubicBezTo>
                      <a:pt x="102" y="241"/>
                      <a:pt x="99" y="238"/>
                      <a:pt x="97" y="240"/>
                    </a:cubicBezTo>
                    <a:cubicBezTo>
                      <a:pt x="98" y="239"/>
                      <a:pt x="98" y="239"/>
                      <a:pt x="98" y="239"/>
                    </a:cubicBezTo>
                    <a:cubicBezTo>
                      <a:pt x="94" y="236"/>
                      <a:pt x="93" y="241"/>
                      <a:pt x="92" y="243"/>
                    </a:cubicBezTo>
                    <a:cubicBezTo>
                      <a:pt x="93" y="244"/>
                      <a:pt x="93" y="244"/>
                      <a:pt x="93" y="244"/>
                    </a:cubicBezTo>
                    <a:cubicBezTo>
                      <a:pt x="91" y="245"/>
                      <a:pt x="91" y="245"/>
                      <a:pt x="91" y="245"/>
                    </a:cubicBezTo>
                    <a:cubicBezTo>
                      <a:pt x="92" y="246"/>
                      <a:pt x="94" y="246"/>
                      <a:pt x="95" y="246"/>
                    </a:cubicBezTo>
                    <a:cubicBezTo>
                      <a:pt x="93" y="249"/>
                      <a:pt x="88" y="245"/>
                      <a:pt x="87" y="249"/>
                    </a:cubicBezTo>
                    <a:cubicBezTo>
                      <a:pt x="84" y="246"/>
                      <a:pt x="84" y="246"/>
                      <a:pt x="84" y="246"/>
                    </a:cubicBezTo>
                    <a:cubicBezTo>
                      <a:pt x="91" y="241"/>
                      <a:pt x="91" y="241"/>
                      <a:pt x="91" y="241"/>
                    </a:cubicBezTo>
                    <a:lnTo>
                      <a:pt x="88" y="239"/>
                    </a:lnTo>
                    <a:close/>
                    <a:moveTo>
                      <a:pt x="164" y="172"/>
                    </a:moveTo>
                    <a:cubicBezTo>
                      <a:pt x="163" y="176"/>
                      <a:pt x="161" y="171"/>
                      <a:pt x="159" y="172"/>
                    </a:cubicBezTo>
                    <a:cubicBezTo>
                      <a:pt x="163" y="171"/>
                      <a:pt x="159" y="168"/>
                      <a:pt x="160" y="167"/>
                    </a:cubicBezTo>
                    <a:cubicBezTo>
                      <a:pt x="159" y="167"/>
                      <a:pt x="159" y="167"/>
                      <a:pt x="158" y="168"/>
                    </a:cubicBezTo>
                    <a:cubicBezTo>
                      <a:pt x="158" y="167"/>
                      <a:pt x="158" y="167"/>
                      <a:pt x="158" y="167"/>
                    </a:cubicBezTo>
                    <a:cubicBezTo>
                      <a:pt x="164" y="164"/>
                      <a:pt x="164" y="164"/>
                      <a:pt x="164" y="164"/>
                    </a:cubicBezTo>
                    <a:cubicBezTo>
                      <a:pt x="165" y="166"/>
                      <a:pt x="166" y="169"/>
                      <a:pt x="162" y="172"/>
                    </a:cubicBezTo>
                    <a:cubicBezTo>
                      <a:pt x="163" y="172"/>
                      <a:pt x="163" y="172"/>
                      <a:pt x="164" y="172"/>
                    </a:cubicBezTo>
                    <a:close/>
                    <a:moveTo>
                      <a:pt x="165" y="287"/>
                    </a:moveTo>
                    <a:cubicBezTo>
                      <a:pt x="164" y="290"/>
                      <a:pt x="160" y="289"/>
                      <a:pt x="158" y="288"/>
                    </a:cubicBezTo>
                    <a:cubicBezTo>
                      <a:pt x="160" y="287"/>
                      <a:pt x="163" y="287"/>
                      <a:pt x="165" y="286"/>
                    </a:cubicBezTo>
                    <a:cubicBezTo>
                      <a:pt x="165" y="287"/>
                      <a:pt x="165" y="287"/>
                      <a:pt x="165" y="287"/>
                    </a:cubicBezTo>
                    <a:close/>
                    <a:moveTo>
                      <a:pt x="162" y="335"/>
                    </a:moveTo>
                    <a:cubicBezTo>
                      <a:pt x="161" y="335"/>
                      <a:pt x="161" y="335"/>
                      <a:pt x="161" y="335"/>
                    </a:cubicBezTo>
                    <a:cubicBezTo>
                      <a:pt x="163" y="332"/>
                      <a:pt x="163" y="332"/>
                      <a:pt x="163" y="332"/>
                    </a:cubicBezTo>
                    <a:cubicBezTo>
                      <a:pt x="163" y="333"/>
                      <a:pt x="163" y="334"/>
                      <a:pt x="162" y="335"/>
                    </a:cubicBezTo>
                    <a:close/>
                    <a:moveTo>
                      <a:pt x="164" y="343"/>
                    </a:moveTo>
                    <a:cubicBezTo>
                      <a:pt x="163" y="344"/>
                      <a:pt x="161" y="343"/>
                      <a:pt x="160" y="341"/>
                    </a:cubicBezTo>
                    <a:cubicBezTo>
                      <a:pt x="162" y="341"/>
                      <a:pt x="162" y="341"/>
                      <a:pt x="162" y="341"/>
                    </a:cubicBezTo>
                    <a:cubicBezTo>
                      <a:pt x="162" y="342"/>
                      <a:pt x="162" y="342"/>
                      <a:pt x="163" y="343"/>
                    </a:cubicBezTo>
                    <a:lnTo>
                      <a:pt x="164" y="343"/>
                    </a:lnTo>
                    <a:close/>
                    <a:moveTo>
                      <a:pt x="155" y="455"/>
                    </a:moveTo>
                    <a:cubicBezTo>
                      <a:pt x="149" y="455"/>
                      <a:pt x="149" y="455"/>
                      <a:pt x="149" y="455"/>
                    </a:cubicBezTo>
                    <a:cubicBezTo>
                      <a:pt x="156" y="453"/>
                      <a:pt x="156" y="453"/>
                      <a:pt x="156" y="453"/>
                    </a:cubicBezTo>
                    <a:cubicBezTo>
                      <a:pt x="156" y="453"/>
                      <a:pt x="156" y="453"/>
                      <a:pt x="156" y="453"/>
                    </a:cubicBezTo>
                    <a:cubicBezTo>
                      <a:pt x="156" y="452"/>
                      <a:pt x="156" y="452"/>
                      <a:pt x="156" y="452"/>
                    </a:cubicBezTo>
                    <a:cubicBezTo>
                      <a:pt x="157" y="451"/>
                      <a:pt x="156" y="452"/>
                      <a:pt x="156" y="453"/>
                    </a:cubicBezTo>
                    <a:cubicBezTo>
                      <a:pt x="156" y="453"/>
                      <a:pt x="156" y="453"/>
                      <a:pt x="156" y="453"/>
                    </a:cubicBezTo>
                    <a:cubicBezTo>
                      <a:pt x="156" y="453"/>
                      <a:pt x="156" y="453"/>
                      <a:pt x="156" y="453"/>
                    </a:cubicBezTo>
                    <a:cubicBezTo>
                      <a:pt x="156" y="454"/>
                      <a:pt x="156" y="454"/>
                      <a:pt x="156" y="454"/>
                    </a:cubicBezTo>
                    <a:cubicBezTo>
                      <a:pt x="155" y="455"/>
                      <a:pt x="155" y="455"/>
                      <a:pt x="155" y="455"/>
                    </a:cubicBezTo>
                    <a:cubicBezTo>
                      <a:pt x="156" y="456"/>
                      <a:pt x="156" y="456"/>
                      <a:pt x="157" y="456"/>
                    </a:cubicBezTo>
                    <a:cubicBezTo>
                      <a:pt x="157" y="457"/>
                      <a:pt x="157" y="457"/>
                      <a:pt x="157" y="457"/>
                    </a:cubicBezTo>
                    <a:cubicBezTo>
                      <a:pt x="154" y="457"/>
                      <a:pt x="154" y="457"/>
                      <a:pt x="154" y="457"/>
                    </a:cubicBezTo>
                    <a:cubicBezTo>
                      <a:pt x="155" y="457"/>
                      <a:pt x="155" y="456"/>
                      <a:pt x="155" y="455"/>
                    </a:cubicBezTo>
                    <a:close/>
                    <a:moveTo>
                      <a:pt x="142" y="329"/>
                    </a:moveTo>
                    <a:cubicBezTo>
                      <a:pt x="144" y="328"/>
                      <a:pt x="144" y="328"/>
                      <a:pt x="144" y="328"/>
                    </a:cubicBezTo>
                    <a:cubicBezTo>
                      <a:pt x="145" y="328"/>
                      <a:pt x="144" y="332"/>
                      <a:pt x="142" y="331"/>
                    </a:cubicBezTo>
                    <a:cubicBezTo>
                      <a:pt x="142" y="331"/>
                      <a:pt x="142" y="330"/>
                      <a:pt x="142" y="329"/>
                    </a:cubicBezTo>
                    <a:close/>
                    <a:moveTo>
                      <a:pt x="146" y="312"/>
                    </a:moveTo>
                    <a:cubicBezTo>
                      <a:pt x="142" y="310"/>
                      <a:pt x="142" y="310"/>
                      <a:pt x="142" y="310"/>
                    </a:cubicBezTo>
                    <a:cubicBezTo>
                      <a:pt x="144" y="310"/>
                      <a:pt x="144" y="308"/>
                      <a:pt x="146" y="309"/>
                    </a:cubicBezTo>
                    <a:cubicBezTo>
                      <a:pt x="146" y="310"/>
                      <a:pt x="144" y="311"/>
                      <a:pt x="146" y="312"/>
                    </a:cubicBezTo>
                    <a:close/>
                    <a:moveTo>
                      <a:pt x="144" y="321"/>
                    </a:moveTo>
                    <a:cubicBezTo>
                      <a:pt x="144" y="321"/>
                      <a:pt x="144" y="321"/>
                      <a:pt x="144" y="321"/>
                    </a:cubicBezTo>
                    <a:cubicBezTo>
                      <a:pt x="146" y="321"/>
                      <a:pt x="148" y="319"/>
                      <a:pt x="150" y="319"/>
                    </a:cubicBezTo>
                    <a:cubicBezTo>
                      <a:pt x="146" y="319"/>
                      <a:pt x="148" y="322"/>
                      <a:pt x="144" y="321"/>
                    </a:cubicBezTo>
                    <a:close/>
                    <a:moveTo>
                      <a:pt x="146" y="281"/>
                    </a:moveTo>
                    <a:cubicBezTo>
                      <a:pt x="147" y="281"/>
                      <a:pt x="147" y="281"/>
                      <a:pt x="147" y="281"/>
                    </a:cubicBezTo>
                    <a:cubicBezTo>
                      <a:pt x="146" y="281"/>
                      <a:pt x="146" y="282"/>
                      <a:pt x="146" y="283"/>
                    </a:cubicBezTo>
                    <a:lnTo>
                      <a:pt x="146" y="281"/>
                    </a:lnTo>
                    <a:close/>
                    <a:moveTo>
                      <a:pt x="153" y="325"/>
                    </a:moveTo>
                    <a:cubicBezTo>
                      <a:pt x="152" y="324"/>
                      <a:pt x="148" y="325"/>
                      <a:pt x="149" y="323"/>
                    </a:cubicBezTo>
                    <a:cubicBezTo>
                      <a:pt x="152" y="323"/>
                      <a:pt x="152" y="323"/>
                      <a:pt x="152" y="323"/>
                    </a:cubicBezTo>
                    <a:cubicBezTo>
                      <a:pt x="152" y="323"/>
                      <a:pt x="152" y="324"/>
                      <a:pt x="153" y="325"/>
                    </a:cubicBezTo>
                    <a:close/>
                    <a:moveTo>
                      <a:pt x="153" y="447"/>
                    </a:moveTo>
                    <a:cubicBezTo>
                      <a:pt x="156" y="448"/>
                      <a:pt x="156" y="448"/>
                      <a:pt x="156" y="448"/>
                    </a:cubicBezTo>
                    <a:cubicBezTo>
                      <a:pt x="156" y="451"/>
                      <a:pt x="148" y="450"/>
                      <a:pt x="153" y="447"/>
                    </a:cubicBezTo>
                    <a:close/>
                    <a:moveTo>
                      <a:pt x="150" y="339"/>
                    </a:moveTo>
                    <a:cubicBezTo>
                      <a:pt x="151" y="338"/>
                      <a:pt x="151" y="338"/>
                      <a:pt x="151" y="338"/>
                    </a:cubicBezTo>
                    <a:cubicBezTo>
                      <a:pt x="152" y="339"/>
                      <a:pt x="153" y="340"/>
                      <a:pt x="154" y="339"/>
                    </a:cubicBezTo>
                    <a:cubicBezTo>
                      <a:pt x="153" y="341"/>
                      <a:pt x="152" y="341"/>
                      <a:pt x="150" y="339"/>
                    </a:cubicBezTo>
                    <a:close/>
                    <a:moveTo>
                      <a:pt x="155" y="322"/>
                    </a:moveTo>
                    <a:cubicBezTo>
                      <a:pt x="153" y="318"/>
                      <a:pt x="153" y="318"/>
                      <a:pt x="153" y="318"/>
                    </a:cubicBezTo>
                    <a:cubicBezTo>
                      <a:pt x="154" y="318"/>
                      <a:pt x="155" y="319"/>
                      <a:pt x="156" y="319"/>
                    </a:cubicBezTo>
                    <a:cubicBezTo>
                      <a:pt x="156" y="320"/>
                      <a:pt x="156" y="322"/>
                      <a:pt x="155" y="322"/>
                    </a:cubicBezTo>
                    <a:close/>
                    <a:moveTo>
                      <a:pt x="151" y="250"/>
                    </a:moveTo>
                    <a:cubicBezTo>
                      <a:pt x="156" y="250"/>
                      <a:pt x="152" y="254"/>
                      <a:pt x="156" y="254"/>
                    </a:cubicBezTo>
                    <a:cubicBezTo>
                      <a:pt x="152" y="257"/>
                      <a:pt x="153" y="252"/>
                      <a:pt x="151" y="250"/>
                    </a:cubicBezTo>
                    <a:close/>
                    <a:moveTo>
                      <a:pt x="150" y="378"/>
                    </a:moveTo>
                    <a:cubicBezTo>
                      <a:pt x="147" y="379"/>
                      <a:pt x="147" y="379"/>
                      <a:pt x="147" y="379"/>
                    </a:cubicBezTo>
                    <a:cubicBezTo>
                      <a:pt x="148" y="378"/>
                      <a:pt x="148" y="378"/>
                      <a:pt x="148" y="378"/>
                    </a:cubicBezTo>
                    <a:lnTo>
                      <a:pt x="150" y="378"/>
                    </a:lnTo>
                    <a:close/>
                    <a:moveTo>
                      <a:pt x="146" y="449"/>
                    </a:moveTo>
                    <a:cubicBezTo>
                      <a:pt x="150" y="450"/>
                      <a:pt x="150" y="450"/>
                      <a:pt x="150" y="450"/>
                    </a:cubicBezTo>
                    <a:cubicBezTo>
                      <a:pt x="146" y="450"/>
                      <a:pt x="146" y="450"/>
                      <a:pt x="146" y="450"/>
                    </a:cubicBezTo>
                    <a:lnTo>
                      <a:pt x="146" y="449"/>
                    </a:lnTo>
                    <a:close/>
                    <a:moveTo>
                      <a:pt x="156" y="257"/>
                    </a:moveTo>
                    <a:cubicBezTo>
                      <a:pt x="157" y="256"/>
                      <a:pt x="159" y="255"/>
                      <a:pt x="160" y="256"/>
                    </a:cubicBezTo>
                    <a:lnTo>
                      <a:pt x="156" y="257"/>
                    </a:lnTo>
                    <a:close/>
                    <a:moveTo>
                      <a:pt x="161" y="246"/>
                    </a:moveTo>
                    <a:cubicBezTo>
                      <a:pt x="160" y="246"/>
                      <a:pt x="160" y="246"/>
                      <a:pt x="160" y="246"/>
                    </a:cubicBezTo>
                    <a:cubicBezTo>
                      <a:pt x="160" y="245"/>
                      <a:pt x="161" y="244"/>
                      <a:pt x="162" y="245"/>
                    </a:cubicBezTo>
                    <a:cubicBezTo>
                      <a:pt x="162" y="245"/>
                      <a:pt x="162" y="245"/>
                      <a:pt x="161" y="246"/>
                    </a:cubicBezTo>
                    <a:close/>
                    <a:moveTo>
                      <a:pt x="163" y="249"/>
                    </a:moveTo>
                    <a:cubicBezTo>
                      <a:pt x="160" y="249"/>
                      <a:pt x="160" y="249"/>
                      <a:pt x="160" y="249"/>
                    </a:cubicBezTo>
                    <a:cubicBezTo>
                      <a:pt x="162" y="247"/>
                      <a:pt x="162" y="247"/>
                      <a:pt x="162" y="247"/>
                    </a:cubicBezTo>
                    <a:cubicBezTo>
                      <a:pt x="163" y="247"/>
                      <a:pt x="163" y="248"/>
                      <a:pt x="163" y="249"/>
                    </a:cubicBezTo>
                    <a:close/>
                    <a:moveTo>
                      <a:pt x="160" y="207"/>
                    </a:moveTo>
                    <a:cubicBezTo>
                      <a:pt x="161" y="207"/>
                      <a:pt x="158" y="206"/>
                      <a:pt x="158" y="204"/>
                    </a:cubicBezTo>
                    <a:cubicBezTo>
                      <a:pt x="161" y="204"/>
                      <a:pt x="161" y="204"/>
                      <a:pt x="161" y="204"/>
                    </a:cubicBezTo>
                    <a:cubicBezTo>
                      <a:pt x="161" y="204"/>
                      <a:pt x="159" y="206"/>
                      <a:pt x="160" y="207"/>
                    </a:cubicBezTo>
                    <a:close/>
                    <a:moveTo>
                      <a:pt x="160" y="293"/>
                    </a:moveTo>
                    <a:cubicBezTo>
                      <a:pt x="159" y="293"/>
                      <a:pt x="159" y="293"/>
                      <a:pt x="158" y="294"/>
                    </a:cubicBezTo>
                    <a:cubicBezTo>
                      <a:pt x="158" y="294"/>
                      <a:pt x="157" y="294"/>
                      <a:pt x="157" y="294"/>
                    </a:cubicBezTo>
                    <a:cubicBezTo>
                      <a:pt x="158" y="294"/>
                      <a:pt x="158" y="294"/>
                      <a:pt x="158" y="294"/>
                    </a:cubicBezTo>
                    <a:cubicBezTo>
                      <a:pt x="158" y="293"/>
                      <a:pt x="159" y="292"/>
                      <a:pt x="160" y="293"/>
                    </a:cubicBezTo>
                    <a:close/>
                    <a:moveTo>
                      <a:pt x="161" y="192"/>
                    </a:moveTo>
                    <a:cubicBezTo>
                      <a:pt x="160" y="191"/>
                      <a:pt x="160" y="191"/>
                      <a:pt x="160" y="191"/>
                    </a:cubicBezTo>
                    <a:cubicBezTo>
                      <a:pt x="164" y="190"/>
                      <a:pt x="164" y="190"/>
                      <a:pt x="164" y="190"/>
                    </a:cubicBezTo>
                    <a:lnTo>
                      <a:pt x="161" y="192"/>
                    </a:lnTo>
                    <a:close/>
                    <a:moveTo>
                      <a:pt x="158" y="145"/>
                    </a:moveTo>
                    <a:cubicBezTo>
                      <a:pt x="156" y="141"/>
                      <a:pt x="156" y="141"/>
                      <a:pt x="156" y="141"/>
                    </a:cubicBezTo>
                    <a:cubicBezTo>
                      <a:pt x="157" y="143"/>
                      <a:pt x="158" y="143"/>
                      <a:pt x="159" y="144"/>
                    </a:cubicBezTo>
                    <a:lnTo>
                      <a:pt x="158" y="145"/>
                    </a:lnTo>
                    <a:close/>
                    <a:moveTo>
                      <a:pt x="158" y="186"/>
                    </a:moveTo>
                    <a:cubicBezTo>
                      <a:pt x="157" y="187"/>
                      <a:pt x="154" y="189"/>
                      <a:pt x="152" y="187"/>
                    </a:cubicBezTo>
                    <a:cubicBezTo>
                      <a:pt x="153" y="185"/>
                      <a:pt x="153" y="185"/>
                      <a:pt x="153" y="185"/>
                    </a:cubicBezTo>
                    <a:cubicBezTo>
                      <a:pt x="154" y="188"/>
                      <a:pt x="156" y="185"/>
                      <a:pt x="158" y="186"/>
                    </a:cubicBezTo>
                    <a:close/>
                    <a:moveTo>
                      <a:pt x="155" y="190"/>
                    </a:moveTo>
                    <a:cubicBezTo>
                      <a:pt x="156" y="192"/>
                      <a:pt x="153" y="189"/>
                      <a:pt x="153" y="192"/>
                    </a:cubicBezTo>
                    <a:cubicBezTo>
                      <a:pt x="153" y="191"/>
                      <a:pt x="149" y="191"/>
                      <a:pt x="151" y="189"/>
                    </a:cubicBezTo>
                    <a:lnTo>
                      <a:pt x="155" y="190"/>
                    </a:lnTo>
                    <a:close/>
                    <a:moveTo>
                      <a:pt x="151" y="193"/>
                    </a:moveTo>
                    <a:cubicBezTo>
                      <a:pt x="151" y="194"/>
                      <a:pt x="151" y="194"/>
                      <a:pt x="151" y="194"/>
                    </a:cubicBezTo>
                    <a:cubicBezTo>
                      <a:pt x="149" y="192"/>
                      <a:pt x="149" y="192"/>
                      <a:pt x="149" y="192"/>
                    </a:cubicBezTo>
                    <a:lnTo>
                      <a:pt x="151" y="193"/>
                    </a:lnTo>
                    <a:close/>
                    <a:moveTo>
                      <a:pt x="144" y="176"/>
                    </a:moveTo>
                    <a:cubicBezTo>
                      <a:pt x="145" y="173"/>
                      <a:pt x="148" y="177"/>
                      <a:pt x="149" y="175"/>
                    </a:cubicBezTo>
                    <a:cubicBezTo>
                      <a:pt x="149" y="177"/>
                      <a:pt x="146" y="176"/>
                      <a:pt x="144" y="176"/>
                    </a:cubicBezTo>
                    <a:close/>
                    <a:moveTo>
                      <a:pt x="146" y="252"/>
                    </a:moveTo>
                    <a:cubicBezTo>
                      <a:pt x="146" y="254"/>
                      <a:pt x="149" y="253"/>
                      <a:pt x="151" y="254"/>
                    </a:cubicBezTo>
                    <a:cubicBezTo>
                      <a:pt x="150" y="254"/>
                      <a:pt x="149" y="254"/>
                      <a:pt x="149" y="255"/>
                    </a:cubicBezTo>
                    <a:cubicBezTo>
                      <a:pt x="149" y="257"/>
                      <a:pt x="152" y="256"/>
                      <a:pt x="152" y="258"/>
                    </a:cubicBezTo>
                    <a:cubicBezTo>
                      <a:pt x="152" y="259"/>
                      <a:pt x="149" y="257"/>
                      <a:pt x="147" y="257"/>
                    </a:cubicBezTo>
                    <a:cubicBezTo>
                      <a:pt x="147" y="257"/>
                      <a:pt x="147" y="257"/>
                      <a:pt x="146" y="257"/>
                    </a:cubicBezTo>
                    <a:cubicBezTo>
                      <a:pt x="147" y="256"/>
                      <a:pt x="147" y="256"/>
                      <a:pt x="147" y="257"/>
                    </a:cubicBezTo>
                    <a:cubicBezTo>
                      <a:pt x="148" y="256"/>
                      <a:pt x="148" y="256"/>
                      <a:pt x="149" y="255"/>
                    </a:cubicBezTo>
                    <a:cubicBezTo>
                      <a:pt x="144" y="254"/>
                      <a:pt x="144" y="254"/>
                      <a:pt x="144" y="254"/>
                    </a:cubicBezTo>
                    <a:lnTo>
                      <a:pt x="146" y="252"/>
                    </a:lnTo>
                    <a:close/>
                    <a:moveTo>
                      <a:pt x="145" y="275"/>
                    </a:moveTo>
                    <a:cubicBezTo>
                      <a:pt x="142" y="275"/>
                      <a:pt x="142" y="275"/>
                      <a:pt x="142" y="275"/>
                    </a:cubicBezTo>
                    <a:cubicBezTo>
                      <a:pt x="143" y="274"/>
                      <a:pt x="145" y="274"/>
                      <a:pt x="145" y="275"/>
                    </a:cubicBezTo>
                    <a:close/>
                    <a:moveTo>
                      <a:pt x="142" y="302"/>
                    </a:moveTo>
                    <a:cubicBezTo>
                      <a:pt x="142" y="301"/>
                      <a:pt x="142" y="301"/>
                      <a:pt x="142" y="301"/>
                    </a:cubicBezTo>
                    <a:cubicBezTo>
                      <a:pt x="140" y="296"/>
                      <a:pt x="134" y="302"/>
                      <a:pt x="132" y="297"/>
                    </a:cubicBezTo>
                    <a:cubicBezTo>
                      <a:pt x="135" y="296"/>
                      <a:pt x="133" y="292"/>
                      <a:pt x="135" y="290"/>
                    </a:cubicBezTo>
                    <a:cubicBezTo>
                      <a:pt x="135" y="293"/>
                      <a:pt x="135" y="293"/>
                      <a:pt x="135" y="293"/>
                    </a:cubicBezTo>
                    <a:cubicBezTo>
                      <a:pt x="137" y="291"/>
                      <a:pt x="140" y="293"/>
                      <a:pt x="140" y="290"/>
                    </a:cubicBezTo>
                    <a:cubicBezTo>
                      <a:pt x="141" y="290"/>
                      <a:pt x="141" y="290"/>
                      <a:pt x="141" y="290"/>
                    </a:cubicBezTo>
                    <a:cubicBezTo>
                      <a:pt x="141" y="293"/>
                      <a:pt x="137" y="293"/>
                      <a:pt x="135" y="295"/>
                    </a:cubicBezTo>
                    <a:cubicBezTo>
                      <a:pt x="137" y="298"/>
                      <a:pt x="142" y="298"/>
                      <a:pt x="144" y="299"/>
                    </a:cubicBezTo>
                    <a:cubicBezTo>
                      <a:pt x="145" y="299"/>
                      <a:pt x="145" y="299"/>
                      <a:pt x="145" y="299"/>
                    </a:cubicBezTo>
                    <a:cubicBezTo>
                      <a:pt x="144" y="299"/>
                      <a:pt x="144" y="299"/>
                      <a:pt x="144" y="299"/>
                    </a:cubicBezTo>
                    <a:cubicBezTo>
                      <a:pt x="143" y="299"/>
                      <a:pt x="142" y="300"/>
                      <a:pt x="142" y="301"/>
                    </a:cubicBezTo>
                    <a:lnTo>
                      <a:pt x="142" y="302"/>
                    </a:lnTo>
                    <a:close/>
                    <a:moveTo>
                      <a:pt x="132" y="335"/>
                    </a:moveTo>
                    <a:cubicBezTo>
                      <a:pt x="133" y="332"/>
                      <a:pt x="133" y="332"/>
                      <a:pt x="133" y="332"/>
                    </a:cubicBezTo>
                    <a:cubicBezTo>
                      <a:pt x="134" y="333"/>
                      <a:pt x="134" y="334"/>
                      <a:pt x="133" y="335"/>
                    </a:cubicBezTo>
                    <a:lnTo>
                      <a:pt x="132" y="335"/>
                    </a:lnTo>
                    <a:close/>
                    <a:moveTo>
                      <a:pt x="132" y="393"/>
                    </a:moveTo>
                    <a:cubicBezTo>
                      <a:pt x="132" y="394"/>
                      <a:pt x="130" y="394"/>
                      <a:pt x="130" y="395"/>
                    </a:cubicBezTo>
                    <a:cubicBezTo>
                      <a:pt x="128" y="394"/>
                      <a:pt x="131" y="393"/>
                      <a:pt x="132" y="393"/>
                    </a:cubicBezTo>
                    <a:close/>
                    <a:moveTo>
                      <a:pt x="137" y="408"/>
                    </a:moveTo>
                    <a:cubicBezTo>
                      <a:pt x="133" y="411"/>
                      <a:pt x="133" y="411"/>
                      <a:pt x="133" y="411"/>
                    </a:cubicBezTo>
                    <a:cubicBezTo>
                      <a:pt x="133" y="408"/>
                      <a:pt x="135" y="409"/>
                      <a:pt x="137" y="408"/>
                    </a:cubicBezTo>
                    <a:close/>
                    <a:moveTo>
                      <a:pt x="136" y="254"/>
                    </a:moveTo>
                    <a:cubicBezTo>
                      <a:pt x="133" y="254"/>
                      <a:pt x="133" y="254"/>
                      <a:pt x="133" y="254"/>
                    </a:cubicBezTo>
                    <a:cubicBezTo>
                      <a:pt x="132" y="251"/>
                      <a:pt x="137" y="251"/>
                      <a:pt x="136" y="254"/>
                    </a:cubicBezTo>
                    <a:close/>
                    <a:moveTo>
                      <a:pt x="135" y="204"/>
                    </a:moveTo>
                    <a:cubicBezTo>
                      <a:pt x="136" y="202"/>
                      <a:pt x="136" y="202"/>
                      <a:pt x="136" y="202"/>
                    </a:cubicBezTo>
                    <a:cubicBezTo>
                      <a:pt x="137" y="203"/>
                      <a:pt x="137" y="203"/>
                      <a:pt x="137" y="203"/>
                    </a:cubicBezTo>
                    <a:cubicBezTo>
                      <a:pt x="138" y="203"/>
                      <a:pt x="137" y="204"/>
                      <a:pt x="137" y="204"/>
                    </a:cubicBezTo>
                    <a:lnTo>
                      <a:pt x="135" y="204"/>
                    </a:lnTo>
                    <a:close/>
                    <a:moveTo>
                      <a:pt x="139" y="195"/>
                    </a:moveTo>
                    <a:cubicBezTo>
                      <a:pt x="141" y="194"/>
                      <a:pt x="141" y="194"/>
                      <a:pt x="141" y="194"/>
                    </a:cubicBezTo>
                    <a:cubicBezTo>
                      <a:pt x="142" y="195"/>
                      <a:pt x="142" y="195"/>
                      <a:pt x="142" y="195"/>
                    </a:cubicBezTo>
                    <a:lnTo>
                      <a:pt x="139" y="195"/>
                    </a:lnTo>
                    <a:close/>
                    <a:moveTo>
                      <a:pt x="144" y="290"/>
                    </a:moveTo>
                    <a:cubicBezTo>
                      <a:pt x="143" y="289"/>
                      <a:pt x="143" y="289"/>
                      <a:pt x="143" y="289"/>
                    </a:cubicBezTo>
                    <a:cubicBezTo>
                      <a:pt x="145" y="289"/>
                      <a:pt x="145" y="289"/>
                      <a:pt x="145" y="289"/>
                    </a:cubicBezTo>
                    <a:lnTo>
                      <a:pt x="144" y="290"/>
                    </a:lnTo>
                    <a:close/>
                    <a:moveTo>
                      <a:pt x="141" y="209"/>
                    </a:moveTo>
                    <a:cubicBezTo>
                      <a:pt x="140" y="209"/>
                      <a:pt x="140" y="209"/>
                      <a:pt x="140" y="209"/>
                    </a:cubicBezTo>
                    <a:cubicBezTo>
                      <a:pt x="141" y="209"/>
                      <a:pt x="141" y="209"/>
                      <a:pt x="141" y="209"/>
                    </a:cubicBezTo>
                    <a:cubicBezTo>
                      <a:pt x="142" y="208"/>
                      <a:pt x="143" y="206"/>
                      <a:pt x="144" y="208"/>
                    </a:cubicBezTo>
                    <a:cubicBezTo>
                      <a:pt x="143" y="208"/>
                      <a:pt x="142" y="209"/>
                      <a:pt x="141" y="209"/>
                    </a:cubicBezTo>
                    <a:close/>
                    <a:moveTo>
                      <a:pt x="139" y="155"/>
                    </a:moveTo>
                    <a:cubicBezTo>
                      <a:pt x="139" y="155"/>
                      <a:pt x="141" y="153"/>
                      <a:pt x="142" y="155"/>
                    </a:cubicBezTo>
                    <a:cubicBezTo>
                      <a:pt x="142" y="156"/>
                      <a:pt x="140" y="155"/>
                      <a:pt x="139" y="155"/>
                    </a:cubicBezTo>
                    <a:close/>
                    <a:moveTo>
                      <a:pt x="142" y="187"/>
                    </a:moveTo>
                    <a:cubicBezTo>
                      <a:pt x="142" y="190"/>
                      <a:pt x="140" y="189"/>
                      <a:pt x="138" y="189"/>
                    </a:cubicBezTo>
                    <a:cubicBezTo>
                      <a:pt x="138" y="189"/>
                      <a:pt x="137" y="189"/>
                      <a:pt x="137" y="189"/>
                    </a:cubicBezTo>
                    <a:cubicBezTo>
                      <a:pt x="137" y="189"/>
                      <a:pt x="137" y="189"/>
                      <a:pt x="138" y="189"/>
                    </a:cubicBezTo>
                    <a:cubicBezTo>
                      <a:pt x="140" y="188"/>
                      <a:pt x="140" y="186"/>
                      <a:pt x="142" y="187"/>
                    </a:cubicBezTo>
                    <a:close/>
                    <a:moveTo>
                      <a:pt x="135" y="182"/>
                    </a:moveTo>
                    <a:cubicBezTo>
                      <a:pt x="135" y="177"/>
                      <a:pt x="135" y="177"/>
                      <a:pt x="135" y="177"/>
                    </a:cubicBezTo>
                    <a:cubicBezTo>
                      <a:pt x="138" y="179"/>
                      <a:pt x="138" y="179"/>
                      <a:pt x="138" y="179"/>
                    </a:cubicBezTo>
                    <a:lnTo>
                      <a:pt x="135" y="182"/>
                    </a:lnTo>
                    <a:close/>
                    <a:moveTo>
                      <a:pt x="129" y="170"/>
                    </a:moveTo>
                    <a:cubicBezTo>
                      <a:pt x="128" y="170"/>
                      <a:pt x="131" y="166"/>
                      <a:pt x="133" y="168"/>
                    </a:cubicBezTo>
                    <a:cubicBezTo>
                      <a:pt x="133" y="170"/>
                      <a:pt x="130" y="169"/>
                      <a:pt x="129" y="170"/>
                    </a:cubicBezTo>
                    <a:close/>
                    <a:moveTo>
                      <a:pt x="131" y="262"/>
                    </a:moveTo>
                    <a:cubicBezTo>
                      <a:pt x="131" y="263"/>
                      <a:pt x="131" y="263"/>
                      <a:pt x="131" y="263"/>
                    </a:cubicBezTo>
                    <a:cubicBezTo>
                      <a:pt x="129" y="260"/>
                      <a:pt x="129" y="260"/>
                      <a:pt x="129" y="260"/>
                    </a:cubicBezTo>
                    <a:lnTo>
                      <a:pt x="131" y="262"/>
                    </a:lnTo>
                    <a:close/>
                    <a:moveTo>
                      <a:pt x="130" y="278"/>
                    </a:moveTo>
                    <a:cubicBezTo>
                      <a:pt x="130" y="278"/>
                      <a:pt x="130" y="278"/>
                      <a:pt x="130" y="278"/>
                    </a:cubicBezTo>
                    <a:cubicBezTo>
                      <a:pt x="128" y="278"/>
                      <a:pt x="128" y="278"/>
                      <a:pt x="128" y="278"/>
                    </a:cubicBezTo>
                    <a:lnTo>
                      <a:pt x="130" y="278"/>
                    </a:lnTo>
                    <a:close/>
                    <a:moveTo>
                      <a:pt x="129" y="285"/>
                    </a:moveTo>
                    <a:cubicBezTo>
                      <a:pt x="127" y="290"/>
                      <a:pt x="133" y="286"/>
                      <a:pt x="134" y="288"/>
                    </a:cubicBezTo>
                    <a:cubicBezTo>
                      <a:pt x="132" y="292"/>
                      <a:pt x="129" y="288"/>
                      <a:pt x="127" y="289"/>
                    </a:cubicBezTo>
                    <a:cubicBezTo>
                      <a:pt x="126" y="289"/>
                      <a:pt x="125" y="284"/>
                      <a:pt x="129" y="285"/>
                    </a:cubicBezTo>
                    <a:close/>
                    <a:moveTo>
                      <a:pt x="128" y="323"/>
                    </a:moveTo>
                    <a:cubicBezTo>
                      <a:pt x="129" y="323"/>
                      <a:pt x="128" y="324"/>
                      <a:pt x="128" y="324"/>
                    </a:cubicBezTo>
                    <a:cubicBezTo>
                      <a:pt x="128" y="325"/>
                      <a:pt x="128" y="325"/>
                      <a:pt x="128" y="325"/>
                    </a:cubicBezTo>
                    <a:cubicBezTo>
                      <a:pt x="128" y="324"/>
                      <a:pt x="128" y="324"/>
                      <a:pt x="128" y="324"/>
                    </a:cubicBezTo>
                    <a:cubicBezTo>
                      <a:pt x="128" y="324"/>
                      <a:pt x="126" y="324"/>
                      <a:pt x="128" y="323"/>
                    </a:cubicBezTo>
                    <a:close/>
                    <a:moveTo>
                      <a:pt x="116" y="384"/>
                    </a:moveTo>
                    <a:cubicBezTo>
                      <a:pt x="112" y="383"/>
                      <a:pt x="112" y="383"/>
                      <a:pt x="112" y="383"/>
                    </a:cubicBezTo>
                    <a:cubicBezTo>
                      <a:pt x="114" y="383"/>
                      <a:pt x="114" y="383"/>
                      <a:pt x="115" y="382"/>
                    </a:cubicBezTo>
                    <a:cubicBezTo>
                      <a:pt x="112" y="379"/>
                      <a:pt x="111" y="384"/>
                      <a:pt x="107" y="383"/>
                    </a:cubicBezTo>
                    <a:cubicBezTo>
                      <a:pt x="109" y="380"/>
                      <a:pt x="113" y="378"/>
                      <a:pt x="116" y="380"/>
                    </a:cubicBezTo>
                    <a:cubicBezTo>
                      <a:pt x="116" y="378"/>
                      <a:pt x="116" y="378"/>
                      <a:pt x="116" y="378"/>
                    </a:cubicBezTo>
                    <a:cubicBezTo>
                      <a:pt x="119" y="382"/>
                      <a:pt x="122" y="376"/>
                      <a:pt x="123" y="379"/>
                    </a:cubicBezTo>
                    <a:cubicBezTo>
                      <a:pt x="121" y="380"/>
                      <a:pt x="116" y="379"/>
                      <a:pt x="115" y="382"/>
                    </a:cubicBezTo>
                    <a:cubicBezTo>
                      <a:pt x="116" y="382"/>
                      <a:pt x="116" y="383"/>
                      <a:pt x="116" y="384"/>
                    </a:cubicBezTo>
                    <a:close/>
                    <a:moveTo>
                      <a:pt x="115" y="417"/>
                    </a:moveTo>
                    <a:cubicBezTo>
                      <a:pt x="114" y="418"/>
                      <a:pt x="111" y="417"/>
                      <a:pt x="109" y="416"/>
                    </a:cubicBezTo>
                    <a:cubicBezTo>
                      <a:pt x="109" y="415"/>
                      <a:pt x="109" y="415"/>
                      <a:pt x="109" y="415"/>
                    </a:cubicBezTo>
                    <a:cubicBezTo>
                      <a:pt x="110" y="416"/>
                      <a:pt x="110" y="416"/>
                      <a:pt x="110" y="416"/>
                    </a:cubicBezTo>
                    <a:cubicBezTo>
                      <a:pt x="112" y="415"/>
                      <a:pt x="113" y="411"/>
                      <a:pt x="116" y="412"/>
                    </a:cubicBezTo>
                    <a:cubicBezTo>
                      <a:pt x="116" y="414"/>
                      <a:pt x="113" y="415"/>
                      <a:pt x="113" y="416"/>
                    </a:cubicBezTo>
                    <a:cubicBezTo>
                      <a:pt x="114" y="417"/>
                      <a:pt x="114" y="417"/>
                      <a:pt x="115" y="417"/>
                    </a:cubicBezTo>
                    <a:close/>
                    <a:moveTo>
                      <a:pt x="111" y="405"/>
                    </a:moveTo>
                    <a:cubicBezTo>
                      <a:pt x="112" y="405"/>
                      <a:pt x="112" y="405"/>
                      <a:pt x="112" y="405"/>
                    </a:cubicBezTo>
                    <a:cubicBezTo>
                      <a:pt x="113" y="404"/>
                      <a:pt x="114" y="403"/>
                      <a:pt x="115" y="403"/>
                    </a:cubicBezTo>
                    <a:cubicBezTo>
                      <a:pt x="114" y="404"/>
                      <a:pt x="113" y="405"/>
                      <a:pt x="112" y="405"/>
                    </a:cubicBezTo>
                    <a:cubicBezTo>
                      <a:pt x="112" y="405"/>
                      <a:pt x="111" y="405"/>
                      <a:pt x="111" y="405"/>
                    </a:cubicBezTo>
                    <a:close/>
                    <a:moveTo>
                      <a:pt x="114" y="401"/>
                    </a:moveTo>
                    <a:cubicBezTo>
                      <a:pt x="113" y="401"/>
                      <a:pt x="108" y="402"/>
                      <a:pt x="107" y="401"/>
                    </a:cubicBezTo>
                    <a:cubicBezTo>
                      <a:pt x="109" y="396"/>
                      <a:pt x="109" y="396"/>
                      <a:pt x="109" y="396"/>
                    </a:cubicBezTo>
                    <a:cubicBezTo>
                      <a:pt x="109" y="400"/>
                      <a:pt x="112" y="396"/>
                      <a:pt x="115" y="398"/>
                    </a:cubicBezTo>
                    <a:cubicBezTo>
                      <a:pt x="115" y="399"/>
                      <a:pt x="112" y="399"/>
                      <a:pt x="114" y="401"/>
                    </a:cubicBezTo>
                    <a:close/>
                    <a:moveTo>
                      <a:pt x="100" y="405"/>
                    </a:moveTo>
                    <a:cubicBezTo>
                      <a:pt x="100" y="403"/>
                      <a:pt x="100" y="403"/>
                      <a:pt x="100" y="403"/>
                    </a:cubicBezTo>
                    <a:cubicBezTo>
                      <a:pt x="100" y="403"/>
                      <a:pt x="101" y="403"/>
                      <a:pt x="102" y="404"/>
                    </a:cubicBezTo>
                    <a:cubicBezTo>
                      <a:pt x="102" y="403"/>
                      <a:pt x="102" y="403"/>
                      <a:pt x="102" y="403"/>
                    </a:cubicBezTo>
                    <a:cubicBezTo>
                      <a:pt x="102" y="404"/>
                      <a:pt x="102" y="404"/>
                      <a:pt x="102" y="404"/>
                    </a:cubicBezTo>
                    <a:cubicBezTo>
                      <a:pt x="102" y="404"/>
                      <a:pt x="102" y="404"/>
                      <a:pt x="102" y="404"/>
                    </a:cubicBezTo>
                    <a:lnTo>
                      <a:pt x="100" y="405"/>
                    </a:lnTo>
                    <a:close/>
                    <a:moveTo>
                      <a:pt x="100" y="415"/>
                    </a:moveTo>
                    <a:cubicBezTo>
                      <a:pt x="98" y="413"/>
                      <a:pt x="98" y="413"/>
                      <a:pt x="98" y="413"/>
                    </a:cubicBezTo>
                    <a:cubicBezTo>
                      <a:pt x="99" y="413"/>
                      <a:pt x="100" y="413"/>
                      <a:pt x="100" y="414"/>
                    </a:cubicBezTo>
                    <a:cubicBezTo>
                      <a:pt x="101" y="414"/>
                      <a:pt x="100" y="415"/>
                      <a:pt x="100" y="415"/>
                    </a:cubicBezTo>
                    <a:close/>
                    <a:moveTo>
                      <a:pt x="101" y="400"/>
                    </a:moveTo>
                    <a:cubicBezTo>
                      <a:pt x="101" y="398"/>
                      <a:pt x="101" y="398"/>
                      <a:pt x="101" y="398"/>
                    </a:cubicBezTo>
                    <a:cubicBezTo>
                      <a:pt x="100" y="398"/>
                      <a:pt x="100" y="398"/>
                      <a:pt x="100" y="398"/>
                    </a:cubicBezTo>
                    <a:cubicBezTo>
                      <a:pt x="101" y="397"/>
                      <a:pt x="101" y="397"/>
                      <a:pt x="101" y="397"/>
                    </a:cubicBezTo>
                    <a:cubicBezTo>
                      <a:pt x="100" y="396"/>
                      <a:pt x="100" y="396"/>
                      <a:pt x="100" y="396"/>
                    </a:cubicBezTo>
                    <a:cubicBezTo>
                      <a:pt x="95" y="399"/>
                      <a:pt x="95" y="399"/>
                      <a:pt x="95" y="399"/>
                    </a:cubicBezTo>
                    <a:cubicBezTo>
                      <a:pt x="95" y="399"/>
                      <a:pt x="95" y="399"/>
                      <a:pt x="95" y="399"/>
                    </a:cubicBezTo>
                    <a:cubicBezTo>
                      <a:pt x="98" y="400"/>
                      <a:pt x="96" y="392"/>
                      <a:pt x="100" y="396"/>
                    </a:cubicBezTo>
                    <a:cubicBezTo>
                      <a:pt x="101" y="392"/>
                      <a:pt x="105" y="395"/>
                      <a:pt x="107" y="391"/>
                    </a:cubicBezTo>
                    <a:cubicBezTo>
                      <a:pt x="109" y="392"/>
                      <a:pt x="109" y="391"/>
                      <a:pt x="112" y="393"/>
                    </a:cubicBezTo>
                    <a:cubicBezTo>
                      <a:pt x="107" y="393"/>
                      <a:pt x="105" y="396"/>
                      <a:pt x="101" y="397"/>
                    </a:cubicBezTo>
                    <a:cubicBezTo>
                      <a:pt x="101" y="398"/>
                      <a:pt x="101" y="398"/>
                      <a:pt x="101" y="398"/>
                    </a:cubicBezTo>
                    <a:cubicBezTo>
                      <a:pt x="101" y="398"/>
                      <a:pt x="102" y="399"/>
                      <a:pt x="101" y="400"/>
                    </a:cubicBezTo>
                    <a:close/>
                    <a:moveTo>
                      <a:pt x="100" y="374"/>
                    </a:moveTo>
                    <a:cubicBezTo>
                      <a:pt x="100" y="374"/>
                      <a:pt x="100" y="373"/>
                      <a:pt x="101" y="373"/>
                    </a:cubicBezTo>
                    <a:cubicBezTo>
                      <a:pt x="100" y="371"/>
                      <a:pt x="99" y="370"/>
                      <a:pt x="99" y="368"/>
                    </a:cubicBezTo>
                    <a:cubicBezTo>
                      <a:pt x="100" y="369"/>
                      <a:pt x="100" y="369"/>
                      <a:pt x="101" y="369"/>
                    </a:cubicBezTo>
                    <a:cubicBezTo>
                      <a:pt x="103" y="370"/>
                      <a:pt x="101" y="371"/>
                      <a:pt x="101" y="373"/>
                    </a:cubicBezTo>
                    <a:cubicBezTo>
                      <a:pt x="101" y="373"/>
                      <a:pt x="101" y="373"/>
                      <a:pt x="100" y="374"/>
                    </a:cubicBezTo>
                    <a:close/>
                    <a:moveTo>
                      <a:pt x="94" y="356"/>
                    </a:moveTo>
                    <a:cubicBezTo>
                      <a:pt x="94" y="358"/>
                      <a:pt x="93" y="359"/>
                      <a:pt x="95" y="360"/>
                    </a:cubicBezTo>
                    <a:cubicBezTo>
                      <a:pt x="94" y="360"/>
                      <a:pt x="94" y="360"/>
                      <a:pt x="94" y="360"/>
                    </a:cubicBezTo>
                    <a:cubicBezTo>
                      <a:pt x="95" y="358"/>
                      <a:pt x="89" y="358"/>
                      <a:pt x="94" y="356"/>
                    </a:cubicBezTo>
                    <a:close/>
                    <a:moveTo>
                      <a:pt x="88" y="358"/>
                    </a:moveTo>
                    <a:cubicBezTo>
                      <a:pt x="87" y="356"/>
                      <a:pt x="89" y="356"/>
                      <a:pt x="90" y="355"/>
                    </a:cubicBezTo>
                    <a:cubicBezTo>
                      <a:pt x="90" y="355"/>
                      <a:pt x="89" y="354"/>
                      <a:pt x="88" y="354"/>
                    </a:cubicBezTo>
                    <a:cubicBezTo>
                      <a:pt x="88" y="352"/>
                      <a:pt x="88" y="352"/>
                      <a:pt x="88" y="352"/>
                    </a:cubicBezTo>
                    <a:cubicBezTo>
                      <a:pt x="91" y="354"/>
                      <a:pt x="91" y="354"/>
                      <a:pt x="91" y="354"/>
                    </a:cubicBezTo>
                    <a:cubicBezTo>
                      <a:pt x="93" y="351"/>
                      <a:pt x="93" y="351"/>
                      <a:pt x="93" y="351"/>
                    </a:cubicBezTo>
                    <a:cubicBezTo>
                      <a:pt x="97" y="351"/>
                      <a:pt x="95" y="351"/>
                      <a:pt x="99" y="353"/>
                    </a:cubicBezTo>
                    <a:cubicBezTo>
                      <a:pt x="94" y="352"/>
                      <a:pt x="92" y="357"/>
                      <a:pt x="88" y="358"/>
                    </a:cubicBezTo>
                    <a:close/>
                    <a:moveTo>
                      <a:pt x="82" y="362"/>
                    </a:moveTo>
                    <a:cubicBezTo>
                      <a:pt x="86" y="362"/>
                      <a:pt x="83" y="366"/>
                      <a:pt x="84" y="367"/>
                    </a:cubicBezTo>
                    <a:cubicBezTo>
                      <a:pt x="81" y="370"/>
                      <a:pt x="79" y="370"/>
                      <a:pt x="74" y="370"/>
                    </a:cubicBezTo>
                    <a:cubicBezTo>
                      <a:pt x="74" y="371"/>
                      <a:pt x="74" y="371"/>
                      <a:pt x="74" y="371"/>
                    </a:cubicBezTo>
                    <a:cubicBezTo>
                      <a:pt x="72" y="367"/>
                      <a:pt x="72" y="367"/>
                      <a:pt x="72" y="367"/>
                    </a:cubicBezTo>
                    <a:cubicBezTo>
                      <a:pt x="74" y="367"/>
                      <a:pt x="74" y="367"/>
                      <a:pt x="74" y="367"/>
                    </a:cubicBezTo>
                    <a:cubicBezTo>
                      <a:pt x="72" y="362"/>
                      <a:pt x="69" y="365"/>
                      <a:pt x="65" y="363"/>
                    </a:cubicBezTo>
                    <a:cubicBezTo>
                      <a:pt x="66" y="362"/>
                      <a:pt x="66" y="362"/>
                      <a:pt x="66" y="362"/>
                    </a:cubicBezTo>
                    <a:cubicBezTo>
                      <a:pt x="68" y="364"/>
                      <a:pt x="68" y="364"/>
                      <a:pt x="68" y="364"/>
                    </a:cubicBezTo>
                    <a:cubicBezTo>
                      <a:pt x="70" y="361"/>
                      <a:pt x="70" y="361"/>
                      <a:pt x="70" y="361"/>
                    </a:cubicBezTo>
                    <a:cubicBezTo>
                      <a:pt x="72" y="362"/>
                      <a:pt x="72" y="362"/>
                      <a:pt x="72" y="362"/>
                    </a:cubicBezTo>
                    <a:cubicBezTo>
                      <a:pt x="73" y="362"/>
                      <a:pt x="72" y="360"/>
                      <a:pt x="74" y="361"/>
                    </a:cubicBezTo>
                    <a:cubicBezTo>
                      <a:pt x="77" y="359"/>
                      <a:pt x="77" y="365"/>
                      <a:pt x="79" y="361"/>
                    </a:cubicBezTo>
                    <a:cubicBezTo>
                      <a:pt x="77" y="358"/>
                      <a:pt x="77" y="358"/>
                      <a:pt x="77" y="358"/>
                    </a:cubicBezTo>
                    <a:cubicBezTo>
                      <a:pt x="80" y="358"/>
                      <a:pt x="85" y="358"/>
                      <a:pt x="88" y="359"/>
                    </a:cubicBezTo>
                    <a:cubicBezTo>
                      <a:pt x="88" y="361"/>
                      <a:pt x="87" y="362"/>
                      <a:pt x="86" y="362"/>
                    </a:cubicBezTo>
                    <a:cubicBezTo>
                      <a:pt x="87" y="360"/>
                      <a:pt x="84" y="360"/>
                      <a:pt x="82" y="362"/>
                    </a:cubicBezTo>
                    <a:close/>
                    <a:moveTo>
                      <a:pt x="68" y="379"/>
                    </a:moveTo>
                    <a:cubicBezTo>
                      <a:pt x="70" y="377"/>
                      <a:pt x="73" y="375"/>
                      <a:pt x="76" y="376"/>
                    </a:cubicBezTo>
                    <a:cubicBezTo>
                      <a:pt x="76" y="381"/>
                      <a:pt x="72" y="378"/>
                      <a:pt x="68" y="379"/>
                    </a:cubicBezTo>
                    <a:close/>
                    <a:moveTo>
                      <a:pt x="70" y="392"/>
                    </a:moveTo>
                    <a:cubicBezTo>
                      <a:pt x="67" y="390"/>
                      <a:pt x="67" y="390"/>
                      <a:pt x="67" y="390"/>
                    </a:cubicBezTo>
                    <a:cubicBezTo>
                      <a:pt x="70" y="390"/>
                      <a:pt x="70" y="390"/>
                      <a:pt x="70" y="390"/>
                    </a:cubicBezTo>
                    <a:lnTo>
                      <a:pt x="70" y="392"/>
                    </a:lnTo>
                    <a:close/>
                    <a:moveTo>
                      <a:pt x="64" y="369"/>
                    </a:moveTo>
                    <a:cubicBezTo>
                      <a:pt x="63" y="368"/>
                      <a:pt x="63" y="368"/>
                      <a:pt x="63" y="368"/>
                    </a:cubicBezTo>
                    <a:cubicBezTo>
                      <a:pt x="66" y="368"/>
                      <a:pt x="69" y="365"/>
                      <a:pt x="70" y="367"/>
                    </a:cubicBezTo>
                    <a:cubicBezTo>
                      <a:pt x="70" y="368"/>
                      <a:pt x="71" y="370"/>
                      <a:pt x="71" y="373"/>
                    </a:cubicBezTo>
                    <a:cubicBezTo>
                      <a:pt x="68" y="370"/>
                      <a:pt x="63" y="372"/>
                      <a:pt x="62" y="371"/>
                    </a:cubicBezTo>
                    <a:cubicBezTo>
                      <a:pt x="63" y="370"/>
                      <a:pt x="64" y="370"/>
                      <a:pt x="64" y="369"/>
                    </a:cubicBezTo>
                    <a:close/>
                    <a:moveTo>
                      <a:pt x="62" y="361"/>
                    </a:moveTo>
                    <a:cubicBezTo>
                      <a:pt x="62" y="360"/>
                      <a:pt x="62" y="360"/>
                      <a:pt x="62" y="360"/>
                    </a:cubicBezTo>
                    <a:cubicBezTo>
                      <a:pt x="64" y="360"/>
                      <a:pt x="64" y="360"/>
                      <a:pt x="64" y="360"/>
                    </a:cubicBezTo>
                    <a:cubicBezTo>
                      <a:pt x="64" y="361"/>
                      <a:pt x="64" y="361"/>
                      <a:pt x="64" y="361"/>
                    </a:cubicBezTo>
                    <a:lnTo>
                      <a:pt x="62" y="361"/>
                    </a:lnTo>
                    <a:close/>
                    <a:moveTo>
                      <a:pt x="111" y="356"/>
                    </a:moveTo>
                    <a:cubicBezTo>
                      <a:pt x="111" y="354"/>
                      <a:pt x="111" y="354"/>
                      <a:pt x="111" y="354"/>
                    </a:cubicBezTo>
                    <a:cubicBezTo>
                      <a:pt x="115" y="355"/>
                      <a:pt x="115" y="356"/>
                      <a:pt x="119" y="356"/>
                    </a:cubicBezTo>
                    <a:cubicBezTo>
                      <a:pt x="114" y="359"/>
                      <a:pt x="111" y="354"/>
                      <a:pt x="108" y="359"/>
                    </a:cubicBezTo>
                    <a:cubicBezTo>
                      <a:pt x="108" y="359"/>
                      <a:pt x="108" y="359"/>
                      <a:pt x="108" y="359"/>
                    </a:cubicBezTo>
                    <a:cubicBezTo>
                      <a:pt x="107" y="360"/>
                      <a:pt x="107" y="360"/>
                      <a:pt x="107" y="360"/>
                    </a:cubicBezTo>
                    <a:cubicBezTo>
                      <a:pt x="108" y="359"/>
                      <a:pt x="108" y="359"/>
                      <a:pt x="108" y="359"/>
                    </a:cubicBezTo>
                    <a:cubicBezTo>
                      <a:pt x="107" y="358"/>
                      <a:pt x="106" y="358"/>
                      <a:pt x="105" y="358"/>
                    </a:cubicBezTo>
                    <a:cubicBezTo>
                      <a:pt x="105" y="357"/>
                      <a:pt x="105" y="357"/>
                      <a:pt x="105" y="357"/>
                    </a:cubicBezTo>
                    <a:cubicBezTo>
                      <a:pt x="105" y="357"/>
                      <a:pt x="106" y="357"/>
                      <a:pt x="107" y="356"/>
                    </a:cubicBezTo>
                    <a:cubicBezTo>
                      <a:pt x="107" y="355"/>
                      <a:pt x="107" y="355"/>
                      <a:pt x="107" y="355"/>
                    </a:cubicBezTo>
                    <a:lnTo>
                      <a:pt x="111" y="356"/>
                    </a:lnTo>
                    <a:close/>
                    <a:moveTo>
                      <a:pt x="116" y="320"/>
                    </a:moveTo>
                    <a:cubicBezTo>
                      <a:pt x="115" y="321"/>
                      <a:pt x="114" y="321"/>
                      <a:pt x="113" y="321"/>
                    </a:cubicBezTo>
                    <a:cubicBezTo>
                      <a:pt x="113" y="319"/>
                      <a:pt x="113" y="319"/>
                      <a:pt x="113" y="319"/>
                    </a:cubicBezTo>
                    <a:lnTo>
                      <a:pt x="116" y="320"/>
                    </a:lnTo>
                    <a:close/>
                    <a:moveTo>
                      <a:pt x="114" y="331"/>
                    </a:moveTo>
                    <a:cubicBezTo>
                      <a:pt x="115" y="331"/>
                      <a:pt x="115" y="332"/>
                      <a:pt x="116" y="332"/>
                    </a:cubicBezTo>
                    <a:cubicBezTo>
                      <a:pt x="116" y="333"/>
                      <a:pt x="116" y="333"/>
                      <a:pt x="115" y="334"/>
                    </a:cubicBezTo>
                    <a:cubicBezTo>
                      <a:pt x="116" y="334"/>
                      <a:pt x="116" y="334"/>
                      <a:pt x="117" y="334"/>
                    </a:cubicBezTo>
                    <a:cubicBezTo>
                      <a:pt x="116" y="335"/>
                      <a:pt x="114" y="335"/>
                      <a:pt x="112" y="334"/>
                    </a:cubicBezTo>
                    <a:cubicBezTo>
                      <a:pt x="111" y="332"/>
                      <a:pt x="116" y="334"/>
                      <a:pt x="114" y="331"/>
                    </a:cubicBezTo>
                    <a:close/>
                    <a:moveTo>
                      <a:pt x="118" y="303"/>
                    </a:moveTo>
                    <a:cubicBezTo>
                      <a:pt x="119" y="301"/>
                      <a:pt x="119" y="301"/>
                      <a:pt x="119" y="301"/>
                    </a:cubicBezTo>
                    <a:cubicBezTo>
                      <a:pt x="119" y="303"/>
                      <a:pt x="119" y="303"/>
                      <a:pt x="119" y="303"/>
                    </a:cubicBezTo>
                    <a:lnTo>
                      <a:pt x="118" y="303"/>
                    </a:lnTo>
                    <a:close/>
                    <a:moveTo>
                      <a:pt x="114" y="371"/>
                    </a:moveTo>
                    <a:cubicBezTo>
                      <a:pt x="114" y="372"/>
                      <a:pt x="114" y="372"/>
                      <a:pt x="114" y="372"/>
                    </a:cubicBezTo>
                    <a:cubicBezTo>
                      <a:pt x="112" y="371"/>
                      <a:pt x="112" y="371"/>
                      <a:pt x="112" y="371"/>
                    </a:cubicBezTo>
                    <a:lnTo>
                      <a:pt x="114" y="371"/>
                    </a:lnTo>
                    <a:close/>
                    <a:moveTo>
                      <a:pt x="110" y="385"/>
                    </a:moveTo>
                    <a:cubicBezTo>
                      <a:pt x="109" y="386"/>
                      <a:pt x="109" y="386"/>
                      <a:pt x="109" y="386"/>
                    </a:cubicBezTo>
                    <a:cubicBezTo>
                      <a:pt x="105" y="385"/>
                      <a:pt x="105" y="385"/>
                      <a:pt x="105" y="385"/>
                    </a:cubicBezTo>
                    <a:lnTo>
                      <a:pt x="110" y="385"/>
                    </a:lnTo>
                    <a:close/>
                    <a:moveTo>
                      <a:pt x="105" y="332"/>
                    </a:moveTo>
                    <a:cubicBezTo>
                      <a:pt x="105" y="330"/>
                      <a:pt x="107" y="330"/>
                      <a:pt x="109" y="330"/>
                    </a:cubicBezTo>
                    <a:cubicBezTo>
                      <a:pt x="109" y="332"/>
                      <a:pt x="107" y="332"/>
                      <a:pt x="105" y="332"/>
                    </a:cubicBezTo>
                    <a:close/>
                    <a:moveTo>
                      <a:pt x="102" y="280"/>
                    </a:moveTo>
                    <a:cubicBezTo>
                      <a:pt x="102" y="279"/>
                      <a:pt x="102" y="279"/>
                      <a:pt x="102" y="279"/>
                    </a:cubicBezTo>
                    <a:cubicBezTo>
                      <a:pt x="106" y="280"/>
                      <a:pt x="106" y="280"/>
                      <a:pt x="106" y="280"/>
                    </a:cubicBezTo>
                    <a:cubicBezTo>
                      <a:pt x="106" y="281"/>
                      <a:pt x="104" y="280"/>
                      <a:pt x="102" y="280"/>
                    </a:cubicBezTo>
                    <a:close/>
                    <a:moveTo>
                      <a:pt x="99" y="248"/>
                    </a:moveTo>
                    <a:cubicBezTo>
                      <a:pt x="103" y="248"/>
                      <a:pt x="103" y="248"/>
                      <a:pt x="103" y="248"/>
                    </a:cubicBezTo>
                    <a:cubicBezTo>
                      <a:pt x="104" y="248"/>
                      <a:pt x="104" y="248"/>
                      <a:pt x="105" y="248"/>
                    </a:cubicBezTo>
                    <a:cubicBezTo>
                      <a:pt x="103" y="248"/>
                      <a:pt x="103" y="248"/>
                      <a:pt x="103" y="248"/>
                    </a:cubicBezTo>
                    <a:cubicBezTo>
                      <a:pt x="101" y="249"/>
                      <a:pt x="100" y="250"/>
                      <a:pt x="99" y="248"/>
                    </a:cubicBezTo>
                    <a:close/>
                    <a:moveTo>
                      <a:pt x="101" y="326"/>
                    </a:moveTo>
                    <a:cubicBezTo>
                      <a:pt x="102" y="325"/>
                      <a:pt x="102" y="325"/>
                      <a:pt x="102" y="325"/>
                    </a:cubicBezTo>
                    <a:cubicBezTo>
                      <a:pt x="101" y="326"/>
                      <a:pt x="101" y="326"/>
                      <a:pt x="101" y="326"/>
                    </a:cubicBezTo>
                    <a:cubicBezTo>
                      <a:pt x="101" y="326"/>
                      <a:pt x="100" y="328"/>
                      <a:pt x="99" y="329"/>
                    </a:cubicBezTo>
                    <a:cubicBezTo>
                      <a:pt x="98" y="329"/>
                      <a:pt x="98" y="329"/>
                      <a:pt x="98" y="329"/>
                    </a:cubicBezTo>
                    <a:cubicBezTo>
                      <a:pt x="98" y="329"/>
                      <a:pt x="98" y="329"/>
                      <a:pt x="98" y="329"/>
                    </a:cubicBezTo>
                    <a:cubicBezTo>
                      <a:pt x="98" y="329"/>
                      <a:pt x="98" y="329"/>
                      <a:pt x="98" y="329"/>
                    </a:cubicBezTo>
                    <a:cubicBezTo>
                      <a:pt x="99" y="329"/>
                      <a:pt x="99" y="329"/>
                      <a:pt x="99" y="329"/>
                    </a:cubicBezTo>
                    <a:cubicBezTo>
                      <a:pt x="99" y="328"/>
                      <a:pt x="99" y="328"/>
                      <a:pt x="99" y="328"/>
                    </a:cubicBezTo>
                    <a:cubicBezTo>
                      <a:pt x="99" y="328"/>
                      <a:pt x="99" y="328"/>
                      <a:pt x="99" y="328"/>
                    </a:cubicBezTo>
                    <a:cubicBezTo>
                      <a:pt x="97" y="326"/>
                      <a:pt x="95" y="328"/>
                      <a:pt x="93" y="328"/>
                    </a:cubicBezTo>
                    <a:cubicBezTo>
                      <a:pt x="93" y="325"/>
                      <a:pt x="99" y="327"/>
                      <a:pt x="101" y="326"/>
                    </a:cubicBezTo>
                    <a:close/>
                    <a:moveTo>
                      <a:pt x="91" y="284"/>
                    </a:moveTo>
                    <a:cubicBezTo>
                      <a:pt x="91" y="283"/>
                      <a:pt x="91" y="283"/>
                      <a:pt x="91" y="283"/>
                    </a:cubicBezTo>
                    <a:cubicBezTo>
                      <a:pt x="91" y="284"/>
                      <a:pt x="93" y="283"/>
                      <a:pt x="93" y="284"/>
                    </a:cubicBezTo>
                    <a:lnTo>
                      <a:pt x="91" y="284"/>
                    </a:lnTo>
                    <a:close/>
                    <a:moveTo>
                      <a:pt x="100" y="356"/>
                    </a:moveTo>
                    <a:cubicBezTo>
                      <a:pt x="102" y="356"/>
                      <a:pt x="102" y="356"/>
                      <a:pt x="102" y="356"/>
                    </a:cubicBezTo>
                    <a:cubicBezTo>
                      <a:pt x="102" y="357"/>
                      <a:pt x="102" y="357"/>
                      <a:pt x="102" y="357"/>
                    </a:cubicBezTo>
                    <a:lnTo>
                      <a:pt x="100" y="356"/>
                    </a:lnTo>
                    <a:close/>
                    <a:moveTo>
                      <a:pt x="107" y="408"/>
                    </a:moveTo>
                    <a:cubicBezTo>
                      <a:pt x="106" y="411"/>
                      <a:pt x="106" y="411"/>
                      <a:pt x="106" y="411"/>
                    </a:cubicBezTo>
                    <a:cubicBezTo>
                      <a:pt x="104" y="408"/>
                      <a:pt x="104" y="408"/>
                      <a:pt x="104" y="408"/>
                    </a:cubicBezTo>
                    <a:cubicBezTo>
                      <a:pt x="105" y="408"/>
                      <a:pt x="106" y="406"/>
                      <a:pt x="107" y="408"/>
                    </a:cubicBezTo>
                    <a:close/>
                    <a:moveTo>
                      <a:pt x="119" y="388"/>
                    </a:moveTo>
                    <a:cubicBezTo>
                      <a:pt x="122" y="389"/>
                      <a:pt x="123" y="387"/>
                      <a:pt x="123" y="391"/>
                    </a:cubicBezTo>
                    <a:cubicBezTo>
                      <a:pt x="123" y="392"/>
                      <a:pt x="123" y="392"/>
                      <a:pt x="123" y="392"/>
                    </a:cubicBezTo>
                    <a:lnTo>
                      <a:pt x="119" y="388"/>
                    </a:lnTo>
                    <a:close/>
                    <a:moveTo>
                      <a:pt x="123" y="395"/>
                    </a:moveTo>
                    <a:cubicBezTo>
                      <a:pt x="122" y="396"/>
                      <a:pt x="120" y="395"/>
                      <a:pt x="120" y="393"/>
                    </a:cubicBezTo>
                    <a:lnTo>
                      <a:pt x="123" y="395"/>
                    </a:lnTo>
                    <a:close/>
                    <a:moveTo>
                      <a:pt x="126" y="404"/>
                    </a:moveTo>
                    <a:cubicBezTo>
                      <a:pt x="124" y="405"/>
                      <a:pt x="121" y="407"/>
                      <a:pt x="119" y="405"/>
                    </a:cubicBezTo>
                    <a:cubicBezTo>
                      <a:pt x="121" y="405"/>
                      <a:pt x="124" y="399"/>
                      <a:pt x="126" y="404"/>
                    </a:cubicBezTo>
                    <a:close/>
                    <a:moveTo>
                      <a:pt x="121" y="325"/>
                    </a:moveTo>
                    <a:cubicBezTo>
                      <a:pt x="121" y="325"/>
                      <a:pt x="121" y="325"/>
                      <a:pt x="121" y="325"/>
                    </a:cubicBezTo>
                    <a:cubicBezTo>
                      <a:pt x="122" y="325"/>
                      <a:pt x="122" y="325"/>
                      <a:pt x="123" y="324"/>
                    </a:cubicBezTo>
                    <a:cubicBezTo>
                      <a:pt x="123" y="323"/>
                      <a:pt x="123" y="323"/>
                      <a:pt x="123" y="323"/>
                    </a:cubicBezTo>
                    <a:cubicBezTo>
                      <a:pt x="123" y="323"/>
                      <a:pt x="123" y="323"/>
                      <a:pt x="123" y="323"/>
                    </a:cubicBezTo>
                    <a:cubicBezTo>
                      <a:pt x="123" y="323"/>
                      <a:pt x="123" y="323"/>
                      <a:pt x="123" y="323"/>
                    </a:cubicBezTo>
                    <a:cubicBezTo>
                      <a:pt x="123" y="324"/>
                      <a:pt x="123" y="324"/>
                      <a:pt x="123" y="324"/>
                    </a:cubicBezTo>
                    <a:cubicBezTo>
                      <a:pt x="122" y="325"/>
                      <a:pt x="122" y="327"/>
                      <a:pt x="124" y="325"/>
                    </a:cubicBezTo>
                    <a:cubicBezTo>
                      <a:pt x="124" y="324"/>
                      <a:pt x="124" y="324"/>
                      <a:pt x="124" y="324"/>
                    </a:cubicBezTo>
                    <a:cubicBezTo>
                      <a:pt x="125" y="325"/>
                      <a:pt x="128" y="326"/>
                      <a:pt x="127" y="328"/>
                    </a:cubicBezTo>
                    <a:cubicBezTo>
                      <a:pt x="126" y="327"/>
                      <a:pt x="121" y="329"/>
                      <a:pt x="121" y="325"/>
                    </a:cubicBezTo>
                    <a:close/>
                    <a:moveTo>
                      <a:pt x="122" y="287"/>
                    </a:moveTo>
                    <a:cubicBezTo>
                      <a:pt x="122" y="286"/>
                      <a:pt x="122" y="286"/>
                      <a:pt x="122" y="286"/>
                    </a:cubicBezTo>
                    <a:cubicBezTo>
                      <a:pt x="123" y="286"/>
                      <a:pt x="123" y="286"/>
                      <a:pt x="123" y="286"/>
                    </a:cubicBezTo>
                    <a:cubicBezTo>
                      <a:pt x="123" y="287"/>
                      <a:pt x="123" y="287"/>
                      <a:pt x="123" y="287"/>
                    </a:cubicBezTo>
                    <a:lnTo>
                      <a:pt x="122" y="287"/>
                    </a:lnTo>
                    <a:close/>
                    <a:moveTo>
                      <a:pt x="125" y="268"/>
                    </a:moveTo>
                    <a:cubicBezTo>
                      <a:pt x="124" y="268"/>
                      <a:pt x="124" y="268"/>
                      <a:pt x="124" y="268"/>
                    </a:cubicBezTo>
                    <a:cubicBezTo>
                      <a:pt x="125" y="265"/>
                      <a:pt x="125" y="265"/>
                      <a:pt x="125" y="265"/>
                    </a:cubicBezTo>
                    <a:lnTo>
                      <a:pt x="125" y="268"/>
                    </a:lnTo>
                    <a:close/>
                    <a:moveTo>
                      <a:pt x="128" y="320"/>
                    </a:moveTo>
                    <a:cubicBezTo>
                      <a:pt x="126" y="320"/>
                      <a:pt x="126" y="320"/>
                      <a:pt x="126" y="320"/>
                    </a:cubicBezTo>
                    <a:cubicBezTo>
                      <a:pt x="126" y="319"/>
                      <a:pt x="126" y="319"/>
                      <a:pt x="126" y="319"/>
                    </a:cubicBezTo>
                    <a:cubicBezTo>
                      <a:pt x="128" y="319"/>
                      <a:pt x="128" y="319"/>
                      <a:pt x="128" y="319"/>
                    </a:cubicBezTo>
                    <a:cubicBezTo>
                      <a:pt x="129" y="319"/>
                      <a:pt x="128" y="320"/>
                      <a:pt x="128" y="320"/>
                    </a:cubicBezTo>
                    <a:close/>
                    <a:moveTo>
                      <a:pt x="124" y="239"/>
                    </a:moveTo>
                    <a:cubicBezTo>
                      <a:pt x="125" y="239"/>
                      <a:pt x="125" y="239"/>
                      <a:pt x="125" y="240"/>
                    </a:cubicBezTo>
                    <a:cubicBezTo>
                      <a:pt x="123" y="240"/>
                      <a:pt x="123" y="240"/>
                      <a:pt x="123" y="240"/>
                    </a:cubicBezTo>
                    <a:cubicBezTo>
                      <a:pt x="123" y="237"/>
                      <a:pt x="123" y="237"/>
                      <a:pt x="123" y="237"/>
                    </a:cubicBezTo>
                    <a:cubicBezTo>
                      <a:pt x="124" y="237"/>
                      <a:pt x="126" y="236"/>
                      <a:pt x="126" y="237"/>
                    </a:cubicBezTo>
                    <a:lnTo>
                      <a:pt x="124" y="239"/>
                    </a:lnTo>
                    <a:close/>
                    <a:moveTo>
                      <a:pt x="124" y="278"/>
                    </a:moveTo>
                    <a:cubicBezTo>
                      <a:pt x="121" y="277"/>
                      <a:pt x="119" y="278"/>
                      <a:pt x="114" y="278"/>
                    </a:cubicBezTo>
                    <a:cubicBezTo>
                      <a:pt x="115" y="274"/>
                      <a:pt x="115" y="274"/>
                      <a:pt x="115" y="274"/>
                    </a:cubicBezTo>
                    <a:cubicBezTo>
                      <a:pt x="117" y="274"/>
                      <a:pt x="117" y="280"/>
                      <a:pt x="121" y="276"/>
                    </a:cubicBezTo>
                    <a:cubicBezTo>
                      <a:pt x="122" y="278"/>
                      <a:pt x="125" y="275"/>
                      <a:pt x="124" y="278"/>
                    </a:cubicBezTo>
                    <a:close/>
                    <a:moveTo>
                      <a:pt x="117" y="263"/>
                    </a:moveTo>
                    <a:cubicBezTo>
                      <a:pt x="118" y="261"/>
                      <a:pt x="118" y="261"/>
                      <a:pt x="118" y="261"/>
                    </a:cubicBezTo>
                    <a:cubicBezTo>
                      <a:pt x="119" y="263"/>
                      <a:pt x="119" y="263"/>
                      <a:pt x="119" y="263"/>
                    </a:cubicBezTo>
                    <a:lnTo>
                      <a:pt x="117" y="263"/>
                    </a:lnTo>
                    <a:close/>
                    <a:moveTo>
                      <a:pt x="121" y="209"/>
                    </a:moveTo>
                    <a:cubicBezTo>
                      <a:pt x="119" y="209"/>
                      <a:pt x="119" y="209"/>
                      <a:pt x="119" y="209"/>
                    </a:cubicBezTo>
                    <a:cubicBezTo>
                      <a:pt x="119" y="209"/>
                      <a:pt x="119" y="209"/>
                      <a:pt x="119" y="209"/>
                    </a:cubicBezTo>
                    <a:cubicBezTo>
                      <a:pt x="119" y="209"/>
                      <a:pt x="119" y="209"/>
                      <a:pt x="119" y="209"/>
                    </a:cubicBezTo>
                    <a:cubicBezTo>
                      <a:pt x="120" y="209"/>
                      <a:pt x="120" y="207"/>
                      <a:pt x="121" y="208"/>
                    </a:cubicBezTo>
                    <a:lnTo>
                      <a:pt x="121" y="209"/>
                    </a:lnTo>
                    <a:close/>
                    <a:moveTo>
                      <a:pt x="121" y="260"/>
                    </a:moveTo>
                    <a:cubicBezTo>
                      <a:pt x="119" y="260"/>
                      <a:pt x="119" y="260"/>
                      <a:pt x="119" y="260"/>
                    </a:cubicBezTo>
                    <a:cubicBezTo>
                      <a:pt x="119" y="258"/>
                      <a:pt x="119" y="258"/>
                      <a:pt x="119" y="258"/>
                    </a:cubicBezTo>
                    <a:cubicBezTo>
                      <a:pt x="123" y="258"/>
                      <a:pt x="118" y="259"/>
                      <a:pt x="121" y="260"/>
                    </a:cubicBezTo>
                    <a:close/>
                    <a:moveTo>
                      <a:pt x="112" y="217"/>
                    </a:moveTo>
                    <a:cubicBezTo>
                      <a:pt x="112" y="216"/>
                      <a:pt x="112" y="216"/>
                      <a:pt x="112" y="216"/>
                    </a:cubicBezTo>
                    <a:cubicBezTo>
                      <a:pt x="113" y="215"/>
                      <a:pt x="115" y="218"/>
                      <a:pt x="115" y="215"/>
                    </a:cubicBezTo>
                    <a:cubicBezTo>
                      <a:pt x="119" y="217"/>
                      <a:pt x="119" y="217"/>
                      <a:pt x="119" y="217"/>
                    </a:cubicBezTo>
                    <a:lnTo>
                      <a:pt x="112" y="217"/>
                    </a:lnTo>
                    <a:close/>
                    <a:moveTo>
                      <a:pt x="113" y="306"/>
                    </a:moveTo>
                    <a:cubicBezTo>
                      <a:pt x="110" y="306"/>
                      <a:pt x="110" y="306"/>
                      <a:pt x="110" y="306"/>
                    </a:cubicBezTo>
                    <a:cubicBezTo>
                      <a:pt x="112" y="304"/>
                      <a:pt x="112" y="304"/>
                      <a:pt x="112" y="304"/>
                    </a:cubicBezTo>
                    <a:lnTo>
                      <a:pt x="113" y="306"/>
                    </a:lnTo>
                    <a:close/>
                    <a:moveTo>
                      <a:pt x="108" y="214"/>
                    </a:moveTo>
                    <a:cubicBezTo>
                      <a:pt x="108" y="212"/>
                      <a:pt x="108" y="212"/>
                      <a:pt x="108" y="212"/>
                    </a:cubicBezTo>
                    <a:cubicBezTo>
                      <a:pt x="109" y="213"/>
                      <a:pt x="109" y="213"/>
                      <a:pt x="110" y="213"/>
                    </a:cubicBezTo>
                    <a:lnTo>
                      <a:pt x="108" y="214"/>
                    </a:lnTo>
                    <a:close/>
                    <a:moveTo>
                      <a:pt x="107" y="265"/>
                    </a:moveTo>
                    <a:cubicBezTo>
                      <a:pt x="107" y="263"/>
                      <a:pt x="107" y="263"/>
                      <a:pt x="107" y="263"/>
                    </a:cubicBezTo>
                    <a:cubicBezTo>
                      <a:pt x="108" y="263"/>
                      <a:pt x="108" y="263"/>
                      <a:pt x="108" y="263"/>
                    </a:cubicBezTo>
                    <a:cubicBezTo>
                      <a:pt x="108" y="264"/>
                      <a:pt x="108" y="265"/>
                      <a:pt x="107" y="265"/>
                    </a:cubicBezTo>
                    <a:close/>
                    <a:moveTo>
                      <a:pt x="104" y="258"/>
                    </a:moveTo>
                    <a:cubicBezTo>
                      <a:pt x="102" y="256"/>
                      <a:pt x="103" y="256"/>
                      <a:pt x="103" y="254"/>
                    </a:cubicBezTo>
                    <a:cubicBezTo>
                      <a:pt x="103" y="254"/>
                      <a:pt x="103" y="254"/>
                      <a:pt x="103" y="254"/>
                    </a:cubicBezTo>
                    <a:cubicBezTo>
                      <a:pt x="103" y="254"/>
                      <a:pt x="103" y="254"/>
                      <a:pt x="103" y="254"/>
                    </a:cubicBezTo>
                    <a:cubicBezTo>
                      <a:pt x="104" y="256"/>
                      <a:pt x="106" y="256"/>
                      <a:pt x="107" y="258"/>
                    </a:cubicBezTo>
                    <a:lnTo>
                      <a:pt x="104" y="258"/>
                    </a:lnTo>
                    <a:close/>
                    <a:moveTo>
                      <a:pt x="93" y="249"/>
                    </a:moveTo>
                    <a:cubicBezTo>
                      <a:pt x="94" y="250"/>
                      <a:pt x="93" y="251"/>
                      <a:pt x="92" y="252"/>
                    </a:cubicBezTo>
                    <a:cubicBezTo>
                      <a:pt x="92" y="251"/>
                      <a:pt x="91" y="249"/>
                      <a:pt x="93" y="249"/>
                    </a:cubicBezTo>
                    <a:close/>
                    <a:moveTo>
                      <a:pt x="91" y="265"/>
                    </a:moveTo>
                    <a:cubicBezTo>
                      <a:pt x="92" y="265"/>
                      <a:pt x="93" y="264"/>
                      <a:pt x="94" y="263"/>
                    </a:cubicBezTo>
                    <a:cubicBezTo>
                      <a:pt x="93" y="266"/>
                      <a:pt x="92" y="266"/>
                      <a:pt x="91" y="265"/>
                    </a:cubicBezTo>
                    <a:cubicBezTo>
                      <a:pt x="90" y="265"/>
                      <a:pt x="89" y="265"/>
                      <a:pt x="87" y="265"/>
                    </a:cubicBezTo>
                    <a:cubicBezTo>
                      <a:pt x="86" y="265"/>
                      <a:pt x="86" y="265"/>
                      <a:pt x="86" y="265"/>
                    </a:cubicBezTo>
                    <a:cubicBezTo>
                      <a:pt x="89" y="261"/>
                      <a:pt x="90" y="264"/>
                      <a:pt x="91" y="265"/>
                    </a:cubicBezTo>
                    <a:close/>
                    <a:moveTo>
                      <a:pt x="87" y="293"/>
                    </a:moveTo>
                    <a:cubicBezTo>
                      <a:pt x="86" y="296"/>
                      <a:pt x="83" y="294"/>
                      <a:pt x="83" y="293"/>
                    </a:cubicBezTo>
                    <a:lnTo>
                      <a:pt x="87" y="293"/>
                    </a:lnTo>
                    <a:close/>
                    <a:moveTo>
                      <a:pt x="62" y="384"/>
                    </a:moveTo>
                    <a:cubicBezTo>
                      <a:pt x="61" y="386"/>
                      <a:pt x="59" y="384"/>
                      <a:pt x="57" y="385"/>
                    </a:cubicBezTo>
                    <a:cubicBezTo>
                      <a:pt x="57" y="382"/>
                      <a:pt x="57" y="382"/>
                      <a:pt x="57" y="382"/>
                    </a:cubicBezTo>
                    <a:cubicBezTo>
                      <a:pt x="58" y="383"/>
                      <a:pt x="60" y="384"/>
                      <a:pt x="62" y="384"/>
                    </a:cubicBezTo>
                    <a:close/>
                    <a:moveTo>
                      <a:pt x="59" y="421"/>
                    </a:moveTo>
                    <a:cubicBezTo>
                      <a:pt x="58" y="423"/>
                      <a:pt x="58" y="423"/>
                      <a:pt x="58" y="423"/>
                    </a:cubicBezTo>
                    <a:cubicBezTo>
                      <a:pt x="57" y="421"/>
                      <a:pt x="57" y="421"/>
                      <a:pt x="57" y="421"/>
                    </a:cubicBezTo>
                    <a:lnTo>
                      <a:pt x="59" y="421"/>
                    </a:lnTo>
                    <a:close/>
                    <a:moveTo>
                      <a:pt x="56" y="392"/>
                    </a:moveTo>
                    <a:cubicBezTo>
                      <a:pt x="58" y="392"/>
                      <a:pt x="58" y="392"/>
                      <a:pt x="58" y="392"/>
                    </a:cubicBezTo>
                    <a:cubicBezTo>
                      <a:pt x="58" y="393"/>
                      <a:pt x="58" y="394"/>
                      <a:pt x="57" y="394"/>
                    </a:cubicBezTo>
                    <a:lnTo>
                      <a:pt x="56" y="392"/>
                    </a:lnTo>
                    <a:close/>
                    <a:moveTo>
                      <a:pt x="56" y="387"/>
                    </a:moveTo>
                    <a:cubicBezTo>
                      <a:pt x="60" y="387"/>
                      <a:pt x="60" y="387"/>
                      <a:pt x="60" y="387"/>
                    </a:cubicBezTo>
                    <a:cubicBezTo>
                      <a:pt x="60" y="388"/>
                      <a:pt x="60" y="388"/>
                      <a:pt x="60" y="388"/>
                    </a:cubicBezTo>
                    <a:cubicBezTo>
                      <a:pt x="58" y="389"/>
                      <a:pt x="57" y="387"/>
                      <a:pt x="56" y="387"/>
                    </a:cubicBezTo>
                    <a:close/>
                    <a:moveTo>
                      <a:pt x="53" y="370"/>
                    </a:moveTo>
                    <a:cubicBezTo>
                      <a:pt x="54" y="368"/>
                      <a:pt x="54" y="368"/>
                      <a:pt x="54" y="368"/>
                    </a:cubicBezTo>
                    <a:cubicBezTo>
                      <a:pt x="57" y="371"/>
                      <a:pt x="57" y="371"/>
                      <a:pt x="57" y="371"/>
                    </a:cubicBezTo>
                    <a:lnTo>
                      <a:pt x="53" y="370"/>
                    </a:lnTo>
                    <a:close/>
                    <a:moveTo>
                      <a:pt x="55" y="354"/>
                    </a:moveTo>
                    <a:cubicBezTo>
                      <a:pt x="53" y="353"/>
                      <a:pt x="53" y="353"/>
                      <a:pt x="53" y="353"/>
                    </a:cubicBezTo>
                    <a:cubicBezTo>
                      <a:pt x="54" y="353"/>
                      <a:pt x="55" y="351"/>
                      <a:pt x="56" y="353"/>
                    </a:cubicBezTo>
                    <a:cubicBezTo>
                      <a:pt x="56" y="353"/>
                      <a:pt x="56" y="354"/>
                      <a:pt x="55" y="354"/>
                    </a:cubicBezTo>
                    <a:close/>
                    <a:moveTo>
                      <a:pt x="54" y="360"/>
                    </a:moveTo>
                    <a:cubicBezTo>
                      <a:pt x="53" y="362"/>
                      <a:pt x="53" y="362"/>
                      <a:pt x="53" y="362"/>
                    </a:cubicBezTo>
                    <a:cubicBezTo>
                      <a:pt x="53" y="360"/>
                      <a:pt x="53" y="360"/>
                      <a:pt x="53" y="360"/>
                    </a:cubicBezTo>
                    <a:lnTo>
                      <a:pt x="54" y="360"/>
                    </a:lnTo>
                    <a:close/>
                    <a:moveTo>
                      <a:pt x="54" y="435"/>
                    </a:moveTo>
                    <a:cubicBezTo>
                      <a:pt x="55" y="435"/>
                      <a:pt x="56" y="435"/>
                      <a:pt x="56" y="434"/>
                    </a:cubicBezTo>
                    <a:cubicBezTo>
                      <a:pt x="53" y="433"/>
                      <a:pt x="57" y="431"/>
                      <a:pt x="58" y="429"/>
                    </a:cubicBezTo>
                    <a:cubicBezTo>
                      <a:pt x="58" y="433"/>
                      <a:pt x="62" y="429"/>
                      <a:pt x="63" y="430"/>
                    </a:cubicBezTo>
                    <a:cubicBezTo>
                      <a:pt x="63" y="429"/>
                      <a:pt x="63" y="429"/>
                      <a:pt x="63" y="429"/>
                    </a:cubicBezTo>
                    <a:cubicBezTo>
                      <a:pt x="65" y="429"/>
                      <a:pt x="63" y="433"/>
                      <a:pt x="63" y="433"/>
                    </a:cubicBezTo>
                    <a:cubicBezTo>
                      <a:pt x="60" y="433"/>
                      <a:pt x="60" y="433"/>
                      <a:pt x="60" y="433"/>
                    </a:cubicBezTo>
                    <a:cubicBezTo>
                      <a:pt x="60" y="433"/>
                      <a:pt x="61" y="432"/>
                      <a:pt x="60" y="431"/>
                    </a:cubicBezTo>
                    <a:cubicBezTo>
                      <a:pt x="55" y="432"/>
                      <a:pt x="59" y="436"/>
                      <a:pt x="54" y="435"/>
                    </a:cubicBezTo>
                    <a:close/>
                    <a:moveTo>
                      <a:pt x="60" y="438"/>
                    </a:moveTo>
                    <a:cubicBezTo>
                      <a:pt x="60" y="437"/>
                      <a:pt x="60" y="437"/>
                      <a:pt x="60" y="437"/>
                    </a:cubicBezTo>
                    <a:cubicBezTo>
                      <a:pt x="64" y="438"/>
                      <a:pt x="64" y="438"/>
                      <a:pt x="64" y="438"/>
                    </a:cubicBezTo>
                    <a:lnTo>
                      <a:pt x="60" y="438"/>
                    </a:lnTo>
                    <a:close/>
                    <a:moveTo>
                      <a:pt x="65" y="399"/>
                    </a:moveTo>
                    <a:cubicBezTo>
                      <a:pt x="63" y="399"/>
                      <a:pt x="61" y="398"/>
                      <a:pt x="63" y="397"/>
                    </a:cubicBezTo>
                    <a:cubicBezTo>
                      <a:pt x="65" y="397"/>
                      <a:pt x="65" y="397"/>
                      <a:pt x="65" y="397"/>
                    </a:cubicBezTo>
                    <a:lnTo>
                      <a:pt x="65" y="399"/>
                    </a:lnTo>
                    <a:close/>
                    <a:moveTo>
                      <a:pt x="64" y="387"/>
                    </a:moveTo>
                    <a:cubicBezTo>
                      <a:pt x="65" y="386"/>
                      <a:pt x="65" y="386"/>
                      <a:pt x="65" y="386"/>
                    </a:cubicBezTo>
                    <a:cubicBezTo>
                      <a:pt x="68" y="387"/>
                      <a:pt x="68" y="387"/>
                      <a:pt x="68" y="387"/>
                    </a:cubicBezTo>
                    <a:cubicBezTo>
                      <a:pt x="69" y="387"/>
                      <a:pt x="69" y="387"/>
                      <a:pt x="70" y="388"/>
                    </a:cubicBezTo>
                    <a:cubicBezTo>
                      <a:pt x="68" y="387"/>
                      <a:pt x="68" y="387"/>
                      <a:pt x="68" y="387"/>
                    </a:cubicBezTo>
                    <a:cubicBezTo>
                      <a:pt x="67" y="387"/>
                      <a:pt x="65" y="387"/>
                      <a:pt x="64" y="387"/>
                    </a:cubicBezTo>
                    <a:close/>
                    <a:moveTo>
                      <a:pt x="67" y="396"/>
                    </a:moveTo>
                    <a:cubicBezTo>
                      <a:pt x="67" y="394"/>
                      <a:pt x="70" y="395"/>
                      <a:pt x="71" y="394"/>
                    </a:cubicBezTo>
                    <a:cubicBezTo>
                      <a:pt x="70" y="395"/>
                      <a:pt x="69" y="396"/>
                      <a:pt x="67" y="396"/>
                    </a:cubicBezTo>
                    <a:close/>
                    <a:moveTo>
                      <a:pt x="74" y="406"/>
                    </a:moveTo>
                    <a:cubicBezTo>
                      <a:pt x="73" y="403"/>
                      <a:pt x="78" y="401"/>
                      <a:pt x="74" y="398"/>
                    </a:cubicBezTo>
                    <a:cubicBezTo>
                      <a:pt x="77" y="399"/>
                      <a:pt x="78" y="399"/>
                      <a:pt x="79" y="401"/>
                    </a:cubicBezTo>
                    <a:cubicBezTo>
                      <a:pt x="77" y="401"/>
                      <a:pt x="77" y="401"/>
                      <a:pt x="77" y="401"/>
                    </a:cubicBezTo>
                    <a:cubicBezTo>
                      <a:pt x="77" y="403"/>
                      <a:pt x="76" y="405"/>
                      <a:pt x="77" y="406"/>
                    </a:cubicBezTo>
                    <a:lnTo>
                      <a:pt x="74" y="406"/>
                    </a:lnTo>
                    <a:close/>
                    <a:moveTo>
                      <a:pt x="81" y="398"/>
                    </a:moveTo>
                    <a:cubicBezTo>
                      <a:pt x="82" y="397"/>
                      <a:pt x="84" y="395"/>
                      <a:pt x="85" y="397"/>
                    </a:cubicBezTo>
                    <a:lnTo>
                      <a:pt x="81" y="398"/>
                    </a:lnTo>
                    <a:close/>
                    <a:moveTo>
                      <a:pt x="81" y="391"/>
                    </a:moveTo>
                    <a:cubicBezTo>
                      <a:pt x="80" y="384"/>
                      <a:pt x="80" y="384"/>
                      <a:pt x="80" y="384"/>
                    </a:cubicBezTo>
                    <a:cubicBezTo>
                      <a:pt x="79" y="385"/>
                      <a:pt x="78" y="386"/>
                      <a:pt x="75" y="386"/>
                    </a:cubicBezTo>
                    <a:cubicBezTo>
                      <a:pt x="77" y="385"/>
                      <a:pt x="77" y="385"/>
                      <a:pt x="77" y="385"/>
                    </a:cubicBezTo>
                    <a:cubicBezTo>
                      <a:pt x="75" y="384"/>
                      <a:pt x="74" y="383"/>
                      <a:pt x="72" y="383"/>
                    </a:cubicBezTo>
                    <a:cubicBezTo>
                      <a:pt x="74" y="380"/>
                      <a:pt x="86" y="387"/>
                      <a:pt x="81" y="379"/>
                    </a:cubicBezTo>
                    <a:cubicBezTo>
                      <a:pt x="83" y="379"/>
                      <a:pt x="85" y="376"/>
                      <a:pt x="86" y="375"/>
                    </a:cubicBezTo>
                    <a:cubicBezTo>
                      <a:pt x="85" y="375"/>
                      <a:pt x="81" y="374"/>
                      <a:pt x="81" y="377"/>
                    </a:cubicBezTo>
                    <a:cubicBezTo>
                      <a:pt x="80" y="377"/>
                      <a:pt x="80" y="376"/>
                      <a:pt x="79" y="377"/>
                    </a:cubicBezTo>
                    <a:cubicBezTo>
                      <a:pt x="78" y="379"/>
                      <a:pt x="80" y="374"/>
                      <a:pt x="77" y="374"/>
                    </a:cubicBezTo>
                    <a:cubicBezTo>
                      <a:pt x="79" y="373"/>
                      <a:pt x="79" y="373"/>
                      <a:pt x="79" y="373"/>
                    </a:cubicBezTo>
                    <a:cubicBezTo>
                      <a:pt x="81" y="373"/>
                      <a:pt x="86" y="368"/>
                      <a:pt x="89" y="369"/>
                    </a:cubicBezTo>
                    <a:cubicBezTo>
                      <a:pt x="87" y="371"/>
                      <a:pt x="90" y="372"/>
                      <a:pt x="89" y="373"/>
                    </a:cubicBezTo>
                    <a:cubicBezTo>
                      <a:pt x="95" y="371"/>
                      <a:pt x="95" y="371"/>
                      <a:pt x="95" y="371"/>
                    </a:cubicBezTo>
                    <a:cubicBezTo>
                      <a:pt x="96" y="373"/>
                      <a:pt x="96" y="373"/>
                      <a:pt x="96" y="373"/>
                    </a:cubicBezTo>
                    <a:cubicBezTo>
                      <a:pt x="95" y="372"/>
                      <a:pt x="93" y="373"/>
                      <a:pt x="91" y="374"/>
                    </a:cubicBezTo>
                    <a:cubicBezTo>
                      <a:pt x="94" y="377"/>
                      <a:pt x="96" y="374"/>
                      <a:pt x="99" y="376"/>
                    </a:cubicBezTo>
                    <a:cubicBezTo>
                      <a:pt x="98" y="377"/>
                      <a:pt x="95" y="379"/>
                      <a:pt x="93" y="380"/>
                    </a:cubicBezTo>
                    <a:cubicBezTo>
                      <a:pt x="93" y="378"/>
                      <a:pt x="93" y="376"/>
                      <a:pt x="90" y="377"/>
                    </a:cubicBezTo>
                    <a:cubicBezTo>
                      <a:pt x="89" y="377"/>
                      <a:pt x="89" y="379"/>
                      <a:pt x="90" y="379"/>
                    </a:cubicBezTo>
                    <a:cubicBezTo>
                      <a:pt x="91" y="380"/>
                      <a:pt x="92" y="380"/>
                      <a:pt x="93" y="381"/>
                    </a:cubicBezTo>
                    <a:cubicBezTo>
                      <a:pt x="91" y="386"/>
                      <a:pt x="91" y="386"/>
                      <a:pt x="91" y="386"/>
                    </a:cubicBezTo>
                    <a:cubicBezTo>
                      <a:pt x="93" y="386"/>
                      <a:pt x="99" y="383"/>
                      <a:pt x="100" y="384"/>
                    </a:cubicBezTo>
                    <a:cubicBezTo>
                      <a:pt x="97" y="386"/>
                      <a:pt x="101" y="385"/>
                      <a:pt x="101" y="386"/>
                    </a:cubicBezTo>
                    <a:cubicBezTo>
                      <a:pt x="91" y="388"/>
                      <a:pt x="91" y="388"/>
                      <a:pt x="91" y="388"/>
                    </a:cubicBezTo>
                    <a:cubicBezTo>
                      <a:pt x="91" y="388"/>
                      <a:pt x="93" y="386"/>
                      <a:pt x="91" y="386"/>
                    </a:cubicBezTo>
                    <a:cubicBezTo>
                      <a:pt x="89" y="388"/>
                      <a:pt x="89" y="388"/>
                      <a:pt x="89" y="388"/>
                    </a:cubicBezTo>
                    <a:cubicBezTo>
                      <a:pt x="87" y="385"/>
                      <a:pt x="84" y="391"/>
                      <a:pt x="81" y="391"/>
                    </a:cubicBezTo>
                    <a:close/>
                    <a:moveTo>
                      <a:pt x="89" y="401"/>
                    </a:moveTo>
                    <a:cubicBezTo>
                      <a:pt x="90" y="398"/>
                      <a:pt x="90" y="398"/>
                      <a:pt x="90" y="398"/>
                    </a:cubicBezTo>
                    <a:cubicBezTo>
                      <a:pt x="91" y="398"/>
                      <a:pt x="91" y="398"/>
                      <a:pt x="91" y="398"/>
                    </a:cubicBezTo>
                    <a:lnTo>
                      <a:pt x="89" y="401"/>
                    </a:lnTo>
                    <a:close/>
                    <a:moveTo>
                      <a:pt x="89" y="393"/>
                    </a:moveTo>
                    <a:cubicBezTo>
                      <a:pt x="89" y="393"/>
                      <a:pt x="89" y="393"/>
                      <a:pt x="88" y="393"/>
                    </a:cubicBezTo>
                    <a:cubicBezTo>
                      <a:pt x="88" y="393"/>
                      <a:pt x="88" y="393"/>
                      <a:pt x="88" y="393"/>
                    </a:cubicBezTo>
                    <a:cubicBezTo>
                      <a:pt x="89" y="393"/>
                      <a:pt x="89" y="393"/>
                      <a:pt x="89" y="393"/>
                    </a:cubicBezTo>
                    <a:cubicBezTo>
                      <a:pt x="90" y="393"/>
                      <a:pt x="92" y="394"/>
                      <a:pt x="92" y="393"/>
                    </a:cubicBezTo>
                    <a:cubicBezTo>
                      <a:pt x="92" y="394"/>
                      <a:pt x="92" y="394"/>
                      <a:pt x="92" y="394"/>
                    </a:cubicBezTo>
                    <a:cubicBezTo>
                      <a:pt x="96" y="393"/>
                      <a:pt x="99" y="385"/>
                      <a:pt x="102" y="389"/>
                    </a:cubicBezTo>
                    <a:cubicBezTo>
                      <a:pt x="102" y="390"/>
                      <a:pt x="100" y="389"/>
                      <a:pt x="99" y="391"/>
                    </a:cubicBezTo>
                    <a:cubicBezTo>
                      <a:pt x="99" y="393"/>
                      <a:pt x="99" y="393"/>
                      <a:pt x="99" y="393"/>
                    </a:cubicBezTo>
                    <a:cubicBezTo>
                      <a:pt x="98" y="393"/>
                      <a:pt x="98" y="391"/>
                      <a:pt x="96" y="392"/>
                    </a:cubicBezTo>
                    <a:cubicBezTo>
                      <a:pt x="98" y="394"/>
                      <a:pt x="93" y="395"/>
                      <a:pt x="93" y="397"/>
                    </a:cubicBezTo>
                    <a:cubicBezTo>
                      <a:pt x="92" y="397"/>
                      <a:pt x="92" y="397"/>
                      <a:pt x="92" y="397"/>
                    </a:cubicBezTo>
                    <a:cubicBezTo>
                      <a:pt x="92" y="394"/>
                      <a:pt x="92" y="394"/>
                      <a:pt x="92" y="394"/>
                    </a:cubicBezTo>
                    <a:cubicBezTo>
                      <a:pt x="91" y="394"/>
                      <a:pt x="90" y="394"/>
                      <a:pt x="89" y="393"/>
                    </a:cubicBezTo>
                    <a:close/>
                    <a:moveTo>
                      <a:pt x="92" y="405"/>
                    </a:moveTo>
                    <a:cubicBezTo>
                      <a:pt x="93" y="404"/>
                      <a:pt x="95" y="401"/>
                      <a:pt x="98" y="403"/>
                    </a:cubicBezTo>
                    <a:cubicBezTo>
                      <a:pt x="95" y="406"/>
                      <a:pt x="95" y="406"/>
                      <a:pt x="95" y="406"/>
                    </a:cubicBezTo>
                    <a:cubicBezTo>
                      <a:pt x="94" y="406"/>
                      <a:pt x="93" y="406"/>
                      <a:pt x="92" y="405"/>
                    </a:cubicBezTo>
                    <a:close/>
                    <a:moveTo>
                      <a:pt x="98" y="421"/>
                    </a:moveTo>
                    <a:cubicBezTo>
                      <a:pt x="96" y="421"/>
                      <a:pt x="96" y="421"/>
                      <a:pt x="96" y="421"/>
                    </a:cubicBezTo>
                    <a:cubicBezTo>
                      <a:pt x="97" y="421"/>
                      <a:pt x="97" y="421"/>
                      <a:pt x="97" y="420"/>
                    </a:cubicBezTo>
                    <a:cubicBezTo>
                      <a:pt x="96" y="419"/>
                      <a:pt x="95" y="419"/>
                      <a:pt x="95" y="419"/>
                    </a:cubicBezTo>
                    <a:cubicBezTo>
                      <a:pt x="96" y="419"/>
                      <a:pt x="96" y="417"/>
                      <a:pt x="95" y="416"/>
                    </a:cubicBezTo>
                    <a:cubicBezTo>
                      <a:pt x="102" y="418"/>
                      <a:pt x="102" y="418"/>
                      <a:pt x="102" y="418"/>
                    </a:cubicBezTo>
                    <a:cubicBezTo>
                      <a:pt x="101" y="419"/>
                      <a:pt x="98" y="419"/>
                      <a:pt x="98" y="421"/>
                    </a:cubicBezTo>
                    <a:close/>
                    <a:moveTo>
                      <a:pt x="105" y="420"/>
                    </a:moveTo>
                    <a:cubicBezTo>
                      <a:pt x="105" y="421"/>
                      <a:pt x="104" y="423"/>
                      <a:pt x="102" y="422"/>
                    </a:cubicBezTo>
                    <a:cubicBezTo>
                      <a:pt x="102" y="421"/>
                      <a:pt x="102" y="421"/>
                      <a:pt x="102" y="421"/>
                    </a:cubicBezTo>
                    <a:cubicBezTo>
                      <a:pt x="102" y="421"/>
                      <a:pt x="102" y="421"/>
                      <a:pt x="102" y="421"/>
                    </a:cubicBezTo>
                    <a:cubicBezTo>
                      <a:pt x="102" y="419"/>
                      <a:pt x="107" y="419"/>
                      <a:pt x="104" y="416"/>
                    </a:cubicBezTo>
                    <a:cubicBezTo>
                      <a:pt x="106" y="415"/>
                      <a:pt x="106" y="415"/>
                      <a:pt x="106" y="415"/>
                    </a:cubicBezTo>
                    <a:cubicBezTo>
                      <a:pt x="107" y="418"/>
                      <a:pt x="107" y="418"/>
                      <a:pt x="105" y="420"/>
                    </a:cubicBezTo>
                    <a:close/>
                    <a:moveTo>
                      <a:pt x="107" y="429"/>
                    </a:moveTo>
                    <a:cubicBezTo>
                      <a:pt x="106" y="426"/>
                      <a:pt x="110" y="425"/>
                      <a:pt x="112" y="421"/>
                    </a:cubicBezTo>
                    <a:cubicBezTo>
                      <a:pt x="114" y="422"/>
                      <a:pt x="110" y="424"/>
                      <a:pt x="113" y="424"/>
                    </a:cubicBezTo>
                    <a:cubicBezTo>
                      <a:pt x="116" y="425"/>
                      <a:pt x="113" y="427"/>
                      <a:pt x="113" y="428"/>
                    </a:cubicBezTo>
                    <a:cubicBezTo>
                      <a:pt x="111" y="428"/>
                      <a:pt x="110" y="430"/>
                      <a:pt x="107" y="429"/>
                    </a:cubicBezTo>
                    <a:close/>
                    <a:moveTo>
                      <a:pt x="114" y="440"/>
                    </a:moveTo>
                    <a:cubicBezTo>
                      <a:pt x="114" y="438"/>
                      <a:pt x="114" y="438"/>
                      <a:pt x="114" y="438"/>
                    </a:cubicBezTo>
                    <a:cubicBezTo>
                      <a:pt x="116" y="438"/>
                      <a:pt x="117" y="440"/>
                      <a:pt x="119" y="439"/>
                    </a:cubicBezTo>
                    <a:cubicBezTo>
                      <a:pt x="118" y="440"/>
                      <a:pt x="116" y="442"/>
                      <a:pt x="114" y="440"/>
                    </a:cubicBezTo>
                    <a:close/>
                    <a:moveTo>
                      <a:pt x="122" y="540"/>
                    </a:moveTo>
                    <a:cubicBezTo>
                      <a:pt x="124" y="541"/>
                      <a:pt x="124" y="541"/>
                      <a:pt x="124" y="541"/>
                    </a:cubicBezTo>
                    <a:cubicBezTo>
                      <a:pt x="125" y="541"/>
                      <a:pt x="125" y="541"/>
                      <a:pt x="125" y="541"/>
                    </a:cubicBezTo>
                    <a:lnTo>
                      <a:pt x="122" y="540"/>
                    </a:lnTo>
                    <a:close/>
                    <a:moveTo>
                      <a:pt x="133" y="423"/>
                    </a:moveTo>
                    <a:cubicBezTo>
                      <a:pt x="135" y="421"/>
                      <a:pt x="135" y="421"/>
                      <a:pt x="135" y="421"/>
                    </a:cubicBezTo>
                    <a:cubicBezTo>
                      <a:pt x="136" y="421"/>
                      <a:pt x="136" y="421"/>
                      <a:pt x="136" y="421"/>
                    </a:cubicBezTo>
                    <a:lnTo>
                      <a:pt x="133" y="423"/>
                    </a:lnTo>
                    <a:close/>
                    <a:moveTo>
                      <a:pt x="126" y="419"/>
                    </a:moveTo>
                    <a:cubicBezTo>
                      <a:pt x="123" y="425"/>
                      <a:pt x="123" y="425"/>
                      <a:pt x="123" y="425"/>
                    </a:cubicBezTo>
                    <a:cubicBezTo>
                      <a:pt x="121" y="425"/>
                      <a:pt x="121" y="424"/>
                      <a:pt x="119" y="424"/>
                    </a:cubicBezTo>
                    <a:cubicBezTo>
                      <a:pt x="121" y="424"/>
                      <a:pt x="121" y="424"/>
                      <a:pt x="121" y="424"/>
                    </a:cubicBezTo>
                    <a:cubicBezTo>
                      <a:pt x="122" y="422"/>
                      <a:pt x="120" y="420"/>
                      <a:pt x="119" y="421"/>
                    </a:cubicBezTo>
                    <a:cubicBezTo>
                      <a:pt x="119" y="419"/>
                      <a:pt x="124" y="421"/>
                      <a:pt x="124" y="419"/>
                    </a:cubicBezTo>
                    <a:cubicBezTo>
                      <a:pt x="123" y="416"/>
                      <a:pt x="123" y="416"/>
                      <a:pt x="123" y="416"/>
                    </a:cubicBezTo>
                    <a:cubicBezTo>
                      <a:pt x="126" y="416"/>
                      <a:pt x="126" y="416"/>
                      <a:pt x="126" y="416"/>
                    </a:cubicBezTo>
                    <a:cubicBezTo>
                      <a:pt x="125" y="416"/>
                      <a:pt x="124" y="410"/>
                      <a:pt x="121" y="413"/>
                    </a:cubicBezTo>
                    <a:cubicBezTo>
                      <a:pt x="119" y="413"/>
                      <a:pt x="119" y="413"/>
                      <a:pt x="119" y="413"/>
                    </a:cubicBezTo>
                    <a:cubicBezTo>
                      <a:pt x="119" y="412"/>
                      <a:pt x="120" y="412"/>
                      <a:pt x="120" y="412"/>
                    </a:cubicBezTo>
                    <a:cubicBezTo>
                      <a:pt x="116" y="409"/>
                      <a:pt x="116" y="412"/>
                      <a:pt x="112" y="410"/>
                    </a:cubicBezTo>
                    <a:cubicBezTo>
                      <a:pt x="114" y="411"/>
                      <a:pt x="116" y="409"/>
                      <a:pt x="116" y="406"/>
                    </a:cubicBezTo>
                    <a:cubicBezTo>
                      <a:pt x="122" y="404"/>
                      <a:pt x="123" y="418"/>
                      <a:pt x="128" y="410"/>
                    </a:cubicBezTo>
                    <a:cubicBezTo>
                      <a:pt x="127" y="412"/>
                      <a:pt x="127" y="412"/>
                      <a:pt x="127" y="412"/>
                    </a:cubicBezTo>
                    <a:cubicBezTo>
                      <a:pt x="132" y="413"/>
                      <a:pt x="132" y="413"/>
                      <a:pt x="132" y="413"/>
                    </a:cubicBezTo>
                    <a:cubicBezTo>
                      <a:pt x="131" y="414"/>
                      <a:pt x="131" y="414"/>
                      <a:pt x="131" y="414"/>
                    </a:cubicBezTo>
                    <a:cubicBezTo>
                      <a:pt x="134" y="416"/>
                      <a:pt x="134" y="409"/>
                      <a:pt x="136" y="414"/>
                    </a:cubicBezTo>
                    <a:cubicBezTo>
                      <a:pt x="130" y="413"/>
                      <a:pt x="131" y="422"/>
                      <a:pt x="126" y="419"/>
                    </a:cubicBezTo>
                    <a:close/>
                    <a:moveTo>
                      <a:pt x="137" y="542"/>
                    </a:moveTo>
                    <a:cubicBezTo>
                      <a:pt x="137" y="540"/>
                      <a:pt x="137" y="540"/>
                      <a:pt x="137" y="540"/>
                    </a:cubicBezTo>
                    <a:cubicBezTo>
                      <a:pt x="138" y="541"/>
                      <a:pt x="139" y="541"/>
                      <a:pt x="139" y="542"/>
                    </a:cubicBezTo>
                    <a:lnTo>
                      <a:pt x="137" y="542"/>
                    </a:lnTo>
                    <a:close/>
                    <a:moveTo>
                      <a:pt x="138" y="310"/>
                    </a:moveTo>
                    <a:cubicBezTo>
                      <a:pt x="137" y="307"/>
                      <a:pt x="137" y="307"/>
                      <a:pt x="137" y="307"/>
                    </a:cubicBezTo>
                    <a:cubicBezTo>
                      <a:pt x="139" y="307"/>
                      <a:pt x="140" y="309"/>
                      <a:pt x="140" y="310"/>
                    </a:cubicBezTo>
                    <a:cubicBezTo>
                      <a:pt x="140" y="310"/>
                      <a:pt x="139" y="310"/>
                      <a:pt x="138" y="310"/>
                    </a:cubicBezTo>
                    <a:close/>
                    <a:moveTo>
                      <a:pt x="146" y="305"/>
                    </a:moveTo>
                    <a:cubicBezTo>
                      <a:pt x="142" y="307"/>
                      <a:pt x="142" y="307"/>
                      <a:pt x="142" y="307"/>
                    </a:cubicBezTo>
                    <a:cubicBezTo>
                      <a:pt x="141" y="305"/>
                      <a:pt x="141" y="305"/>
                      <a:pt x="141" y="305"/>
                    </a:cubicBezTo>
                    <a:cubicBezTo>
                      <a:pt x="141" y="305"/>
                      <a:pt x="140" y="304"/>
                      <a:pt x="140" y="304"/>
                    </a:cubicBezTo>
                    <a:cubicBezTo>
                      <a:pt x="141" y="305"/>
                      <a:pt x="141" y="305"/>
                      <a:pt x="141" y="305"/>
                    </a:cubicBezTo>
                    <a:cubicBezTo>
                      <a:pt x="142" y="306"/>
                      <a:pt x="145" y="306"/>
                      <a:pt x="146" y="305"/>
                    </a:cubicBezTo>
                    <a:close/>
                    <a:moveTo>
                      <a:pt x="143" y="555"/>
                    </a:moveTo>
                    <a:cubicBezTo>
                      <a:pt x="143" y="554"/>
                      <a:pt x="143" y="554"/>
                      <a:pt x="143" y="554"/>
                    </a:cubicBezTo>
                    <a:cubicBezTo>
                      <a:pt x="142" y="554"/>
                      <a:pt x="142" y="554"/>
                      <a:pt x="142" y="554"/>
                    </a:cubicBezTo>
                    <a:cubicBezTo>
                      <a:pt x="142" y="554"/>
                      <a:pt x="142" y="553"/>
                      <a:pt x="142" y="552"/>
                    </a:cubicBezTo>
                    <a:cubicBezTo>
                      <a:pt x="143" y="554"/>
                      <a:pt x="143" y="554"/>
                      <a:pt x="143" y="554"/>
                    </a:cubicBezTo>
                    <a:cubicBezTo>
                      <a:pt x="144" y="554"/>
                      <a:pt x="144" y="554"/>
                      <a:pt x="144" y="554"/>
                    </a:cubicBezTo>
                    <a:lnTo>
                      <a:pt x="143" y="555"/>
                    </a:lnTo>
                    <a:close/>
                    <a:moveTo>
                      <a:pt x="144" y="389"/>
                    </a:moveTo>
                    <a:cubicBezTo>
                      <a:pt x="145" y="389"/>
                      <a:pt x="145" y="389"/>
                      <a:pt x="145" y="389"/>
                    </a:cubicBezTo>
                    <a:cubicBezTo>
                      <a:pt x="145" y="390"/>
                      <a:pt x="145" y="390"/>
                      <a:pt x="145" y="390"/>
                    </a:cubicBezTo>
                    <a:cubicBezTo>
                      <a:pt x="144" y="390"/>
                      <a:pt x="144" y="390"/>
                      <a:pt x="144" y="390"/>
                    </a:cubicBezTo>
                    <a:lnTo>
                      <a:pt x="144" y="389"/>
                    </a:lnTo>
                    <a:close/>
                    <a:moveTo>
                      <a:pt x="146" y="553"/>
                    </a:moveTo>
                    <a:cubicBezTo>
                      <a:pt x="145" y="551"/>
                      <a:pt x="145" y="551"/>
                      <a:pt x="145" y="551"/>
                    </a:cubicBezTo>
                    <a:cubicBezTo>
                      <a:pt x="146" y="550"/>
                      <a:pt x="146" y="551"/>
                      <a:pt x="146" y="551"/>
                    </a:cubicBezTo>
                    <a:lnTo>
                      <a:pt x="146" y="553"/>
                    </a:lnTo>
                    <a:close/>
                    <a:moveTo>
                      <a:pt x="149" y="466"/>
                    </a:moveTo>
                    <a:cubicBezTo>
                      <a:pt x="149" y="462"/>
                      <a:pt x="146" y="468"/>
                      <a:pt x="145" y="464"/>
                    </a:cubicBezTo>
                    <a:cubicBezTo>
                      <a:pt x="149" y="462"/>
                      <a:pt x="149" y="462"/>
                      <a:pt x="149" y="462"/>
                    </a:cubicBezTo>
                    <a:cubicBezTo>
                      <a:pt x="149" y="460"/>
                      <a:pt x="149" y="460"/>
                      <a:pt x="149" y="460"/>
                    </a:cubicBezTo>
                    <a:cubicBezTo>
                      <a:pt x="149" y="460"/>
                      <a:pt x="150" y="461"/>
                      <a:pt x="150" y="461"/>
                    </a:cubicBezTo>
                    <a:cubicBezTo>
                      <a:pt x="149" y="463"/>
                      <a:pt x="149" y="463"/>
                      <a:pt x="149" y="463"/>
                    </a:cubicBezTo>
                    <a:cubicBezTo>
                      <a:pt x="150" y="463"/>
                      <a:pt x="149" y="465"/>
                      <a:pt x="149" y="466"/>
                    </a:cubicBezTo>
                    <a:close/>
                    <a:moveTo>
                      <a:pt x="158" y="467"/>
                    </a:moveTo>
                    <a:cubicBezTo>
                      <a:pt x="157" y="468"/>
                      <a:pt x="155" y="467"/>
                      <a:pt x="155" y="469"/>
                    </a:cubicBezTo>
                    <a:cubicBezTo>
                      <a:pt x="155" y="470"/>
                      <a:pt x="152" y="466"/>
                      <a:pt x="155" y="464"/>
                    </a:cubicBezTo>
                    <a:cubicBezTo>
                      <a:pt x="154" y="464"/>
                      <a:pt x="154" y="464"/>
                      <a:pt x="154" y="464"/>
                    </a:cubicBezTo>
                    <a:cubicBezTo>
                      <a:pt x="151" y="464"/>
                      <a:pt x="151" y="464"/>
                      <a:pt x="151" y="464"/>
                    </a:cubicBezTo>
                    <a:cubicBezTo>
                      <a:pt x="152" y="462"/>
                      <a:pt x="153" y="462"/>
                      <a:pt x="154" y="464"/>
                    </a:cubicBezTo>
                    <a:cubicBezTo>
                      <a:pt x="155" y="464"/>
                      <a:pt x="155" y="464"/>
                      <a:pt x="155" y="464"/>
                    </a:cubicBezTo>
                    <a:cubicBezTo>
                      <a:pt x="155" y="464"/>
                      <a:pt x="155" y="464"/>
                      <a:pt x="155" y="464"/>
                    </a:cubicBezTo>
                    <a:cubicBezTo>
                      <a:pt x="155" y="465"/>
                      <a:pt x="156" y="466"/>
                      <a:pt x="158" y="466"/>
                    </a:cubicBezTo>
                    <a:lnTo>
                      <a:pt x="158" y="467"/>
                    </a:lnTo>
                    <a:close/>
                    <a:moveTo>
                      <a:pt x="159" y="453"/>
                    </a:moveTo>
                    <a:cubicBezTo>
                      <a:pt x="157" y="452"/>
                      <a:pt x="161" y="452"/>
                      <a:pt x="160" y="451"/>
                    </a:cubicBezTo>
                    <a:cubicBezTo>
                      <a:pt x="161" y="452"/>
                      <a:pt x="160" y="452"/>
                      <a:pt x="159" y="453"/>
                    </a:cubicBezTo>
                    <a:close/>
                    <a:moveTo>
                      <a:pt x="160" y="419"/>
                    </a:moveTo>
                    <a:cubicBezTo>
                      <a:pt x="160" y="419"/>
                      <a:pt x="161" y="417"/>
                      <a:pt x="163" y="417"/>
                    </a:cubicBezTo>
                    <a:cubicBezTo>
                      <a:pt x="163" y="418"/>
                      <a:pt x="163" y="418"/>
                      <a:pt x="162" y="419"/>
                    </a:cubicBezTo>
                    <a:lnTo>
                      <a:pt x="160" y="419"/>
                    </a:lnTo>
                    <a:close/>
                    <a:moveTo>
                      <a:pt x="163" y="455"/>
                    </a:moveTo>
                    <a:cubicBezTo>
                      <a:pt x="162" y="453"/>
                      <a:pt x="162" y="453"/>
                      <a:pt x="162" y="453"/>
                    </a:cubicBezTo>
                    <a:cubicBezTo>
                      <a:pt x="164" y="453"/>
                      <a:pt x="164" y="453"/>
                      <a:pt x="164" y="453"/>
                    </a:cubicBezTo>
                    <a:cubicBezTo>
                      <a:pt x="164" y="454"/>
                      <a:pt x="164" y="454"/>
                      <a:pt x="163" y="455"/>
                    </a:cubicBezTo>
                    <a:close/>
                    <a:moveTo>
                      <a:pt x="163" y="330"/>
                    </a:moveTo>
                    <a:cubicBezTo>
                      <a:pt x="162" y="329"/>
                      <a:pt x="162" y="329"/>
                      <a:pt x="162" y="329"/>
                    </a:cubicBezTo>
                    <a:cubicBezTo>
                      <a:pt x="164" y="326"/>
                      <a:pt x="164" y="326"/>
                      <a:pt x="164" y="326"/>
                    </a:cubicBezTo>
                    <a:cubicBezTo>
                      <a:pt x="166" y="328"/>
                      <a:pt x="166" y="328"/>
                      <a:pt x="166" y="328"/>
                    </a:cubicBezTo>
                    <a:cubicBezTo>
                      <a:pt x="166" y="330"/>
                      <a:pt x="164" y="328"/>
                      <a:pt x="163" y="330"/>
                    </a:cubicBezTo>
                    <a:close/>
                    <a:moveTo>
                      <a:pt x="169" y="177"/>
                    </a:moveTo>
                    <a:cubicBezTo>
                      <a:pt x="168" y="176"/>
                      <a:pt x="167" y="178"/>
                      <a:pt x="167" y="178"/>
                    </a:cubicBezTo>
                    <a:cubicBezTo>
                      <a:pt x="167" y="179"/>
                      <a:pt x="168" y="179"/>
                      <a:pt x="169" y="179"/>
                    </a:cubicBezTo>
                    <a:cubicBezTo>
                      <a:pt x="167" y="180"/>
                      <a:pt x="164" y="178"/>
                      <a:pt x="162" y="178"/>
                    </a:cubicBezTo>
                    <a:cubicBezTo>
                      <a:pt x="162" y="175"/>
                      <a:pt x="166" y="180"/>
                      <a:pt x="165" y="175"/>
                    </a:cubicBezTo>
                    <a:cubicBezTo>
                      <a:pt x="172" y="177"/>
                      <a:pt x="166" y="172"/>
                      <a:pt x="171" y="172"/>
                    </a:cubicBezTo>
                    <a:cubicBezTo>
                      <a:pt x="173" y="175"/>
                      <a:pt x="167" y="173"/>
                      <a:pt x="169" y="177"/>
                    </a:cubicBezTo>
                    <a:close/>
                    <a:moveTo>
                      <a:pt x="172" y="141"/>
                    </a:moveTo>
                    <a:cubicBezTo>
                      <a:pt x="170" y="140"/>
                      <a:pt x="172" y="139"/>
                      <a:pt x="174" y="139"/>
                    </a:cubicBezTo>
                    <a:cubicBezTo>
                      <a:pt x="174" y="140"/>
                      <a:pt x="175" y="140"/>
                      <a:pt x="175" y="141"/>
                    </a:cubicBezTo>
                    <a:cubicBezTo>
                      <a:pt x="174" y="142"/>
                      <a:pt x="173" y="142"/>
                      <a:pt x="172" y="141"/>
                    </a:cubicBezTo>
                    <a:close/>
                    <a:moveTo>
                      <a:pt x="176" y="150"/>
                    </a:moveTo>
                    <a:cubicBezTo>
                      <a:pt x="176" y="152"/>
                      <a:pt x="173" y="150"/>
                      <a:pt x="172" y="151"/>
                    </a:cubicBezTo>
                    <a:cubicBezTo>
                      <a:pt x="172" y="153"/>
                      <a:pt x="172" y="153"/>
                      <a:pt x="172" y="153"/>
                    </a:cubicBezTo>
                    <a:cubicBezTo>
                      <a:pt x="172" y="152"/>
                      <a:pt x="172" y="151"/>
                      <a:pt x="172" y="151"/>
                    </a:cubicBezTo>
                    <a:cubicBezTo>
                      <a:pt x="172" y="150"/>
                      <a:pt x="172" y="150"/>
                      <a:pt x="172" y="150"/>
                    </a:cubicBezTo>
                    <a:lnTo>
                      <a:pt x="176" y="150"/>
                    </a:lnTo>
                    <a:close/>
                    <a:moveTo>
                      <a:pt x="174" y="181"/>
                    </a:moveTo>
                    <a:cubicBezTo>
                      <a:pt x="174" y="180"/>
                      <a:pt x="174" y="180"/>
                      <a:pt x="174" y="180"/>
                    </a:cubicBezTo>
                    <a:cubicBezTo>
                      <a:pt x="175" y="180"/>
                      <a:pt x="175" y="180"/>
                      <a:pt x="175" y="180"/>
                    </a:cubicBezTo>
                    <a:cubicBezTo>
                      <a:pt x="175" y="181"/>
                      <a:pt x="176" y="181"/>
                      <a:pt x="176" y="181"/>
                    </a:cubicBezTo>
                    <a:lnTo>
                      <a:pt x="174" y="181"/>
                    </a:lnTo>
                    <a:close/>
                    <a:moveTo>
                      <a:pt x="177" y="305"/>
                    </a:moveTo>
                    <a:cubicBezTo>
                      <a:pt x="175" y="305"/>
                      <a:pt x="175" y="305"/>
                      <a:pt x="175" y="305"/>
                    </a:cubicBezTo>
                    <a:cubicBezTo>
                      <a:pt x="175" y="304"/>
                      <a:pt x="175" y="304"/>
                      <a:pt x="175" y="304"/>
                    </a:cubicBezTo>
                    <a:cubicBezTo>
                      <a:pt x="177" y="304"/>
                      <a:pt x="177" y="304"/>
                      <a:pt x="177" y="304"/>
                    </a:cubicBezTo>
                    <a:lnTo>
                      <a:pt x="177" y="305"/>
                    </a:lnTo>
                    <a:close/>
                    <a:moveTo>
                      <a:pt x="177" y="166"/>
                    </a:moveTo>
                    <a:cubicBezTo>
                      <a:pt x="174" y="166"/>
                      <a:pt x="174" y="166"/>
                      <a:pt x="174" y="166"/>
                    </a:cubicBezTo>
                    <a:cubicBezTo>
                      <a:pt x="175" y="166"/>
                      <a:pt x="177" y="164"/>
                      <a:pt x="177" y="166"/>
                    </a:cubicBezTo>
                    <a:close/>
                    <a:moveTo>
                      <a:pt x="177" y="107"/>
                    </a:moveTo>
                    <a:cubicBezTo>
                      <a:pt x="177" y="109"/>
                      <a:pt x="177" y="109"/>
                      <a:pt x="177" y="109"/>
                    </a:cubicBezTo>
                    <a:cubicBezTo>
                      <a:pt x="176" y="109"/>
                      <a:pt x="176" y="109"/>
                      <a:pt x="176" y="109"/>
                    </a:cubicBezTo>
                    <a:cubicBezTo>
                      <a:pt x="175" y="109"/>
                      <a:pt x="175" y="109"/>
                      <a:pt x="175" y="109"/>
                    </a:cubicBezTo>
                    <a:cubicBezTo>
                      <a:pt x="175" y="109"/>
                      <a:pt x="175" y="109"/>
                      <a:pt x="175" y="109"/>
                    </a:cubicBezTo>
                    <a:cubicBezTo>
                      <a:pt x="173" y="108"/>
                      <a:pt x="173" y="108"/>
                      <a:pt x="173" y="108"/>
                    </a:cubicBezTo>
                    <a:cubicBezTo>
                      <a:pt x="174" y="105"/>
                      <a:pt x="174" y="105"/>
                      <a:pt x="174" y="105"/>
                    </a:cubicBezTo>
                    <a:cubicBezTo>
                      <a:pt x="175" y="109"/>
                      <a:pt x="175" y="109"/>
                      <a:pt x="175" y="109"/>
                    </a:cubicBezTo>
                    <a:cubicBezTo>
                      <a:pt x="176" y="109"/>
                      <a:pt x="176" y="109"/>
                      <a:pt x="176" y="109"/>
                    </a:cubicBezTo>
                    <a:cubicBezTo>
                      <a:pt x="176" y="108"/>
                      <a:pt x="177" y="107"/>
                      <a:pt x="177" y="107"/>
                    </a:cubicBezTo>
                    <a:cubicBezTo>
                      <a:pt x="177" y="106"/>
                      <a:pt x="177" y="106"/>
                      <a:pt x="177" y="106"/>
                    </a:cubicBezTo>
                    <a:cubicBezTo>
                      <a:pt x="177" y="105"/>
                      <a:pt x="177" y="105"/>
                      <a:pt x="177" y="105"/>
                    </a:cubicBezTo>
                    <a:lnTo>
                      <a:pt x="177" y="107"/>
                    </a:lnTo>
                    <a:close/>
                    <a:moveTo>
                      <a:pt x="172" y="105"/>
                    </a:moveTo>
                    <a:cubicBezTo>
                      <a:pt x="172" y="104"/>
                      <a:pt x="172" y="104"/>
                      <a:pt x="172" y="104"/>
                    </a:cubicBezTo>
                    <a:cubicBezTo>
                      <a:pt x="168" y="107"/>
                      <a:pt x="168" y="107"/>
                      <a:pt x="168" y="107"/>
                    </a:cubicBezTo>
                    <a:cubicBezTo>
                      <a:pt x="167" y="107"/>
                      <a:pt x="167" y="107"/>
                      <a:pt x="167" y="107"/>
                    </a:cubicBezTo>
                    <a:cubicBezTo>
                      <a:pt x="166" y="108"/>
                      <a:pt x="166" y="108"/>
                      <a:pt x="166" y="108"/>
                    </a:cubicBezTo>
                    <a:cubicBezTo>
                      <a:pt x="171" y="110"/>
                      <a:pt x="171" y="110"/>
                      <a:pt x="171" y="110"/>
                    </a:cubicBezTo>
                    <a:cubicBezTo>
                      <a:pt x="169" y="111"/>
                      <a:pt x="170" y="121"/>
                      <a:pt x="163" y="117"/>
                    </a:cubicBezTo>
                    <a:cubicBezTo>
                      <a:pt x="165" y="120"/>
                      <a:pt x="167" y="118"/>
                      <a:pt x="170" y="119"/>
                    </a:cubicBezTo>
                    <a:cubicBezTo>
                      <a:pt x="170" y="118"/>
                      <a:pt x="171" y="118"/>
                      <a:pt x="172" y="118"/>
                    </a:cubicBezTo>
                    <a:cubicBezTo>
                      <a:pt x="170" y="121"/>
                      <a:pt x="170" y="121"/>
                      <a:pt x="170" y="121"/>
                    </a:cubicBezTo>
                    <a:cubicBezTo>
                      <a:pt x="170" y="121"/>
                      <a:pt x="170" y="121"/>
                      <a:pt x="170" y="121"/>
                    </a:cubicBezTo>
                    <a:cubicBezTo>
                      <a:pt x="167" y="120"/>
                      <a:pt x="164" y="122"/>
                      <a:pt x="160" y="120"/>
                    </a:cubicBezTo>
                    <a:cubicBezTo>
                      <a:pt x="163" y="123"/>
                      <a:pt x="156" y="122"/>
                      <a:pt x="154" y="124"/>
                    </a:cubicBezTo>
                    <a:cubicBezTo>
                      <a:pt x="154" y="124"/>
                      <a:pt x="153" y="125"/>
                      <a:pt x="153" y="125"/>
                    </a:cubicBezTo>
                    <a:cubicBezTo>
                      <a:pt x="158" y="126"/>
                      <a:pt x="158" y="126"/>
                      <a:pt x="158" y="126"/>
                    </a:cubicBezTo>
                    <a:cubicBezTo>
                      <a:pt x="156" y="127"/>
                      <a:pt x="157" y="128"/>
                      <a:pt x="157" y="128"/>
                    </a:cubicBezTo>
                    <a:cubicBezTo>
                      <a:pt x="158" y="129"/>
                      <a:pt x="158" y="129"/>
                      <a:pt x="158" y="129"/>
                    </a:cubicBezTo>
                    <a:cubicBezTo>
                      <a:pt x="159" y="128"/>
                      <a:pt x="159" y="126"/>
                      <a:pt x="161" y="125"/>
                    </a:cubicBezTo>
                    <a:cubicBezTo>
                      <a:pt x="163" y="124"/>
                      <a:pt x="164" y="125"/>
                      <a:pt x="165" y="126"/>
                    </a:cubicBezTo>
                    <a:cubicBezTo>
                      <a:pt x="165" y="127"/>
                      <a:pt x="164" y="128"/>
                      <a:pt x="163" y="128"/>
                    </a:cubicBezTo>
                    <a:cubicBezTo>
                      <a:pt x="163" y="128"/>
                      <a:pt x="163" y="128"/>
                      <a:pt x="163" y="128"/>
                    </a:cubicBezTo>
                    <a:cubicBezTo>
                      <a:pt x="161" y="132"/>
                      <a:pt x="160" y="135"/>
                      <a:pt x="154" y="136"/>
                    </a:cubicBezTo>
                    <a:cubicBezTo>
                      <a:pt x="154" y="138"/>
                      <a:pt x="154" y="138"/>
                      <a:pt x="154" y="138"/>
                    </a:cubicBezTo>
                    <a:cubicBezTo>
                      <a:pt x="150" y="138"/>
                      <a:pt x="150" y="138"/>
                      <a:pt x="150" y="138"/>
                    </a:cubicBezTo>
                    <a:cubicBezTo>
                      <a:pt x="150" y="137"/>
                      <a:pt x="150" y="136"/>
                      <a:pt x="149" y="136"/>
                    </a:cubicBezTo>
                    <a:cubicBezTo>
                      <a:pt x="147" y="135"/>
                      <a:pt x="148" y="138"/>
                      <a:pt x="146" y="138"/>
                    </a:cubicBezTo>
                    <a:cubicBezTo>
                      <a:pt x="148" y="140"/>
                      <a:pt x="149" y="139"/>
                      <a:pt x="151" y="139"/>
                    </a:cubicBezTo>
                    <a:cubicBezTo>
                      <a:pt x="149" y="142"/>
                      <a:pt x="149" y="144"/>
                      <a:pt x="146" y="146"/>
                    </a:cubicBezTo>
                    <a:cubicBezTo>
                      <a:pt x="145" y="145"/>
                      <a:pt x="144" y="146"/>
                      <a:pt x="144" y="146"/>
                    </a:cubicBezTo>
                    <a:cubicBezTo>
                      <a:pt x="143" y="146"/>
                      <a:pt x="143" y="146"/>
                      <a:pt x="143" y="147"/>
                    </a:cubicBezTo>
                    <a:cubicBezTo>
                      <a:pt x="144" y="148"/>
                      <a:pt x="144" y="148"/>
                      <a:pt x="145" y="148"/>
                    </a:cubicBezTo>
                    <a:cubicBezTo>
                      <a:pt x="145" y="148"/>
                      <a:pt x="146" y="148"/>
                      <a:pt x="146" y="148"/>
                    </a:cubicBezTo>
                    <a:cubicBezTo>
                      <a:pt x="147" y="147"/>
                      <a:pt x="147" y="147"/>
                      <a:pt x="148" y="147"/>
                    </a:cubicBezTo>
                    <a:cubicBezTo>
                      <a:pt x="147" y="147"/>
                      <a:pt x="147" y="147"/>
                      <a:pt x="146" y="148"/>
                    </a:cubicBezTo>
                    <a:cubicBezTo>
                      <a:pt x="146" y="148"/>
                      <a:pt x="145" y="148"/>
                      <a:pt x="145" y="148"/>
                    </a:cubicBezTo>
                    <a:cubicBezTo>
                      <a:pt x="144" y="149"/>
                      <a:pt x="144" y="151"/>
                      <a:pt x="144" y="151"/>
                    </a:cubicBezTo>
                    <a:cubicBezTo>
                      <a:pt x="144" y="151"/>
                      <a:pt x="144" y="151"/>
                      <a:pt x="144" y="151"/>
                    </a:cubicBezTo>
                    <a:cubicBezTo>
                      <a:pt x="140" y="149"/>
                      <a:pt x="137" y="153"/>
                      <a:pt x="136" y="156"/>
                    </a:cubicBezTo>
                    <a:cubicBezTo>
                      <a:pt x="137" y="157"/>
                      <a:pt x="137" y="157"/>
                      <a:pt x="137" y="157"/>
                    </a:cubicBezTo>
                    <a:cubicBezTo>
                      <a:pt x="132" y="156"/>
                      <a:pt x="137" y="159"/>
                      <a:pt x="133" y="160"/>
                    </a:cubicBezTo>
                    <a:cubicBezTo>
                      <a:pt x="131" y="158"/>
                      <a:pt x="128" y="158"/>
                      <a:pt x="125" y="158"/>
                    </a:cubicBezTo>
                    <a:cubicBezTo>
                      <a:pt x="125" y="157"/>
                      <a:pt x="124" y="156"/>
                      <a:pt x="123" y="157"/>
                    </a:cubicBezTo>
                    <a:cubicBezTo>
                      <a:pt x="123" y="157"/>
                      <a:pt x="121" y="156"/>
                      <a:pt x="121" y="157"/>
                    </a:cubicBezTo>
                    <a:cubicBezTo>
                      <a:pt x="122" y="160"/>
                      <a:pt x="128" y="159"/>
                      <a:pt x="126" y="163"/>
                    </a:cubicBezTo>
                    <a:cubicBezTo>
                      <a:pt x="130" y="164"/>
                      <a:pt x="130" y="164"/>
                      <a:pt x="130" y="164"/>
                    </a:cubicBezTo>
                    <a:cubicBezTo>
                      <a:pt x="127" y="169"/>
                      <a:pt x="121" y="171"/>
                      <a:pt x="115" y="173"/>
                    </a:cubicBezTo>
                    <a:cubicBezTo>
                      <a:pt x="113" y="173"/>
                      <a:pt x="112" y="171"/>
                      <a:pt x="110" y="170"/>
                    </a:cubicBezTo>
                    <a:cubicBezTo>
                      <a:pt x="109" y="171"/>
                      <a:pt x="109" y="173"/>
                      <a:pt x="109" y="174"/>
                    </a:cubicBezTo>
                    <a:cubicBezTo>
                      <a:pt x="109" y="175"/>
                      <a:pt x="111" y="175"/>
                      <a:pt x="112" y="175"/>
                    </a:cubicBezTo>
                    <a:cubicBezTo>
                      <a:pt x="112" y="176"/>
                      <a:pt x="112" y="176"/>
                      <a:pt x="113" y="177"/>
                    </a:cubicBezTo>
                    <a:cubicBezTo>
                      <a:pt x="114" y="176"/>
                      <a:pt x="114" y="176"/>
                      <a:pt x="114" y="175"/>
                    </a:cubicBezTo>
                    <a:cubicBezTo>
                      <a:pt x="117" y="175"/>
                      <a:pt x="117" y="175"/>
                      <a:pt x="117" y="175"/>
                    </a:cubicBezTo>
                    <a:cubicBezTo>
                      <a:pt x="113" y="177"/>
                      <a:pt x="113" y="183"/>
                      <a:pt x="107" y="181"/>
                    </a:cubicBezTo>
                    <a:cubicBezTo>
                      <a:pt x="106" y="179"/>
                      <a:pt x="104" y="180"/>
                      <a:pt x="102" y="180"/>
                    </a:cubicBezTo>
                    <a:cubicBezTo>
                      <a:pt x="102" y="181"/>
                      <a:pt x="102" y="181"/>
                      <a:pt x="102" y="181"/>
                    </a:cubicBezTo>
                    <a:cubicBezTo>
                      <a:pt x="103" y="184"/>
                      <a:pt x="107" y="179"/>
                      <a:pt x="107" y="183"/>
                    </a:cubicBezTo>
                    <a:cubicBezTo>
                      <a:pt x="103" y="184"/>
                      <a:pt x="102" y="186"/>
                      <a:pt x="100" y="188"/>
                    </a:cubicBezTo>
                    <a:cubicBezTo>
                      <a:pt x="99" y="187"/>
                      <a:pt x="98" y="188"/>
                      <a:pt x="97" y="188"/>
                    </a:cubicBezTo>
                    <a:cubicBezTo>
                      <a:pt x="96" y="189"/>
                      <a:pt x="95" y="189"/>
                      <a:pt x="95" y="190"/>
                    </a:cubicBezTo>
                    <a:cubicBezTo>
                      <a:pt x="96" y="191"/>
                      <a:pt x="97" y="191"/>
                      <a:pt x="98" y="191"/>
                    </a:cubicBezTo>
                    <a:cubicBezTo>
                      <a:pt x="99" y="190"/>
                      <a:pt x="99" y="190"/>
                      <a:pt x="99" y="190"/>
                    </a:cubicBezTo>
                    <a:cubicBezTo>
                      <a:pt x="98" y="194"/>
                      <a:pt x="103" y="189"/>
                      <a:pt x="102" y="193"/>
                    </a:cubicBezTo>
                    <a:cubicBezTo>
                      <a:pt x="101" y="195"/>
                      <a:pt x="97" y="193"/>
                      <a:pt x="98" y="196"/>
                    </a:cubicBezTo>
                    <a:cubicBezTo>
                      <a:pt x="101" y="197"/>
                      <a:pt x="100" y="197"/>
                      <a:pt x="102" y="200"/>
                    </a:cubicBezTo>
                    <a:cubicBezTo>
                      <a:pt x="103" y="198"/>
                      <a:pt x="104" y="198"/>
                      <a:pt x="105" y="196"/>
                    </a:cubicBezTo>
                    <a:cubicBezTo>
                      <a:pt x="104" y="196"/>
                      <a:pt x="105" y="195"/>
                      <a:pt x="105" y="194"/>
                    </a:cubicBezTo>
                    <a:cubicBezTo>
                      <a:pt x="108" y="192"/>
                      <a:pt x="110" y="194"/>
                      <a:pt x="110" y="190"/>
                    </a:cubicBezTo>
                    <a:cubicBezTo>
                      <a:pt x="108" y="189"/>
                      <a:pt x="104" y="194"/>
                      <a:pt x="104" y="188"/>
                    </a:cubicBezTo>
                    <a:cubicBezTo>
                      <a:pt x="103" y="187"/>
                      <a:pt x="105" y="186"/>
                      <a:pt x="106" y="185"/>
                    </a:cubicBezTo>
                    <a:cubicBezTo>
                      <a:pt x="108" y="185"/>
                      <a:pt x="109" y="185"/>
                      <a:pt x="110" y="184"/>
                    </a:cubicBezTo>
                    <a:cubicBezTo>
                      <a:pt x="110" y="183"/>
                      <a:pt x="110" y="183"/>
                      <a:pt x="110" y="183"/>
                    </a:cubicBezTo>
                    <a:cubicBezTo>
                      <a:pt x="117" y="185"/>
                      <a:pt x="117" y="185"/>
                      <a:pt x="117" y="185"/>
                    </a:cubicBezTo>
                    <a:cubicBezTo>
                      <a:pt x="116" y="186"/>
                      <a:pt x="116" y="186"/>
                      <a:pt x="116" y="186"/>
                    </a:cubicBezTo>
                    <a:cubicBezTo>
                      <a:pt x="119" y="190"/>
                      <a:pt x="120" y="182"/>
                      <a:pt x="123" y="185"/>
                    </a:cubicBezTo>
                    <a:cubicBezTo>
                      <a:pt x="124" y="182"/>
                      <a:pt x="124" y="182"/>
                      <a:pt x="124" y="182"/>
                    </a:cubicBezTo>
                    <a:cubicBezTo>
                      <a:pt x="126" y="183"/>
                      <a:pt x="126" y="183"/>
                      <a:pt x="126" y="183"/>
                    </a:cubicBezTo>
                    <a:cubicBezTo>
                      <a:pt x="126" y="185"/>
                      <a:pt x="123" y="186"/>
                      <a:pt x="121" y="187"/>
                    </a:cubicBezTo>
                    <a:cubicBezTo>
                      <a:pt x="120" y="186"/>
                      <a:pt x="118" y="187"/>
                      <a:pt x="117" y="188"/>
                    </a:cubicBezTo>
                    <a:cubicBezTo>
                      <a:pt x="118" y="191"/>
                      <a:pt x="121" y="191"/>
                      <a:pt x="122" y="190"/>
                    </a:cubicBezTo>
                    <a:cubicBezTo>
                      <a:pt x="122" y="189"/>
                      <a:pt x="122" y="189"/>
                      <a:pt x="122" y="189"/>
                    </a:cubicBezTo>
                    <a:cubicBezTo>
                      <a:pt x="123" y="189"/>
                      <a:pt x="123" y="189"/>
                      <a:pt x="123" y="189"/>
                    </a:cubicBezTo>
                    <a:cubicBezTo>
                      <a:pt x="122" y="190"/>
                      <a:pt x="122" y="190"/>
                      <a:pt x="122" y="190"/>
                    </a:cubicBezTo>
                    <a:cubicBezTo>
                      <a:pt x="125" y="191"/>
                      <a:pt x="121" y="195"/>
                      <a:pt x="121" y="197"/>
                    </a:cubicBezTo>
                    <a:cubicBezTo>
                      <a:pt x="116" y="198"/>
                      <a:pt x="116" y="198"/>
                      <a:pt x="116" y="198"/>
                    </a:cubicBezTo>
                    <a:cubicBezTo>
                      <a:pt x="116" y="201"/>
                      <a:pt x="120" y="199"/>
                      <a:pt x="121" y="200"/>
                    </a:cubicBezTo>
                    <a:cubicBezTo>
                      <a:pt x="120" y="202"/>
                      <a:pt x="117" y="200"/>
                      <a:pt x="116" y="202"/>
                    </a:cubicBezTo>
                    <a:cubicBezTo>
                      <a:pt x="116" y="203"/>
                      <a:pt x="116" y="203"/>
                      <a:pt x="116" y="203"/>
                    </a:cubicBezTo>
                    <a:cubicBezTo>
                      <a:pt x="117" y="203"/>
                      <a:pt x="117" y="203"/>
                      <a:pt x="117" y="203"/>
                    </a:cubicBezTo>
                    <a:cubicBezTo>
                      <a:pt x="116" y="204"/>
                      <a:pt x="116" y="204"/>
                      <a:pt x="116" y="204"/>
                    </a:cubicBezTo>
                    <a:cubicBezTo>
                      <a:pt x="116" y="203"/>
                      <a:pt x="116" y="203"/>
                      <a:pt x="116" y="203"/>
                    </a:cubicBezTo>
                    <a:cubicBezTo>
                      <a:pt x="116" y="202"/>
                      <a:pt x="116" y="202"/>
                      <a:pt x="116" y="202"/>
                    </a:cubicBezTo>
                    <a:cubicBezTo>
                      <a:pt x="116" y="199"/>
                      <a:pt x="116" y="199"/>
                      <a:pt x="116" y="199"/>
                    </a:cubicBezTo>
                    <a:cubicBezTo>
                      <a:pt x="116" y="199"/>
                      <a:pt x="116" y="199"/>
                      <a:pt x="115" y="198"/>
                    </a:cubicBezTo>
                    <a:cubicBezTo>
                      <a:pt x="110" y="201"/>
                      <a:pt x="116" y="205"/>
                      <a:pt x="116" y="209"/>
                    </a:cubicBezTo>
                    <a:cubicBezTo>
                      <a:pt x="114" y="207"/>
                      <a:pt x="111" y="206"/>
                      <a:pt x="108" y="208"/>
                    </a:cubicBezTo>
                    <a:cubicBezTo>
                      <a:pt x="107" y="209"/>
                      <a:pt x="107" y="209"/>
                      <a:pt x="107" y="209"/>
                    </a:cubicBezTo>
                    <a:cubicBezTo>
                      <a:pt x="107" y="210"/>
                      <a:pt x="107" y="210"/>
                      <a:pt x="107" y="210"/>
                    </a:cubicBezTo>
                    <a:cubicBezTo>
                      <a:pt x="102" y="213"/>
                      <a:pt x="102" y="213"/>
                      <a:pt x="102" y="213"/>
                    </a:cubicBezTo>
                    <a:cubicBezTo>
                      <a:pt x="99" y="213"/>
                      <a:pt x="105" y="213"/>
                      <a:pt x="104" y="211"/>
                    </a:cubicBezTo>
                    <a:cubicBezTo>
                      <a:pt x="104" y="211"/>
                      <a:pt x="104" y="210"/>
                      <a:pt x="103" y="210"/>
                    </a:cubicBezTo>
                    <a:cubicBezTo>
                      <a:pt x="88" y="217"/>
                      <a:pt x="88" y="217"/>
                      <a:pt x="88" y="217"/>
                    </a:cubicBezTo>
                    <a:cubicBezTo>
                      <a:pt x="86" y="218"/>
                      <a:pt x="88" y="219"/>
                      <a:pt x="88" y="220"/>
                    </a:cubicBezTo>
                    <a:cubicBezTo>
                      <a:pt x="91" y="216"/>
                      <a:pt x="96" y="216"/>
                      <a:pt x="100" y="214"/>
                    </a:cubicBezTo>
                    <a:cubicBezTo>
                      <a:pt x="100" y="216"/>
                      <a:pt x="100" y="216"/>
                      <a:pt x="100" y="216"/>
                    </a:cubicBezTo>
                    <a:cubicBezTo>
                      <a:pt x="105" y="215"/>
                      <a:pt x="105" y="215"/>
                      <a:pt x="105" y="215"/>
                    </a:cubicBezTo>
                    <a:cubicBezTo>
                      <a:pt x="105" y="218"/>
                      <a:pt x="102" y="217"/>
                      <a:pt x="100" y="218"/>
                    </a:cubicBezTo>
                    <a:cubicBezTo>
                      <a:pt x="100" y="218"/>
                      <a:pt x="100" y="218"/>
                      <a:pt x="99" y="219"/>
                    </a:cubicBezTo>
                    <a:cubicBezTo>
                      <a:pt x="102" y="220"/>
                      <a:pt x="102" y="220"/>
                      <a:pt x="102" y="220"/>
                    </a:cubicBezTo>
                    <a:cubicBezTo>
                      <a:pt x="103" y="223"/>
                      <a:pt x="100" y="221"/>
                      <a:pt x="98" y="222"/>
                    </a:cubicBezTo>
                    <a:cubicBezTo>
                      <a:pt x="93" y="220"/>
                      <a:pt x="93" y="220"/>
                      <a:pt x="93" y="220"/>
                    </a:cubicBezTo>
                    <a:cubicBezTo>
                      <a:pt x="94" y="223"/>
                      <a:pt x="96" y="223"/>
                      <a:pt x="98" y="226"/>
                    </a:cubicBezTo>
                    <a:cubicBezTo>
                      <a:pt x="100" y="224"/>
                      <a:pt x="103" y="225"/>
                      <a:pt x="105" y="223"/>
                    </a:cubicBezTo>
                    <a:cubicBezTo>
                      <a:pt x="107" y="220"/>
                      <a:pt x="107" y="220"/>
                      <a:pt x="107" y="220"/>
                    </a:cubicBezTo>
                    <a:cubicBezTo>
                      <a:pt x="107" y="223"/>
                      <a:pt x="104" y="225"/>
                      <a:pt x="101" y="227"/>
                    </a:cubicBezTo>
                    <a:cubicBezTo>
                      <a:pt x="93" y="229"/>
                      <a:pt x="98" y="225"/>
                      <a:pt x="92" y="223"/>
                    </a:cubicBezTo>
                    <a:cubicBezTo>
                      <a:pt x="91" y="224"/>
                      <a:pt x="92" y="225"/>
                      <a:pt x="91" y="226"/>
                    </a:cubicBezTo>
                    <a:cubicBezTo>
                      <a:pt x="88" y="228"/>
                      <a:pt x="85" y="223"/>
                      <a:pt x="83" y="226"/>
                    </a:cubicBezTo>
                    <a:cubicBezTo>
                      <a:pt x="91" y="229"/>
                      <a:pt x="91" y="229"/>
                      <a:pt x="91" y="229"/>
                    </a:cubicBezTo>
                    <a:cubicBezTo>
                      <a:pt x="92" y="232"/>
                      <a:pt x="86" y="236"/>
                      <a:pt x="87" y="239"/>
                    </a:cubicBezTo>
                    <a:cubicBezTo>
                      <a:pt x="85" y="243"/>
                      <a:pt x="82" y="238"/>
                      <a:pt x="80" y="238"/>
                    </a:cubicBezTo>
                    <a:cubicBezTo>
                      <a:pt x="83" y="243"/>
                      <a:pt x="83" y="243"/>
                      <a:pt x="83" y="243"/>
                    </a:cubicBezTo>
                    <a:cubicBezTo>
                      <a:pt x="79" y="246"/>
                      <a:pt x="76" y="245"/>
                      <a:pt x="72" y="246"/>
                    </a:cubicBezTo>
                    <a:cubicBezTo>
                      <a:pt x="78" y="250"/>
                      <a:pt x="78" y="250"/>
                      <a:pt x="78" y="250"/>
                    </a:cubicBezTo>
                    <a:cubicBezTo>
                      <a:pt x="72" y="255"/>
                      <a:pt x="72" y="255"/>
                      <a:pt x="72" y="255"/>
                    </a:cubicBezTo>
                    <a:cubicBezTo>
                      <a:pt x="73" y="256"/>
                      <a:pt x="73" y="256"/>
                      <a:pt x="73" y="256"/>
                    </a:cubicBezTo>
                    <a:cubicBezTo>
                      <a:pt x="75" y="256"/>
                      <a:pt x="76" y="253"/>
                      <a:pt x="77" y="253"/>
                    </a:cubicBezTo>
                    <a:cubicBezTo>
                      <a:pt x="77" y="254"/>
                      <a:pt x="78" y="256"/>
                      <a:pt x="75" y="258"/>
                    </a:cubicBezTo>
                    <a:cubicBezTo>
                      <a:pt x="79" y="259"/>
                      <a:pt x="82" y="258"/>
                      <a:pt x="84" y="262"/>
                    </a:cubicBezTo>
                    <a:cubicBezTo>
                      <a:pt x="81" y="264"/>
                      <a:pt x="86" y="265"/>
                      <a:pt x="84" y="268"/>
                    </a:cubicBezTo>
                    <a:cubicBezTo>
                      <a:pt x="81" y="269"/>
                      <a:pt x="79" y="265"/>
                      <a:pt x="76" y="267"/>
                    </a:cubicBezTo>
                    <a:cubicBezTo>
                      <a:pt x="79" y="271"/>
                      <a:pt x="70" y="270"/>
                      <a:pt x="73" y="274"/>
                    </a:cubicBezTo>
                    <a:cubicBezTo>
                      <a:pt x="78" y="272"/>
                      <a:pt x="74" y="285"/>
                      <a:pt x="81" y="284"/>
                    </a:cubicBezTo>
                    <a:cubicBezTo>
                      <a:pt x="79" y="286"/>
                      <a:pt x="77" y="289"/>
                      <a:pt x="74" y="291"/>
                    </a:cubicBezTo>
                    <a:cubicBezTo>
                      <a:pt x="77" y="293"/>
                      <a:pt x="73" y="292"/>
                      <a:pt x="72" y="294"/>
                    </a:cubicBezTo>
                    <a:cubicBezTo>
                      <a:pt x="70" y="293"/>
                      <a:pt x="70" y="293"/>
                      <a:pt x="70" y="293"/>
                    </a:cubicBezTo>
                    <a:cubicBezTo>
                      <a:pt x="73" y="294"/>
                      <a:pt x="72" y="291"/>
                      <a:pt x="74" y="291"/>
                    </a:cubicBezTo>
                    <a:cubicBezTo>
                      <a:pt x="74" y="290"/>
                      <a:pt x="74" y="289"/>
                      <a:pt x="73" y="289"/>
                    </a:cubicBezTo>
                    <a:cubicBezTo>
                      <a:pt x="70" y="289"/>
                      <a:pt x="70" y="292"/>
                      <a:pt x="67" y="291"/>
                    </a:cubicBezTo>
                    <a:cubicBezTo>
                      <a:pt x="66" y="292"/>
                      <a:pt x="68" y="293"/>
                      <a:pt x="65" y="294"/>
                    </a:cubicBezTo>
                    <a:cubicBezTo>
                      <a:pt x="65" y="295"/>
                      <a:pt x="64" y="294"/>
                      <a:pt x="63" y="293"/>
                    </a:cubicBezTo>
                    <a:cubicBezTo>
                      <a:pt x="59" y="297"/>
                      <a:pt x="59" y="297"/>
                      <a:pt x="59" y="297"/>
                    </a:cubicBezTo>
                    <a:cubicBezTo>
                      <a:pt x="66" y="299"/>
                      <a:pt x="56" y="303"/>
                      <a:pt x="63" y="305"/>
                    </a:cubicBezTo>
                    <a:cubicBezTo>
                      <a:pt x="67" y="306"/>
                      <a:pt x="72" y="302"/>
                      <a:pt x="74" y="304"/>
                    </a:cubicBezTo>
                    <a:cubicBezTo>
                      <a:pt x="72" y="306"/>
                      <a:pt x="65" y="307"/>
                      <a:pt x="65" y="310"/>
                    </a:cubicBezTo>
                    <a:cubicBezTo>
                      <a:pt x="64" y="312"/>
                      <a:pt x="59" y="310"/>
                      <a:pt x="60" y="314"/>
                    </a:cubicBezTo>
                    <a:cubicBezTo>
                      <a:pt x="63" y="315"/>
                      <a:pt x="63" y="315"/>
                      <a:pt x="63" y="315"/>
                    </a:cubicBezTo>
                    <a:cubicBezTo>
                      <a:pt x="62" y="315"/>
                      <a:pt x="61" y="316"/>
                      <a:pt x="60" y="316"/>
                    </a:cubicBezTo>
                    <a:cubicBezTo>
                      <a:pt x="61" y="316"/>
                      <a:pt x="61" y="317"/>
                      <a:pt x="61" y="318"/>
                    </a:cubicBezTo>
                    <a:cubicBezTo>
                      <a:pt x="60" y="319"/>
                      <a:pt x="60" y="319"/>
                      <a:pt x="60" y="319"/>
                    </a:cubicBezTo>
                    <a:cubicBezTo>
                      <a:pt x="60" y="320"/>
                      <a:pt x="61" y="320"/>
                      <a:pt x="62" y="320"/>
                    </a:cubicBezTo>
                    <a:cubicBezTo>
                      <a:pt x="62" y="322"/>
                      <a:pt x="62" y="322"/>
                      <a:pt x="62" y="322"/>
                    </a:cubicBezTo>
                    <a:cubicBezTo>
                      <a:pt x="61" y="322"/>
                      <a:pt x="60" y="322"/>
                      <a:pt x="60" y="323"/>
                    </a:cubicBezTo>
                    <a:cubicBezTo>
                      <a:pt x="62" y="324"/>
                      <a:pt x="63" y="322"/>
                      <a:pt x="65" y="322"/>
                    </a:cubicBezTo>
                    <a:cubicBezTo>
                      <a:pt x="65" y="321"/>
                      <a:pt x="65" y="321"/>
                      <a:pt x="65" y="321"/>
                    </a:cubicBezTo>
                    <a:cubicBezTo>
                      <a:pt x="65" y="322"/>
                      <a:pt x="65" y="322"/>
                      <a:pt x="65" y="322"/>
                    </a:cubicBezTo>
                    <a:cubicBezTo>
                      <a:pt x="65" y="322"/>
                      <a:pt x="65" y="322"/>
                      <a:pt x="65" y="322"/>
                    </a:cubicBezTo>
                    <a:cubicBezTo>
                      <a:pt x="66" y="324"/>
                      <a:pt x="66" y="324"/>
                      <a:pt x="66" y="324"/>
                    </a:cubicBezTo>
                    <a:cubicBezTo>
                      <a:pt x="67" y="323"/>
                      <a:pt x="69" y="323"/>
                      <a:pt x="70" y="323"/>
                    </a:cubicBezTo>
                    <a:cubicBezTo>
                      <a:pt x="67" y="324"/>
                      <a:pt x="65" y="326"/>
                      <a:pt x="61" y="326"/>
                    </a:cubicBezTo>
                    <a:cubicBezTo>
                      <a:pt x="58" y="328"/>
                      <a:pt x="61" y="333"/>
                      <a:pt x="56" y="332"/>
                    </a:cubicBezTo>
                    <a:cubicBezTo>
                      <a:pt x="54" y="331"/>
                      <a:pt x="54" y="331"/>
                      <a:pt x="54" y="331"/>
                    </a:cubicBezTo>
                    <a:cubicBezTo>
                      <a:pt x="50" y="335"/>
                      <a:pt x="57" y="336"/>
                      <a:pt x="58" y="338"/>
                    </a:cubicBezTo>
                    <a:cubicBezTo>
                      <a:pt x="60" y="337"/>
                      <a:pt x="59" y="335"/>
                      <a:pt x="58" y="335"/>
                    </a:cubicBezTo>
                    <a:cubicBezTo>
                      <a:pt x="59" y="335"/>
                      <a:pt x="60" y="335"/>
                      <a:pt x="61" y="334"/>
                    </a:cubicBezTo>
                    <a:cubicBezTo>
                      <a:pt x="64" y="336"/>
                      <a:pt x="59" y="336"/>
                      <a:pt x="60" y="338"/>
                    </a:cubicBezTo>
                    <a:cubicBezTo>
                      <a:pt x="62" y="339"/>
                      <a:pt x="63" y="336"/>
                      <a:pt x="65" y="339"/>
                    </a:cubicBezTo>
                    <a:cubicBezTo>
                      <a:pt x="66" y="340"/>
                      <a:pt x="66" y="345"/>
                      <a:pt x="71" y="345"/>
                    </a:cubicBezTo>
                    <a:cubicBezTo>
                      <a:pt x="67" y="346"/>
                      <a:pt x="63" y="347"/>
                      <a:pt x="58" y="350"/>
                    </a:cubicBezTo>
                    <a:cubicBezTo>
                      <a:pt x="57" y="349"/>
                      <a:pt x="57" y="349"/>
                      <a:pt x="57" y="349"/>
                    </a:cubicBezTo>
                    <a:cubicBezTo>
                      <a:pt x="60" y="347"/>
                      <a:pt x="60" y="347"/>
                      <a:pt x="60" y="347"/>
                    </a:cubicBezTo>
                    <a:cubicBezTo>
                      <a:pt x="58" y="346"/>
                      <a:pt x="55" y="347"/>
                      <a:pt x="53" y="347"/>
                    </a:cubicBezTo>
                    <a:cubicBezTo>
                      <a:pt x="53" y="350"/>
                      <a:pt x="52" y="350"/>
                      <a:pt x="51" y="353"/>
                    </a:cubicBezTo>
                    <a:cubicBezTo>
                      <a:pt x="49" y="354"/>
                      <a:pt x="49" y="354"/>
                      <a:pt x="49" y="354"/>
                    </a:cubicBezTo>
                    <a:cubicBezTo>
                      <a:pt x="51" y="356"/>
                      <a:pt x="40" y="354"/>
                      <a:pt x="44" y="360"/>
                    </a:cubicBezTo>
                    <a:cubicBezTo>
                      <a:pt x="43" y="359"/>
                      <a:pt x="38" y="356"/>
                      <a:pt x="37" y="360"/>
                    </a:cubicBezTo>
                    <a:cubicBezTo>
                      <a:pt x="36" y="361"/>
                      <a:pt x="36" y="360"/>
                      <a:pt x="35" y="360"/>
                    </a:cubicBezTo>
                    <a:cubicBezTo>
                      <a:pt x="44" y="356"/>
                      <a:pt x="44" y="356"/>
                      <a:pt x="44" y="356"/>
                    </a:cubicBezTo>
                    <a:cubicBezTo>
                      <a:pt x="43" y="354"/>
                      <a:pt x="41" y="354"/>
                      <a:pt x="39" y="355"/>
                    </a:cubicBezTo>
                    <a:cubicBezTo>
                      <a:pt x="37" y="355"/>
                      <a:pt x="38" y="357"/>
                      <a:pt x="36" y="357"/>
                    </a:cubicBezTo>
                    <a:cubicBezTo>
                      <a:pt x="35" y="356"/>
                      <a:pt x="36" y="355"/>
                      <a:pt x="34" y="354"/>
                    </a:cubicBezTo>
                    <a:cubicBezTo>
                      <a:pt x="28" y="354"/>
                      <a:pt x="34" y="346"/>
                      <a:pt x="26" y="347"/>
                    </a:cubicBezTo>
                    <a:cubicBezTo>
                      <a:pt x="26" y="345"/>
                      <a:pt x="27" y="345"/>
                      <a:pt x="28" y="344"/>
                    </a:cubicBezTo>
                    <a:cubicBezTo>
                      <a:pt x="29" y="343"/>
                      <a:pt x="29" y="343"/>
                      <a:pt x="29" y="343"/>
                    </a:cubicBezTo>
                    <a:cubicBezTo>
                      <a:pt x="28" y="343"/>
                      <a:pt x="26" y="342"/>
                      <a:pt x="25" y="342"/>
                    </a:cubicBezTo>
                    <a:cubicBezTo>
                      <a:pt x="24" y="342"/>
                      <a:pt x="23" y="342"/>
                      <a:pt x="23" y="343"/>
                    </a:cubicBezTo>
                    <a:cubicBezTo>
                      <a:pt x="23" y="342"/>
                      <a:pt x="24" y="341"/>
                      <a:pt x="25" y="342"/>
                    </a:cubicBezTo>
                    <a:cubicBezTo>
                      <a:pt x="27" y="340"/>
                      <a:pt x="29" y="339"/>
                      <a:pt x="31" y="338"/>
                    </a:cubicBezTo>
                    <a:cubicBezTo>
                      <a:pt x="29" y="334"/>
                      <a:pt x="29" y="334"/>
                      <a:pt x="29" y="334"/>
                    </a:cubicBezTo>
                    <a:cubicBezTo>
                      <a:pt x="30" y="335"/>
                      <a:pt x="30" y="334"/>
                      <a:pt x="31" y="333"/>
                    </a:cubicBezTo>
                    <a:cubicBezTo>
                      <a:pt x="32" y="332"/>
                      <a:pt x="30" y="331"/>
                      <a:pt x="30" y="330"/>
                    </a:cubicBezTo>
                    <a:cubicBezTo>
                      <a:pt x="28" y="330"/>
                      <a:pt x="28" y="330"/>
                      <a:pt x="28" y="330"/>
                    </a:cubicBezTo>
                    <a:cubicBezTo>
                      <a:pt x="31" y="328"/>
                      <a:pt x="34" y="332"/>
                      <a:pt x="37" y="330"/>
                    </a:cubicBezTo>
                    <a:cubicBezTo>
                      <a:pt x="35" y="328"/>
                      <a:pt x="32" y="329"/>
                      <a:pt x="31" y="327"/>
                    </a:cubicBezTo>
                    <a:cubicBezTo>
                      <a:pt x="35" y="326"/>
                      <a:pt x="30" y="324"/>
                      <a:pt x="32" y="321"/>
                    </a:cubicBezTo>
                    <a:cubicBezTo>
                      <a:pt x="34" y="321"/>
                      <a:pt x="36" y="321"/>
                      <a:pt x="39" y="320"/>
                    </a:cubicBezTo>
                    <a:cubicBezTo>
                      <a:pt x="39" y="319"/>
                      <a:pt x="40" y="318"/>
                      <a:pt x="39" y="317"/>
                    </a:cubicBezTo>
                    <a:cubicBezTo>
                      <a:pt x="37" y="317"/>
                      <a:pt x="36" y="321"/>
                      <a:pt x="35" y="319"/>
                    </a:cubicBezTo>
                    <a:cubicBezTo>
                      <a:pt x="36" y="317"/>
                      <a:pt x="32" y="312"/>
                      <a:pt x="29" y="312"/>
                    </a:cubicBezTo>
                    <a:cubicBezTo>
                      <a:pt x="29" y="311"/>
                      <a:pt x="28" y="311"/>
                      <a:pt x="28" y="310"/>
                    </a:cubicBezTo>
                    <a:cubicBezTo>
                      <a:pt x="30" y="313"/>
                      <a:pt x="32" y="307"/>
                      <a:pt x="35" y="308"/>
                    </a:cubicBezTo>
                    <a:cubicBezTo>
                      <a:pt x="32" y="306"/>
                      <a:pt x="32" y="306"/>
                      <a:pt x="32" y="306"/>
                    </a:cubicBezTo>
                    <a:cubicBezTo>
                      <a:pt x="29" y="308"/>
                      <a:pt x="29" y="308"/>
                      <a:pt x="29" y="308"/>
                    </a:cubicBezTo>
                    <a:cubicBezTo>
                      <a:pt x="25" y="305"/>
                      <a:pt x="25" y="305"/>
                      <a:pt x="25" y="305"/>
                    </a:cubicBezTo>
                    <a:cubicBezTo>
                      <a:pt x="24" y="308"/>
                      <a:pt x="22" y="307"/>
                      <a:pt x="21" y="308"/>
                    </a:cubicBezTo>
                    <a:cubicBezTo>
                      <a:pt x="22" y="305"/>
                      <a:pt x="24" y="303"/>
                      <a:pt x="27" y="302"/>
                    </a:cubicBezTo>
                    <a:cubicBezTo>
                      <a:pt x="28" y="303"/>
                      <a:pt x="30" y="305"/>
                      <a:pt x="31" y="303"/>
                    </a:cubicBezTo>
                    <a:cubicBezTo>
                      <a:pt x="31" y="300"/>
                      <a:pt x="31" y="300"/>
                      <a:pt x="31" y="300"/>
                    </a:cubicBezTo>
                    <a:cubicBezTo>
                      <a:pt x="32" y="300"/>
                      <a:pt x="32" y="300"/>
                      <a:pt x="32" y="300"/>
                    </a:cubicBezTo>
                    <a:cubicBezTo>
                      <a:pt x="33" y="299"/>
                      <a:pt x="29" y="296"/>
                      <a:pt x="32" y="294"/>
                    </a:cubicBezTo>
                    <a:cubicBezTo>
                      <a:pt x="30" y="293"/>
                      <a:pt x="28" y="287"/>
                      <a:pt x="23" y="287"/>
                    </a:cubicBezTo>
                    <a:cubicBezTo>
                      <a:pt x="25" y="287"/>
                      <a:pt x="25" y="287"/>
                      <a:pt x="25" y="287"/>
                    </a:cubicBezTo>
                    <a:cubicBezTo>
                      <a:pt x="25" y="284"/>
                      <a:pt x="25" y="284"/>
                      <a:pt x="25" y="284"/>
                    </a:cubicBezTo>
                    <a:cubicBezTo>
                      <a:pt x="29" y="286"/>
                      <a:pt x="29" y="286"/>
                      <a:pt x="29" y="286"/>
                    </a:cubicBezTo>
                    <a:cubicBezTo>
                      <a:pt x="30" y="285"/>
                      <a:pt x="30" y="285"/>
                      <a:pt x="30" y="285"/>
                    </a:cubicBezTo>
                    <a:cubicBezTo>
                      <a:pt x="29" y="284"/>
                      <a:pt x="30" y="283"/>
                      <a:pt x="30" y="282"/>
                    </a:cubicBezTo>
                    <a:cubicBezTo>
                      <a:pt x="35" y="282"/>
                      <a:pt x="31" y="276"/>
                      <a:pt x="31" y="274"/>
                    </a:cubicBezTo>
                    <a:cubicBezTo>
                      <a:pt x="32" y="275"/>
                      <a:pt x="33" y="276"/>
                      <a:pt x="35" y="276"/>
                    </a:cubicBezTo>
                    <a:cubicBezTo>
                      <a:pt x="33" y="273"/>
                      <a:pt x="35" y="268"/>
                      <a:pt x="32" y="265"/>
                    </a:cubicBezTo>
                    <a:cubicBezTo>
                      <a:pt x="35" y="261"/>
                      <a:pt x="39" y="264"/>
                      <a:pt x="42" y="264"/>
                    </a:cubicBezTo>
                    <a:cubicBezTo>
                      <a:pt x="42" y="265"/>
                      <a:pt x="43" y="267"/>
                      <a:pt x="42" y="267"/>
                    </a:cubicBezTo>
                    <a:cubicBezTo>
                      <a:pt x="43" y="268"/>
                      <a:pt x="43" y="270"/>
                      <a:pt x="45" y="269"/>
                    </a:cubicBezTo>
                    <a:cubicBezTo>
                      <a:pt x="44" y="268"/>
                      <a:pt x="45" y="264"/>
                      <a:pt x="46" y="263"/>
                    </a:cubicBezTo>
                    <a:cubicBezTo>
                      <a:pt x="46" y="263"/>
                      <a:pt x="47" y="262"/>
                      <a:pt x="47" y="261"/>
                    </a:cubicBezTo>
                    <a:cubicBezTo>
                      <a:pt x="47" y="258"/>
                      <a:pt x="44" y="256"/>
                      <a:pt x="41" y="255"/>
                    </a:cubicBezTo>
                    <a:cubicBezTo>
                      <a:pt x="45" y="254"/>
                      <a:pt x="45" y="254"/>
                      <a:pt x="47" y="252"/>
                    </a:cubicBezTo>
                    <a:cubicBezTo>
                      <a:pt x="42" y="250"/>
                      <a:pt x="42" y="250"/>
                      <a:pt x="42" y="250"/>
                    </a:cubicBezTo>
                    <a:cubicBezTo>
                      <a:pt x="43" y="249"/>
                      <a:pt x="47" y="249"/>
                      <a:pt x="49" y="251"/>
                    </a:cubicBezTo>
                    <a:cubicBezTo>
                      <a:pt x="51" y="254"/>
                      <a:pt x="54" y="253"/>
                      <a:pt x="56" y="255"/>
                    </a:cubicBezTo>
                    <a:cubicBezTo>
                      <a:pt x="57" y="253"/>
                      <a:pt x="58" y="252"/>
                      <a:pt x="60" y="252"/>
                    </a:cubicBezTo>
                    <a:cubicBezTo>
                      <a:pt x="56" y="249"/>
                      <a:pt x="52" y="245"/>
                      <a:pt x="46" y="248"/>
                    </a:cubicBezTo>
                    <a:cubicBezTo>
                      <a:pt x="43" y="241"/>
                      <a:pt x="45" y="238"/>
                      <a:pt x="37" y="236"/>
                    </a:cubicBezTo>
                    <a:cubicBezTo>
                      <a:pt x="38" y="236"/>
                      <a:pt x="39" y="236"/>
                      <a:pt x="40" y="235"/>
                    </a:cubicBezTo>
                    <a:cubicBezTo>
                      <a:pt x="39" y="232"/>
                      <a:pt x="39" y="232"/>
                      <a:pt x="39" y="232"/>
                    </a:cubicBezTo>
                    <a:cubicBezTo>
                      <a:pt x="40" y="233"/>
                      <a:pt x="40" y="233"/>
                      <a:pt x="40" y="233"/>
                    </a:cubicBezTo>
                    <a:cubicBezTo>
                      <a:pt x="42" y="231"/>
                      <a:pt x="43" y="230"/>
                      <a:pt x="46" y="229"/>
                    </a:cubicBezTo>
                    <a:cubicBezTo>
                      <a:pt x="49" y="235"/>
                      <a:pt x="50" y="227"/>
                      <a:pt x="53" y="232"/>
                    </a:cubicBezTo>
                    <a:cubicBezTo>
                      <a:pt x="52" y="231"/>
                      <a:pt x="48" y="231"/>
                      <a:pt x="46" y="233"/>
                    </a:cubicBezTo>
                    <a:cubicBezTo>
                      <a:pt x="47" y="234"/>
                      <a:pt x="49" y="235"/>
                      <a:pt x="49" y="234"/>
                    </a:cubicBezTo>
                    <a:cubicBezTo>
                      <a:pt x="49" y="233"/>
                      <a:pt x="49" y="233"/>
                      <a:pt x="49" y="233"/>
                    </a:cubicBezTo>
                    <a:cubicBezTo>
                      <a:pt x="51" y="233"/>
                      <a:pt x="51" y="234"/>
                      <a:pt x="52" y="234"/>
                    </a:cubicBezTo>
                    <a:cubicBezTo>
                      <a:pt x="53" y="234"/>
                      <a:pt x="53" y="234"/>
                      <a:pt x="53" y="234"/>
                    </a:cubicBezTo>
                    <a:cubicBezTo>
                      <a:pt x="52" y="234"/>
                      <a:pt x="52" y="234"/>
                      <a:pt x="52" y="234"/>
                    </a:cubicBezTo>
                    <a:cubicBezTo>
                      <a:pt x="49" y="235"/>
                      <a:pt x="49" y="235"/>
                      <a:pt x="49" y="235"/>
                    </a:cubicBezTo>
                    <a:cubicBezTo>
                      <a:pt x="53" y="245"/>
                      <a:pt x="65" y="245"/>
                      <a:pt x="70" y="247"/>
                    </a:cubicBezTo>
                    <a:cubicBezTo>
                      <a:pt x="72" y="246"/>
                      <a:pt x="72" y="246"/>
                      <a:pt x="72" y="246"/>
                    </a:cubicBezTo>
                    <a:cubicBezTo>
                      <a:pt x="70" y="245"/>
                      <a:pt x="70" y="245"/>
                      <a:pt x="70" y="245"/>
                    </a:cubicBezTo>
                    <a:cubicBezTo>
                      <a:pt x="71" y="242"/>
                      <a:pt x="76" y="243"/>
                      <a:pt x="75" y="240"/>
                    </a:cubicBezTo>
                    <a:cubicBezTo>
                      <a:pt x="71" y="243"/>
                      <a:pt x="63" y="243"/>
                      <a:pt x="58" y="241"/>
                    </a:cubicBezTo>
                    <a:cubicBezTo>
                      <a:pt x="58" y="239"/>
                      <a:pt x="56" y="239"/>
                      <a:pt x="55" y="239"/>
                    </a:cubicBezTo>
                    <a:cubicBezTo>
                      <a:pt x="58" y="238"/>
                      <a:pt x="58" y="238"/>
                      <a:pt x="58" y="238"/>
                    </a:cubicBezTo>
                    <a:cubicBezTo>
                      <a:pt x="56" y="236"/>
                      <a:pt x="58" y="233"/>
                      <a:pt x="58" y="232"/>
                    </a:cubicBezTo>
                    <a:cubicBezTo>
                      <a:pt x="57" y="232"/>
                      <a:pt x="57" y="232"/>
                      <a:pt x="57" y="232"/>
                    </a:cubicBezTo>
                    <a:cubicBezTo>
                      <a:pt x="57" y="231"/>
                      <a:pt x="57" y="230"/>
                      <a:pt x="58" y="230"/>
                    </a:cubicBezTo>
                    <a:cubicBezTo>
                      <a:pt x="59" y="232"/>
                      <a:pt x="59" y="232"/>
                      <a:pt x="59" y="232"/>
                    </a:cubicBezTo>
                    <a:cubicBezTo>
                      <a:pt x="61" y="231"/>
                      <a:pt x="61" y="231"/>
                      <a:pt x="61" y="231"/>
                    </a:cubicBezTo>
                    <a:cubicBezTo>
                      <a:pt x="61" y="230"/>
                      <a:pt x="60" y="230"/>
                      <a:pt x="60" y="229"/>
                    </a:cubicBezTo>
                    <a:cubicBezTo>
                      <a:pt x="61" y="229"/>
                      <a:pt x="63" y="231"/>
                      <a:pt x="65" y="229"/>
                    </a:cubicBezTo>
                    <a:cubicBezTo>
                      <a:pt x="65" y="227"/>
                      <a:pt x="65" y="227"/>
                      <a:pt x="65" y="227"/>
                    </a:cubicBezTo>
                    <a:cubicBezTo>
                      <a:pt x="62" y="226"/>
                      <a:pt x="59" y="227"/>
                      <a:pt x="57" y="228"/>
                    </a:cubicBezTo>
                    <a:cubicBezTo>
                      <a:pt x="55" y="223"/>
                      <a:pt x="46" y="233"/>
                      <a:pt x="46" y="224"/>
                    </a:cubicBezTo>
                    <a:cubicBezTo>
                      <a:pt x="49" y="226"/>
                      <a:pt x="51" y="224"/>
                      <a:pt x="53" y="222"/>
                    </a:cubicBezTo>
                    <a:cubicBezTo>
                      <a:pt x="53" y="222"/>
                      <a:pt x="53" y="223"/>
                      <a:pt x="53" y="223"/>
                    </a:cubicBezTo>
                    <a:cubicBezTo>
                      <a:pt x="55" y="222"/>
                      <a:pt x="58" y="222"/>
                      <a:pt x="59" y="223"/>
                    </a:cubicBezTo>
                    <a:cubicBezTo>
                      <a:pt x="59" y="224"/>
                      <a:pt x="59" y="224"/>
                      <a:pt x="60" y="224"/>
                    </a:cubicBezTo>
                    <a:cubicBezTo>
                      <a:pt x="60" y="221"/>
                      <a:pt x="61" y="219"/>
                      <a:pt x="65" y="219"/>
                    </a:cubicBezTo>
                    <a:cubicBezTo>
                      <a:pt x="67" y="219"/>
                      <a:pt x="68" y="220"/>
                      <a:pt x="69" y="219"/>
                    </a:cubicBezTo>
                    <a:cubicBezTo>
                      <a:pt x="70" y="219"/>
                      <a:pt x="70" y="219"/>
                      <a:pt x="70" y="219"/>
                    </a:cubicBezTo>
                    <a:cubicBezTo>
                      <a:pt x="69" y="219"/>
                      <a:pt x="69" y="219"/>
                      <a:pt x="69" y="219"/>
                    </a:cubicBezTo>
                    <a:cubicBezTo>
                      <a:pt x="69" y="220"/>
                      <a:pt x="69" y="220"/>
                      <a:pt x="69" y="220"/>
                    </a:cubicBezTo>
                    <a:cubicBezTo>
                      <a:pt x="72" y="222"/>
                      <a:pt x="72" y="222"/>
                      <a:pt x="72" y="222"/>
                    </a:cubicBezTo>
                    <a:cubicBezTo>
                      <a:pt x="73" y="220"/>
                      <a:pt x="73" y="219"/>
                      <a:pt x="73" y="216"/>
                    </a:cubicBezTo>
                    <a:cubicBezTo>
                      <a:pt x="68" y="214"/>
                      <a:pt x="68" y="214"/>
                      <a:pt x="68" y="214"/>
                    </a:cubicBezTo>
                    <a:cubicBezTo>
                      <a:pt x="68" y="214"/>
                      <a:pt x="70" y="213"/>
                      <a:pt x="68" y="212"/>
                    </a:cubicBezTo>
                    <a:cubicBezTo>
                      <a:pt x="66" y="215"/>
                      <a:pt x="63" y="211"/>
                      <a:pt x="63" y="210"/>
                    </a:cubicBezTo>
                    <a:cubicBezTo>
                      <a:pt x="63" y="209"/>
                      <a:pt x="63" y="209"/>
                      <a:pt x="63" y="209"/>
                    </a:cubicBezTo>
                    <a:cubicBezTo>
                      <a:pt x="61" y="207"/>
                      <a:pt x="61" y="207"/>
                      <a:pt x="61" y="207"/>
                    </a:cubicBezTo>
                    <a:cubicBezTo>
                      <a:pt x="67" y="206"/>
                      <a:pt x="67" y="206"/>
                      <a:pt x="67" y="206"/>
                    </a:cubicBezTo>
                    <a:cubicBezTo>
                      <a:pt x="67" y="195"/>
                      <a:pt x="84" y="204"/>
                      <a:pt x="86" y="199"/>
                    </a:cubicBezTo>
                    <a:cubicBezTo>
                      <a:pt x="89" y="198"/>
                      <a:pt x="91" y="198"/>
                      <a:pt x="94" y="198"/>
                    </a:cubicBezTo>
                    <a:cubicBezTo>
                      <a:pt x="95" y="198"/>
                      <a:pt x="95" y="198"/>
                      <a:pt x="95" y="198"/>
                    </a:cubicBezTo>
                    <a:cubicBezTo>
                      <a:pt x="92" y="194"/>
                      <a:pt x="72" y="203"/>
                      <a:pt x="79" y="190"/>
                    </a:cubicBezTo>
                    <a:cubicBezTo>
                      <a:pt x="80" y="189"/>
                      <a:pt x="82" y="190"/>
                      <a:pt x="83" y="188"/>
                    </a:cubicBezTo>
                    <a:cubicBezTo>
                      <a:pt x="78" y="187"/>
                      <a:pt x="78" y="187"/>
                      <a:pt x="78" y="187"/>
                    </a:cubicBezTo>
                    <a:cubicBezTo>
                      <a:pt x="84" y="181"/>
                      <a:pt x="84" y="181"/>
                      <a:pt x="84" y="181"/>
                    </a:cubicBezTo>
                    <a:cubicBezTo>
                      <a:pt x="86" y="181"/>
                      <a:pt x="90" y="177"/>
                      <a:pt x="93" y="179"/>
                    </a:cubicBezTo>
                    <a:cubicBezTo>
                      <a:pt x="93" y="180"/>
                      <a:pt x="94" y="180"/>
                      <a:pt x="94" y="181"/>
                    </a:cubicBezTo>
                    <a:cubicBezTo>
                      <a:pt x="95" y="180"/>
                      <a:pt x="95" y="179"/>
                      <a:pt x="95" y="178"/>
                    </a:cubicBezTo>
                    <a:cubicBezTo>
                      <a:pt x="93" y="178"/>
                      <a:pt x="92" y="176"/>
                      <a:pt x="93" y="175"/>
                    </a:cubicBezTo>
                    <a:cubicBezTo>
                      <a:pt x="98" y="175"/>
                      <a:pt x="98" y="175"/>
                      <a:pt x="98" y="175"/>
                    </a:cubicBezTo>
                    <a:cubicBezTo>
                      <a:pt x="98" y="170"/>
                      <a:pt x="98" y="170"/>
                      <a:pt x="98" y="170"/>
                    </a:cubicBezTo>
                    <a:cubicBezTo>
                      <a:pt x="100" y="171"/>
                      <a:pt x="104" y="169"/>
                      <a:pt x="106" y="169"/>
                    </a:cubicBezTo>
                    <a:cubicBezTo>
                      <a:pt x="106" y="168"/>
                      <a:pt x="105" y="168"/>
                      <a:pt x="105" y="167"/>
                    </a:cubicBezTo>
                    <a:cubicBezTo>
                      <a:pt x="103" y="167"/>
                      <a:pt x="103" y="167"/>
                      <a:pt x="103" y="167"/>
                    </a:cubicBezTo>
                    <a:cubicBezTo>
                      <a:pt x="104" y="165"/>
                      <a:pt x="106" y="167"/>
                      <a:pt x="107" y="167"/>
                    </a:cubicBezTo>
                    <a:cubicBezTo>
                      <a:pt x="107" y="168"/>
                      <a:pt x="108" y="168"/>
                      <a:pt x="109" y="169"/>
                    </a:cubicBezTo>
                    <a:cubicBezTo>
                      <a:pt x="112" y="167"/>
                      <a:pt x="105" y="166"/>
                      <a:pt x="109" y="164"/>
                    </a:cubicBezTo>
                    <a:cubicBezTo>
                      <a:pt x="109" y="163"/>
                      <a:pt x="109" y="163"/>
                      <a:pt x="109" y="163"/>
                    </a:cubicBezTo>
                    <a:cubicBezTo>
                      <a:pt x="112" y="160"/>
                      <a:pt x="112" y="160"/>
                      <a:pt x="112" y="160"/>
                    </a:cubicBezTo>
                    <a:cubicBezTo>
                      <a:pt x="108" y="159"/>
                      <a:pt x="108" y="159"/>
                      <a:pt x="108" y="159"/>
                    </a:cubicBezTo>
                    <a:cubicBezTo>
                      <a:pt x="109" y="156"/>
                      <a:pt x="109" y="158"/>
                      <a:pt x="112" y="155"/>
                    </a:cubicBezTo>
                    <a:cubicBezTo>
                      <a:pt x="109" y="154"/>
                      <a:pt x="111" y="151"/>
                      <a:pt x="112" y="150"/>
                    </a:cubicBezTo>
                    <a:cubicBezTo>
                      <a:pt x="110" y="151"/>
                      <a:pt x="107" y="148"/>
                      <a:pt x="105" y="151"/>
                    </a:cubicBezTo>
                    <a:cubicBezTo>
                      <a:pt x="103" y="149"/>
                      <a:pt x="103" y="149"/>
                      <a:pt x="103" y="149"/>
                    </a:cubicBezTo>
                    <a:cubicBezTo>
                      <a:pt x="103" y="150"/>
                      <a:pt x="102" y="150"/>
                      <a:pt x="102" y="151"/>
                    </a:cubicBezTo>
                    <a:cubicBezTo>
                      <a:pt x="101" y="151"/>
                      <a:pt x="101" y="151"/>
                      <a:pt x="101" y="151"/>
                    </a:cubicBezTo>
                    <a:cubicBezTo>
                      <a:pt x="103" y="147"/>
                      <a:pt x="107" y="151"/>
                      <a:pt x="110" y="148"/>
                    </a:cubicBezTo>
                    <a:cubicBezTo>
                      <a:pt x="110" y="147"/>
                      <a:pt x="108" y="148"/>
                      <a:pt x="107" y="147"/>
                    </a:cubicBezTo>
                    <a:cubicBezTo>
                      <a:pt x="108" y="144"/>
                      <a:pt x="117" y="141"/>
                      <a:pt x="116" y="138"/>
                    </a:cubicBezTo>
                    <a:cubicBezTo>
                      <a:pt x="119" y="139"/>
                      <a:pt x="116" y="137"/>
                      <a:pt x="118" y="136"/>
                    </a:cubicBezTo>
                    <a:cubicBezTo>
                      <a:pt x="118" y="137"/>
                      <a:pt x="118" y="137"/>
                      <a:pt x="118" y="137"/>
                    </a:cubicBezTo>
                    <a:cubicBezTo>
                      <a:pt x="118" y="136"/>
                      <a:pt x="126" y="136"/>
                      <a:pt x="123" y="132"/>
                    </a:cubicBezTo>
                    <a:cubicBezTo>
                      <a:pt x="128" y="132"/>
                      <a:pt x="122" y="127"/>
                      <a:pt x="128" y="128"/>
                    </a:cubicBezTo>
                    <a:cubicBezTo>
                      <a:pt x="130" y="126"/>
                      <a:pt x="130" y="124"/>
                      <a:pt x="130" y="122"/>
                    </a:cubicBezTo>
                    <a:cubicBezTo>
                      <a:pt x="128" y="121"/>
                      <a:pt x="128" y="121"/>
                      <a:pt x="128" y="121"/>
                    </a:cubicBezTo>
                    <a:cubicBezTo>
                      <a:pt x="128" y="119"/>
                      <a:pt x="129" y="117"/>
                      <a:pt x="131" y="116"/>
                    </a:cubicBezTo>
                    <a:cubicBezTo>
                      <a:pt x="135" y="119"/>
                      <a:pt x="135" y="114"/>
                      <a:pt x="137" y="113"/>
                    </a:cubicBezTo>
                    <a:cubicBezTo>
                      <a:pt x="138" y="111"/>
                      <a:pt x="142" y="112"/>
                      <a:pt x="144" y="110"/>
                    </a:cubicBezTo>
                    <a:cubicBezTo>
                      <a:pt x="140" y="108"/>
                      <a:pt x="140" y="108"/>
                      <a:pt x="140" y="108"/>
                    </a:cubicBezTo>
                    <a:cubicBezTo>
                      <a:pt x="144" y="107"/>
                      <a:pt x="149" y="106"/>
                      <a:pt x="153" y="107"/>
                    </a:cubicBezTo>
                    <a:cubicBezTo>
                      <a:pt x="155" y="105"/>
                      <a:pt x="156" y="103"/>
                      <a:pt x="159" y="103"/>
                    </a:cubicBezTo>
                    <a:cubicBezTo>
                      <a:pt x="161" y="101"/>
                      <a:pt x="155" y="101"/>
                      <a:pt x="159" y="99"/>
                    </a:cubicBezTo>
                    <a:cubicBezTo>
                      <a:pt x="161" y="99"/>
                      <a:pt x="165" y="99"/>
                      <a:pt x="167" y="96"/>
                    </a:cubicBezTo>
                    <a:cubicBezTo>
                      <a:pt x="166" y="95"/>
                      <a:pt x="165" y="95"/>
                      <a:pt x="165" y="95"/>
                    </a:cubicBezTo>
                    <a:cubicBezTo>
                      <a:pt x="164" y="93"/>
                      <a:pt x="165" y="93"/>
                      <a:pt x="167" y="93"/>
                    </a:cubicBezTo>
                    <a:cubicBezTo>
                      <a:pt x="166" y="91"/>
                      <a:pt x="166" y="91"/>
                      <a:pt x="166" y="91"/>
                    </a:cubicBezTo>
                    <a:cubicBezTo>
                      <a:pt x="173" y="92"/>
                      <a:pt x="173" y="92"/>
                      <a:pt x="173" y="92"/>
                    </a:cubicBezTo>
                    <a:cubicBezTo>
                      <a:pt x="172" y="92"/>
                      <a:pt x="172" y="91"/>
                      <a:pt x="171" y="92"/>
                    </a:cubicBezTo>
                    <a:cubicBezTo>
                      <a:pt x="173" y="96"/>
                      <a:pt x="179" y="91"/>
                      <a:pt x="182" y="93"/>
                    </a:cubicBezTo>
                    <a:cubicBezTo>
                      <a:pt x="183" y="93"/>
                      <a:pt x="183" y="92"/>
                      <a:pt x="183" y="92"/>
                    </a:cubicBezTo>
                    <a:cubicBezTo>
                      <a:pt x="179" y="92"/>
                      <a:pt x="181" y="89"/>
                      <a:pt x="181" y="87"/>
                    </a:cubicBezTo>
                    <a:cubicBezTo>
                      <a:pt x="180" y="87"/>
                      <a:pt x="180" y="87"/>
                      <a:pt x="180" y="87"/>
                    </a:cubicBezTo>
                    <a:cubicBezTo>
                      <a:pt x="181" y="87"/>
                      <a:pt x="181" y="87"/>
                      <a:pt x="181" y="87"/>
                    </a:cubicBezTo>
                    <a:cubicBezTo>
                      <a:pt x="181" y="88"/>
                      <a:pt x="182" y="88"/>
                      <a:pt x="184" y="88"/>
                    </a:cubicBezTo>
                    <a:cubicBezTo>
                      <a:pt x="185" y="86"/>
                      <a:pt x="182" y="85"/>
                      <a:pt x="183" y="84"/>
                    </a:cubicBezTo>
                    <a:cubicBezTo>
                      <a:pt x="179" y="85"/>
                      <a:pt x="177" y="89"/>
                      <a:pt x="172" y="89"/>
                    </a:cubicBezTo>
                    <a:cubicBezTo>
                      <a:pt x="176" y="87"/>
                      <a:pt x="181" y="81"/>
                      <a:pt x="187" y="82"/>
                    </a:cubicBezTo>
                    <a:cubicBezTo>
                      <a:pt x="187" y="82"/>
                      <a:pt x="187" y="82"/>
                      <a:pt x="187" y="82"/>
                    </a:cubicBezTo>
                    <a:cubicBezTo>
                      <a:pt x="186" y="82"/>
                      <a:pt x="186" y="82"/>
                      <a:pt x="185" y="82"/>
                    </a:cubicBezTo>
                    <a:cubicBezTo>
                      <a:pt x="185" y="80"/>
                      <a:pt x="185" y="80"/>
                      <a:pt x="185" y="80"/>
                    </a:cubicBezTo>
                    <a:cubicBezTo>
                      <a:pt x="187" y="82"/>
                      <a:pt x="187" y="82"/>
                      <a:pt x="187" y="82"/>
                    </a:cubicBezTo>
                    <a:cubicBezTo>
                      <a:pt x="187" y="82"/>
                      <a:pt x="187" y="82"/>
                      <a:pt x="187" y="82"/>
                    </a:cubicBezTo>
                    <a:cubicBezTo>
                      <a:pt x="189" y="80"/>
                      <a:pt x="185" y="78"/>
                      <a:pt x="190" y="78"/>
                    </a:cubicBezTo>
                    <a:cubicBezTo>
                      <a:pt x="190" y="79"/>
                      <a:pt x="190" y="79"/>
                      <a:pt x="189" y="80"/>
                    </a:cubicBezTo>
                    <a:cubicBezTo>
                      <a:pt x="191" y="81"/>
                      <a:pt x="194" y="78"/>
                      <a:pt x="196" y="79"/>
                    </a:cubicBezTo>
                    <a:cubicBezTo>
                      <a:pt x="193" y="81"/>
                      <a:pt x="193" y="81"/>
                      <a:pt x="193" y="81"/>
                    </a:cubicBezTo>
                    <a:cubicBezTo>
                      <a:pt x="195" y="83"/>
                      <a:pt x="195" y="83"/>
                      <a:pt x="195" y="83"/>
                    </a:cubicBezTo>
                    <a:cubicBezTo>
                      <a:pt x="192" y="80"/>
                      <a:pt x="190" y="86"/>
                      <a:pt x="186" y="87"/>
                    </a:cubicBezTo>
                    <a:cubicBezTo>
                      <a:pt x="192" y="89"/>
                      <a:pt x="186" y="91"/>
                      <a:pt x="188" y="93"/>
                    </a:cubicBezTo>
                    <a:cubicBezTo>
                      <a:pt x="184" y="95"/>
                      <a:pt x="180" y="97"/>
                      <a:pt x="177" y="100"/>
                    </a:cubicBezTo>
                    <a:cubicBezTo>
                      <a:pt x="177" y="101"/>
                      <a:pt x="178" y="101"/>
                      <a:pt x="179" y="101"/>
                    </a:cubicBezTo>
                    <a:cubicBezTo>
                      <a:pt x="177" y="102"/>
                      <a:pt x="175" y="102"/>
                      <a:pt x="172" y="105"/>
                    </a:cubicBezTo>
                    <a:close/>
                    <a:moveTo>
                      <a:pt x="119" y="181"/>
                    </a:moveTo>
                    <a:cubicBezTo>
                      <a:pt x="116" y="183"/>
                      <a:pt x="116" y="183"/>
                      <a:pt x="116" y="183"/>
                    </a:cubicBezTo>
                    <a:cubicBezTo>
                      <a:pt x="116" y="181"/>
                      <a:pt x="114" y="181"/>
                      <a:pt x="115" y="179"/>
                    </a:cubicBezTo>
                    <a:cubicBezTo>
                      <a:pt x="116" y="179"/>
                      <a:pt x="119" y="179"/>
                      <a:pt x="120" y="177"/>
                    </a:cubicBezTo>
                    <a:cubicBezTo>
                      <a:pt x="121" y="178"/>
                      <a:pt x="121" y="178"/>
                      <a:pt x="121" y="178"/>
                    </a:cubicBezTo>
                    <a:cubicBezTo>
                      <a:pt x="123" y="178"/>
                      <a:pt x="121" y="174"/>
                      <a:pt x="124" y="176"/>
                    </a:cubicBezTo>
                    <a:cubicBezTo>
                      <a:pt x="124" y="179"/>
                      <a:pt x="117" y="177"/>
                      <a:pt x="119" y="181"/>
                    </a:cubicBezTo>
                    <a:close/>
                    <a:moveTo>
                      <a:pt x="81" y="270"/>
                    </a:moveTo>
                    <a:cubicBezTo>
                      <a:pt x="80" y="271"/>
                      <a:pt x="79" y="270"/>
                      <a:pt x="77" y="271"/>
                    </a:cubicBezTo>
                    <a:cubicBezTo>
                      <a:pt x="77" y="269"/>
                      <a:pt x="77" y="269"/>
                      <a:pt x="77" y="269"/>
                    </a:cubicBezTo>
                    <a:lnTo>
                      <a:pt x="81" y="270"/>
                    </a:lnTo>
                    <a:close/>
                    <a:moveTo>
                      <a:pt x="65" y="296"/>
                    </a:moveTo>
                    <a:cubicBezTo>
                      <a:pt x="68" y="296"/>
                      <a:pt x="68" y="296"/>
                      <a:pt x="68" y="296"/>
                    </a:cubicBezTo>
                    <a:cubicBezTo>
                      <a:pt x="68" y="296"/>
                      <a:pt x="68" y="296"/>
                      <a:pt x="68" y="296"/>
                    </a:cubicBezTo>
                    <a:cubicBezTo>
                      <a:pt x="69" y="296"/>
                      <a:pt x="69" y="296"/>
                      <a:pt x="69" y="296"/>
                    </a:cubicBezTo>
                    <a:cubicBezTo>
                      <a:pt x="70" y="297"/>
                      <a:pt x="70" y="297"/>
                      <a:pt x="70" y="297"/>
                    </a:cubicBezTo>
                    <a:cubicBezTo>
                      <a:pt x="70" y="297"/>
                      <a:pt x="69" y="297"/>
                      <a:pt x="69" y="296"/>
                    </a:cubicBezTo>
                    <a:cubicBezTo>
                      <a:pt x="68" y="296"/>
                      <a:pt x="68" y="296"/>
                      <a:pt x="68" y="296"/>
                    </a:cubicBezTo>
                    <a:cubicBezTo>
                      <a:pt x="67" y="297"/>
                      <a:pt x="67" y="297"/>
                      <a:pt x="67" y="297"/>
                    </a:cubicBezTo>
                    <a:cubicBezTo>
                      <a:pt x="72" y="299"/>
                      <a:pt x="72" y="299"/>
                      <a:pt x="72" y="299"/>
                    </a:cubicBezTo>
                    <a:cubicBezTo>
                      <a:pt x="70" y="300"/>
                      <a:pt x="70" y="300"/>
                      <a:pt x="70" y="300"/>
                    </a:cubicBezTo>
                    <a:cubicBezTo>
                      <a:pt x="70" y="300"/>
                      <a:pt x="70" y="300"/>
                      <a:pt x="70" y="300"/>
                    </a:cubicBezTo>
                    <a:cubicBezTo>
                      <a:pt x="65" y="300"/>
                      <a:pt x="67" y="300"/>
                      <a:pt x="65" y="296"/>
                    </a:cubicBezTo>
                    <a:close/>
                    <a:moveTo>
                      <a:pt x="67" y="329"/>
                    </a:moveTo>
                    <a:cubicBezTo>
                      <a:pt x="70" y="328"/>
                      <a:pt x="68" y="331"/>
                      <a:pt x="70" y="332"/>
                    </a:cubicBezTo>
                    <a:cubicBezTo>
                      <a:pt x="69" y="331"/>
                      <a:pt x="66" y="331"/>
                      <a:pt x="67" y="329"/>
                    </a:cubicBezTo>
                    <a:close/>
                    <a:moveTo>
                      <a:pt x="69" y="336"/>
                    </a:moveTo>
                    <a:cubicBezTo>
                      <a:pt x="67" y="336"/>
                      <a:pt x="67" y="336"/>
                      <a:pt x="67" y="336"/>
                    </a:cubicBezTo>
                    <a:cubicBezTo>
                      <a:pt x="65" y="335"/>
                      <a:pt x="65" y="335"/>
                      <a:pt x="65" y="335"/>
                    </a:cubicBezTo>
                    <a:lnTo>
                      <a:pt x="69" y="336"/>
                    </a:lnTo>
                    <a:close/>
                    <a:moveTo>
                      <a:pt x="64" y="329"/>
                    </a:moveTo>
                    <a:cubicBezTo>
                      <a:pt x="64" y="330"/>
                      <a:pt x="64" y="331"/>
                      <a:pt x="63" y="332"/>
                    </a:cubicBezTo>
                    <a:cubicBezTo>
                      <a:pt x="60" y="332"/>
                      <a:pt x="60" y="332"/>
                      <a:pt x="60" y="332"/>
                    </a:cubicBezTo>
                    <a:cubicBezTo>
                      <a:pt x="62" y="332"/>
                      <a:pt x="61" y="328"/>
                      <a:pt x="64" y="329"/>
                    </a:cubicBezTo>
                    <a:close/>
                    <a:moveTo>
                      <a:pt x="181" y="137"/>
                    </a:moveTo>
                    <a:cubicBezTo>
                      <a:pt x="181" y="139"/>
                      <a:pt x="181" y="139"/>
                      <a:pt x="181" y="139"/>
                    </a:cubicBezTo>
                    <a:cubicBezTo>
                      <a:pt x="180" y="137"/>
                      <a:pt x="180" y="137"/>
                      <a:pt x="180" y="137"/>
                    </a:cubicBezTo>
                    <a:lnTo>
                      <a:pt x="181" y="137"/>
                    </a:lnTo>
                    <a:close/>
                    <a:moveTo>
                      <a:pt x="179" y="164"/>
                    </a:moveTo>
                    <a:cubicBezTo>
                      <a:pt x="179" y="163"/>
                      <a:pt x="179" y="163"/>
                      <a:pt x="179" y="163"/>
                    </a:cubicBezTo>
                    <a:cubicBezTo>
                      <a:pt x="180" y="163"/>
                      <a:pt x="181" y="163"/>
                      <a:pt x="181" y="164"/>
                    </a:cubicBezTo>
                    <a:cubicBezTo>
                      <a:pt x="181" y="164"/>
                      <a:pt x="180" y="163"/>
                      <a:pt x="179" y="164"/>
                    </a:cubicBezTo>
                    <a:close/>
                    <a:moveTo>
                      <a:pt x="181" y="149"/>
                    </a:moveTo>
                    <a:cubicBezTo>
                      <a:pt x="181" y="148"/>
                      <a:pt x="182" y="146"/>
                      <a:pt x="184" y="146"/>
                    </a:cubicBezTo>
                    <a:cubicBezTo>
                      <a:pt x="184" y="147"/>
                      <a:pt x="182" y="148"/>
                      <a:pt x="181" y="149"/>
                    </a:cubicBezTo>
                    <a:close/>
                    <a:moveTo>
                      <a:pt x="187" y="214"/>
                    </a:moveTo>
                    <a:cubicBezTo>
                      <a:pt x="186" y="214"/>
                      <a:pt x="186" y="214"/>
                      <a:pt x="186" y="214"/>
                    </a:cubicBezTo>
                    <a:cubicBezTo>
                      <a:pt x="187" y="212"/>
                      <a:pt x="187" y="212"/>
                      <a:pt x="187" y="212"/>
                    </a:cubicBezTo>
                    <a:lnTo>
                      <a:pt x="187" y="214"/>
                    </a:lnTo>
                    <a:close/>
                    <a:moveTo>
                      <a:pt x="185" y="165"/>
                    </a:moveTo>
                    <a:cubicBezTo>
                      <a:pt x="184" y="165"/>
                      <a:pt x="184" y="164"/>
                      <a:pt x="183" y="164"/>
                    </a:cubicBezTo>
                    <a:cubicBezTo>
                      <a:pt x="186" y="164"/>
                      <a:pt x="187" y="161"/>
                      <a:pt x="190" y="162"/>
                    </a:cubicBezTo>
                    <a:cubicBezTo>
                      <a:pt x="189" y="164"/>
                      <a:pt x="185" y="161"/>
                      <a:pt x="185" y="165"/>
                    </a:cubicBezTo>
                    <a:close/>
                    <a:moveTo>
                      <a:pt x="193" y="182"/>
                    </a:moveTo>
                    <a:cubicBezTo>
                      <a:pt x="193" y="182"/>
                      <a:pt x="193" y="182"/>
                      <a:pt x="193" y="182"/>
                    </a:cubicBezTo>
                    <a:cubicBezTo>
                      <a:pt x="193" y="179"/>
                      <a:pt x="193" y="179"/>
                      <a:pt x="193" y="179"/>
                    </a:cubicBezTo>
                    <a:cubicBezTo>
                      <a:pt x="193" y="179"/>
                      <a:pt x="193" y="179"/>
                      <a:pt x="193" y="179"/>
                    </a:cubicBezTo>
                    <a:lnTo>
                      <a:pt x="193" y="182"/>
                    </a:lnTo>
                    <a:close/>
                    <a:moveTo>
                      <a:pt x="191" y="173"/>
                    </a:moveTo>
                    <a:cubicBezTo>
                      <a:pt x="193" y="173"/>
                      <a:pt x="193" y="173"/>
                      <a:pt x="193" y="173"/>
                    </a:cubicBezTo>
                    <a:cubicBezTo>
                      <a:pt x="194" y="174"/>
                      <a:pt x="194" y="174"/>
                      <a:pt x="194" y="174"/>
                    </a:cubicBezTo>
                    <a:lnTo>
                      <a:pt x="191" y="173"/>
                    </a:lnTo>
                    <a:close/>
                    <a:moveTo>
                      <a:pt x="191" y="157"/>
                    </a:moveTo>
                    <a:cubicBezTo>
                      <a:pt x="192" y="156"/>
                      <a:pt x="192" y="156"/>
                      <a:pt x="192" y="156"/>
                    </a:cubicBezTo>
                    <a:cubicBezTo>
                      <a:pt x="197" y="159"/>
                      <a:pt x="197" y="159"/>
                      <a:pt x="197" y="159"/>
                    </a:cubicBezTo>
                    <a:cubicBezTo>
                      <a:pt x="195" y="160"/>
                      <a:pt x="193" y="158"/>
                      <a:pt x="191" y="157"/>
                    </a:cubicBezTo>
                    <a:close/>
                    <a:moveTo>
                      <a:pt x="200" y="159"/>
                    </a:moveTo>
                    <a:cubicBezTo>
                      <a:pt x="199" y="159"/>
                      <a:pt x="199" y="159"/>
                      <a:pt x="199" y="159"/>
                    </a:cubicBezTo>
                    <a:cubicBezTo>
                      <a:pt x="199" y="156"/>
                      <a:pt x="199" y="156"/>
                      <a:pt x="199" y="156"/>
                    </a:cubicBezTo>
                    <a:cubicBezTo>
                      <a:pt x="200" y="156"/>
                      <a:pt x="200" y="156"/>
                      <a:pt x="200" y="156"/>
                    </a:cubicBezTo>
                    <a:lnTo>
                      <a:pt x="200" y="159"/>
                    </a:lnTo>
                    <a:close/>
                    <a:moveTo>
                      <a:pt x="195" y="153"/>
                    </a:moveTo>
                    <a:cubicBezTo>
                      <a:pt x="194" y="155"/>
                      <a:pt x="199" y="148"/>
                      <a:pt x="194" y="147"/>
                    </a:cubicBezTo>
                    <a:cubicBezTo>
                      <a:pt x="196" y="145"/>
                      <a:pt x="199" y="147"/>
                      <a:pt x="200" y="148"/>
                    </a:cubicBezTo>
                    <a:cubicBezTo>
                      <a:pt x="192" y="149"/>
                      <a:pt x="203" y="152"/>
                      <a:pt x="195" y="153"/>
                    </a:cubicBezTo>
                    <a:close/>
                    <a:moveTo>
                      <a:pt x="202" y="144"/>
                    </a:moveTo>
                    <a:cubicBezTo>
                      <a:pt x="203" y="143"/>
                      <a:pt x="202" y="143"/>
                      <a:pt x="202" y="142"/>
                    </a:cubicBezTo>
                    <a:cubicBezTo>
                      <a:pt x="201" y="143"/>
                      <a:pt x="201" y="144"/>
                      <a:pt x="201" y="145"/>
                    </a:cubicBezTo>
                    <a:cubicBezTo>
                      <a:pt x="200" y="144"/>
                      <a:pt x="195" y="146"/>
                      <a:pt x="194" y="144"/>
                    </a:cubicBezTo>
                    <a:cubicBezTo>
                      <a:pt x="202" y="142"/>
                      <a:pt x="202" y="142"/>
                      <a:pt x="202" y="142"/>
                    </a:cubicBezTo>
                    <a:cubicBezTo>
                      <a:pt x="201" y="140"/>
                      <a:pt x="201" y="140"/>
                      <a:pt x="201" y="140"/>
                    </a:cubicBezTo>
                    <a:cubicBezTo>
                      <a:pt x="201" y="140"/>
                      <a:pt x="205" y="141"/>
                      <a:pt x="205" y="139"/>
                    </a:cubicBezTo>
                    <a:cubicBezTo>
                      <a:pt x="207" y="141"/>
                      <a:pt x="207" y="141"/>
                      <a:pt x="207" y="141"/>
                    </a:cubicBezTo>
                    <a:cubicBezTo>
                      <a:pt x="206" y="141"/>
                      <a:pt x="206" y="141"/>
                      <a:pt x="206" y="141"/>
                    </a:cubicBezTo>
                    <a:cubicBezTo>
                      <a:pt x="205" y="140"/>
                      <a:pt x="205" y="140"/>
                      <a:pt x="205" y="140"/>
                    </a:cubicBezTo>
                    <a:lnTo>
                      <a:pt x="202" y="144"/>
                    </a:lnTo>
                    <a:close/>
                    <a:moveTo>
                      <a:pt x="206" y="163"/>
                    </a:moveTo>
                    <a:cubicBezTo>
                      <a:pt x="207" y="159"/>
                      <a:pt x="207" y="159"/>
                      <a:pt x="207" y="159"/>
                    </a:cubicBezTo>
                    <a:cubicBezTo>
                      <a:pt x="207" y="162"/>
                      <a:pt x="207" y="162"/>
                      <a:pt x="207" y="162"/>
                    </a:cubicBezTo>
                    <a:cubicBezTo>
                      <a:pt x="208" y="162"/>
                      <a:pt x="208" y="162"/>
                      <a:pt x="208" y="162"/>
                    </a:cubicBezTo>
                    <a:cubicBezTo>
                      <a:pt x="207" y="162"/>
                      <a:pt x="207" y="163"/>
                      <a:pt x="206" y="163"/>
                    </a:cubicBezTo>
                    <a:close/>
                    <a:moveTo>
                      <a:pt x="208" y="184"/>
                    </a:moveTo>
                    <a:cubicBezTo>
                      <a:pt x="209" y="183"/>
                      <a:pt x="208" y="180"/>
                      <a:pt x="210" y="181"/>
                    </a:cubicBezTo>
                    <a:cubicBezTo>
                      <a:pt x="211" y="182"/>
                      <a:pt x="209" y="183"/>
                      <a:pt x="209" y="183"/>
                    </a:cubicBezTo>
                    <a:cubicBezTo>
                      <a:pt x="212" y="184"/>
                      <a:pt x="212" y="184"/>
                      <a:pt x="212" y="184"/>
                    </a:cubicBezTo>
                    <a:lnTo>
                      <a:pt x="208" y="184"/>
                    </a:lnTo>
                    <a:close/>
                    <a:moveTo>
                      <a:pt x="222" y="183"/>
                    </a:moveTo>
                    <a:cubicBezTo>
                      <a:pt x="220" y="181"/>
                      <a:pt x="220" y="181"/>
                      <a:pt x="220" y="181"/>
                    </a:cubicBezTo>
                    <a:cubicBezTo>
                      <a:pt x="221" y="181"/>
                      <a:pt x="222" y="181"/>
                      <a:pt x="222" y="182"/>
                    </a:cubicBezTo>
                    <a:lnTo>
                      <a:pt x="222" y="183"/>
                    </a:lnTo>
                    <a:close/>
                    <a:moveTo>
                      <a:pt x="219" y="114"/>
                    </a:moveTo>
                    <a:cubicBezTo>
                      <a:pt x="217" y="112"/>
                      <a:pt x="215" y="115"/>
                      <a:pt x="213" y="116"/>
                    </a:cubicBezTo>
                    <a:cubicBezTo>
                      <a:pt x="213" y="117"/>
                      <a:pt x="213" y="117"/>
                      <a:pt x="214" y="117"/>
                    </a:cubicBezTo>
                    <a:cubicBezTo>
                      <a:pt x="214" y="118"/>
                      <a:pt x="214" y="118"/>
                      <a:pt x="214" y="118"/>
                    </a:cubicBezTo>
                    <a:cubicBezTo>
                      <a:pt x="214" y="118"/>
                      <a:pt x="214" y="118"/>
                      <a:pt x="214" y="118"/>
                    </a:cubicBezTo>
                    <a:cubicBezTo>
                      <a:pt x="214" y="120"/>
                      <a:pt x="213" y="122"/>
                      <a:pt x="212" y="124"/>
                    </a:cubicBezTo>
                    <a:cubicBezTo>
                      <a:pt x="216" y="126"/>
                      <a:pt x="216" y="126"/>
                      <a:pt x="216" y="126"/>
                    </a:cubicBezTo>
                    <a:cubicBezTo>
                      <a:pt x="214" y="125"/>
                      <a:pt x="212" y="124"/>
                      <a:pt x="209" y="125"/>
                    </a:cubicBezTo>
                    <a:cubicBezTo>
                      <a:pt x="207" y="126"/>
                      <a:pt x="207" y="127"/>
                      <a:pt x="207" y="128"/>
                    </a:cubicBezTo>
                    <a:cubicBezTo>
                      <a:pt x="210" y="131"/>
                      <a:pt x="212" y="130"/>
                      <a:pt x="214" y="127"/>
                    </a:cubicBezTo>
                    <a:cubicBezTo>
                      <a:pt x="214" y="128"/>
                      <a:pt x="212" y="129"/>
                      <a:pt x="214" y="130"/>
                    </a:cubicBezTo>
                    <a:cubicBezTo>
                      <a:pt x="214" y="130"/>
                      <a:pt x="214" y="130"/>
                      <a:pt x="214" y="130"/>
                    </a:cubicBezTo>
                    <a:cubicBezTo>
                      <a:pt x="213" y="133"/>
                      <a:pt x="209" y="131"/>
                      <a:pt x="207" y="133"/>
                    </a:cubicBezTo>
                    <a:cubicBezTo>
                      <a:pt x="208" y="137"/>
                      <a:pt x="208" y="137"/>
                      <a:pt x="208" y="137"/>
                    </a:cubicBezTo>
                    <a:cubicBezTo>
                      <a:pt x="207" y="136"/>
                      <a:pt x="206" y="136"/>
                      <a:pt x="205" y="136"/>
                    </a:cubicBezTo>
                    <a:cubicBezTo>
                      <a:pt x="202" y="140"/>
                      <a:pt x="198" y="136"/>
                      <a:pt x="194" y="137"/>
                    </a:cubicBezTo>
                    <a:cubicBezTo>
                      <a:pt x="194" y="136"/>
                      <a:pt x="196" y="135"/>
                      <a:pt x="194" y="134"/>
                    </a:cubicBezTo>
                    <a:cubicBezTo>
                      <a:pt x="193" y="134"/>
                      <a:pt x="193" y="134"/>
                      <a:pt x="193" y="134"/>
                    </a:cubicBezTo>
                    <a:cubicBezTo>
                      <a:pt x="195" y="131"/>
                      <a:pt x="200" y="130"/>
                      <a:pt x="205" y="128"/>
                    </a:cubicBezTo>
                    <a:cubicBezTo>
                      <a:pt x="204" y="128"/>
                      <a:pt x="203" y="128"/>
                      <a:pt x="202" y="128"/>
                    </a:cubicBezTo>
                    <a:cubicBezTo>
                      <a:pt x="207" y="121"/>
                      <a:pt x="207" y="121"/>
                      <a:pt x="207" y="121"/>
                    </a:cubicBezTo>
                    <a:cubicBezTo>
                      <a:pt x="207" y="122"/>
                      <a:pt x="207" y="122"/>
                      <a:pt x="208" y="122"/>
                    </a:cubicBezTo>
                    <a:cubicBezTo>
                      <a:pt x="207" y="119"/>
                      <a:pt x="207" y="119"/>
                      <a:pt x="207" y="119"/>
                    </a:cubicBezTo>
                    <a:cubicBezTo>
                      <a:pt x="210" y="120"/>
                      <a:pt x="211" y="118"/>
                      <a:pt x="214" y="118"/>
                    </a:cubicBezTo>
                    <a:cubicBezTo>
                      <a:pt x="214" y="117"/>
                      <a:pt x="214" y="117"/>
                      <a:pt x="214" y="117"/>
                    </a:cubicBezTo>
                    <a:cubicBezTo>
                      <a:pt x="213" y="117"/>
                      <a:pt x="212" y="117"/>
                      <a:pt x="212" y="117"/>
                    </a:cubicBezTo>
                    <a:cubicBezTo>
                      <a:pt x="213" y="116"/>
                      <a:pt x="214" y="113"/>
                      <a:pt x="216" y="112"/>
                    </a:cubicBezTo>
                    <a:cubicBezTo>
                      <a:pt x="216" y="107"/>
                      <a:pt x="216" y="107"/>
                      <a:pt x="216" y="107"/>
                    </a:cubicBezTo>
                    <a:cubicBezTo>
                      <a:pt x="219" y="107"/>
                      <a:pt x="219" y="107"/>
                      <a:pt x="219" y="107"/>
                    </a:cubicBezTo>
                    <a:cubicBezTo>
                      <a:pt x="218" y="108"/>
                      <a:pt x="218" y="108"/>
                      <a:pt x="218" y="108"/>
                    </a:cubicBezTo>
                    <a:cubicBezTo>
                      <a:pt x="219" y="109"/>
                      <a:pt x="219" y="109"/>
                      <a:pt x="219" y="109"/>
                    </a:cubicBezTo>
                    <a:cubicBezTo>
                      <a:pt x="221" y="108"/>
                      <a:pt x="221" y="107"/>
                      <a:pt x="223" y="107"/>
                    </a:cubicBezTo>
                    <a:cubicBezTo>
                      <a:pt x="227" y="110"/>
                      <a:pt x="221" y="112"/>
                      <a:pt x="219" y="114"/>
                    </a:cubicBezTo>
                    <a:close/>
                    <a:moveTo>
                      <a:pt x="224" y="170"/>
                    </a:moveTo>
                    <a:cubicBezTo>
                      <a:pt x="228" y="173"/>
                      <a:pt x="228" y="173"/>
                      <a:pt x="228" y="173"/>
                    </a:cubicBezTo>
                    <a:cubicBezTo>
                      <a:pt x="228" y="174"/>
                      <a:pt x="225" y="171"/>
                      <a:pt x="224" y="170"/>
                    </a:cubicBezTo>
                    <a:close/>
                    <a:moveTo>
                      <a:pt x="233" y="111"/>
                    </a:moveTo>
                    <a:cubicBezTo>
                      <a:pt x="231" y="111"/>
                      <a:pt x="230" y="112"/>
                      <a:pt x="228" y="112"/>
                    </a:cubicBezTo>
                    <a:cubicBezTo>
                      <a:pt x="230" y="112"/>
                      <a:pt x="232" y="115"/>
                      <a:pt x="233" y="114"/>
                    </a:cubicBezTo>
                    <a:cubicBezTo>
                      <a:pt x="233" y="115"/>
                      <a:pt x="233" y="115"/>
                      <a:pt x="233" y="115"/>
                    </a:cubicBezTo>
                    <a:cubicBezTo>
                      <a:pt x="231" y="114"/>
                      <a:pt x="231" y="114"/>
                      <a:pt x="228" y="114"/>
                    </a:cubicBezTo>
                    <a:cubicBezTo>
                      <a:pt x="228" y="112"/>
                      <a:pt x="228" y="109"/>
                      <a:pt x="232" y="108"/>
                    </a:cubicBezTo>
                    <a:cubicBezTo>
                      <a:pt x="234" y="107"/>
                      <a:pt x="232" y="106"/>
                      <a:pt x="233" y="105"/>
                    </a:cubicBezTo>
                    <a:cubicBezTo>
                      <a:pt x="237" y="105"/>
                      <a:pt x="237" y="105"/>
                      <a:pt x="237" y="105"/>
                    </a:cubicBezTo>
                    <a:cubicBezTo>
                      <a:pt x="237" y="107"/>
                      <a:pt x="234" y="109"/>
                      <a:pt x="233" y="111"/>
                    </a:cubicBezTo>
                    <a:close/>
                    <a:moveTo>
                      <a:pt x="237" y="89"/>
                    </a:moveTo>
                    <a:cubicBezTo>
                      <a:pt x="237" y="89"/>
                      <a:pt x="237" y="89"/>
                      <a:pt x="237" y="89"/>
                    </a:cubicBezTo>
                    <a:cubicBezTo>
                      <a:pt x="236" y="90"/>
                      <a:pt x="235" y="91"/>
                      <a:pt x="233" y="92"/>
                    </a:cubicBezTo>
                    <a:cubicBezTo>
                      <a:pt x="233" y="87"/>
                      <a:pt x="235" y="90"/>
                      <a:pt x="237" y="89"/>
                    </a:cubicBezTo>
                    <a:cubicBezTo>
                      <a:pt x="237" y="89"/>
                      <a:pt x="237" y="89"/>
                      <a:pt x="237" y="89"/>
                    </a:cubicBezTo>
                    <a:cubicBezTo>
                      <a:pt x="237" y="88"/>
                      <a:pt x="237" y="88"/>
                      <a:pt x="237" y="88"/>
                    </a:cubicBezTo>
                    <a:cubicBezTo>
                      <a:pt x="238" y="88"/>
                      <a:pt x="238" y="88"/>
                      <a:pt x="238" y="88"/>
                    </a:cubicBezTo>
                    <a:cubicBezTo>
                      <a:pt x="238" y="88"/>
                      <a:pt x="238" y="88"/>
                      <a:pt x="237" y="89"/>
                    </a:cubicBezTo>
                    <a:close/>
                    <a:moveTo>
                      <a:pt x="237" y="82"/>
                    </a:moveTo>
                    <a:cubicBezTo>
                      <a:pt x="237" y="80"/>
                      <a:pt x="237" y="80"/>
                      <a:pt x="237" y="80"/>
                    </a:cubicBezTo>
                    <a:cubicBezTo>
                      <a:pt x="238" y="80"/>
                      <a:pt x="239" y="80"/>
                      <a:pt x="239" y="81"/>
                    </a:cubicBezTo>
                    <a:cubicBezTo>
                      <a:pt x="239" y="82"/>
                      <a:pt x="238" y="82"/>
                      <a:pt x="237" y="82"/>
                    </a:cubicBezTo>
                    <a:close/>
                    <a:moveTo>
                      <a:pt x="239" y="106"/>
                    </a:moveTo>
                    <a:cubicBezTo>
                      <a:pt x="239" y="101"/>
                      <a:pt x="244" y="104"/>
                      <a:pt x="247" y="104"/>
                    </a:cubicBezTo>
                    <a:cubicBezTo>
                      <a:pt x="247" y="104"/>
                      <a:pt x="248" y="104"/>
                      <a:pt x="248" y="104"/>
                    </a:cubicBezTo>
                    <a:cubicBezTo>
                      <a:pt x="248" y="104"/>
                      <a:pt x="247" y="104"/>
                      <a:pt x="247" y="104"/>
                    </a:cubicBezTo>
                    <a:cubicBezTo>
                      <a:pt x="244" y="105"/>
                      <a:pt x="241" y="107"/>
                      <a:pt x="239" y="106"/>
                    </a:cubicBezTo>
                    <a:close/>
                    <a:moveTo>
                      <a:pt x="247" y="114"/>
                    </a:moveTo>
                    <a:cubicBezTo>
                      <a:pt x="248" y="113"/>
                      <a:pt x="248" y="113"/>
                      <a:pt x="248" y="113"/>
                    </a:cubicBezTo>
                    <a:cubicBezTo>
                      <a:pt x="247" y="112"/>
                      <a:pt x="247" y="112"/>
                      <a:pt x="247" y="112"/>
                    </a:cubicBezTo>
                    <a:cubicBezTo>
                      <a:pt x="244" y="114"/>
                      <a:pt x="244" y="114"/>
                      <a:pt x="244" y="114"/>
                    </a:cubicBezTo>
                    <a:cubicBezTo>
                      <a:pt x="244" y="111"/>
                      <a:pt x="244" y="111"/>
                      <a:pt x="244" y="111"/>
                    </a:cubicBezTo>
                    <a:cubicBezTo>
                      <a:pt x="244" y="111"/>
                      <a:pt x="244" y="110"/>
                      <a:pt x="243" y="110"/>
                    </a:cubicBezTo>
                    <a:cubicBezTo>
                      <a:pt x="244" y="110"/>
                      <a:pt x="244" y="111"/>
                      <a:pt x="244" y="110"/>
                    </a:cubicBezTo>
                    <a:cubicBezTo>
                      <a:pt x="244" y="111"/>
                      <a:pt x="244" y="111"/>
                      <a:pt x="244" y="111"/>
                    </a:cubicBezTo>
                    <a:cubicBezTo>
                      <a:pt x="246" y="112"/>
                      <a:pt x="248" y="109"/>
                      <a:pt x="249" y="108"/>
                    </a:cubicBezTo>
                    <a:cubicBezTo>
                      <a:pt x="251" y="109"/>
                      <a:pt x="250" y="111"/>
                      <a:pt x="250" y="112"/>
                    </a:cubicBezTo>
                    <a:lnTo>
                      <a:pt x="247" y="114"/>
                    </a:lnTo>
                    <a:close/>
                    <a:moveTo>
                      <a:pt x="251" y="100"/>
                    </a:moveTo>
                    <a:cubicBezTo>
                      <a:pt x="251" y="101"/>
                      <a:pt x="251" y="101"/>
                      <a:pt x="249" y="101"/>
                    </a:cubicBezTo>
                    <a:cubicBezTo>
                      <a:pt x="249" y="100"/>
                      <a:pt x="250" y="100"/>
                      <a:pt x="251" y="100"/>
                    </a:cubicBezTo>
                    <a:cubicBezTo>
                      <a:pt x="251" y="99"/>
                      <a:pt x="252" y="99"/>
                      <a:pt x="252" y="99"/>
                    </a:cubicBezTo>
                    <a:cubicBezTo>
                      <a:pt x="252" y="99"/>
                      <a:pt x="252" y="100"/>
                      <a:pt x="251" y="100"/>
                    </a:cubicBezTo>
                    <a:close/>
                    <a:moveTo>
                      <a:pt x="250" y="48"/>
                    </a:moveTo>
                    <a:cubicBezTo>
                      <a:pt x="250" y="47"/>
                      <a:pt x="250" y="47"/>
                      <a:pt x="250" y="47"/>
                    </a:cubicBezTo>
                    <a:cubicBezTo>
                      <a:pt x="251" y="47"/>
                      <a:pt x="251" y="47"/>
                      <a:pt x="251" y="47"/>
                    </a:cubicBezTo>
                    <a:cubicBezTo>
                      <a:pt x="252" y="48"/>
                      <a:pt x="251" y="48"/>
                      <a:pt x="250" y="48"/>
                    </a:cubicBezTo>
                    <a:close/>
                    <a:moveTo>
                      <a:pt x="256" y="106"/>
                    </a:moveTo>
                    <a:cubicBezTo>
                      <a:pt x="254" y="106"/>
                      <a:pt x="254" y="106"/>
                      <a:pt x="254" y="106"/>
                    </a:cubicBezTo>
                    <a:cubicBezTo>
                      <a:pt x="254" y="105"/>
                      <a:pt x="255" y="105"/>
                      <a:pt x="256" y="105"/>
                    </a:cubicBezTo>
                    <a:lnTo>
                      <a:pt x="256" y="106"/>
                    </a:lnTo>
                    <a:close/>
                    <a:moveTo>
                      <a:pt x="256" y="103"/>
                    </a:moveTo>
                    <a:cubicBezTo>
                      <a:pt x="255" y="101"/>
                      <a:pt x="255" y="101"/>
                      <a:pt x="255" y="101"/>
                    </a:cubicBezTo>
                    <a:cubicBezTo>
                      <a:pt x="257" y="101"/>
                      <a:pt x="257" y="101"/>
                      <a:pt x="257" y="101"/>
                    </a:cubicBezTo>
                    <a:cubicBezTo>
                      <a:pt x="257" y="102"/>
                      <a:pt x="257" y="103"/>
                      <a:pt x="256" y="103"/>
                    </a:cubicBezTo>
                    <a:close/>
                    <a:moveTo>
                      <a:pt x="258" y="42"/>
                    </a:moveTo>
                    <a:cubicBezTo>
                      <a:pt x="258" y="43"/>
                      <a:pt x="259" y="44"/>
                      <a:pt x="258" y="44"/>
                    </a:cubicBezTo>
                    <a:cubicBezTo>
                      <a:pt x="256" y="44"/>
                      <a:pt x="256" y="44"/>
                      <a:pt x="256" y="44"/>
                    </a:cubicBezTo>
                    <a:cubicBezTo>
                      <a:pt x="256" y="43"/>
                      <a:pt x="257" y="41"/>
                      <a:pt x="258" y="42"/>
                    </a:cubicBezTo>
                    <a:close/>
                    <a:moveTo>
                      <a:pt x="258" y="73"/>
                    </a:moveTo>
                    <a:cubicBezTo>
                      <a:pt x="259" y="73"/>
                      <a:pt x="260" y="73"/>
                      <a:pt x="261" y="74"/>
                    </a:cubicBezTo>
                    <a:cubicBezTo>
                      <a:pt x="258" y="74"/>
                      <a:pt x="258" y="74"/>
                      <a:pt x="258" y="74"/>
                    </a:cubicBezTo>
                    <a:lnTo>
                      <a:pt x="258" y="73"/>
                    </a:lnTo>
                    <a:close/>
                    <a:moveTo>
                      <a:pt x="260" y="107"/>
                    </a:moveTo>
                    <a:cubicBezTo>
                      <a:pt x="260" y="104"/>
                      <a:pt x="260" y="104"/>
                      <a:pt x="260" y="104"/>
                    </a:cubicBezTo>
                    <a:cubicBezTo>
                      <a:pt x="261" y="104"/>
                      <a:pt x="261" y="104"/>
                      <a:pt x="261" y="104"/>
                    </a:cubicBezTo>
                    <a:cubicBezTo>
                      <a:pt x="262" y="105"/>
                      <a:pt x="261" y="106"/>
                      <a:pt x="260" y="107"/>
                    </a:cubicBezTo>
                    <a:close/>
                    <a:moveTo>
                      <a:pt x="262" y="621"/>
                    </a:moveTo>
                    <a:cubicBezTo>
                      <a:pt x="263" y="621"/>
                      <a:pt x="263" y="621"/>
                      <a:pt x="263" y="621"/>
                    </a:cubicBezTo>
                    <a:cubicBezTo>
                      <a:pt x="265" y="622"/>
                      <a:pt x="265" y="622"/>
                      <a:pt x="265" y="622"/>
                    </a:cubicBezTo>
                    <a:lnTo>
                      <a:pt x="262" y="621"/>
                    </a:lnTo>
                    <a:close/>
                    <a:moveTo>
                      <a:pt x="265" y="81"/>
                    </a:moveTo>
                    <a:cubicBezTo>
                      <a:pt x="265" y="82"/>
                      <a:pt x="264" y="82"/>
                      <a:pt x="264" y="82"/>
                    </a:cubicBezTo>
                    <a:cubicBezTo>
                      <a:pt x="263" y="82"/>
                      <a:pt x="263" y="82"/>
                      <a:pt x="263" y="82"/>
                    </a:cubicBezTo>
                    <a:cubicBezTo>
                      <a:pt x="263" y="81"/>
                      <a:pt x="263" y="81"/>
                      <a:pt x="263" y="81"/>
                    </a:cubicBezTo>
                    <a:lnTo>
                      <a:pt x="265" y="81"/>
                    </a:lnTo>
                    <a:close/>
                    <a:moveTo>
                      <a:pt x="263" y="58"/>
                    </a:moveTo>
                    <a:cubicBezTo>
                      <a:pt x="263" y="58"/>
                      <a:pt x="263" y="58"/>
                      <a:pt x="263" y="58"/>
                    </a:cubicBezTo>
                    <a:cubicBezTo>
                      <a:pt x="264" y="58"/>
                      <a:pt x="264" y="58"/>
                      <a:pt x="264" y="58"/>
                    </a:cubicBezTo>
                    <a:cubicBezTo>
                      <a:pt x="265" y="58"/>
                      <a:pt x="265" y="58"/>
                      <a:pt x="265" y="58"/>
                    </a:cubicBezTo>
                    <a:cubicBezTo>
                      <a:pt x="265" y="58"/>
                      <a:pt x="265" y="58"/>
                      <a:pt x="264" y="58"/>
                    </a:cubicBezTo>
                    <a:lnTo>
                      <a:pt x="263" y="58"/>
                    </a:lnTo>
                    <a:close/>
                    <a:moveTo>
                      <a:pt x="268" y="96"/>
                    </a:moveTo>
                    <a:cubicBezTo>
                      <a:pt x="265" y="96"/>
                      <a:pt x="265" y="96"/>
                      <a:pt x="265" y="96"/>
                    </a:cubicBezTo>
                    <a:cubicBezTo>
                      <a:pt x="265" y="95"/>
                      <a:pt x="265" y="95"/>
                      <a:pt x="265" y="95"/>
                    </a:cubicBezTo>
                    <a:cubicBezTo>
                      <a:pt x="266" y="95"/>
                      <a:pt x="267" y="96"/>
                      <a:pt x="268" y="95"/>
                    </a:cubicBezTo>
                    <a:lnTo>
                      <a:pt x="268" y="96"/>
                    </a:lnTo>
                    <a:close/>
                    <a:moveTo>
                      <a:pt x="269" y="90"/>
                    </a:moveTo>
                    <a:cubicBezTo>
                      <a:pt x="269" y="88"/>
                      <a:pt x="269" y="88"/>
                      <a:pt x="269" y="88"/>
                    </a:cubicBezTo>
                    <a:cubicBezTo>
                      <a:pt x="270" y="88"/>
                      <a:pt x="271" y="89"/>
                      <a:pt x="270" y="89"/>
                    </a:cubicBezTo>
                    <a:cubicBezTo>
                      <a:pt x="270" y="90"/>
                      <a:pt x="270" y="91"/>
                      <a:pt x="269" y="90"/>
                    </a:cubicBezTo>
                    <a:close/>
                    <a:moveTo>
                      <a:pt x="276" y="97"/>
                    </a:moveTo>
                    <a:cubicBezTo>
                      <a:pt x="276" y="96"/>
                      <a:pt x="276" y="96"/>
                      <a:pt x="276" y="96"/>
                    </a:cubicBezTo>
                    <a:cubicBezTo>
                      <a:pt x="276" y="96"/>
                      <a:pt x="276" y="96"/>
                      <a:pt x="276" y="96"/>
                    </a:cubicBezTo>
                    <a:cubicBezTo>
                      <a:pt x="271" y="95"/>
                      <a:pt x="271" y="95"/>
                      <a:pt x="271" y="95"/>
                    </a:cubicBezTo>
                    <a:cubicBezTo>
                      <a:pt x="275" y="95"/>
                      <a:pt x="275" y="95"/>
                      <a:pt x="275" y="95"/>
                    </a:cubicBezTo>
                    <a:cubicBezTo>
                      <a:pt x="275" y="95"/>
                      <a:pt x="275" y="96"/>
                      <a:pt x="276" y="96"/>
                    </a:cubicBezTo>
                    <a:cubicBezTo>
                      <a:pt x="276" y="96"/>
                      <a:pt x="276" y="96"/>
                      <a:pt x="276" y="96"/>
                    </a:cubicBezTo>
                    <a:cubicBezTo>
                      <a:pt x="276" y="96"/>
                      <a:pt x="276" y="96"/>
                      <a:pt x="276" y="96"/>
                    </a:cubicBezTo>
                    <a:cubicBezTo>
                      <a:pt x="277" y="96"/>
                      <a:pt x="279" y="94"/>
                      <a:pt x="279" y="97"/>
                    </a:cubicBezTo>
                    <a:lnTo>
                      <a:pt x="276" y="97"/>
                    </a:lnTo>
                    <a:close/>
                    <a:moveTo>
                      <a:pt x="281" y="95"/>
                    </a:moveTo>
                    <a:cubicBezTo>
                      <a:pt x="282" y="94"/>
                      <a:pt x="284" y="96"/>
                      <a:pt x="285" y="96"/>
                    </a:cubicBezTo>
                    <a:cubicBezTo>
                      <a:pt x="285" y="96"/>
                      <a:pt x="282" y="95"/>
                      <a:pt x="281" y="95"/>
                    </a:cubicBezTo>
                    <a:close/>
                    <a:moveTo>
                      <a:pt x="285" y="89"/>
                    </a:moveTo>
                    <a:cubicBezTo>
                      <a:pt x="282" y="90"/>
                      <a:pt x="280" y="93"/>
                      <a:pt x="277" y="94"/>
                    </a:cubicBezTo>
                    <a:cubicBezTo>
                      <a:pt x="278" y="90"/>
                      <a:pt x="276" y="91"/>
                      <a:pt x="280" y="88"/>
                    </a:cubicBezTo>
                    <a:cubicBezTo>
                      <a:pt x="282" y="89"/>
                      <a:pt x="284" y="89"/>
                      <a:pt x="285" y="89"/>
                    </a:cubicBezTo>
                    <a:cubicBezTo>
                      <a:pt x="286" y="89"/>
                      <a:pt x="287" y="89"/>
                      <a:pt x="288" y="89"/>
                    </a:cubicBezTo>
                    <a:cubicBezTo>
                      <a:pt x="287" y="89"/>
                      <a:pt x="286" y="89"/>
                      <a:pt x="285" y="89"/>
                    </a:cubicBezTo>
                    <a:close/>
                    <a:moveTo>
                      <a:pt x="284" y="33"/>
                    </a:moveTo>
                    <a:cubicBezTo>
                      <a:pt x="281" y="34"/>
                      <a:pt x="283" y="37"/>
                      <a:pt x="279" y="36"/>
                    </a:cubicBezTo>
                    <a:cubicBezTo>
                      <a:pt x="279" y="35"/>
                      <a:pt x="279" y="35"/>
                      <a:pt x="278" y="35"/>
                    </a:cubicBezTo>
                    <a:cubicBezTo>
                      <a:pt x="277" y="35"/>
                      <a:pt x="277" y="36"/>
                      <a:pt x="276" y="36"/>
                    </a:cubicBezTo>
                    <a:cubicBezTo>
                      <a:pt x="281" y="40"/>
                      <a:pt x="281" y="40"/>
                      <a:pt x="281" y="40"/>
                    </a:cubicBezTo>
                    <a:cubicBezTo>
                      <a:pt x="279" y="39"/>
                      <a:pt x="274" y="39"/>
                      <a:pt x="271" y="41"/>
                    </a:cubicBezTo>
                    <a:cubicBezTo>
                      <a:pt x="270" y="40"/>
                      <a:pt x="267" y="41"/>
                      <a:pt x="265" y="41"/>
                    </a:cubicBezTo>
                    <a:cubicBezTo>
                      <a:pt x="268" y="43"/>
                      <a:pt x="268" y="43"/>
                      <a:pt x="268" y="43"/>
                    </a:cubicBezTo>
                    <a:cubicBezTo>
                      <a:pt x="265" y="43"/>
                      <a:pt x="265" y="43"/>
                      <a:pt x="265" y="43"/>
                    </a:cubicBezTo>
                    <a:cubicBezTo>
                      <a:pt x="265" y="42"/>
                      <a:pt x="265" y="42"/>
                      <a:pt x="265" y="42"/>
                    </a:cubicBezTo>
                    <a:cubicBezTo>
                      <a:pt x="262" y="43"/>
                      <a:pt x="255" y="37"/>
                      <a:pt x="253" y="43"/>
                    </a:cubicBezTo>
                    <a:cubicBezTo>
                      <a:pt x="253" y="42"/>
                      <a:pt x="252" y="42"/>
                      <a:pt x="251" y="42"/>
                    </a:cubicBezTo>
                    <a:cubicBezTo>
                      <a:pt x="251" y="45"/>
                      <a:pt x="251" y="45"/>
                      <a:pt x="251" y="45"/>
                    </a:cubicBezTo>
                    <a:cubicBezTo>
                      <a:pt x="248" y="44"/>
                      <a:pt x="246" y="47"/>
                      <a:pt x="242" y="46"/>
                    </a:cubicBezTo>
                    <a:cubicBezTo>
                      <a:pt x="244" y="47"/>
                      <a:pt x="242" y="50"/>
                      <a:pt x="242" y="51"/>
                    </a:cubicBezTo>
                    <a:cubicBezTo>
                      <a:pt x="238" y="48"/>
                      <a:pt x="238" y="48"/>
                      <a:pt x="238" y="48"/>
                    </a:cubicBezTo>
                    <a:cubicBezTo>
                      <a:pt x="240" y="47"/>
                      <a:pt x="240" y="47"/>
                      <a:pt x="240" y="47"/>
                    </a:cubicBezTo>
                    <a:cubicBezTo>
                      <a:pt x="239" y="45"/>
                      <a:pt x="239" y="45"/>
                      <a:pt x="239" y="45"/>
                    </a:cubicBezTo>
                    <a:cubicBezTo>
                      <a:pt x="237" y="49"/>
                      <a:pt x="236" y="44"/>
                      <a:pt x="233" y="45"/>
                    </a:cubicBezTo>
                    <a:cubicBezTo>
                      <a:pt x="236" y="41"/>
                      <a:pt x="240" y="47"/>
                      <a:pt x="242" y="41"/>
                    </a:cubicBezTo>
                    <a:cubicBezTo>
                      <a:pt x="238" y="40"/>
                      <a:pt x="238" y="40"/>
                      <a:pt x="238" y="40"/>
                    </a:cubicBezTo>
                    <a:cubicBezTo>
                      <a:pt x="240" y="35"/>
                      <a:pt x="245" y="42"/>
                      <a:pt x="246" y="37"/>
                    </a:cubicBezTo>
                    <a:cubicBezTo>
                      <a:pt x="247" y="37"/>
                      <a:pt x="252" y="36"/>
                      <a:pt x="255" y="34"/>
                    </a:cubicBezTo>
                    <a:cubicBezTo>
                      <a:pt x="255" y="33"/>
                      <a:pt x="255" y="33"/>
                      <a:pt x="255" y="33"/>
                    </a:cubicBezTo>
                    <a:cubicBezTo>
                      <a:pt x="254" y="33"/>
                      <a:pt x="254" y="33"/>
                      <a:pt x="254" y="33"/>
                    </a:cubicBezTo>
                    <a:cubicBezTo>
                      <a:pt x="255" y="33"/>
                      <a:pt x="255" y="33"/>
                      <a:pt x="255" y="33"/>
                    </a:cubicBezTo>
                    <a:cubicBezTo>
                      <a:pt x="256" y="34"/>
                      <a:pt x="257" y="33"/>
                      <a:pt x="258" y="34"/>
                    </a:cubicBezTo>
                    <a:cubicBezTo>
                      <a:pt x="258" y="33"/>
                      <a:pt x="260" y="32"/>
                      <a:pt x="259" y="32"/>
                    </a:cubicBezTo>
                    <a:cubicBezTo>
                      <a:pt x="258" y="32"/>
                      <a:pt x="258" y="32"/>
                      <a:pt x="258" y="32"/>
                    </a:cubicBezTo>
                    <a:cubicBezTo>
                      <a:pt x="258" y="29"/>
                      <a:pt x="263" y="31"/>
                      <a:pt x="263" y="30"/>
                    </a:cubicBezTo>
                    <a:cubicBezTo>
                      <a:pt x="263" y="29"/>
                      <a:pt x="263" y="29"/>
                      <a:pt x="263" y="29"/>
                    </a:cubicBezTo>
                    <a:cubicBezTo>
                      <a:pt x="268" y="29"/>
                      <a:pt x="272" y="29"/>
                      <a:pt x="276" y="27"/>
                    </a:cubicBezTo>
                    <a:cubicBezTo>
                      <a:pt x="274" y="25"/>
                      <a:pt x="270" y="27"/>
                      <a:pt x="268" y="27"/>
                    </a:cubicBezTo>
                    <a:cubicBezTo>
                      <a:pt x="270" y="24"/>
                      <a:pt x="272" y="27"/>
                      <a:pt x="275" y="24"/>
                    </a:cubicBezTo>
                    <a:cubicBezTo>
                      <a:pt x="283" y="28"/>
                      <a:pt x="283" y="28"/>
                      <a:pt x="283" y="28"/>
                    </a:cubicBezTo>
                    <a:cubicBezTo>
                      <a:pt x="282" y="25"/>
                      <a:pt x="287" y="25"/>
                      <a:pt x="289" y="24"/>
                    </a:cubicBezTo>
                    <a:cubicBezTo>
                      <a:pt x="292" y="25"/>
                      <a:pt x="287" y="26"/>
                      <a:pt x="290" y="28"/>
                    </a:cubicBezTo>
                    <a:cubicBezTo>
                      <a:pt x="299" y="26"/>
                      <a:pt x="301" y="35"/>
                      <a:pt x="309" y="35"/>
                    </a:cubicBezTo>
                    <a:cubicBezTo>
                      <a:pt x="307" y="35"/>
                      <a:pt x="306" y="35"/>
                      <a:pt x="305" y="36"/>
                    </a:cubicBezTo>
                    <a:cubicBezTo>
                      <a:pt x="306" y="37"/>
                      <a:pt x="306" y="37"/>
                      <a:pt x="306" y="37"/>
                    </a:cubicBezTo>
                    <a:cubicBezTo>
                      <a:pt x="306" y="37"/>
                      <a:pt x="306" y="37"/>
                      <a:pt x="306" y="37"/>
                    </a:cubicBezTo>
                    <a:cubicBezTo>
                      <a:pt x="306" y="37"/>
                      <a:pt x="306" y="37"/>
                      <a:pt x="306" y="37"/>
                    </a:cubicBezTo>
                    <a:cubicBezTo>
                      <a:pt x="304" y="36"/>
                      <a:pt x="297" y="36"/>
                      <a:pt x="295" y="34"/>
                    </a:cubicBezTo>
                    <a:cubicBezTo>
                      <a:pt x="294" y="34"/>
                      <a:pt x="294" y="35"/>
                      <a:pt x="294" y="36"/>
                    </a:cubicBezTo>
                    <a:cubicBezTo>
                      <a:pt x="295" y="37"/>
                      <a:pt x="296" y="37"/>
                      <a:pt x="297" y="37"/>
                    </a:cubicBezTo>
                    <a:cubicBezTo>
                      <a:pt x="297" y="38"/>
                      <a:pt x="297" y="38"/>
                      <a:pt x="297" y="38"/>
                    </a:cubicBezTo>
                    <a:cubicBezTo>
                      <a:pt x="293" y="36"/>
                      <a:pt x="288" y="34"/>
                      <a:pt x="284" y="33"/>
                    </a:cubicBezTo>
                    <a:close/>
                    <a:moveTo>
                      <a:pt x="309" y="45"/>
                    </a:moveTo>
                    <a:cubicBezTo>
                      <a:pt x="309" y="45"/>
                      <a:pt x="309" y="45"/>
                      <a:pt x="309" y="45"/>
                    </a:cubicBezTo>
                    <a:cubicBezTo>
                      <a:pt x="306" y="45"/>
                      <a:pt x="306" y="45"/>
                      <a:pt x="306" y="45"/>
                    </a:cubicBezTo>
                    <a:lnTo>
                      <a:pt x="309" y="45"/>
                    </a:lnTo>
                    <a:close/>
                    <a:moveTo>
                      <a:pt x="293" y="102"/>
                    </a:moveTo>
                    <a:cubicBezTo>
                      <a:pt x="292" y="102"/>
                      <a:pt x="292" y="102"/>
                      <a:pt x="292" y="102"/>
                    </a:cubicBezTo>
                    <a:cubicBezTo>
                      <a:pt x="293" y="102"/>
                      <a:pt x="293" y="99"/>
                      <a:pt x="294" y="101"/>
                    </a:cubicBezTo>
                    <a:cubicBezTo>
                      <a:pt x="294" y="102"/>
                      <a:pt x="294" y="102"/>
                      <a:pt x="293" y="102"/>
                    </a:cubicBezTo>
                    <a:close/>
                    <a:moveTo>
                      <a:pt x="297" y="84"/>
                    </a:moveTo>
                    <a:cubicBezTo>
                      <a:pt x="296" y="83"/>
                      <a:pt x="295" y="83"/>
                      <a:pt x="293" y="83"/>
                    </a:cubicBezTo>
                    <a:cubicBezTo>
                      <a:pt x="293" y="82"/>
                      <a:pt x="294" y="82"/>
                      <a:pt x="293" y="81"/>
                    </a:cubicBezTo>
                    <a:cubicBezTo>
                      <a:pt x="295" y="81"/>
                      <a:pt x="296" y="80"/>
                      <a:pt x="298" y="81"/>
                    </a:cubicBezTo>
                    <a:lnTo>
                      <a:pt x="297" y="84"/>
                    </a:lnTo>
                    <a:close/>
                    <a:moveTo>
                      <a:pt x="296" y="59"/>
                    </a:moveTo>
                    <a:cubicBezTo>
                      <a:pt x="297" y="58"/>
                      <a:pt x="297" y="58"/>
                      <a:pt x="297" y="58"/>
                    </a:cubicBezTo>
                    <a:cubicBezTo>
                      <a:pt x="298" y="58"/>
                      <a:pt x="298" y="59"/>
                      <a:pt x="298" y="60"/>
                    </a:cubicBezTo>
                    <a:cubicBezTo>
                      <a:pt x="297" y="60"/>
                      <a:pt x="296" y="60"/>
                      <a:pt x="296" y="59"/>
                    </a:cubicBezTo>
                    <a:close/>
                    <a:moveTo>
                      <a:pt x="303" y="47"/>
                    </a:moveTo>
                    <a:cubicBezTo>
                      <a:pt x="302" y="48"/>
                      <a:pt x="301" y="49"/>
                      <a:pt x="299" y="48"/>
                    </a:cubicBezTo>
                    <a:cubicBezTo>
                      <a:pt x="299" y="47"/>
                      <a:pt x="302" y="48"/>
                      <a:pt x="303" y="47"/>
                    </a:cubicBezTo>
                    <a:close/>
                    <a:moveTo>
                      <a:pt x="300" y="93"/>
                    </a:moveTo>
                    <a:cubicBezTo>
                      <a:pt x="300" y="91"/>
                      <a:pt x="300" y="91"/>
                      <a:pt x="300" y="91"/>
                    </a:cubicBezTo>
                    <a:cubicBezTo>
                      <a:pt x="301" y="92"/>
                      <a:pt x="301" y="92"/>
                      <a:pt x="301" y="92"/>
                    </a:cubicBezTo>
                    <a:lnTo>
                      <a:pt x="300" y="93"/>
                    </a:lnTo>
                    <a:close/>
                    <a:moveTo>
                      <a:pt x="304" y="76"/>
                    </a:moveTo>
                    <a:cubicBezTo>
                      <a:pt x="302" y="75"/>
                      <a:pt x="302" y="75"/>
                      <a:pt x="302" y="75"/>
                    </a:cubicBezTo>
                    <a:cubicBezTo>
                      <a:pt x="303" y="75"/>
                      <a:pt x="304" y="75"/>
                      <a:pt x="304" y="76"/>
                    </a:cubicBezTo>
                    <a:close/>
                    <a:moveTo>
                      <a:pt x="305" y="50"/>
                    </a:moveTo>
                    <a:cubicBezTo>
                      <a:pt x="310" y="54"/>
                      <a:pt x="310" y="54"/>
                      <a:pt x="310" y="54"/>
                    </a:cubicBezTo>
                    <a:cubicBezTo>
                      <a:pt x="308" y="53"/>
                      <a:pt x="304" y="53"/>
                      <a:pt x="305" y="50"/>
                    </a:cubicBezTo>
                    <a:close/>
                    <a:moveTo>
                      <a:pt x="310" y="68"/>
                    </a:moveTo>
                    <a:cubicBezTo>
                      <a:pt x="308" y="67"/>
                      <a:pt x="308" y="67"/>
                      <a:pt x="308" y="67"/>
                    </a:cubicBezTo>
                    <a:cubicBezTo>
                      <a:pt x="310" y="67"/>
                      <a:pt x="310" y="67"/>
                      <a:pt x="310" y="67"/>
                    </a:cubicBezTo>
                    <a:lnTo>
                      <a:pt x="310" y="68"/>
                    </a:lnTo>
                    <a:close/>
                    <a:moveTo>
                      <a:pt x="305" y="10"/>
                    </a:moveTo>
                    <a:cubicBezTo>
                      <a:pt x="305" y="9"/>
                      <a:pt x="305" y="9"/>
                      <a:pt x="305" y="9"/>
                    </a:cubicBezTo>
                    <a:cubicBezTo>
                      <a:pt x="309" y="10"/>
                      <a:pt x="315" y="8"/>
                      <a:pt x="317" y="13"/>
                    </a:cubicBezTo>
                    <a:cubicBezTo>
                      <a:pt x="324" y="12"/>
                      <a:pt x="331" y="16"/>
                      <a:pt x="337" y="14"/>
                    </a:cubicBezTo>
                    <a:cubicBezTo>
                      <a:pt x="336" y="15"/>
                      <a:pt x="338" y="16"/>
                      <a:pt x="339" y="16"/>
                    </a:cubicBezTo>
                    <a:cubicBezTo>
                      <a:pt x="341" y="13"/>
                      <a:pt x="345" y="16"/>
                      <a:pt x="347" y="17"/>
                    </a:cubicBezTo>
                    <a:cubicBezTo>
                      <a:pt x="348" y="17"/>
                      <a:pt x="348" y="17"/>
                      <a:pt x="349" y="17"/>
                    </a:cubicBezTo>
                    <a:cubicBezTo>
                      <a:pt x="348" y="18"/>
                      <a:pt x="348" y="18"/>
                      <a:pt x="347" y="17"/>
                    </a:cubicBezTo>
                    <a:cubicBezTo>
                      <a:pt x="338" y="17"/>
                      <a:pt x="328" y="15"/>
                      <a:pt x="319" y="14"/>
                    </a:cubicBezTo>
                    <a:cubicBezTo>
                      <a:pt x="321" y="15"/>
                      <a:pt x="321" y="15"/>
                      <a:pt x="321" y="15"/>
                    </a:cubicBezTo>
                    <a:cubicBezTo>
                      <a:pt x="319" y="15"/>
                      <a:pt x="319" y="15"/>
                      <a:pt x="319" y="15"/>
                    </a:cubicBezTo>
                    <a:cubicBezTo>
                      <a:pt x="319" y="15"/>
                      <a:pt x="319" y="15"/>
                      <a:pt x="319" y="15"/>
                    </a:cubicBezTo>
                    <a:cubicBezTo>
                      <a:pt x="314" y="16"/>
                      <a:pt x="308" y="13"/>
                      <a:pt x="305" y="10"/>
                    </a:cubicBezTo>
                    <a:close/>
                    <a:moveTo>
                      <a:pt x="347" y="47"/>
                    </a:moveTo>
                    <a:cubicBezTo>
                      <a:pt x="342" y="47"/>
                      <a:pt x="342" y="47"/>
                      <a:pt x="342" y="47"/>
                    </a:cubicBezTo>
                    <a:cubicBezTo>
                      <a:pt x="346" y="47"/>
                      <a:pt x="346" y="47"/>
                      <a:pt x="346" y="47"/>
                    </a:cubicBezTo>
                    <a:lnTo>
                      <a:pt x="347" y="47"/>
                    </a:lnTo>
                    <a:close/>
                    <a:moveTo>
                      <a:pt x="340" y="49"/>
                    </a:moveTo>
                    <a:cubicBezTo>
                      <a:pt x="339" y="50"/>
                      <a:pt x="339" y="48"/>
                      <a:pt x="338" y="47"/>
                    </a:cubicBezTo>
                    <a:cubicBezTo>
                      <a:pt x="338" y="47"/>
                      <a:pt x="338" y="47"/>
                      <a:pt x="338" y="47"/>
                    </a:cubicBezTo>
                    <a:cubicBezTo>
                      <a:pt x="338" y="47"/>
                      <a:pt x="338" y="47"/>
                      <a:pt x="338" y="47"/>
                    </a:cubicBezTo>
                    <a:cubicBezTo>
                      <a:pt x="339" y="48"/>
                      <a:pt x="341" y="48"/>
                      <a:pt x="340" y="49"/>
                    </a:cubicBezTo>
                    <a:close/>
                    <a:moveTo>
                      <a:pt x="316" y="47"/>
                    </a:moveTo>
                    <a:cubicBezTo>
                      <a:pt x="317" y="47"/>
                      <a:pt x="317" y="47"/>
                      <a:pt x="317" y="47"/>
                    </a:cubicBezTo>
                    <a:cubicBezTo>
                      <a:pt x="317" y="49"/>
                      <a:pt x="317" y="49"/>
                      <a:pt x="317" y="49"/>
                    </a:cubicBezTo>
                    <a:cubicBezTo>
                      <a:pt x="316" y="49"/>
                      <a:pt x="316" y="49"/>
                      <a:pt x="316" y="49"/>
                    </a:cubicBezTo>
                    <a:lnTo>
                      <a:pt x="316" y="47"/>
                    </a:lnTo>
                    <a:close/>
                    <a:moveTo>
                      <a:pt x="312" y="44"/>
                    </a:moveTo>
                    <a:cubicBezTo>
                      <a:pt x="313" y="43"/>
                      <a:pt x="313" y="43"/>
                      <a:pt x="313" y="43"/>
                    </a:cubicBezTo>
                    <a:cubicBezTo>
                      <a:pt x="315" y="43"/>
                      <a:pt x="320" y="47"/>
                      <a:pt x="323" y="45"/>
                    </a:cubicBezTo>
                    <a:cubicBezTo>
                      <a:pt x="323" y="47"/>
                      <a:pt x="323" y="47"/>
                      <a:pt x="323" y="47"/>
                    </a:cubicBezTo>
                    <a:cubicBezTo>
                      <a:pt x="321" y="46"/>
                      <a:pt x="319" y="44"/>
                      <a:pt x="317" y="46"/>
                    </a:cubicBezTo>
                    <a:cubicBezTo>
                      <a:pt x="317" y="42"/>
                      <a:pt x="314" y="46"/>
                      <a:pt x="312" y="44"/>
                    </a:cubicBezTo>
                    <a:close/>
                    <a:moveTo>
                      <a:pt x="317" y="52"/>
                    </a:moveTo>
                    <a:cubicBezTo>
                      <a:pt x="318" y="52"/>
                      <a:pt x="319" y="53"/>
                      <a:pt x="320" y="53"/>
                    </a:cubicBezTo>
                    <a:cubicBezTo>
                      <a:pt x="321" y="53"/>
                      <a:pt x="321" y="53"/>
                      <a:pt x="321" y="53"/>
                    </a:cubicBezTo>
                    <a:cubicBezTo>
                      <a:pt x="321" y="53"/>
                      <a:pt x="321" y="53"/>
                      <a:pt x="320" y="53"/>
                    </a:cubicBezTo>
                    <a:cubicBezTo>
                      <a:pt x="319" y="54"/>
                      <a:pt x="318" y="54"/>
                      <a:pt x="317" y="54"/>
                    </a:cubicBezTo>
                    <a:lnTo>
                      <a:pt x="317" y="52"/>
                    </a:lnTo>
                    <a:close/>
                    <a:moveTo>
                      <a:pt x="319" y="48"/>
                    </a:moveTo>
                    <a:cubicBezTo>
                      <a:pt x="324" y="49"/>
                      <a:pt x="324" y="49"/>
                      <a:pt x="324" y="49"/>
                    </a:cubicBezTo>
                    <a:cubicBezTo>
                      <a:pt x="322" y="49"/>
                      <a:pt x="319" y="50"/>
                      <a:pt x="319" y="48"/>
                    </a:cubicBezTo>
                    <a:close/>
                    <a:moveTo>
                      <a:pt x="322" y="38"/>
                    </a:moveTo>
                    <a:cubicBezTo>
                      <a:pt x="320" y="39"/>
                      <a:pt x="321" y="41"/>
                      <a:pt x="322" y="41"/>
                    </a:cubicBezTo>
                    <a:cubicBezTo>
                      <a:pt x="321" y="41"/>
                      <a:pt x="319" y="39"/>
                      <a:pt x="318" y="41"/>
                    </a:cubicBezTo>
                    <a:cubicBezTo>
                      <a:pt x="318" y="42"/>
                      <a:pt x="319" y="42"/>
                      <a:pt x="319" y="43"/>
                    </a:cubicBezTo>
                    <a:cubicBezTo>
                      <a:pt x="315" y="41"/>
                      <a:pt x="315" y="41"/>
                      <a:pt x="315" y="41"/>
                    </a:cubicBezTo>
                    <a:cubicBezTo>
                      <a:pt x="316" y="39"/>
                      <a:pt x="316" y="37"/>
                      <a:pt x="319" y="37"/>
                    </a:cubicBezTo>
                    <a:cubicBezTo>
                      <a:pt x="318" y="38"/>
                      <a:pt x="318" y="39"/>
                      <a:pt x="317" y="40"/>
                    </a:cubicBezTo>
                    <a:cubicBezTo>
                      <a:pt x="318" y="41"/>
                      <a:pt x="318" y="41"/>
                      <a:pt x="318" y="41"/>
                    </a:cubicBezTo>
                    <a:cubicBezTo>
                      <a:pt x="319" y="40"/>
                      <a:pt x="319" y="39"/>
                      <a:pt x="320" y="38"/>
                    </a:cubicBezTo>
                    <a:cubicBezTo>
                      <a:pt x="321" y="37"/>
                      <a:pt x="324" y="39"/>
                      <a:pt x="326" y="40"/>
                    </a:cubicBezTo>
                    <a:cubicBezTo>
                      <a:pt x="326" y="41"/>
                      <a:pt x="326" y="41"/>
                      <a:pt x="326" y="41"/>
                    </a:cubicBezTo>
                    <a:cubicBezTo>
                      <a:pt x="325" y="39"/>
                      <a:pt x="324" y="39"/>
                      <a:pt x="322" y="38"/>
                    </a:cubicBezTo>
                    <a:close/>
                    <a:moveTo>
                      <a:pt x="317" y="19"/>
                    </a:moveTo>
                    <a:cubicBezTo>
                      <a:pt x="317" y="18"/>
                      <a:pt x="317" y="18"/>
                      <a:pt x="317" y="18"/>
                    </a:cubicBezTo>
                    <a:cubicBezTo>
                      <a:pt x="320" y="18"/>
                      <a:pt x="320" y="18"/>
                      <a:pt x="320" y="18"/>
                    </a:cubicBezTo>
                    <a:cubicBezTo>
                      <a:pt x="319" y="19"/>
                      <a:pt x="318" y="19"/>
                      <a:pt x="317" y="19"/>
                    </a:cubicBezTo>
                    <a:close/>
                    <a:moveTo>
                      <a:pt x="326" y="53"/>
                    </a:moveTo>
                    <a:cubicBezTo>
                      <a:pt x="327" y="53"/>
                      <a:pt x="328" y="52"/>
                      <a:pt x="328" y="53"/>
                    </a:cubicBezTo>
                    <a:cubicBezTo>
                      <a:pt x="326" y="55"/>
                      <a:pt x="326" y="55"/>
                      <a:pt x="326" y="55"/>
                    </a:cubicBezTo>
                    <a:cubicBezTo>
                      <a:pt x="326" y="55"/>
                      <a:pt x="324" y="53"/>
                      <a:pt x="326" y="53"/>
                    </a:cubicBezTo>
                    <a:close/>
                    <a:moveTo>
                      <a:pt x="312" y="62"/>
                    </a:moveTo>
                    <a:cubicBezTo>
                      <a:pt x="312" y="59"/>
                      <a:pt x="312" y="59"/>
                      <a:pt x="312" y="59"/>
                    </a:cubicBezTo>
                    <a:cubicBezTo>
                      <a:pt x="317" y="62"/>
                      <a:pt x="317" y="62"/>
                      <a:pt x="317" y="62"/>
                    </a:cubicBezTo>
                    <a:cubicBezTo>
                      <a:pt x="317" y="63"/>
                      <a:pt x="316" y="63"/>
                      <a:pt x="315" y="63"/>
                    </a:cubicBezTo>
                    <a:cubicBezTo>
                      <a:pt x="314" y="61"/>
                      <a:pt x="314" y="61"/>
                      <a:pt x="314" y="61"/>
                    </a:cubicBezTo>
                    <a:cubicBezTo>
                      <a:pt x="313" y="62"/>
                      <a:pt x="312" y="62"/>
                      <a:pt x="312" y="62"/>
                    </a:cubicBezTo>
                    <a:close/>
                    <a:moveTo>
                      <a:pt x="314" y="83"/>
                    </a:moveTo>
                    <a:cubicBezTo>
                      <a:pt x="314" y="81"/>
                      <a:pt x="316" y="82"/>
                      <a:pt x="317" y="83"/>
                    </a:cubicBezTo>
                    <a:lnTo>
                      <a:pt x="314" y="83"/>
                    </a:lnTo>
                    <a:close/>
                    <a:moveTo>
                      <a:pt x="316" y="89"/>
                    </a:moveTo>
                    <a:cubicBezTo>
                      <a:pt x="315" y="89"/>
                      <a:pt x="315" y="89"/>
                      <a:pt x="315" y="89"/>
                    </a:cubicBezTo>
                    <a:cubicBezTo>
                      <a:pt x="315" y="87"/>
                      <a:pt x="315" y="87"/>
                      <a:pt x="315" y="87"/>
                    </a:cubicBezTo>
                    <a:cubicBezTo>
                      <a:pt x="319" y="87"/>
                      <a:pt x="319" y="87"/>
                      <a:pt x="319" y="87"/>
                    </a:cubicBezTo>
                    <a:cubicBezTo>
                      <a:pt x="319" y="89"/>
                      <a:pt x="317" y="89"/>
                      <a:pt x="316" y="89"/>
                    </a:cubicBezTo>
                    <a:close/>
                    <a:moveTo>
                      <a:pt x="318" y="73"/>
                    </a:moveTo>
                    <a:cubicBezTo>
                      <a:pt x="319" y="72"/>
                      <a:pt x="319" y="72"/>
                      <a:pt x="319" y="72"/>
                    </a:cubicBezTo>
                    <a:cubicBezTo>
                      <a:pt x="321" y="73"/>
                      <a:pt x="321" y="73"/>
                      <a:pt x="321" y="73"/>
                    </a:cubicBezTo>
                    <a:lnTo>
                      <a:pt x="318" y="73"/>
                    </a:lnTo>
                    <a:close/>
                    <a:moveTo>
                      <a:pt x="319" y="90"/>
                    </a:moveTo>
                    <a:cubicBezTo>
                      <a:pt x="320" y="89"/>
                      <a:pt x="320" y="89"/>
                      <a:pt x="320" y="89"/>
                    </a:cubicBezTo>
                    <a:cubicBezTo>
                      <a:pt x="324" y="89"/>
                      <a:pt x="324" y="89"/>
                      <a:pt x="324" y="89"/>
                    </a:cubicBezTo>
                    <a:lnTo>
                      <a:pt x="319" y="90"/>
                    </a:lnTo>
                    <a:close/>
                    <a:moveTo>
                      <a:pt x="321" y="80"/>
                    </a:moveTo>
                    <a:cubicBezTo>
                      <a:pt x="320" y="79"/>
                      <a:pt x="319" y="76"/>
                      <a:pt x="321" y="76"/>
                    </a:cubicBezTo>
                    <a:cubicBezTo>
                      <a:pt x="323" y="76"/>
                      <a:pt x="325" y="80"/>
                      <a:pt x="325" y="79"/>
                    </a:cubicBezTo>
                    <a:cubicBezTo>
                      <a:pt x="324" y="80"/>
                      <a:pt x="323" y="81"/>
                      <a:pt x="321" y="80"/>
                    </a:cubicBezTo>
                    <a:close/>
                    <a:moveTo>
                      <a:pt x="331" y="64"/>
                    </a:moveTo>
                    <a:cubicBezTo>
                      <a:pt x="330" y="61"/>
                      <a:pt x="330" y="61"/>
                      <a:pt x="330" y="61"/>
                    </a:cubicBezTo>
                    <a:cubicBezTo>
                      <a:pt x="331" y="61"/>
                      <a:pt x="331" y="62"/>
                      <a:pt x="332" y="63"/>
                    </a:cubicBezTo>
                    <a:cubicBezTo>
                      <a:pt x="332" y="63"/>
                      <a:pt x="332" y="64"/>
                      <a:pt x="331" y="64"/>
                    </a:cubicBezTo>
                    <a:close/>
                    <a:moveTo>
                      <a:pt x="336" y="77"/>
                    </a:moveTo>
                    <a:cubicBezTo>
                      <a:pt x="336" y="76"/>
                      <a:pt x="336" y="76"/>
                      <a:pt x="336" y="76"/>
                    </a:cubicBezTo>
                    <a:cubicBezTo>
                      <a:pt x="338" y="77"/>
                      <a:pt x="340" y="77"/>
                      <a:pt x="341" y="76"/>
                    </a:cubicBezTo>
                    <a:cubicBezTo>
                      <a:pt x="342" y="75"/>
                      <a:pt x="342" y="75"/>
                      <a:pt x="342" y="75"/>
                    </a:cubicBezTo>
                    <a:cubicBezTo>
                      <a:pt x="341" y="76"/>
                      <a:pt x="341" y="76"/>
                      <a:pt x="341" y="76"/>
                    </a:cubicBezTo>
                    <a:cubicBezTo>
                      <a:pt x="340" y="77"/>
                      <a:pt x="338" y="80"/>
                      <a:pt x="336" y="77"/>
                    </a:cubicBezTo>
                    <a:close/>
                    <a:moveTo>
                      <a:pt x="338" y="71"/>
                    </a:moveTo>
                    <a:cubicBezTo>
                      <a:pt x="340" y="70"/>
                      <a:pt x="340" y="72"/>
                      <a:pt x="341" y="73"/>
                    </a:cubicBezTo>
                    <a:cubicBezTo>
                      <a:pt x="342" y="74"/>
                      <a:pt x="340" y="74"/>
                      <a:pt x="339" y="74"/>
                    </a:cubicBezTo>
                    <a:lnTo>
                      <a:pt x="338" y="71"/>
                    </a:lnTo>
                    <a:close/>
                    <a:moveTo>
                      <a:pt x="341" y="66"/>
                    </a:moveTo>
                    <a:cubicBezTo>
                      <a:pt x="341" y="65"/>
                      <a:pt x="341" y="65"/>
                      <a:pt x="341" y="65"/>
                    </a:cubicBezTo>
                    <a:cubicBezTo>
                      <a:pt x="342" y="65"/>
                      <a:pt x="342" y="65"/>
                      <a:pt x="342" y="65"/>
                    </a:cubicBezTo>
                    <a:cubicBezTo>
                      <a:pt x="342" y="66"/>
                      <a:pt x="342" y="66"/>
                      <a:pt x="342" y="66"/>
                    </a:cubicBezTo>
                    <a:lnTo>
                      <a:pt x="341" y="66"/>
                    </a:lnTo>
                    <a:close/>
                    <a:moveTo>
                      <a:pt x="344" y="79"/>
                    </a:moveTo>
                    <a:cubicBezTo>
                      <a:pt x="342" y="79"/>
                      <a:pt x="342" y="79"/>
                      <a:pt x="342" y="79"/>
                    </a:cubicBezTo>
                    <a:cubicBezTo>
                      <a:pt x="342" y="78"/>
                      <a:pt x="344" y="77"/>
                      <a:pt x="345" y="77"/>
                    </a:cubicBezTo>
                    <a:cubicBezTo>
                      <a:pt x="345" y="78"/>
                      <a:pt x="344" y="78"/>
                      <a:pt x="344" y="79"/>
                    </a:cubicBezTo>
                    <a:close/>
                    <a:moveTo>
                      <a:pt x="352" y="79"/>
                    </a:moveTo>
                    <a:cubicBezTo>
                      <a:pt x="352" y="77"/>
                      <a:pt x="352" y="77"/>
                      <a:pt x="352" y="77"/>
                    </a:cubicBezTo>
                    <a:cubicBezTo>
                      <a:pt x="356" y="77"/>
                      <a:pt x="356" y="77"/>
                      <a:pt x="356" y="77"/>
                    </a:cubicBezTo>
                    <a:cubicBezTo>
                      <a:pt x="355" y="78"/>
                      <a:pt x="354" y="79"/>
                      <a:pt x="352" y="79"/>
                    </a:cubicBezTo>
                    <a:close/>
                    <a:moveTo>
                      <a:pt x="356" y="86"/>
                    </a:moveTo>
                    <a:cubicBezTo>
                      <a:pt x="355" y="83"/>
                      <a:pt x="355" y="83"/>
                      <a:pt x="355" y="83"/>
                    </a:cubicBezTo>
                    <a:cubicBezTo>
                      <a:pt x="357" y="83"/>
                      <a:pt x="357" y="84"/>
                      <a:pt x="358" y="85"/>
                    </a:cubicBezTo>
                    <a:lnTo>
                      <a:pt x="356" y="86"/>
                    </a:lnTo>
                    <a:close/>
                    <a:moveTo>
                      <a:pt x="366" y="81"/>
                    </a:moveTo>
                    <a:cubicBezTo>
                      <a:pt x="368" y="80"/>
                      <a:pt x="368" y="80"/>
                      <a:pt x="368" y="80"/>
                    </a:cubicBezTo>
                    <a:cubicBezTo>
                      <a:pt x="368" y="81"/>
                      <a:pt x="368" y="81"/>
                      <a:pt x="368" y="81"/>
                    </a:cubicBezTo>
                    <a:lnTo>
                      <a:pt x="366" y="81"/>
                    </a:lnTo>
                    <a:close/>
                    <a:moveTo>
                      <a:pt x="364" y="65"/>
                    </a:moveTo>
                    <a:cubicBezTo>
                      <a:pt x="364" y="65"/>
                      <a:pt x="362" y="67"/>
                      <a:pt x="361" y="66"/>
                    </a:cubicBezTo>
                    <a:cubicBezTo>
                      <a:pt x="359" y="63"/>
                      <a:pt x="359" y="63"/>
                      <a:pt x="359" y="63"/>
                    </a:cubicBezTo>
                    <a:cubicBezTo>
                      <a:pt x="359" y="63"/>
                      <a:pt x="360" y="63"/>
                      <a:pt x="359" y="62"/>
                    </a:cubicBezTo>
                    <a:cubicBezTo>
                      <a:pt x="358" y="60"/>
                      <a:pt x="352" y="63"/>
                      <a:pt x="352" y="61"/>
                    </a:cubicBezTo>
                    <a:cubicBezTo>
                      <a:pt x="352" y="62"/>
                      <a:pt x="350" y="63"/>
                      <a:pt x="349" y="63"/>
                    </a:cubicBezTo>
                    <a:cubicBezTo>
                      <a:pt x="350" y="64"/>
                      <a:pt x="351" y="64"/>
                      <a:pt x="352" y="64"/>
                    </a:cubicBezTo>
                    <a:cubicBezTo>
                      <a:pt x="352" y="65"/>
                      <a:pt x="352" y="65"/>
                      <a:pt x="352" y="65"/>
                    </a:cubicBezTo>
                    <a:cubicBezTo>
                      <a:pt x="350" y="65"/>
                      <a:pt x="348" y="66"/>
                      <a:pt x="347" y="63"/>
                    </a:cubicBezTo>
                    <a:cubicBezTo>
                      <a:pt x="349" y="61"/>
                      <a:pt x="349" y="61"/>
                      <a:pt x="349" y="61"/>
                    </a:cubicBezTo>
                    <a:cubicBezTo>
                      <a:pt x="344" y="63"/>
                      <a:pt x="340" y="56"/>
                      <a:pt x="338" y="63"/>
                    </a:cubicBezTo>
                    <a:cubicBezTo>
                      <a:pt x="337" y="62"/>
                      <a:pt x="337" y="61"/>
                      <a:pt x="337" y="60"/>
                    </a:cubicBezTo>
                    <a:cubicBezTo>
                      <a:pt x="338" y="59"/>
                      <a:pt x="339" y="60"/>
                      <a:pt x="340" y="59"/>
                    </a:cubicBezTo>
                    <a:cubicBezTo>
                      <a:pt x="339" y="57"/>
                      <a:pt x="342" y="57"/>
                      <a:pt x="342" y="56"/>
                    </a:cubicBezTo>
                    <a:cubicBezTo>
                      <a:pt x="339" y="54"/>
                      <a:pt x="337" y="59"/>
                      <a:pt x="333" y="56"/>
                    </a:cubicBezTo>
                    <a:cubicBezTo>
                      <a:pt x="333" y="62"/>
                      <a:pt x="326" y="60"/>
                      <a:pt x="323" y="60"/>
                    </a:cubicBezTo>
                    <a:cubicBezTo>
                      <a:pt x="322" y="58"/>
                      <a:pt x="322" y="58"/>
                      <a:pt x="322" y="58"/>
                    </a:cubicBezTo>
                    <a:cubicBezTo>
                      <a:pt x="331" y="62"/>
                      <a:pt x="328" y="49"/>
                      <a:pt x="334" y="54"/>
                    </a:cubicBezTo>
                    <a:cubicBezTo>
                      <a:pt x="333" y="54"/>
                      <a:pt x="333" y="54"/>
                      <a:pt x="333" y="54"/>
                    </a:cubicBezTo>
                    <a:cubicBezTo>
                      <a:pt x="338" y="58"/>
                      <a:pt x="341" y="50"/>
                      <a:pt x="344" y="56"/>
                    </a:cubicBezTo>
                    <a:cubicBezTo>
                      <a:pt x="347" y="55"/>
                      <a:pt x="353" y="50"/>
                      <a:pt x="350" y="57"/>
                    </a:cubicBezTo>
                    <a:cubicBezTo>
                      <a:pt x="356" y="56"/>
                      <a:pt x="356" y="62"/>
                      <a:pt x="361" y="61"/>
                    </a:cubicBezTo>
                    <a:cubicBezTo>
                      <a:pt x="361" y="63"/>
                      <a:pt x="363" y="63"/>
                      <a:pt x="363" y="64"/>
                    </a:cubicBezTo>
                    <a:cubicBezTo>
                      <a:pt x="366" y="64"/>
                      <a:pt x="367" y="63"/>
                      <a:pt x="369" y="61"/>
                    </a:cubicBezTo>
                    <a:cubicBezTo>
                      <a:pt x="366" y="60"/>
                      <a:pt x="366" y="60"/>
                      <a:pt x="366" y="60"/>
                    </a:cubicBezTo>
                    <a:cubicBezTo>
                      <a:pt x="366" y="60"/>
                      <a:pt x="365" y="60"/>
                      <a:pt x="365" y="60"/>
                    </a:cubicBezTo>
                    <a:cubicBezTo>
                      <a:pt x="366" y="60"/>
                      <a:pt x="366" y="60"/>
                      <a:pt x="366" y="60"/>
                    </a:cubicBezTo>
                    <a:cubicBezTo>
                      <a:pt x="368" y="60"/>
                      <a:pt x="370" y="59"/>
                      <a:pt x="370" y="56"/>
                    </a:cubicBezTo>
                    <a:cubicBezTo>
                      <a:pt x="367" y="56"/>
                      <a:pt x="367" y="56"/>
                      <a:pt x="367" y="56"/>
                    </a:cubicBezTo>
                    <a:cubicBezTo>
                      <a:pt x="370" y="55"/>
                      <a:pt x="371" y="55"/>
                      <a:pt x="373" y="56"/>
                    </a:cubicBezTo>
                    <a:cubicBezTo>
                      <a:pt x="367" y="57"/>
                      <a:pt x="373" y="66"/>
                      <a:pt x="364" y="65"/>
                    </a:cubicBezTo>
                    <a:close/>
                    <a:moveTo>
                      <a:pt x="370" y="97"/>
                    </a:moveTo>
                    <a:cubicBezTo>
                      <a:pt x="370" y="94"/>
                      <a:pt x="370" y="94"/>
                      <a:pt x="370" y="94"/>
                    </a:cubicBezTo>
                    <a:cubicBezTo>
                      <a:pt x="372" y="94"/>
                      <a:pt x="371" y="96"/>
                      <a:pt x="372" y="97"/>
                    </a:cubicBezTo>
                    <a:lnTo>
                      <a:pt x="370" y="97"/>
                    </a:lnTo>
                    <a:close/>
                    <a:moveTo>
                      <a:pt x="371" y="86"/>
                    </a:moveTo>
                    <a:cubicBezTo>
                      <a:pt x="370" y="84"/>
                      <a:pt x="370" y="84"/>
                      <a:pt x="370" y="84"/>
                    </a:cubicBezTo>
                    <a:cubicBezTo>
                      <a:pt x="372" y="84"/>
                      <a:pt x="372" y="84"/>
                      <a:pt x="372" y="84"/>
                    </a:cubicBezTo>
                    <a:cubicBezTo>
                      <a:pt x="372" y="85"/>
                      <a:pt x="372" y="85"/>
                      <a:pt x="371" y="86"/>
                    </a:cubicBezTo>
                    <a:close/>
                    <a:moveTo>
                      <a:pt x="376" y="83"/>
                    </a:moveTo>
                    <a:cubicBezTo>
                      <a:pt x="375" y="81"/>
                      <a:pt x="375" y="81"/>
                      <a:pt x="375" y="81"/>
                    </a:cubicBezTo>
                    <a:cubicBezTo>
                      <a:pt x="377" y="81"/>
                      <a:pt x="377" y="81"/>
                      <a:pt x="377" y="81"/>
                    </a:cubicBezTo>
                    <a:lnTo>
                      <a:pt x="376" y="83"/>
                    </a:lnTo>
                    <a:close/>
                    <a:moveTo>
                      <a:pt x="377" y="64"/>
                    </a:moveTo>
                    <a:cubicBezTo>
                      <a:pt x="376" y="65"/>
                      <a:pt x="374" y="64"/>
                      <a:pt x="373" y="66"/>
                    </a:cubicBezTo>
                    <a:cubicBezTo>
                      <a:pt x="377" y="67"/>
                      <a:pt x="377" y="67"/>
                      <a:pt x="377" y="67"/>
                    </a:cubicBezTo>
                    <a:cubicBezTo>
                      <a:pt x="374" y="69"/>
                      <a:pt x="379" y="72"/>
                      <a:pt x="374" y="72"/>
                    </a:cubicBezTo>
                    <a:cubicBezTo>
                      <a:pt x="374" y="69"/>
                      <a:pt x="374" y="69"/>
                      <a:pt x="374" y="69"/>
                    </a:cubicBezTo>
                    <a:cubicBezTo>
                      <a:pt x="370" y="69"/>
                      <a:pt x="370" y="69"/>
                      <a:pt x="370" y="69"/>
                    </a:cubicBezTo>
                    <a:cubicBezTo>
                      <a:pt x="368" y="66"/>
                      <a:pt x="372" y="64"/>
                      <a:pt x="373" y="61"/>
                    </a:cubicBezTo>
                    <a:cubicBezTo>
                      <a:pt x="376" y="61"/>
                      <a:pt x="376" y="63"/>
                      <a:pt x="378" y="64"/>
                    </a:cubicBezTo>
                    <a:cubicBezTo>
                      <a:pt x="378" y="64"/>
                      <a:pt x="378" y="65"/>
                      <a:pt x="379" y="65"/>
                    </a:cubicBezTo>
                    <a:cubicBezTo>
                      <a:pt x="379" y="65"/>
                      <a:pt x="380" y="65"/>
                      <a:pt x="381" y="65"/>
                    </a:cubicBezTo>
                    <a:cubicBezTo>
                      <a:pt x="382" y="67"/>
                      <a:pt x="382" y="67"/>
                      <a:pt x="382" y="67"/>
                    </a:cubicBezTo>
                    <a:cubicBezTo>
                      <a:pt x="383" y="69"/>
                      <a:pt x="381" y="66"/>
                      <a:pt x="379" y="65"/>
                    </a:cubicBezTo>
                    <a:cubicBezTo>
                      <a:pt x="378" y="65"/>
                      <a:pt x="378" y="65"/>
                      <a:pt x="378" y="64"/>
                    </a:cubicBezTo>
                    <a:lnTo>
                      <a:pt x="377" y="64"/>
                    </a:lnTo>
                    <a:close/>
                    <a:moveTo>
                      <a:pt x="382" y="78"/>
                    </a:moveTo>
                    <a:cubicBezTo>
                      <a:pt x="384" y="79"/>
                      <a:pt x="384" y="76"/>
                      <a:pt x="386" y="78"/>
                    </a:cubicBezTo>
                    <a:cubicBezTo>
                      <a:pt x="386" y="79"/>
                      <a:pt x="386" y="79"/>
                      <a:pt x="385" y="79"/>
                    </a:cubicBezTo>
                    <a:cubicBezTo>
                      <a:pt x="384" y="79"/>
                      <a:pt x="383" y="79"/>
                      <a:pt x="382" y="78"/>
                    </a:cubicBezTo>
                    <a:close/>
                    <a:moveTo>
                      <a:pt x="386" y="188"/>
                    </a:moveTo>
                    <a:cubicBezTo>
                      <a:pt x="384" y="188"/>
                      <a:pt x="384" y="188"/>
                      <a:pt x="384" y="188"/>
                    </a:cubicBezTo>
                    <a:cubicBezTo>
                      <a:pt x="386" y="187"/>
                      <a:pt x="385" y="185"/>
                      <a:pt x="387" y="187"/>
                    </a:cubicBezTo>
                    <a:cubicBezTo>
                      <a:pt x="387" y="187"/>
                      <a:pt x="386" y="188"/>
                      <a:pt x="386" y="188"/>
                    </a:cubicBezTo>
                    <a:close/>
                    <a:moveTo>
                      <a:pt x="387" y="91"/>
                    </a:moveTo>
                    <a:cubicBezTo>
                      <a:pt x="384" y="91"/>
                      <a:pt x="384" y="91"/>
                      <a:pt x="384" y="91"/>
                    </a:cubicBezTo>
                    <a:cubicBezTo>
                      <a:pt x="387" y="88"/>
                      <a:pt x="387" y="88"/>
                      <a:pt x="387" y="88"/>
                    </a:cubicBezTo>
                    <a:lnTo>
                      <a:pt x="387" y="91"/>
                    </a:lnTo>
                    <a:close/>
                    <a:moveTo>
                      <a:pt x="384" y="74"/>
                    </a:moveTo>
                    <a:cubicBezTo>
                      <a:pt x="384" y="74"/>
                      <a:pt x="384" y="74"/>
                      <a:pt x="383" y="73"/>
                    </a:cubicBezTo>
                    <a:cubicBezTo>
                      <a:pt x="382" y="74"/>
                      <a:pt x="382" y="74"/>
                      <a:pt x="382" y="74"/>
                    </a:cubicBezTo>
                    <a:cubicBezTo>
                      <a:pt x="382" y="74"/>
                      <a:pt x="382" y="74"/>
                      <a:pt x="382" y="74"/>
                    </a:cubicBezTo>
                    <a:cubicBezTo>
                      <a:pt x="381" y="75"/>
                      <a:pt x="381" y="75"/>
                      <a:pt x="380" y="75"/>
                    </a:cubicBezTo>
                    <a:cubicBezTo>
                      <a:pt x="382" y="74"/>
                      <a:pt x="382" y="74"/>
                      <a:pt x="382" y="74"/>
                    </a:cubicBezTo>
                    <a:cubicBezTo>
                      <a:pt x="382" y="74"/>
                      <a:pt x="382" y="74"/>
                      <a:pt x="382" y="74"/>
                    </a:cubicBezTo>
                    <a:cubicBezTo>
                      <a:pt x="380" y="73"/>
                      <a:pt x="377" y="75"/>
                      <a:pt x="377" y="72"/>
                    </a:cubicBezTo>
                    <a:cubicBezTo>
                      <a:pt x="381" y="73"/>
                      <a:pt x="383" y="72"/>
                      <a:pt x="387" y="73"/>
                    </a:cubicBezTo>
                    <a:lnTo>
                      <a:pt x="384" y="74"/>
                    </a:lnTo>
                    <a:close/>
                    <a:moveTo>
                      <a:pt x="386" y="67"/>
                    </a:moveTo>
                    <a:cubicBezTo>
                      <a:pt x="384" y="67"/>
                      <a:pt x="386" y="66"/>
                      <a:pt x="387" y="66"/>
                    </a:cubicBezTo>
                    <a:cubicBezTo>
                      <a:pt x="388" y="66"/>
                      <a:pt x="386" y="67"/>
                      <a:pt x="386" y="67"/>
                    </a:cubicBezTo>
                    <a:close/>
                    <a:moveTo>
                      <a:pt x="389" y="101"/>
                    </a:moveTo>
                    <a:cubicBezTo>
                      <a:pt x="388" y="99"/>
                      <a:pt x="388" y="99"/>
                      <a:pt x="388" y="99"/>
                    </a:cubicBezTo>
                    <a:cubicBezTo>
                      <a:pt x="389" y="98"/>
                      <a:pt x="389" y="99"/>
                      <a:pt x="389" y="99"/>
                    </a:cubicBezTo>
                    <a:lnTo>
                      <a:pt x="389" y="101"/>
                    </a:lnTo>
                    <a:close/>
                    <a:moveTo>
                      <a:pt x="389" y="73"/>
                    </a:moveTo>
                    <a:cubicBezTo>
                      <a:pt x="388" y="70"/>
                      <a:pt x="394" y="70"/>
                      <a:pt x="392" y="73"/>
                    </a:cubicBezTo>
                    <a:lnTo>
                      <a:pt x="389" y="73"/>
                    </a:lnTo>
                    <a:close/>
                    <a:moveTo>
                      <a:pt x="391" y="68"/>
                    </a:moveTo>
                    <a:cubicBezTo>
                      <a:pt x="391" y="69"/>
                      <a:pt x="391" y="69"/>
                      <a:pt x="391" y="69"/>
                    </a:cubicBezTo>
                    <a:cubicBezTo>
                      <a:pt x="389" y="66"/>
                      <a:pt x="389" y="66"/>
                      <a:pt x="389" y="66"/>
                    </a:cubicBezTo>
                    <a:cubicBezTo>
                      <a:pt x="391" y="66"/>
                      <a:pt x="391" y="66"/>
                      <a:pt x="391" y="66"/>
                    </a:cubicBezTo>
                    <a:cubicBezTo>
                      <a:pt x="391" y="67"/>
                      <a:pt x="391" y="68"/>
                      <a:pt x="391" y="68"/>
                    </a:cubicBezTo>
                    <a:close/>
                    <a:moveTo>
                      <a:pt x="391" y="629"/>
                    </a:moveTo>
                    <a:cubicBezTo>
                      <a:pt x="394" y="629"/>
                      <a:pt x="394" y="629"/>
                      <a:pt x="394" y="629"/>
                    </a:cubicBezTo>
                    <a:cubicBezTo>
                      <a:pt x="394" y="631"/>
                      <a:pt x="392" y="629"/>
                      <a:pt x="391" y="629"/>
                    </a:cubicBezTo>
                    <a:close/>
                    <a:moveTo>
                      <a:pt x="394" y="80"/>
                    </a:moveTo>
                    <a:cubicBezTo>
                      <a:pt x="394" y="79"/>
                      <a:pt x="394" y="79"/>
                      <a:pt x="394" y="79"/>
                    </a:cubicBezTo>
                    <a:cubicBezTo>
                      <a:pt x="394" y="79"/>
                      <a:pt x="395" y="79"/>
                      <a:pt x="396" y="80"/>
                    </a:cubicBezTo>
                    <a:cubicBezTo>
                      <a:pt x="395" y="80"/>
                      <a:pt x="394" y="80"/>
                      <a:pt x="394" y="80"/>
                    </a:cubicBezTo>
                    <a:close/>
                    <a:moveTo>
                      <a:pt x="401" y="97"/>
                    </a:moveTo>
                    <a:cubicBezTo>
                      <a:pt x="402" y="95"/>
                      <a:pt x="402" y="95"/>
                      <a:pt x="402" y="95"/>
                    </a:cubicBezTo>
                    <a:cubicBezTo>
                      <a:pt x="404" y="95"/>
                      <a:pt x="404" y="95"/>
                      <a:pt x="404" y="95"/>
                    </a:cubicBezTo>
                    <a:lnTo>
                      <a:pt x="401" y="97"/>
                    </a:lnTo>
                    <a:close/>
                    <a:moveTo>
                      <a:pt x="408" y="88"/>
                    </a:moveTo>
                    <a:cubicBezTo>
                      <a:pt x="412" y="85"/>
                      <a:pt x="412" y="85"/>
                      <a:pt x="412" y="85"/>
                    </a:cubicBezTo>
                    <a:cubicBezTo>
                      <a:pt x="412" y="86"/>
                      <a:pt x="412" y="86"/>
                      <a:pt x="412" y="86"/>
                    </a:cubicBezTo>
                    <a:lnTo>
                      <a:pt x="408" y="88"/>
                    </a:lnTo>
                    <a:close/>
                    <a:moveTo>
                      <a:pt x="411" y="629"/>
                    </a:moveTo>
                    <a:cubicBezTo>
                      <a:pt x="412" y="624"/>
                      <a:pt x="412" y="624"/>
                      <a:pt x="412" y="624"/>
                    </a:cubicBezTo>
                    <a:cubicBezTo>
                      <a:pt x="413" y="625"/>
                      <a:pt x="414" y="625"/>
                      <a:pt x="415" y="625"/>
                    </a:cubicBezTo>
                    <a:cubicBezTo>
                      <a:pt x="414" y="626"/>
                      <a:pt x="412" y="627"/>
                      <a:pt x="411" y="629"/>
                    </a:cubicBezTo>
                    <a:close/>
                    <a:moveTo>
                      <a:pt x="419" y="96"/>
                    </a:moveTo>
                    <a:cubicBezTo>
                      <a:pt x="419" y="93"/>
                      <a:pt x="419" y="93"/>
                      <a:pt x="419" y="93"/>
                    </a:cubicBezTo>
                    <a:cubicBezTo>
                      <a:pt x="420" y="95"/>
                      <a:pt x="420" y="95"/>
                      <a:pt x="420" y="95"/>
                    </a:cubicBezTo>
                    <a:cubicBezTo>
                      <a:pt x="419" y="95"/>
                      <a:pt x="419" y="96"/>
                      <a:pt x="419" y="96"/>
                    </a:cubicBezTo>
                    <a:close/>
                    <a:moveTo>
                      <a:pt x="416" y="75"/>
                    </a:moveTo>
                    <a:cubicBezTo>
                      <a:pt x="415" y="75"/>
                      <a:pt x="414" y="75"/>
                      <a:pt x="413" y="74"/>
                    </a:cubicBezTo>
                    <a:cubicBezTo>
                      <a:pt x="416" y="75"/>
                      <a:pt x="416" y="75"/>
                      <a:pt x="416" y="75"/>
                    </a:cubicBezTo>
                    <a:cubicBezTo>
                      <a:pt x="417" y="74"/>
                      <a:pt x="418" y="74"/>
                      <a:pt x="419" y="73"/>
                    </a:cubicBezTo>
                    <a:cubicBezTo>
                      <a:pt x="421" y="73"/>
                      <a:pt x="419" y="75"/>
                      <a:pt x="420" y="75"/>
                    </a:cubicBezTo>
                    <a:lnTo>
                      <a:pt x="416" y="75"/>
                    </a:lnTo>
                    <a:close/>
                    <a:moveTo>
                      <a:pt x="418" y="66"/>
                    </a:moveTo>
                    <a:cubicBezTo>
                      <a:pt x="420" y="66"/>
                      <a:pt x="420" y="66"/>
                      <a:pt x="420" y="66"/>
                    </a:cubicBezTo>
                    <a:cubicBezTo>
                      <a:pt x="421" y="67"/>
                      <a:pt x="421" y="67"/>
                      <a:pt x="421" y="67"/>
                    </a:cubicBezTo>
                    <a:lnTo>
                      <a:pt x="418" y="66"/>
                    </a:lnTo>
                    <a:close/>
                    <a:moveTo>
                      <a:pt x="421" y="61"/>
                    </a:moveTo>
                    <a:cubicBezTo>
                      <a:pt x="420" y="63"/>
                      <a:pt x="420" y="63"/>
                      <a:pt x="420" y="63"/>
                    </a:cubicBezTo>
                    <a:cubicBezTo>
                      <a:pt x="420" y="62"/>
                      <a:pt x="419" y="61"/>
                      <a:pt x="417" y="61"/>
                    </a:cubicBezTo>
                    <a:cubicBezTo>
                      <a:pt x="417" y="62"/>
                      <a:pt x="417" y="62"/>
                      <a:pt x="417" y="62"/>
                    </a:cubicBezTo>
                    <a:cubicBezTo>
                      <a:pt x="417" y="63"/>
                      <a:pt x="417" y="63"/>
                      <a:pt x="417" y="63"/>
                    </a:cubicBezTo>
                    <a:cubicBezTo>
                      <a:pt x="417" y="62"/>
                      <a:pt x="417" y="62"/>
                      <a:pt x="417" y="62"/>
                    </a:cubicBezTo>
                    <a:cubicBezTo>
                      <a:pt x="416" y="62"/>
                      <a:pt x="413" y="62"/>
                      <a:pt x="412" y="61"/>
                    </a:cubicBezTo>
                    <a:cubicBezTo>
                      <a:pt x="412" y="62"/>
                      <a:pt x="409" y="63"/>
                      <a:pt x="410" y="64"/>
                    </a:cubicBezTo>
                    <a:cubicBezTo>
                      <a:pt x="411" y="65"/>
                      <a:pt x="413" y="65"/>
                      <a:pt x="413" y="64"/>
                    </a:cubicBezTo>
                    <a:cubicBezTo>
                      <a:pt x="413" y="64"/>
                      <a:pt x="413" y="64"/>
                      <a:pt x="413" y="64"/>
                    </a:cubicBezTo>
                    <a:cubicBezTo>
                      <a:pt x="413" y="64"/>
                      <a:pt x="413" y="64"/>
                      <a:pt x="413" y="64"/>
                    </a:cubicBezTo>
                    <a:cubicBezTo>
                      <a:pt x="413" y="65"/>
                      <a:pt x="414" y="65"/>
                      <a:pt x="414" y="66"/>
                    </a:cubicBezTo>
                    <a:cubicBezTo>
                      <a:pt x="415" y="66"/>
                      <a:pt x="412" y="66"/>
                      <a:pt x="411" y="66"/>
                    </a:cubicBezTo>
                    <a:cubicBezTo>
                      <a:pt x="409" y="65"/>
                      <a:pt x="409" y="61"/>
                      <a:pt x="406" y="63"/>
                    </a:cubicBezTo>
                    <a:cubicBezTo>
                      <a:pt x="405" y="64"/>
                      <a:pt x="408" y="66"/>
                      <a:pt x="409" y="67"/>
                    </a:cubicBezTo>
                    <a:cubicBezTo>
                      <a:pt x="409" y="69"/>
                      <a:pt x="407" y="66"/>
                      <a:pt x="406" y="66"/>
                    </a:cubicBezTo>
                    <a:cubicBezTo>
                      <a:pt x="407" y="68"/>
                      <a:pt x="404" y="70"/>
                      <a:pt x="407" y="71"/>
                    </a:cubicBezTo>
                    <a:cubicBezTo>
                      <a:pt x="408" y="70"/>
                      <a:pt x="409" y="71"/>
                      <a:pt x="411" y="71"/>
                    </a:cubicBezTo>
                    <a:cubicBezTo>
                      <a:pt x="412" y="71"/>
                      <a:pt x="412" y="72"/>
                      <a:pt x="412" y="73"/>
                    </a:cubicBezTo>
                    <a:cubicBezTo>
                      <a:pt x="409" y="71"/>
                      <a:pt x="406" y="74"/>
                      <a:pt x="402" y="73"/>
                    </a:cubicBezTo>
                    <a:cubicBezTo>
                      <a:pt x="397" y="73"/>
                      <a:pt x="397" y="73"/>
                      <a:pt x="397" y="73"/>
                    </a:cubicBezTo>
                    <a:cubicBezTo>
                      <a:pt x="398" y="72"/>
                      <a:pt x="400" y="70"/>
                      <a:pt x="401" y="72"/>
                    </a:cubicBezTo>
                    <a:cubicBezTo>
                      <a:pt x="402" y="72"/>
                      <a:pt x="402" y="73"/>
                      <a:pt x="403" y="73"/>
                    </a:cubicBezTo>
                    <a:cubicBezTo>
                      <a:pt x="403" y="72"/>
                      <a:pt x="403" y="72"/>
                      <a:pt x="403" y="72"/>
                    </a:cubicBezTo>
                    <a:cubicBezTo>
                      <a:pt x="398" y="67"/>
                      <a:pt x="398" y="67"/>
                      <a:pt x="398" y="67"/>
                    </a:cubicBezTo>
                    <a:cubicBezTo>
                      <a:pt x="400" y="69"/>
                      <a:pt x="403" y="64"/>
                      <a:pt x="406" y="66"/>
                    </a:cubicBezTo>
                    <a:cubicBezTo>
                      <a:pt x="405" y="65"/>
                      <a:pt x="403" y="63"/>
                      <a:pt x="401" y="65"/>
                    </a:cubicBezTo>
                    <a:cubicBezTo>
                      <a:pt x="401" y="62"/>
                      <a:pt x="401" y="62"/>
                      <a:pt x="401" y="62"/>
                    </a:cubicBezTo>
                    <a:cubicBezTo>
                      <a:pt x="401" y="62"/>
                      <a:pt x="401" y="62"/>
                      <a:pt x="401" y="62"/>
                    </a:cubicBezTo>
                    <a:cubicBezTo>
                      <a:pt x="399" y="64"/>
                      <a:pt x="399" y="62"/>
                      <a:pt x="399" y="62"/>
                    </a:cubicBezTo>
                    <a:cubicBezTo>
                      <a:pt x="398" y="62"/>
                      <a:pt x="398" y="61"/>
                      <a:pt x="398" y="61"/>
                    </a:cubicBezTo>
                    <a:cubicBezTo>
                      <a:pt x="398" y="61"/>
                      <a:pt x="399" y="62"/>
                      <a:pt x="399" y="62"/>
                    </a:cubicBezTo>
                    <a:cubicBezTo>
                      <a:pt x="399" y="62"/>
                      <a:pt x="400" y="62"/>
                      <a:pt x="401" y="62"/>
                    </a:cubicBezTo>
                    <a:cubicBezTo>
                      <a:pt x="401" y="62"/>
                      <a:pt x="401" y="62"/>
                      <a:pt x="401" y="62"/>
                    </a:cubicBezTo>
                    <a:cubicBezTo>
                      <a:pt x="401" y="62"/>
                      <a:pt x="401" y="62"/>
                      <a:pt x="401" y="62"/>
                    </a:cubicBezTo>
                    <a:cubicBezTo>
                      <a:pt x="403" y="63"/>
                      <a:pt x="406" y="63"/>
                      <a:pt x="407" y="61"/>
                    </a:cubicBezTo>
                    <a:cubicBezTo>
                      <a:pt x="406" y="60"/>
                      <a:pt x="404" y="60"/>
                      <a:pt x="403" y="60"/>
                    </a:cubicBezTo>
                    <a:cubicBezTo>
                      <a:pt x="403" y="59"/>
                      <a:pt x="402" y="58"/>
                      <a:pt x="401" y="58"/>
                    </a:cubicBezTo>
                    <a:cubicBezTo>
                      <a:pt x="400" y="58"/>
                      <a:pt x="400" y="57"/>
                      <a:pt x="399" y="58"/>
                    </a:cubicBezTo>
                    <a:cubicBezTo>
                      <a:pt x="399" y="60"/>
                      <a:pt x="399" y="60"/>
                      <a:pt x="399" y="60"/>
                    </a:cubicBezTo>
                    <a:cubicBezTo>
                      <a:pt x="395" y="58"/>
                      <a:pt x="395" y="51"/>
                      <a:pt x="389" y="56"/>
                    </a:cubicBezTo>
                    <a:cubicBezTo>
                      <a:pt x="389" y="55"/>
                      <a:pt x="389" y="55"/>
                      <a:pt x="389" y="55"/>
                    </a:cubicBezTo>
                    <a:cubicBezTo>
                      <a:pt x="390" y="55"/>
                      <a:pt x="392" y="54"/>
                      <a:pt x="392" y="53"/>
                    </a:cubicBezTo>
                    <a:cubicBezTo>
                      <a:pt x="392" y="52"/>
                      <a:pt x="392" y="52"/>
                      <a:pt x="392" y="52"/>
                    </a:cubicBezTo>
                    <a:cubicBezTo>
                      <a:pt x="393" y="52"/>
                      <a:pt x="392" y="52"/>
                      <a:pt x="392" y="53"/>
                    </a:cubicBezTo>
                    <a:cubicBezTo>
                      <a:pt x="392" y="54"/>
                      <a:pt x="392" y="54"/>
                      <a:pt x="392" y="54"/>
                    </a:cubicBezTo>
                    <a:cubicBezTo>
                      <a:pt x="393" y="51"/>
                      <a:pt x="397" y="58"/>
                      <a:pt x="398" y="53"/>
                    </a:cubicBezTo>
                    <a:cubicBezTo>
                      <a:pt x="399" y="51"/>
                      <a:pt x="404" y="54"/>
                      <a:pt x="403" y="50"/>
                    </a:cubicBezTo>
                    <a:cubicBezTo>
                      <a:pt x="402" y="49"/>
                      <a:pt x="398" y="50"/>
                      <a:pt x="396" y="50"/>
                    </a:cubicBezTo>
                    <a:cubicBezTo>
                      <a:pt x="396" y="48"/>
                      <a:pt x="396" y="48"/>
                      <a:pt x="396" y="48"/>
                    </a:cubicBezTo>
                    <a:cubicBezTo>
                      <a:pt x="397" y="48"/>
                      <a:pt x="397" y="47"/>
                      <a:pt x="398" y="47"/>
                    </a:cubicBezTo>
                    <a:cubicBezTo>
                      <a:pt x="396" y="44"/>
                      <a:pt x="394" y="47"/>
                      <a:pt x="391" y="46"/>
                    </a:cubicBezTo>
                    <a:cubicBezTo>
                      <a:pt x="392" y="45"/>
                      <a:pt x="392" y="45"/>
                      <a:pt x="392" y="45"/>
                    </a:cubicBezTo>
                    <a:cubicBezTo>
                      <a:pt x="388" y="45"/>
                      <a:pt x="389" y="41"/>
                      <a:pt x="389" y="39"/>
                    </a:cubicBezTo>
                    <a:cubicBezTo>
                      <a:pt x="391" y="39"/>
                      <a:pt x="391" y="39"/>
                      <a:pt x="391" y="39"/>
                    </a:cubicBezTo>
                    <a:cubicBezTo>
                      <a:pt x="388" y="42"/>
                      <a:pt x="393" y="44"/>
                      <a:pt x="396" y="45"/>
                    </a:cubicBezTo>
                    <a:cubicBezTo>
                      <a:pt x="401" y="43"/>
                      <a:pt x="401" y="43"/>
                      <a:pt x="401" y="43"/>
                    </a:cubicBezTo>
                    <a:cubicBezTo>
                      <a:pt x="402" y="36"/>
                      <a:pt x="392" y="42"/>
                      <a:pt x="390" y="35"/>
                    </a:cubicBezTo>
                    <a:cubicBezTo>
                      <a:pt x="389" y="37"/>
                      <a:pt x="389" y="37"/>
                      <a:pt x="389" y="37"/>
                    </a:cubicBezTo>
                    <a:cubicBezTo>
                      <a:pt x="388" y="37"/>
                      <a:pt x="388" y="36"/>
                      <a:pt x="387" y="36"/>
                    </a:cubicBezTo>
                    <a:cubicBezTo>
                      <a:pt x="387" y="35"/>
                      <a:pt x="387" y="35"/>
                      <a:pt x="387" y="35"/>
                    </a:cubicBezTo>
                    <a:cubicBezTo>
                      <a:pt x="391" y="31"/>
                      <a:pt x="400" y="42"/>
                      <a:pt x="396" y="33"/>
                    </a:cubicBezTo>
                    <a:cubicBezTo>
                      <a:pt x="398" y="33"/>
                      <a:pt x="398" y="33"/>
                      <a:pt x="398" y="33"/>
                    </a:cubicBezTo>
                    <a:cubicBezTo>
                      <a:pt x="397" y="34"/>
                      <a:pt x="397" y="34"/>
                      <a:pt x="397" y="34"/>
                    </a:cubicBezTo>
                    <a:cubicBezTo>
                      <a:pt x="396" y="36"/>
                      <a:pt x="400" y="34"/>
                      <a:pt x="399" y="36"/>
                    </a:cubicBezTo>
                    <a:cubicBezTo>
                      <a:pt x="398" y="37"/>
                      <a:pt x="398" y="37"/>
                      <a:pt x="398" y="37"/>
                    </a:cubicBezTo>
                    <a:cubicBezTo>
                      <a:pt x="399" y="38"/>
                      <a:pt x="400" y="40"/>
                      <a:pt x="401" y="40"/>
                    </a:cubicBezTo>
                    <a:cubicBezTo>
                      <a:pt x="402" y="39"/>
                      <a:pt x="402" y="38"/>
                      <a:pt x="402" y="37"/>
                    </a:cubicBezTo>
                    <a:cubicBezTo>
                      <a:pt x="405" y="40"/>
                      <a:pt x="404" y="42"/>
                      <a:pt x="404" y="47"/>
                    </a:cubicBezTo>
                    <a:cubicBezTo>
                      <a:pt x="402" y="47"/>
                      <a:pt x="400" y="45"/>
                      <a:pt x="399" y="47"/>
                    </a:cubicBezTo>
                    <a:cubicBezTo>
                      <a:pt x="400" y="48"/>
                      <a:pt x="402" y="48"/>
                      <a:pt x="403" y="48"/>
                    </a:cubicBezTo>
                    <a:cubicBezTo>
                      <a:pt x="403" y="49"/>
                      <a:pt x="405" y="54"/>
                      <a:pt x="404" y="54"/>
                    </a:cubicBezTo>
                    <a:cubicBezTo>
                      <a:pt x="404" y="53"/>
                      <a:pt x="403" y="53"/>
                      <a:pt x="403" y="53"/>
                    </a:cubicBezTo>
                    <a:cubicBezTo>
                      <a:pt x="402" y="54"/>
                      <a:pt x="401" y="54"/>
                      <a:pt x="401" y="55"/>
                    </a:cubicBezTo>
                    <a:cubicBezTo>
                      <a:pt x="407" y="56"/>
                      <a:pt x="407" y="57"/>
                      <a:pt x="412" y="54"/>
                    </a:cubicBezTo>
                    <a:cubicBezTo>
                      <a:pt x="409" y="51"/>
                      <a:pt x="410" y="47"/>
                      <a:pt x="407" y="44"/>
                    </a:cubicBezTo>
                    <a:cubicBezTo>
                      <a:pt x="409" y="43"/>
                      <a:pt x="409" y="43"/>
                      <a:pt x="409" y="43"/>
                    </a:cubicBezTo>
                    <a:cubicBezTo>
                      <a:pt x="409" y="42"/>
                      <a:pt x="407" y="41"/>
                      <a:pt x="408" y="40"/>
                    </a:cubicBezTo>
                    <a:cubicBezTo>
                      <a:pt x="411" y="39"/>
                      <a:pt x="413" y="44"/>
                      <a:pt x="416" y="40"/>
                    </a:cubicBezTo>
                    <a:cubicBezTo>
                      <a:pt x="421" y="40"/>
                      <a:pt x="421" y="40"/>
                      <a:pt x="421" y="40"/>
                    </a:cubicBezTo>
                    <a:cubicBezTo>
                      <a:pt x="420" y="39"/>
                      <a:pt x="420" y="35"/>
                      <a:pt x="417" y="34"/>
                    </a:cubicBezTo>
                    <a:cubicBezTo>
                      <a:pt x="420" y="35"/>
                      <a:pt x="424" y="38"/>
                      <a:pt x="428" y="37"/>
                    </a:cubicBezTo>
                    <a:cubicBezTo>
                      <a:pt x="430" y="36"/>
                      <a:pt x="430" y="36"/>
                      <a:pt x="430" y="36"/>
                    </a:cubicBezTo>
                    <a:cubicBezTo>
                      <a:pt x="429" y="37"/>
                      <a:pt x="429" y="37"/>
                      <a:pt x="428" y="37"/>
                    </a:cubicBezTo>
                    <a:cubicBezTo>
                      <a:pt x="427" y="37"/>
                      <a:pt x="427" y="37"/>
                      <a:pt x="427" y="37"/>
                    </a:cubicBezTo>
                    <a:cubicBezTo>
                      <a:pt x="429" y="40"/>
                      <a:pt x="429" y="40"/>
                      <a:pt x="429" y="40"/>
                    </a:cubicBezTo>
                    <a:cubicBezTo>
                      <a:pt x="429" y="41"/>
                      <a:pt x="426" y="40"/>
                      <a:pt x="426" y="41"/>
                    </a:cubicBezTo>
                    <a:cubicBezTo>
                      <a:pt x="438" y="45"/>
                      <a:pt x="438" y="45"/>
                      <a:pt x="438" y="45"/>
                    </a:cubicBezTo>
                    <a:cubicBezTo>
                      <a:pt x="438" y="46"/>
                      <a:pt x="438" y="46"/>
                      <a:pt x="438" y="46"/>
                    </a:cubicBezTo>
                    <a:cubicBezTo>
                      <a:pt x="442" y="47"/>
                      <a:pt x="442" y="47"/>
                      <a:pt x="442" y="47"/>
                    </a:cubicBezTo>
                    <a:cubicBezTo>
                      <a:pt x="442" y="48"/>
                      <a:pt x="441" y="48"/>
                      <a:pt x="441" y="48"/>
                    </a:cubicBezTo>
                    <a:cubicBezTo>
                      <a:pt x="443" y="50"/>
                      <a:pt x="438" y="46"/>
                      <a:pt x="438" y="49"/>
                    </a:cubicBezTo>
                    <a:cubicBezTo>
                      <a:pt x="439" y="50"/>
                      <a:pt x="439" y="50"/>
                      <a:pt x="439" y="50"/>
                    </a:cubicBezTo>
                    <a:cubicBezTo>
                      <a:pt x="436" y="52"/>
                      <a:pt x="436" y="52"/>
                      <a:pt x="436" y="52"/>
                    </a:cubicBezTo>
                    <a:cubicBezTo>
                      <a:pt x="440" y="53"/>
                      <a:pt x="443" y="53"/>
                      <a:pt x="446" y="51"/>
                    </a:cubicBezTo>
                    <a:cubicBezTo>
                      <a:pt x="447" y="50"/>
                      <a:pt x="445" y="49"/>
                      <a:pt x="445" y="48"/>
                    </a:cubicBezTo>
                    <a:cubicBezTo>
                      <a:pt x="447" y="50"/>
                      <a:pt x="449" y="48"/>
                      <a:pt x="451" y="48"/>
                    </a:cubicBezTo>
                    <a:cubicBezTo>
                      <a:pt x="448" y="47"/>
                      <a:pt x="448" y="47"/>
                      <a:pt x="448" y="47"/>
                    </a:cubicBezTo>
                    <a:cubicBezTo>
                      <a:pt x="451" y="47"/>
                      <a:pt x="450" y="44"/>
                      <a:pt x="449" y="42"/>
                    </a:cubicBezTo>
                    <a:cubicBezTo>
                      <a:pt x="449" y="41"/>
                      <a:pt x="448" y="41"/>
                      <a:pt x="448" y="40"/>
                    </a:cubicBezTo>
                    <a:cubicBezTo>
                      <a:pt x="449" y="40"/>
                      <a:pt x="449" y="41"/>
                      <a:pt x="449" y="42"/>
                    </a:cubicBezTo>
                    <a:cubicBezTo>
                      <a:pt x="450" y="43"/>
                      <a:pt x="453" y="44"/>
                      <a:pt x="455" y="42"/>
                    </a:cubicBezTo>
                    <a:cubicBezTo>
                      <a:pt x="455" y="42"/>
                      <a:pt x="455" y="42"/>
                      <a:pt x="456" y="41"/>
                    </a:cubicBezTo>
                    <a:cubicBezTo>
                      <a:pt x="456" y="42"/>
                      <a:pt x="455" y="42"/>
                      <a:pt x="455" y="42"/>
                    </a:cubicBezTo>
                    <a:cubicBezTo>
                      <a:pt x="455" y="44"/>
                      <a:pt x="456" y="45"/>
                      <a:pt x="453" y="44"/>
                    </a:cubicBezTo>
                    <a:cubicBezTo>
                      <a:pt x="452" y="43"/>
                      <a:pt x="452" y="43"/>
                      <a:pt x="452" y="43"/>
                    </a:cubicBezTo>
                    <a:cubicBezTo>
                      <a:pt x="451" y="45"/>
                      <a:pt x="451" y="45"/>
                      <a:pt x="451" y="45"/>
                    </a:cubicBezTo>
                    <a:cubicBezTo>
                      <a:pt x="454" y="46"/>
                      <a:pt x="453" y="48"/>
                      <a:pt x="453" y="49"/>
                    </a:cubicBezTo>
                    <a:cubicBezTo>
                      <a:pt x="453" y="50"/>
                      <a:pt x="453" y="50"/>
                      <a:pt x="453" y="50"/>
                    </a:cubicBezTo>
                    <a:cubicBezTo>
                      <a:pt x="453" y="49"/>
                      <a:pt x="453" y="49"/>
                      <a:pt x="453" y="49"/>
                    </a:cubicBezTo>
                    <a:cubicBezTo>
                      <a:pt x="452" y="48"/>
                      <a:pt x="452" y="48"/>
                      <a:pt x="452" y="48"/>
                    </a:cubicBezTo>
                    <a:cubicBezTo>
                      <a:pt x="450" y="49"/>
                      <a:pt x="449" y="51"/>
                      <a:pt x="447" y="53"/>
                    </a:cubicBezTo>
                    <a:cubicBezTo>
                      <a:pt x="449" y="56"/>
                      <a:pt x="450" y="55"/>
                      <a:pt x="452" y="55"/>
                    </a:cubicBezTo>
                    <a:cubicBezTo>
                      <a:pt x="452" y="54"/>
                      <a:pt x="452" y="54"/>
                      <a:pt x="452" y="54"/>
                    </a:cubicBezTo>
                    <a:cubicBezTo>
                      <a:pt x="455" y="54"/>
                      <a:pt x="456" y="52"/>
                      <a:pt x="458" y="54"/>
                    </a:cubicBezTo>
                    <a:cubicBezTo>
                      <a:pt x="457" y="55"/>
                      <a:pt x="455" y="57"/>
                      <a:pt x="454" y="55"/>
                    </a:cubicBezTo>
                    <a:cubicBezTo>
                      <a:pt x="452" y="59"/>
                      <a:pt x="452" y="59"/>
                      <a:pt x="452" y="59"/>
                    </a:cubicBezTo>
                    <a:cubicBezTo>
                      <a:pt x="451" y="56"/>
                      <a:pt x="451" y="56"/>
                      <a:pt x="451" y="56"/>
                    </a:cubicBezTo>
                    <a:cubicBezTo>
                      <a:pt x="449" y="56"/>
                      <a:pt x="447" y="58"/>
                      <a:pt x="445" y="59"/>
                    </a:cubicBezTo>
                    <a:cubicBezTo>
                      <a:pt x="450" y="60"/>
                      <a:pt x="450" y="60"/>
                      <a:pt x="450" y="60"/>
                    </a:cubicBezTo>
                    <a:cubicBezTo>
                      <a:pt x="447" y="60"/>
                      <a:pt x="447" y="60"/>
                      <a:pt x="447" y="60"/>
                    </a:cubicBezTo>
                    <a:cubicBezTo>
                      <a:pt x="446" y="63"/>
                      <a:pt x="452" y="62"/>
                      <a:pt x="450" y="65"/>
                    </a:cubicBezTo>
                    <a:cubicBezTo>
                      <a:pt x="457" y="69"/>
                      <a:pt x="457" y="69"/>
                      <a:pt x="457" y="69"/>
                    </a:cubicBezTo>
                    <a:cubicBezTo>
                      <a:pt x="453" y="71"/>
                      <a:pt x="455" y="72"/>
                      <a:pt x="453" y="74"/>
                    </a:cubicBezTo>
                    <a:cubicBezTo>
                      <a:pt x="450" y="72"/>
                      <a:pt x="454" y="69"/>
                      <a:pt x="449" y="67"/>
                    </a:cubicBezTo>
                    <a:cubicBezTo>
                      <a:pt x="449" y="67"/>
                      <a:pt x="450" y="66"/>
                      <a:pt x="450" y="66"/>
                    </a:cubicBezTo>
                    <a:cubicBezTo>
                      <a:pt x="445" y="64"/>
                      <a:pt x="439" y="61"/>
                      <a:pt x="434" y="60"/>
                    </a:cubicBezTo>
                    <a:cubicBezTo>
                      <a:pt x="432" y="63"/>
                      <a:pt x="433" y="60"/>
                      <a:pt x="431" y="60"/>
                    </a:cubicBezTo>
                    <a:cubicBezTo>
                      <a:pt x="431" y="59"/>
                      <a:pt x="430" y="59"/>
                      <a:pt x="430" y="58"/>
                    </a:cubicBezTo>
                    <a:cubicBezTo>
                      <a:pt x="428" y="58"/>
                      <a:pt x="428" y="60"/>
                      <a:pt x="426" y="60"/>
                    </a:cubicBezTo>
                    <a:cubicBezTo>
                      <a:pt x="426" y="61"/>
                      <a:pt x="426" y="61"/>
                      <a:pt x="426" y="61"/>
                    </a:cubicBezTo>
                    <a:cubicBezTo>
                      <a:pt x="425" y="63"/>
                      <a:pt x="425" y="57"/>
                      <a:pt x="421" y="61"/>
                    </a:cubicBezTo>
                    <a:close/>
                    <a:moveTo>
                      <a:pt x="446" y="78"/>
                    </a:moveTo>
                    <a:cubicBezTo>
                      <a:pt x="445" y="78"/>
                      <a:pt x="445" y="78"/>
                      <a:pt x="445" y="78"/>
                    </a:cubicBezTo>
                    <a:cubicBezTo>
                      <a:pt x="448" y="74"/>
                      <a:pt x="448" y="74"/>
                      <a:pt x="448" y="74"/>
                    </a:cubicBezTo>
                    <a:cubicBezTo>
                      <a:pt x="450" y="76"/>
                      <a:pt x="446" y="76"/>
                      <a:pt x="446" y="78"/>
                    </a:cubicBezTo>
                    <a:close/>
                    <a:moveTo>
                      <a:pt x="424" y="80"/>
                    </a:moveTo>
                    <a:cubicBezTo>
                      <a:pt x="427" y="77"/>
                      <a:pt x="428" y="79"/>
                      <a:pt x="428" y="83"/>
                    </a:cubicBezTo>
                    <a:cubicBezTo>
                      <a:pt x="426" y="83"/>
                      <a:pt x="422" y="83"/>
                      <a:pt x="424" y="80"/>
                    </a:cubicBezTo>
                    <a:close/>
                    <a:moveTo>
                      <a:pt x="428" y="106"/>
                    </a:moveTo>
                    <a:cubicBezTo>
                      <a:pt x="425" y="106"/>
                      <a:pt x="425" y="106"/>
                      <a:pt x="425" y="106"/>
                    </a:cubicBezTo>
                    <a:cubicBezTo>
                      <a:pt x="428" y="104"/>
                      <a:pt x="428" y="104"/>
                      <a:pt x="428" y="104"/>
                    </a:cubicBezTo>
                    <a:lnTo>
                      <a:pt x="428" y="106"/>
                    </a:lnTo>
                    <a:close/>
                    <a:moveTo>
                      <a:pt x="429" y="92"/>
                    </a:moveTo>
                    <a:cubicBezTo>
                      <a:pt x="428" y="91"/>
                      <a:pt x="428" y="91"/>
                      <a:pt x="428" y="91"/>
                    </a:cubicBezTo>
                    <a:cubicBezTo>
                      <a:pt x="431" y="89"/>
                      <a:pt x="431" y="89"/>
                      <a:pt x="431" y="89"/>
                    </a:cubicBezTo>
                    <a:cubicBezTo>
                      <a:pt x="431" y="89"/>
                      <a:pt x="431" y="92"/>
                      <a:pt x="429" y="92"/>
                    </a:cubicBezTo>
                    <a:close/>
                    <a:moveTo>
                      <a:pt x="431" y="107"/>
                    </a:moveTo>
                    <a:cubicBezTo>
                      <a:pt x="430" y="107"/>
                      <a:pt x="430" y="107"/>
                      <a:pt x="430" y="107"/>
                    </a:cubicBezTo>
                    <a:cubicBezTo>
                      <a:pt x="429" y="107"/>
                      <a:pt x="429" y="107"/>
                      <a:pt x="430" y="107"/>
                    </a:cubicBezTo>
                    <a:cubicBezTo>
                      <a:pt x="431" y="106"/>
                      <a:pt x="432" y="106"/>
                      <a:pt x="432" y="105"/>
                    </a:cubicBezTo>
                    <a:cubicBezTo>
                      <a:pt x="433" y="106"/>
                      <a:pt x="433" y="106"/>
                      <a:pt x="433" y="106"/>
                    </a:cubicBezTo>
                    <a:lnTo>
                      <a:pt x="431" y="107"/>
                    </a:lnTo>
                    <a:close/>
                    <a:moveTo>
                      <a:pt x="433" y="95"/>
                    </a:moveTo>
                    <a:cubicBezTo>
                      <a:pt x="433" y="94"/>
                      <a:pt x="433" y="94"/>
                      <a:pt x="433" y="94"/>
                    </a:cubicBezTo>
                    <a:cubicBezTo>
                      <a:pt x="436" y="95"/>
                      <a:pt x="436" y="95"/>
                      <a:pt x="436" y="95"/>
                    </a:cubicBezTo>
                    <a:cubicBezTo>
                      <a:pt x="435" y="96"/>
                      <a:pt x="434" y="95"/>
                      <a:pt x="433" y="95"/>
                    </a:cubicBezTo>
                    <a:close/>
                    <a:moveTo>
                      <a:pt x="436" y="104"/>
                    </a:moveTo>
                    <a:cubicBezTo>
                      <a:pt x="435" y="102"/>
                      <a:pt x="435" y="102"/>
                      <a:pt x="435" y="102"/>
                    </a:cubicBezTo>
                    <a:cubicBezTo>
                      <a:pt x="437" y="102"/>
                      <a:pt x="437" y="102"/>
                      <a:pt x="437" y="102"/>
                    </a:cubicBezTo>
                    <a:lnTo>
                      <a:pt x="436" y="104"/>
                    </a:lnTo>
                    <a:close/>
                    <a:moveTo>
                      <a:pt x="436" y="66"/>
                    </a:moveTo>
                    <a:cubicBezTo>
                      <a:pt x="437" y="66"/>
                      <a:pt x="436" y="65"/>
                      <a:pt x="436" y="65"/>
                    </a:cubicBezTo>
                    <a:cubicBezTo>
                      <a:pt x="436" y="64"/>
                      <a:pt x="440" y="63"/>
                      <a:pt x="441" y="66"/>
                    </a:cubicBezTo>
                    <a:lnTo>
                      <a:pt x="436" y="66"/>
                    </a:lnTo>
                    <a:close/>
                    <a:moveTo>
                      <a:pt x="439" y="83"/>
                    </a:moveTo>
                    <a:cubicBezTo>
                      <a:pt x="440" y="83"/>
                      <a:pt x="440" y="83"/>
                      <a:pt x="440" y="83"/>
                    </a:cubicBezTo>
                    <a:cubicBezTo>
                      <a:pt x="441" y="84"/>
                      <a:pt x="440" y="84"/>
                      <a:pt x="439" y="85"/>
                    </a:cubicBezTo>
                    <a:lnTo>
                      <a:pt x="439" y="83"/>
                    </a:lnTo>
                    <a:close/>
                    <a:moveTo>
                      <a:pt x="441" y="99"/>
                    </a:moveTo>
                    <a:cubicBezTo>
                      <a:pt x="440" y="99"/>
                      <a:pt x="439" y="97"/>
                      <a:pt x="440" y="96"/>
                    </a:cubicBezTo>
                    <a:cubicBezTo>
                      <a:pt x="443" y="99"/>
                      <a:pt x="443" y="99"/>
                      <a:pt x="443" y="99"/>
                    </a:cubicBezTo>
                    <a:cubicBezTo>
                      <a:pt x="445" y="99"/>
                      <a:pt x="442" y="99"/>
                      <a:pt x="441" y="99"/>
                    </a:cubicBezTo>
                    <a:close/>
                    <a:moveTo>
                      <a:pt x="445" y="114"/>
                    </a:moveTo>
                    <a:cubicBezTo>
                      <a:pt x="445" y="111"/>
                      <a:pt x="445" y="111"/>
                      <a:pt x="445" y="111"/>
                    </a:cubicBezTo>
                    <a:cubicBezTo>
                      <a:pt x="446" y="112"/>
                      <a:pt x="446" y="112"/>
                      <a:pt x="446" y="112"/>
                    </a:cubicBezTo>
                    <a:lnTo>
                      <a:pt x="445" y="114"/>
                    </a:lnTo>
                    <a:close/>
                    <a:moveTo>
                      <a:pt x="450" y="90"/>
                    </a:moveTo>
                    <a:cubicBezTo>
                      <a:pt x="447" y="89"/>
                      <a:pt x="447" y="89"/>
                      <a:pt x="447" y="89"/>
                    </a:cubicBezTo>
                    <a:cubicBezTo>
                      <a:pt x="445" y="91"/>
                      <a:pt x="449" y="92"/>
                      <a:pt x="449" y="93"/>
                    </a:cubicBezTo>
                    <a:cubicBezTo>
                      <a:pt x="450" y="93"/>
                      <a:pt x="450" y="93"/>
                      <a:pt x="450" y="93"/>
                    </a:cubicBezTo>
                    <a:cubicBezTo>
                      <a:pt x="447" y="95"/>
                      <a:pt x="447" y="95"/>
                      <a:pt x="447" y="95"/>
                    </a:cubicBezTo>
                    <a:cubicBezTo>
                      <a:pt x="447" y="96"/>
                      <a:pt x="448" y="96"/>
                      <a:pt x="447" y="97"/>
                    </a:cubicBezTo>
                    <a:cubicBezTo>
                      <a:pt x="446" y="98"/>
                      <a:pt x="445" y="95"/>
                      <a:pt x="444" y="95"/>
                    </a:cubicBezTo>
                    <a:cubicBezTo>
                      <a:pt x="449" y="93"/>
                      <a:pt x="449" y="93"/>
                      <a:pt x="449" y="93"/>
                    </a:cubicBezTo>
                    <a:cubicBezTo>
                      <a:pt x="443" y="92"/>
                      <a:pt x="447" y="88"/>
                      <a:pt x="445" y="85"/>
                    </a:cubicBezTo>
                    <a:cubicBezTo>
                      <a:pt x="447" y="85"/>
                      <a:pt x="448" y="87"/>
                      <a:pt x="450" y="86"/>
                    </a:cubicBezTo>
                    <a:cubicBezTo>
                      <a:pt x="449" y="86"/>
                      <a:pt x="448" y="89"/>
                      <a:pt x="450" y="90"/>
                    </a:cubicBezTo>
                    <a:close/>
                    <a:moveTo>
                      <a:pt x="452" y="103"/>
                    </a:moveTo>
                    <a:cubicBezTo>
                      <a:pt x="452" y="102"/>
                      <a:pt x="452" y="102"/>
                      <a:pt x="452" y="102"/>
                    </a:cubicBezTo>
                    <a:cubicBezTo>
                      <a:pt x="454" y="102"/>
                      <a:pt x="454" y="102"/>
                      <a:pt x="455" y="103"/>
                    </a:cubicBezTo>
                    <a:lnTo>
                      <a:pt x="452" y="103"/>
                    </a:lnTo>
                    <a:close/>
                    <a:moveTo>
                      <a:pt x="455" y="99"/>
                    </a:moveTo>
                    <a:cubicBezTo>
                      <a:pt x="457" y="99"/>
                      <a:pt x="457" y="99"/>
                      <a:pt x="457" y="99"/>
                    </a:cubicBezTo>
                    <a:cubicBezTo>
                      <a:pt x="458" y="100"/>
                      <a:pt x="458" y="100"/>
                      <a:pt x="458" y="100"/>
                    </a:cubicBezTo>
                    <a:lnTo>
                      <a:pt x="455" y="99"/>
                    </a:lnTo>
                    <a:close/>
                    <a:moveTo>
                      <a:pt x="461" y="115"/>
                    </a:moveTo>
                    <a:cubicBezTo>
                      <a:pt x="461" y="113"/>
                      <a:pt x="461" y="113"/>
                      <a:pt x="461" y="113"/>
                    </a:cubicBezTo>
                    <a:cubicBezTo>
                      <a:pt x="462" y="113"/>
                      <a:pt x="462" y="113"/>
                      <a:pt x="462" y="113"/>
                    </a:cubicBezTo>
                    <a:cubicBezTo>
                      <a:pt x="462" y="114"/>
                      <a:pt x="463" y="115"/>
                      <a:pt x="461" y="115"/>
                    </a:cubicBezTo>
                    <a:close/>
                    <a:moveTo>
                      <a:pt x="464" y="125"/>
                    </a:moveTo>
                    <a:cubicBezTo>
                      <a:pt x="463" y="125"/>
                      <a:pt x="463" y="125"/>
                      <a:pt x="463" y="125"/>
                    </a:cubicBezTo>
                    <a:cubicBezTo>
                      <a:pt x="463" y="123"/>
                      <a:pt x="463" y="123"/>
                      <a:pt x="463" y="123"/>
                    </a:cubicBezTo>
                    <a:cubicBezTo>
                      <a:pt x="464" y="123"/>
                      <a:pt x="464" y="123"/>
                      <a:pt x="464" y="123"/>
                    </a:cubicBezTo>
                    <a:lnTo>
                      <a:pt x="464" y="125"/>
                    </a:lnTo>
                    <a:close/>
                    <a:moveTo>
                      <a:pt x="467" y="135"/>
                    </a:moveTo>
                    <a:cubicBezTo>
                      <a:pt x="466" y="133"/>
                      <a:pt x="466" y="133"/>
                      <a:pt x="466" y="133"/>
                    </a:cubicBezTo>
                    <a:cubicBezTo>
                      <a:pt x="467" y="133"/>
                      <a:pt x="467" y="133"/>
                      <a:pt x="467" y="133"/>
                    </a:cubicBezTo>
                    <a:lnTo>
                      <a:pt x="467" y="135"/>
                    </a:lnTo>
                    <a:close/>
                    <a:moveTo>
                      <a:pt x="462" y="76"/>
                    </a:moveTo>
                    <a:cubicBezTo>
                      <a:pt x="463" y="74"/>
                      <a:pt x="463" y="74"/>
                      <a:pt x="463" y="74"/>
                    </a:cubicBezTo>
                    <a:cubicBezTo>
                      <a:pt x="462" y="73"/>
                      <a:pt x="462" y="73"/>
                      <a:pt x="462" y="73"/>
                    </a:cubicBezTo>
                    <a:cubicBezTo>
                      <a:pt x="461" y="73"/>
                      <a:pt x="459" y="75"/>
                      <a:pt x="460" y="73"/>
                    </a:cubicBezTo>
                    <a:cubicBezTo>
                      <a:pt x="461" y="72"/>
                      <a:pt x="462" y="73"/>
                      <a:pt x="462" y="73"/>
                    </a:cubicBezTo>
                    <a:cubicBezTo>
                      <a:pt x="463" y="74"/>
                      <a:pt x="463" y="74"/>
                      <a:pt x="463" y="74"/>
                    </a:cubicBezTo>
                    <a:cubicBezTo>
                      <a:pt x="464" y="76"/>
                      <a:pt x="465" y="71"/>
                      <a:pt x="467" y="73"/>
                    </a:cubicBezTo>
                    <a:cubicBezTo>
                      <a:pt x="466" y="74"/>
                      <a:pt x="464" y="76"/>
                      <a:pt x="462" y="76"/>
                    </a:cubicBezTo>
                    <a:close/>
                    <a:moveTo>
                      <a:pt x="473" y="123"/>
                    </a:moveTo>
                    <a:cubicBezTo>
                      <a:pt x="471" y="123"/>
                      <a:pt x="471" y="123"/>
                      <a:pt x="471" y="123"/>
                    </a:cubicBezTo>
                    <a:cubicBezTo>
                      <a:pt x="473" y="121"/>
                      <a:pt x="473" y="121"/>
                      <a:pt x="473" y="121"/>
                    </a:cubicBezTo>
                    <a:lnTo>
                      <a:pt x="473" y="123"/>
                    </a:lnTo>
                    <a:close/>
                    <a:moveTo>
                      <a:pt x="464" y="54"/>
                    </a:moveTo>
                    <a:cubicBezTo>
                      <a:pt x="463" y="55"/>
                      <a:pt x="463" y="55"/>
                      <a:pt x="461" y="55"/>
                    </a:cubicBezTo>
                    <a:cubicBezTo>
                      <a:pt x="460" y="55"/>
                      <a:pt x="460" y="55"/>
                      <a:pt x="460" y="55"/>
                    </a:cubicBezTo>
                    <a:cubicBezTo>
                      <a:pt x="459" y="55"/>
                      <a:pt x="459" y="55"/>
                      <a:pt x="459" y="55"/>
                    </a:cubicBezTo>
                    <a:cubicBezTo>
                      <a:pt x="460" y="55"/>
                      <a:pt x="460" y="55"/>
                      <a:pt x="460" y="55"/>
                    </a:cubicBezTo>
                    <a:cubicBezTo>
                      <a:pt x="464" y="55"/>
                      <a:pt x="459" y="52"/>
                      <a:pt x="464" y="51"/>
                    </a:cubicBezTo>
                    <a:cubicBezTo>
                      <a:pt x="463" y="53"/>
                      <a:pt x="465" y="53"/>
                      <a:pt x="466" y="53"/>
                    </a:cubicBezTo>
                    <a:cubicBezTo>
                      <a:pt x="469" y="53"/>
                      <a:pt x="469" y="53"/>
                      <a:pt x="469" y="53"/>
                    </a:cubicBezTo>
                    <a:cubicBezTo>
                      <a:pt x="468" y="54"/>
                      <a:pt x="468" y="54"/>
                      <a:pt x="468" y="54"/>
                    </a:cubicBezTo>
                    <a:cubicBezTo>
                      <a:pt x="478" y="56"/>
                      <a:pt x="478" y="56"/>
                      <a:pt x="478" y="56"/>
                    </a:cubicBezTo>
                    <a:cubicBezTo>
                      <a:pt x="475" y="58"/>
                      <a:pt x="475" y="58"/>
                      <a:pt x="475" y="58"/>
                    </a:cubicBezTo>
                    <a:cubicBezTo>
                      <a:pt x="478" y="60"/>
                      <a:pt x="478" y="60"/>
                      <a:pt x="478" y="60"/>
                    </a:cubicBezTo>
                    <a:cubicBezTo>
                      <a:pt x="474" y="59"/>
                      <a:pt x="466" y="58"/>
                      <a:pt x="464" y="54"/>
                    </a:cubicBezTo>
                    <a:close/>
                    <a:moveTo>
                      <a:pt x="482" y="71"/>
                    </a:moveTo>
                    <a:cubicBezTo>
                      <a:pt x="482" y="73"/>
                      <a:pt x="481" y="72"/>
                      <a:pt x="480" y="72"/>
                    </a:cubicBezTo>
                    <a:cubicBezTo>
                      <a:pt x="482" y="70"/>
                      <a:pt x="477" y="69"/>
                      <a:pt x="478" y="67"/>
                    </a:cubicBezTo>
                    <a:cubicBezTo>
                      <a:pt x="479" y="66"/>
                      <a:pt x="482" y="66"/>
                      <a:pt x="481" y="63"/>
                    </a:cubicBezTo>
                    <a:cubicBezTo>
                      <a:pt x="484" y="65"/>
                      <a:pt x="482" y="69"/>
                      <a:pt x="482" y="71"/>
                    </a:cubicBezTo>
                    <a:close/>
                    <a:moveTo>
                      <a:pt x="482" y="48"/>
                    </a:moveTo>
                    <a:cubicBezTo>
                      <a:pt x="483" y="47"/>
                      <a:pt x="483" y="47"/>
                      <a:pt x="483" y="47"/>
                    </a:cubicBezTo>
                    <a:cubicBezTo>
                      <a:pt x="484" y="47"/>
                      <a:pt x="484" y="47"/>
                      <a:pt x="485" y="47"/>
                    </a:cubicBezTo>
                    <a:cubicBezTo>
                      <a:pt x="485" y="50"/>
                      <a:pt x="483" y="47"/>
                      <a:pt x="482" y="48"/>
                    </a:cubicBezTo>
                    <a:close/>
                    <a:moveTo>
                      <a:pt x="485" y="79"/>
                    </a:moveTo>
                    <a:cubicBezTo>
                      <a:pt x="483" y="79"/>
                      <a:pt x="483" y="79"/>
                      <a:pt x="483" y="79"/>
                    </a:cubicBezTo>
                    <a:cubicBezTo>
                      <a:pt x="483" y="77"/>
                      <a:pt x="483" y="77"/>
                      <a:pt x="483" y="77"/>
                    </a:cubicBezTo>
                    <a:cubicBezTo>
                      <a:pt x="485" y="77"/>
                      <a:pt x="485" y="77"/>
                      <a:pt x="485" y="77"/>
                    </a:cubicBezTo>
                    <a:cubicBezTo>
                      <a:pt x="485" y="77"/>
                      <a:pt x="484" y="78"/>
                      <a:pt x="485" y="79"/>
                    </a:cubicBezTo>
                    <a:close/>
                    <a:moveTo>
                      <a:pt x="484" y="61"/>
                    </a:moveTo>
                    <a:cubicBezTo>
                      <a:pt x="484" y="58"/>
                      <a:pt x="484" y="58"/>
                      <a:pt x="484" y="58"/>
                    </a:cubicBezTo>
                    <a:cubicBezTo>
                      <a:pt x="484" y="59"/>
                      <a:pt x="485" y="59"/>
                      <a:pt x="486" y="59"/>
                    </a:cubicBezTo>
                    <a:cubicBezTo>
                      <a:pt x="486" y="60"/>
                      <a:pt x="485" y="61"/>
                      <a:pt x="484" y="61"/>
                    </a:cubicBezTo>
                    <a:close/>
                    <a:moveTo>
                      <a:pt x="485" y="56"/>
                    </a:moveTo>
                    <a:cubicBezTo>
                      <a:pt x="484" y="56"/>
                      <a:pt x="484" y="56"/>
                      <a:pt x="484" y="56"/>
                    </a:cubicBezTo>
                    <a:cubicBezTo>
                      <a:pt x="487" y="56"/>
                      <a:pt x="487" y="56"/>
                      <a:pt x="487" y="56"/>
                    </a:cubicBezTo>
                    <a:lnTo>
                      <a:pt x="485" y="56"/>
                    </a:lnTo>
                    <a:close/>
                    <a:moveTo>
                      <a:pt x="511" y="208"/>
                    </a:moveTo>
                    <a:cubicBezTo>
                      <a:pt x="511" y="209"/>
                      <a:pt x="511" y="209"/>
                      <a:pt x="511" y="209"/>
                    </a:cubicBezTo>
                    <a:cubicBezTo>
                      <a:pt x="509" y="209"/>
                      <a:pt x="509" y="209"/>
                      <a:pt x="509" y="209"/>
                    </a:cubicBezTo>
                    <a:cubicBezTo>
                      <a:pt x="509" y="209"/>
                      <a:pt x="509" y="209"/>
                      <a:pt x="509" y="209"/>
                    </a:cubicBezTo>
                    <a:cubicBezTo>
                      <a:pt x="509" y="209"/>
                      <a:pt x="509" y="209"/>
                      <a:pt x="509" y="209"/>
                    </a:cubicBezTo>
                    <a:cubicBezTo>
                      <a:pt x="510" y="209"/>
                      <a:pt x="510" y="207"/>
                      <a:pt x="511" y="208"/>
                    </a:cubicBezTo>
                    <a:close/>
                    <a:moveTo>
                      <a:pt x="509" y="189"/>
                    </a:moveTo>
                    <a:cubicBezTo>
                      <a:pt x="509" y="188"/>
                      <a:pt x="509" y="188"/>
                      <a:pt x="509" y="188"/>
                    </a:cubicBezTo>
                    <a:cubicBezTo>
                      <a:pt x="509" y="189"/>
                      <a:pt x="509" y="189"/>
                      <a:pt x="509" y="189"/>
                    </a:cubicBezTo>
                    <a:cubicBezTo>
                      <a:pt x="510" y="190"/>
                      <a:pt x="511" y="190"/>
                      <a:pt x="509" y="191"/>
                    </a:cubicBezTo>
                    <a:cubicBezTo>
                      <a:pt x="505" y="190"/>
                      <a:pt x="509" y="190"/>
                      <a:pt x="509" y="189"/>
                    </a:cubicBezTo>
                    <a:close/>
                    <a:moveTo>
                      <a:pt x="499" y="58"/>
                    </a:moveTo>
                    <a:cubicBezTo>
                      <a:pt x="499" y="59"/>
                      <a:pt x="499" y="60"/>
                      <a:pt x="500" y="60"/>
                    </a:cubicBezTo>
                    <a:cubicBezTo>
                      <a:pt x="498" y="60"/>
                      <a:pt x="498" y="60"/>
                      <a:pt x="498" y="60"/>
                    </a:cubicBezTo>
                    <a:lnTo>
                      <a:pt x="499" y="58"/>
                    </a:lnTo>
                    <a:close/>
                    <a:moveTo>
                      <a:pt x="488" y="55"/>
                    </a:moveTo>
                    <a:cubicBezTo>
                      <a:pt x="491" y="53"/>
                      <a:pt x="491" y="53"/>
                      <a:pt x="491" y="53"/>
                    </a:cubicBezTo>
                    <a:cubicBezTo>
                      <a:pt x="494" y="56"/>
                      <a:pt x="487" y="56"/>
                      <a:pt x="491" y="58"/>
                    </a:cubicBezTo>
                    <a:cubicBezTo>
                      <a:pt x="489" y="60"/>
                      <a:pt x="489" y="60"/>
                      <a:pt x="489" y="60"/>
                    </a:cubicBezTo>
                    <a:cubicBezTo>
                      <a:pt x="487" y="58"/>
                      <a:pt x="488" y="57"/>
                      <a:pt x="488" y="55"/>
                    </a:cubicBezTo>
                    <a:close/>
                    <a:moveTo>
                      <a:pt x="488" y="196"/>
                    </a:moveTo>
                    <a:cubicBezTo>
                      <a:pt x="489" y="195"/>
                      <a:pt x="489" y="195"/>
                      <a:pt x="489" y="195"/>
                    </a:cubicBezTo>
                    <a:cubicBezTo>
                      <a:pt x="493" y="196"/>
                      <a:pt x="493" y="196"/>
                      <a:pt x="493" y="196"/>
                    </a:cubicBezTo>
                    <a:lnTo>
                      <a:pt x="488" y="196"/>
                    </a:lnTo>
                    <a:close/>
                    <a:moveTo>
                      <a:pt x="494" y="209"/>
                    </a:moveTo>
                    <a:cubicBezTo>
                      <a:pt x="496" y="206"/>
                      <a:pt x="496" y="206"/>
                      <a:pt x="496" y="206"/>
                    </a:cubicBezTo>
                    <a:cubicBezTo>
                      <a:pt x="497" y="207"/>
                      <a:pt x="497" y="207"/>
                      <a:pt x="497" y="207"/>
                    </a:cubicBezTo>
                    <a:lnTo>
                      <a:pt x="494" y="209"/>
                    </a:lnTo>
                    <a:close/>
                    <a:moveTo>
                      <a:pt x="503" y="201"/>
                    </a:moveTo>
                    <a:cubicBezTo>
                      <a:pt x="503" y="203"/>
                      <a:pt x="503" y="203"/>
                      <a:pt x="503" y="203"/>
                    </a:cubicBezTo>
                    <a:cubicBezTo>
                      <a:pt x="499" y="203"/>
                      <a:pt x="499" y="203"/>
                      <a:pt x="499" y="203"/>
                    </a:cubicBezTo>
                    <a:cubicBezTo>
                      <a:pt x="500" y="202"/>
                      <a:pt x="502" y="202"/>
                      <a:pt x="503" y="201"/>
                    </a:cubicBezTo>
                    <a:close/>
                    <a:moveTo>
                      <a:pt x="503" y="419"/>
                    </a:moveTo>
                    <a:cubicBezTo>
                      <a:pt x="502" y="419"/>
                      <a:pt x="502" y="419"/>
                      <a:pt x="501" y="419"/>
                    </a:cubicBezTo>
                    <a:cubicBezTo>
                      <a:pt x="502" y="419"/>
                      <a:pt x="502" y="419"/>
                      <a:pt x="503" y="419"/>
                    </a:cubicBezTo>
                    <a:cubicBezTo>
                      <a:pt x="503" y="419"/>
                      <a:pt x="504" y="418"/>
                      <a:pt x="505" y="418"/>
                    </a:cubicBezTo>
                    <a:cubicBezTo>
                      <a:pt x="505" y="419"/>
                      <a:pt x="504" y="419"/>
                      <a:pt x="503" y="419"/>
                    </a:cubicBezTo>
                    <a:close/>
                    <a:moveTo>
                      <a:pt x="504" y="196"/>
                    </a:moveTo>
                    <a:cubicBezTo>
                      <a:pt x="507" y="194"/>
                      <a:pt x="507" y="194"/>
                      <a:pt x="507" y="194"/>
                    </a:cubicBezTo>
                    <a:cubicBezTo>
                      <a:pt x="506" y="196"/>
                      <a:pt x="506" y="196"/>
                      <a:pt x="506" y="196"/>
                    </a:cubicBezTo>
                    <a:lnTo>
                      <a:pt x="504" y="196"/>
                    </a:lnTo>
                    <a:close/>
                    <a:moveTo>
                      <a:pt x="507" y="406"/>
                    </a:moveTo>
                    <a:cubicBezTo>
                      <a:pt x="510" y="408"/>
                      <a:pt x="509" y="404"/>
                      <a:pt x="511" y="405"/>
                    </a:cubicBezTo>
                    <a:cubicBezTo>
                      <a:pt x="509" y="407"/>
                      <a:pt x="509" y="407"/>
                      <a:pt x="509" y="407"/>
                    </a:cubicBezTo>
                    <a:cubicBezTo>
                      <a:pt x="512" y="410"/>
                      <a:pt x="512" y="410"/>
                      <a:pt x="512" y="410"/>
                    </a:cubicBezTo>
                    <a:cubicBezTo>
                      <a:pt x="510" y="409"/>
                      <a:pt x="509" y="408"/>
                      <a:pt x="507" y="406"/>
                    </a:cubicBezTo>
                    <a:close/>
                    <a:moveTo>
                      <a:pt x="515" y="580"/>
                    </a:moveTo>
                    <a:cubicBezTo>
                      <a:pt x="515" y="579"/>
                      <a:pt x="517" y="578"/>
                      <a:pt x="518" y="578"/>
                    </a:cubicBezTo>
                    <a:cubicBezTo>
                      <a:pt x="518" y="578"/>
                      <a:pt x="516" y="579"/>
                      <a:pt x="515" y="580"/>
                    </a:cubicBezTo>
                    <a:close/>
                    <a:moveTo>
                      <a:pt x="524" y="223"/>
                    </a:moveTo>
                    <a:cubicBezTo>
                      <a:pt x="524" y="223"/>
                      <a:pt x="524" y="223"/>
                      <a:pt x="524" y="223"/>
                    </a:cubicBezTo>
                    <a:cubicBezTo>
                      <a:pt x="524" y="220"/>
                      <a:pt x="524" y="220"/>
                      <a:pt x="524" y="220"/>
                    </a:cubicBezTo>
                    <a:lnTo>
                      <a:pt x="524" y="223"/>
                    </a:lnTo>
                    <a:close/>
                    <a:moveTo>
                      <a:pt x="529" y="262"/>
                    </a:moveTo>
                    <a:cubicBezTo>
                      <a:pt x="526" y="261"/>
                      <a:pt x="526" y="261"/>
                      <a:pt x="526" y="261"/>
                    </a:cubicBezTo>
                    <a:cubicBezTo>
                      <a:pt x="529" y="261"/>
                      <a:pt x="529" y="261"/>
                      <a:pt x="529" y="261"/>
                    </a:cubicBezTo>
                    <a:lnTo>
                      <a:pt x="529" y="262"/>
                    </a:lnTo>
                    <a:close/>
                    <a:moveTo>
                      <a:pt x="538" y="228"/>
                    </a:moveTo>
                    <a:cubicBezTo>
                      <a:pt x="538" y="229"/>
                      <a:pt x="538" y="229"/>
                      <a:pt x="538" y="229"/>
                    </a:cubicBezTo>
                    <a:cubicBezTo>
                      <a:pt x="538" y="227"/>
                      <a:pt x="538" y="227"/>
                      <a:pt x="538" y="227"/>
                    </a:cubicBezTo>
                    <a:lnTo>
                      <a:pt x="538" y="228"/>
                    </a:lnTo>
                    <a:close/>
                    <a:moveTo>
                      <a:pt x="532" y="259"/>
                    </a:moveTo>
                    <a:cubicBezTo>
                      <a:pt x="534" y="259"/>
                      <a:pt x="534" y="259"/>
                      <a:pt x="534" y="259"/>
                    </a:cubicBezTo>
                    <a:cubicBezTo>
                      <a:pt x="536" y="261"/>
                      <a:pt x="536" y="261"/>
                      <a:pt x="536" y="261"/>
                    </a:cubicBezTo>
                    <a:lnTo>
                      <a:pt x="532" y="259"/>
                    </a:lnTo>
                    <a:close/>
                    <a:moveTo>
                      <a:pt x="536" y="258"/>
                    </a:moveTo>
                    <a:cubicBezTo>
                      <a:pt x="538" y="258"/>
                      <a:pt x="538" y="258"/>
                      <a:pt x="538" y="258"/>
                    </a:cubicBezTo>
                    <a:cubicBezTo>
                      <a:pt x="539" y="259"/>
                      <a:pt x="539" y="259"/>
                      <a:pt x="539" y="259"/>
                    </a:cubicBezTo>
                    <a:lnTo>
                      <a:pt x="536" y="258"/>
                    </a:lnTo>
                    <a:close/>
                    <a:moveTo>
                      <a:pt x="544" y="302"/>
                    </a:moveTo>
                    <a:cubicBezTo>
                      <a:pt x="544" y="301"/>
                      <a:pt x="544" y="301"/>
                      <a:pt x="544" y="301"/>
                    </a:cubicBezTo>
                    <a:cubicBezTo>
                      <a:pt x="546" y="302"/>
                      <a:pt x="546" y="302"/>
                      <a:pt x="546" y="302"/>
                    </a:cubicBezTo>
                    <a:cubicBezTo>
                      <a:pt x="545" y="302"/>
                      <a:pt x="544" y="302"/>
                      <a:pt x="544" y="302"/>
                    </a:cubicBezTo>
                    <a:close/>
                    <a:moveTo>
                      <a:pt x="546" y="257"/>
                    </a:moveTo>
                    <a:cubicBezTo>
                      <a:pt x="546" y="258"/>
                      <a:pt x="547" y="259"/>
                      <a:pt x="545" y="261"/>
                    </a:cubicBezTo>
                    <a:cubicBezTo>
                      <a:pt x="545" y="258"/>
                      <a:pt x="544" y="260"/>
                      <a:pt x="546" y="257"/>
                    </a:cubicBezTo>
                    <a:cubicBezTo>
                      <a:pt x="546" y="257"/>
                      <a:pt x="546" y="257"/>
                      <a:pt x="546" y="257"/>
                    </a:cubicBezTo>
                    <a:close/>
                    <a:moveTo>
                      <a:pt x="565" y="552"/>
                    </a:moveTo>
                    <a:cubicBezTo>
                      <a:pt x="564" y="552"/>
                      <a:pt x="564" y="552"/>
                      <a:pt x="564" y="552"/>
                    </a:cubicBezTo>
                    <a:cubicBezTo>
                      <a:pt x="564" y="550"/>
                      <a:pt x="564" y="550"/>
                      <a:pt x="564" y="550"/>
                    </a:cubicBezTo>
                    <a:cubicBezTo>
                      <a:pt x="565" y="550"/>
                      <a:pt x="565" y="550"/>
                      <a:pt x="565" y="550"/>
                    </a:cubicBezTo>
                    <a:lnTo>
                      <a:pt x="565" y="552"/>
                    </a:lnTo>
                    <a:close/>
                    <a:moveTo>
                      <a:pt x="568" y="296"/>
                    </a:moveTo>
                    <a:cubicBezTo>
                      <a:pt x="567" y="293"/>
                      <a:pt x="567" y="293"/>
                      <a:pt x="567" y="293"/>
                    </a:cubicBezTo>
                    <a:cubicBezTo>
                      <a:pt x="569" y="295"/>
                      <a:pt x="569" y="295"/>
                      <a:pt x="569" y="295"/>
                    </a:cubicBezTo>
                    <a:lnTo>
                      <a:pt x="568" y="296"/>
                    </a:lnTo>
                    <a:close/>
                    <a:moveTo>
                      <a:pt x="580" y="533"/>
                    </a:moveTo>
                    <a:cubicBezTo>
                      <a:pt x="579" y="533"/>
                      <a:pt x="579" y="533"/>
                      <a:pt x="579" y="533"/>
                    </a:cubicBezTo>
                    <a:cubicBezTo>
                      <a:pt x="582" y="532"/>
                      <a:pt x="582" y="532"/>
                      <a:pt x="582" y="532"/>
                    </a:cubicBezTo>
                    <a:lnTo>
                      <a:pt x="580" y="533"/>
                    </a:lnTo>
                    <a:close/>
                    <a:moveTo>
                      <a:pt x="610" y="502"/>
                    </a:moveTo>
                    <a:cubicBezTo>
                      <a:pt x="608" y="502"/>
                      <a:pt x="608" y="502"/>
                      <a:pt x="608" y="502"/>
                    </a:cubicBezTo>
                    <a:cubicBezTo>
                      <a:pt x="608" y="500"/>
                      <a:pt x="608" y="500"/>
                      <a:pt x="608" y="500"/>
                    </a:cubicBezTo>
                    <a:cubicBezTo>
                      <a:pt x="608" y="501"/>
                      <a:pt x="609" y="501"/>
                      <a:pt x="610" y="501"/>
                    </a:cubicBezTo>
                    <a:lnTo>
                      <a:pt x="610" y="502"/>
                    </a:lnTo>
                    <a:close/>
                    <a:moveTo>
                      <a:pt x="631" y="453"/>
                    </a:moveTo>
                    <a:cubicBezTo>
                      <a:pt x="632" y="452"/>
                      <a:pt x="633" y="453"/>
                      <a:pt x="634" y="453"/>
                    </a:cubicBezTo>
                    <a:cubicBezTo>
                      <a:pt x="634" y="457"/>
                      <a:pt x="632" y="452"/>
                      <a:pt x="631" y="453"/>
                    </a:cubicBezTo>
                    <a:close/>
                    <a:moveTo>
                      <a:pt x="634" y="171"/>
                    </a:moveTo>
                    <a:cubicBezTo>
                      <a:pt x="636" y="171"/>
                      <a:pt x="636" y="171"/>
                      <a:pt x="636" y="171"/>
                    </a:cubicBezTo>
                    <a:cubicBezTo>
                      <a:pt x="636" y="173"/>
                      <a:pt x="636" y="173"/>
                      <a:pt x="636" y="173"/>
                    </a:cubicBezTo>
                    <a:lnTo>
                      <a:pt x="634" y="171"/>
                    </a:lnTo>
                    <a:close/>
                    <a:moveTo>
                      <a:pt x="652" y="442"/>
                    </a:moveTo>
                    <a:cubicBezTo>
                      <a:pt x="650" y="444"/>
                      <a:pt x="650" y="444"/>
                      <a:pt x="650" y="444"/>
                    </a:cubicBezTo>
                    <a:cubicBezTo>
                      <a:pt x="651" y="443"/>
                      <a:pt x="650" y="443"/>
                      <a:pt x="650" y="442"/>
                    </a:cubicBezTo>
                    <a:cubicBezTo>
                      <a:pt x="651" y="443"/>
                      <a:pt x="651" y="441"/>
                      <a:pt x="652" y="442"/>
                    </a:cubicBezTo>
                    <a:close/>
                    <a:moveTo>
                      <a:pt x="655" y="427"/>
                    </a:moveTo>
                    <a:cubicBezTo>
                      <a:pt x="656" y="426"/>
                      <a:pt x="658" y="427"/>
                      <a:pt x="659" y="428"/>
                    </a:cubicBezTo>
                    <a:cubicBezTo>
                      <a:pt x="658" y="428"/>
                      <a:pt x="657" y="427"/>
                      <a:pt x="655" y="427"/>
                    </a:cubicBezTo>
                    <a:close/>
                    <a:moveTo>
                      <a:pt x="664" y="361"/>
                    </a:moveTo>
                    <a:cubicBezTo>
                      <a:pt x="664" y="362"/>
                      <a:pt x="664" y="362"/>
                      <a:pt x="664" y="362"/>
                    </a:cubicBezTo>
                    <a:cubicBezTo>
                      <a:pt x="662" y="362"/>
                      <a:pt x="662" y="362"/>
                      <a:pt x="662" y="362"/>
                    </a:cubicBezTo>
                    <a:cubicBezTo>
                      <a:pt x="663" y="361"/>
                      <a:pt x="663" y="360"/>
                      <a:pt x="664" y="36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39" name="Freeform 207"/>
              <p:cNvSpPr/>
              <p:nvPr/>
            </p:nvSpPr>
            <p:spPr bwMode="auto">
              <a:xfrm>
                <a:off x="600711" y="4597401"/>
                <a:ext cx="1588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40" name="Rectangle 208"/>
              <p:cNvSpPr>
                <a:spLocks noChangeArrowheads="1"/>
              </p:cNvSpPr>
              <p:nvPr/>
            </p:nvSpPr>
            <p:spPr bwMode="auto">
              <a:xfrm>
                <a:off x="984886" y="4648201"/>
                <a:ext cx="1588" cy="15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41" name="Freeform 209"/>
              <p:cNvSpPr/>
              <p:nvPr/>
            </p:nvSpPr>
            <p:spPr bwMode="auto">
              <a:xfrm>
                <a:off x="756286" y="3783013"/>
                <a:ext cx="1588" cy="1588"/>
              </a:xfrm>
              <a:custGeom>
                <a:avLst/>
                <a:gdLst>
                  <a:gd name="T0" fmla="*/ 2 w 2"/>
                  <a:gd name="T1" fmla="*/ 2 h 2"/>
                  <a:gd name="T2" fmla="*/ 2 w 2"/>
                  <a:gd name="T3" fmla="*/ 0 h 2"/>
                  <a:gd name="T4" fmla="*/ 0 w 2"/>
                  <a:gd name="T5" fmla="*/ 2 h 2"/>
                  <a:gd name="T6" fmla="*/ 1 w 2"/>
                  <a:gd name="T7" fmla="*/ 2 h 2"/>
                  <a:gd name="T8" fmla="*/ 2 w 2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1"/>
                      <a:pt x="0" y="1"/>
                      <a:pt x="0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1"/>
                      <a:pt x="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42" name="Freeform 210"/>
              <p:cNvSpPr/>
              <p:nvPr/>
            </p:nvSpPr>
            <p:spPr bwMode="auto">
              <a:xfrm>
                <a:off x="959486" y="3805238"/>
                <a:ext cx="3175" cy="3175"/>
              </a:xfrm>
              <a:custGeom>
                <a:avLst/>
                <a:gdLst>
                  <a:gd name="T0" fmla="*/ 0 w 2"/>
                  <a:gd name="T1" fmla="*/ 1 h 3"/>
                  <a:gd name="T2" fmla="*/ 0 w 2"/>
                  <a:gd name="T3" fmla="*/ 2 h 3"/>
                  <a:gd name="T4" fmla="*/ 2 w 2"/>
                  <a:gd name="T5" fmla="*/ 2 h 3"/>
                  <a:gd name="T6" fmla="*/ 0 w 2"/>
                  <a:gd name="T7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0" y="1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0"/>
                      <a:pt x="1" y="3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43" name="Freeform 211"/>
              <p:cNvSpPr/>
              <p:nvPr/>
            </p:nvSpPr>
            <p:spPr bwMode="auto">
              <a:xfrm>
                <a:off x="967424" y="3806826"/>
                <a:ext cx="12700" cy="14288"/>
              </a:xfrm>
              <a:custGeom>
                <a:avLst/>
                <a:gdLst>
                  <a:gd name="T0" fmla="*/ 5 w 9"/>
                  <a:gd name="T1" fmla="*/ 8 h 10"/>
                  <a:gd name="T2" fmla="*/ 0 w 9"/>
                  <a:gd name="T3" fmla="*/ 5 h 10"/>
                  <a:gd name="T4" fmla="*/ 0 w 9"/>
                  <a:gd name="T5" fmla="*/ 6 h 10"/>
                  <a:gd name="T6" fmla="*/ 9 w 9"/>
                  <a:gd name="T7" fmla="*/ 8 h 10"/>
                  <a:gd name="T8" fmla="*/ 1 w 9"/>
                  <a:gd name="T9" fmla="*/ 1 h 10"/>
                  <a:gd name="T10" fmla="*/ 5 w 9"/>
                  <a:gd name="T11" fmla="*/ 8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" h="10">
                    <a:moveTo>
                      <a:pt x="5" y="8"/>
                    </a:moveTo>
                    <a:cubicBezTo>
                      <a:pt x="3" y="8"/>
                      <a:pt x="1" y="5"/>
                      <a:pt x="0" y="5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2" y="7"/>
                      <a:pt x="5" y="10"/>
                      <a:pt x="9" y="8"/>
                    </a:cubicBezTo>
                    <a:cubicBezTo>
                      <a:pt x="6" y="8"/>
                      <a:pt x="7" y="0"/>
                      <a:pt x="1" y="1"/>
                    </a:cubicBezTo>
                    <a:cubicBezTo>
                      <a:pt x="3" y="2"/>
                      <a:pt x="8" y="5"/>
                      <a:pt x="5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44" name="Freeform 212"/>
              <p:cNvSpPr/>
              <p:nvPr/>
            </p:nvSpPr>
            <p:spPr bwMode="auto">
              <a:xfrm>
                <a:off x="962661" y="3810001"/>
                <a:ext cx="6350" cy="1588"/>
              </a:xfrm>
              <a:custGeom>
                <a:avLst/>
                <a:gdLst>
                  <a:gd name="T0" fmla="*/ 4 w 4"/>
                  <a:gd name="T1" fmla="*/ 0 h 1"/>
                  <a:gd name="T2" fmla="*/ 0 w 4"/>
                  <a:gd name="T3" fmla="*/ 0 h 1"/>
                  <a:gd name="T4" fmla="*/ 4 w 4"/>
                  <a:gd name="T5" fmla="*/ 1 h 1"/>
                  <a:gd name="T6" fmla="*/ 4 w 4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1">
                    <a:moveTo>
                      <a:pt x="4" y="0"/>
                    </a:moveTo>
                    <a:lnTo>
                      <a:pt x="0" y="0"/>
                    </a:lnTo>
                    <a:lnTo>
                      <a:pt x="4" y="1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45" name="Freeform 213"/>
              <p:cNvSpPr/>
              <p:nvPr/>
            </p:nvSpPr>
            <p:spPr bwMode="auto">
              <a:xfrm>
                <a:off x="959486" y="3846513"/>
                <a:ext cx="12700" cy="14288"/>
              </a:xfrm>
              <a:custGeom>
                <a:avLst/>
                <a:gdLst>
                  <a:gd name="T0" fmla="*/ 2 w 9"/>
                  <a:gd name="T1" fmla="*/ 3 h 10"/>
                  <a:gd name="T2" fmla="*/ 4 w 9"/>
                  <a:gd name="T3" fmla="*/ 8 h 10"/>
                  <a:gd name="T4" fmla="*/ 9 w 9"/>
                  <a:gd name="T5" fmla="*/ 6 h 10"/>
                  <a:gd name="T6" fmla="*/ 4 w 9"/>
                  <a:gd name="T7" fmla="*/ 2 h 10"/>
                  <a:gd name="T8" fmla="*/ 4 w 9"/>
                  <a:gd name="T9" fmla="*/ 5 h 10"/>
                  <a:gd name="T10" fmla="*/ 2 w 9"/>
                  <a:gd name="T11" fmla="*/ 0 h 10"/>
                  <a:gd name="T12" fmla="*/ 0 w 9"/>
                  <a:gd name="T13" fmla="*/ 4 h 10"/>
                  <a:gd name="T14" fmla="*/ 2 w 9"/>
                  <a:gd name="T15" fmla="*/ 3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" h="10">
                    <a:moveTo>
                      <a:pt x="2" y="3"/>
                    </a:moveTo>
                    <a:cubicBezTo>
                      <a:pt x="0" y="5"/>
                      <a:pt x="5" y="5"/>
                      <a:pt x="4" y="8"/>
                    </a:cubicBezTo>
                    <a:cubicBezTo>
                      <a:pt x="8" y="10"/>
                      <a:pt x="6" y="5"/>
                      <a:pt x="9" y="6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1" y="4"/>
                      <a:pt x="3" y="2"/>
                      <a:pt x="2" y="0"/>
                    </a:cubicBezTo>
                    <a:cubicBezTo>
                      <a:pt x="1" y="0"/>
                      <a:pt x="0" y="3"/>
                      <a:pt x="0" y="4"/>
                    </a:cubicBezTo>
                    <a:lnTo>
                      <a:pt x="2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46" name="Freeform 214"/>
              <p:cNvSpPr/>
              <p:nvPr/>
            </p:nvSpPr>
            <p:spPr bwMode="auto">
              <a:xfrm>
                <a:off x="949961" y="3852863"/>
                <a:ext cx="3175" cy="6350"/>
              </a:xfrm>
              <a:custGeom>
                <a:avLst/>
                <a:gdLst>
                  <a:gd name="T0" fmla="*/ 2 w 3"/>
                  <a:gd name="T1" fmla="*/ 4 h 4"/>
                  <a:gd name="T2" fmla="*/ 1 w 3"/>
                  <a:gd name="T3" fmla="*/ 2 h 4"/>
                  <a:gd name="T4" fmla="*/ 2 w 3"/>
                  <a:gd name="T5" fmla="*/ 1 h 4"/>
                  <a:gd name="T6" fmla="*/ 3 w 3"/>
                  <a:gd name="T7" fmla="*/ 2 h 4"/>
                  <a:gd name="T8" fmla="*/ 3 w 3"/>
                  <a:gd name="T9" fmla="*/ 0 h 4"/>
                  <a:gd name="T10" fmla="*/ 2 w 3"/>
                  <a:gd name="T11" fmla="*/ 0 h 4"/>
                  <a:gd name="T12" fmla="*/ 2 w 3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4">
                    <a:moveTo>
                      <a:pt x="2" y="4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2" y="1"/>
                    </a:cubicBezTo>
                    <a:cubicBezTo>
                      <a:pt x="2" y="2"/>
                      <a:pt x="2" y="2"/>
                      <a:pt x="3" y="2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2" y="0"/>
                      <a:pt x="2" y="0"/>
                    </a:cubicBezTo>
                    <a:cubicBezTo>
                      <a:pt x="0" y="0"/>
                      <a:pt x="0" y="4"/>
                      <a:pt x="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47" name="Freeform 215"/>
              <p:cNvSpPr/>
              <p:nvPr/>
            </p:nvSpPr>
            <p:spPr bwMode="auto">
              <a:xfrm>
                <a:off x="913449" y="3856038"/>
                <a:ext cx="3175" cy="3175"/>
              </a:xfrm>
              <a:custGeom>
                <a:avLst/>
                <a:gdLst>
                  <a:gd name="T0" fmla="*/ 0 w 2"/>
                  <a:gd name="T1" fmla="*/ 0 h 2"/>
                  <a:gd name="T2" fmla="*/ 2 w 2"/>
                  <a:gd name="T3" fmla="*/ 2 h 2"/>
                  <a:gd name="T4" fmla="*/ 2 w 2"/>
                  <a:gd name="T5" fmla="*/ 0 h 2"/>
                  <a:gd name="T6" fmla="*/ 0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cubicBezTo>
                      <a:pt x="2" y="2"/>
                      <a:pt x="2" y="2"/>
                      <a:pt x="2" y="2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48" name="Freeform 216"/>
              <p:cNvSpPr/>
              <p:nvPr/>
            </p:nvSpPr>
            <p:spPr bwMode="auto">
              <a:xfrm>
                <a:off x="911861" y="3856038"/>
                <a:ext cx="1588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49" name="Freeform 217"/>
              <p:cNvSpPr/>
              <p:nvPr/>
            </p:nvSpPr>
            <p:spPr bwMode="auto">
              <a:xfrm>
                <a:off x="954724" y="3857626"/>
                <a:ext cx="3175" cy="1588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1 h 1"/>
                  <a:gd name="T4" fmla="*/ 1 w 2"/>
                  <a:gd name="T5" fmla="*/ 1 h 1"/>
                  <a:gd name="T6" fmla="*/ 2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1" y="0"/>
                      <a:pt x="0" y="0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50" name="Freeform 218"/>
              <p:cNvSpPr/>
              <p:nvPr/>
            </p:nvSpPr>
            <p:spPr bwMode="auto">
              <a:xfrm>
                <a:off x="551499" y="3865563"/>
                <a:ext cx="1588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  <a:gd name="T3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lnTo>
                      <a:pt x="0" y="0"/>
                    </a:lnTo>
                    <a:lnTo>
                      <a:pt x="1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51" name="Freeform 219"/>
              <p:cNvSpPr/>
              <p:nvPr/>
            </p:nvSpPr>
            <p:spPr bwMode="auto">
              <a:xfrm>
                <a:off x="562611" y="3884613"/>
                <a:ext cx="4763" cy="4763"/>
              </a:xfrm>
              <a:custGeom>
                <a:avLst/>
                <a:gdLst>
                  <a:gd name="T0" fmla="*/ 0 w 3"/>
                  <a:gd name="T1" fmla="*/ 3 h 3"/>
                  <a:gd name="T2" fmla="*/ 2 w 3"/>
                  <a:gd name="T3" fmla="*/ 2 h 3"/>
                  <a:gd name="T4" fmla="*/ 3 w 3"/>
                  <a:gd name="T5" fmla="*/ 0 h 3"/>
                  <a:gd name="T6" fmla="*/ 0 w 3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3">
                    <a:moveTo>
                      <a:pt x="0" y="3"/>
                    </a:moveTo>
                    <a:lnTo>
                      <a:pt x="2" y="2"/>
                    </a:lnTo>
                    <a:lnTo>
                      <a:pt x="3" y="0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52" name="Line 220"/>
              <p:cNvSpPr>
                <a:spLocks noChangeShapeType="1"/>
              </p:cNvSpPr>
              <p:nvPr/>
            </p:nvSpPr>
            <p:spPr bwMode="auto">
              <a:xfrm>
                <a:off x="591186" y="3922713"/>
                <a:ext cx="0" cy="0"/>
              </a:xfrm>
              <a:prstGeom prst="lin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53" name="Line 221"/>
              <p:cNvSpPr>
                <a:spLocks noChangeShapeType="1"/>
              </p:cNvSpPr>
              <p:nvPr/>
            </p:nvSpPr>
            <p:spPr bwMode="auto">
              <a:xfrm>
                <a:off x="591186" y="3922713"/>
                <a:ext cx="0" cy="0"/>
              </a:xfrm>
              <a:prstGeom prst="lin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54" name="Freeform 222"/>
              <p:cNvSpPr/>
              <p:nvPr/>
            </p:nvSpPr>
            <p:spPr bwMode="auto">
              <a:xfrm>
                <a:off x="538799" y="3905251"/>
                <a:ext cx="66675" cy="55563"/>
              </a:xfrm>
              <a:custGeom>
                <a:avLst/>
                <a:gdLst>
                  <a:gd name="T0" fmla="*/ 48 w 48"/>
                  <a:gd name="T1" fmla="*/ 4 h 40"/>
                  <a:gd name="T2" fmla="*/ 39 w 48"/>
                  <a:gd name="T3" fmla="*/ 5 h 40"/>
                  <a:gd name="T4" fmla="*/ 39 w 48"/>
                  <a:gd name="T5" fmla="*/ 8 h 40"/>
                  <a:gd name="T6" fmla="*/ 27 w 48"/>
                  <a:gd name="T7" fmla="*/ 16 h 40"/>
                  <a:gd name="T8" fmla="*/ 27 w 48"/>
                  <a:gd name="T9" fmla="*/ 19 h 40"/>
                  <a:gd name="T10" fmla="*/ 26 w 48"/>
                  <a:gd name="T11" fmla="*/ 20 h 40"/>
                  <a:gd name="T12" fmla="*/ 15 w 48"/>
                  <a:gd name="T13" fmla="*/ 20 h 40"/>
                  <a:gd name="T14" fmla="*/ 6 w 48"/>
                  <a:gd name="T15" fmla="*/ 27 h 40"/>
                  <a:gd name="T16" fmla="*/ 11 w 48"/>
                  <a:gd name="T17" fmla="*/ 24 h 40"/>
                  <a:gd name="T18" fmla="*/ 2 w 48"/>
                  <a:gd name="T19" fmla="*/ 38 h 40"/>
                  <a:gd name="T20" fmla="*/ 7 w 48"/>
                  <a:gd name="T21" fmla="*/ 35 h 40"/>
                  <a:gd name="T22" fmla="*/ 9 w 48"/>
                  <a:gd name="T23" fmla="*/ 37 h 40"/>
                  <a:gd name="T24" fmla="*/ 15 w 48"/>
                  <a:gd name="T25" fmla="*/ 36 h 40"/>
                  <a:gd name="T26" fmla="*/ 11 w 48"/>
                  <a:gd name="T27" fmla="*/ 33 h 40"/>
                  <a:gd name="T28" fmla="*/ 15 w 48"/>
                  <a:gd name="T29" fmla="*/ 29 h 40"/>
                  <a:gd name="T30" fmla="*/ 16 w 48"/>
                  <a:gd name="T31" fmla="*/ 30 h 40"/>
                  <a:gd name="T32" fmla="*/ 19 w 48"/>
                  <a:gd name="T33" fmla="*/ 30 h 40"/>
                  <a:gd name="T34" fmla="*/ 15 w 48"/>
                  <a:gd name="T35" fmla="*/ 24 h 40"/>
                  <a:gd name="T36" fmla="*/ 27 w 48"/>
                  <a:gd name="T37" fmla="*/ 22 h 40"/>
                  <a:gd name="T38" fmla="*/ 34 w 48"/>
                  <a:gd name="T39" fmla="*/ 19 h 40"/>
                  <a:gd name="T40" fmla="*/ 34 w 48"/>
                  <a:gd name="T41" fmla="*/ 14 h 40"/>
                  <a:gd name="T42" fmla="*/ 36 w 48"/>
                  <a:gd name="T43" fmla="*/ 11 h 40"/>
                  <a:gd name="T44" fmla="*/ 37 w 48"/>
                  <a:gd name="T45" fmla="*/ 13 h 40"/>
                  <a:gd name="T46" fmla="*/ 37 w 48"/>
                  <a:gd name="T47" fmla="*/ 13 h 40"/>
                  <a:gd name="T48" fmla="*/ 41 w 48"/>
                  <a:gd name="T49" fmla="*/ 11 h 40"/>
                  <a:gd name="T50" fmla="*/ 41 w 48"/>
                  <a:gd name="T51" fmla="*/ 8 h 40"/>
                  <a:gd name="T52" fmla="*/ 43 w 48"/>
                  <a:gd name="T53" fmla="*/ 10 h 40"/>
                  <a:gd name="T54" fmla="*/ 48 w 48"/>
                  <a:gd name="T55" fmla="*/ 4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48" h="40">
                    <a:moveTo>
                      <a:pt x="48" y="4"/>
                    </a:moveTo>
                    <a:cubicBezTo>
                      <a:pt x="46" y="10"/>
                      <a:pt x="42" y="0"/>
                      <a:pt x="39" y="5"/>
                    </a:cubicBezTo>
                    <a:cubicBezTo>
                      <a:pt x="40" y="6"/>
                      <a:pt x="39" y="7"/>
                      <a:pt x="39" y="8"/>
                    </a:cubicBezTo>
                    <a:cubicBezTo>
                      <a:pt x="32" y="10"/>
                      <a:pt x="33" y="14"/>
                      <a:pt x="27" y="16"/>
                    </a:cubicBezTo>
                    <a:cubicBezTo>
                      <a:pt x="26" y="17"/>
                      <a:pt x="26" y="18"/>
                      <a:pt x="27" y="19"/>
                    </a:cubicBezTo>
                    <a:cubicBezTo>
                      <a:pt x="26" y="20"/>
                      <a:pt x="26" y="20"/>
                      <a:pt x="26" y="20"/>
                    </a:cubicBezTo>
                    <a:cubicBezTo>
                      <a:pt x="22" y="21"/>
                      <a:pt x="20" y="21"/>
                      <a:pt x="15" y="20"/>
                    </a:cubicBezTo>
                    <a:cubicBezTo>
                      <a:pt x="12" y="22"/>
                      <a:pt x="7" y="24"/>
                      <a:pt x="6" y="27"/>
                    </a:cubicBezTo>
                    <a:cubicBezTo>
                      <a:pt x="11" y="24"/>
                      <a:pt x="11" y="24"/>
                      <a:pt x="11" y="24"/>
                    </a:cubicBezTo>
                    <a:cubicBezTo>
                      <a:pt x="14" y="31"/>
                      <a:pt x="0" y="31"/>
                      <a:pt x="2" y="38"/>
                    </a:cubicBezTo>
                    <a:cubicBezTo>
                      <a:pt x="6" y="40"/>
                      <a:pt x="4" y="35"/>
                      <a:pt x="7" y="35"/>
                    </a:cubicBezTo>
                    <a:cubicBezTo>
                      <a:pt x="8" y="36"/>
                      <a:pt x="9" y="36"/>
                      <a:pt x="9" y="37"/>
                    </a:cubicBezTo>
                    <a:cubicBezTo>
                      <a:pt x="14" y="39"/>
                      <a:pt x="10" y="34"/>
                      <a:pt x="15" y="36"/>
                    </a:cubicBezTo>
                    <a:cubicBezTo>
                      <a:pt x="13" y="35"/>
                      <a:pt x="12" y="33"/>
                      <a:pt x="11" y="33"/>
                    </a:cubicBezTo>
                    <a:cubicBezTo>
                      <a:pt x="15" y="29"/>
                      <a:pt x="15" y="29"/>
                      <a:pt x="15" y="29"/>
                    </a:cubicBezTo>
                    <a:cubicBezTo>
                      <a:pt x="16" y="30"/>
                      <a:pt x="16" y="30"/>
                      <a:pt x="16" y="30"/>
                    </a:cubicBezTo>
                    <a:cubicBezTo>
                      <a:pt x="19" y="30"/>
                      <a:pt x="19" y="30"/>
                      <a:pt x="19" y="30"/>
                    </a:cubicBezTo>
                    <a:cubicBezTo>
                      <a:pt x="15" y="24"/>
                      <a:pt x="15" y="24"/>
                      <a:pt x="15" y="24"/>
                    </a:cubicBezTo>
                    <a:cubicBezTo>
                      <a:pt x="19" y="20"/>
                      <a:pt x="22" y="21"/>
                      <a:pt x="27" y="22"/>
                    </a:cubicBezTo>
                    <a:cubicBezTo>
                      <a:pt x="28" y="20"/>
                      <a:pt x="31" y="19"/>
                      <a:pt x="34" y="19"/>
                    </a:cubicBezTo>
                    <a:cubicBezTo>
                      <a:pt x="33" y="17"/>
                      <a:pt x="37" y="14"/>
                      <a:pt x="34" y="14"/>
                    </a:cubicBezTo>
                    <a:cubicBezTo>
                      <a:pt x="36" y="11"/>
                      <a:pt x="36" y="11"/>
                      <a:pt x="36" y="11"/>
                    </a:cubicBezTo>
                    <a:cubicBezTo>
                      <a:pt x="37" y="11"/>
                      <a:pt x="37" y="12"/>
                      <a:pt x="37" y="13"/>
                    </a:cubicBezTo>
                    <a:cubicBezTo>
                      <a:pt x="37" y="13"/>
                      <a:pt x="37" y="13"/>
                      <a:pt x="37" y="13"/>
                    </a:cubicBezTo>
                    <a:cubicBezTo>
                      <a:pt x="38" y="11"/>
                      <a:pt x="39" y="10"/>
                      <a:pt x="41" y="11"/>
                    </a:cubicBezTo>
                    <a:cubicBezTo>
                      <a:pt x="41" y="10"/>
                      <a:pt x="40" y="9"/>
                      <a:pt x="41" y="8"/>
                    </a:cubicBezTo>
                    <a:cubicBezTo>
                      <a:pt x="43" y="10"/>
                      <a:pt x="43" y="10"/>
                      <a:pt x="43" y="10"/>
                    </a:cubicBezTo>
                    <a:cubicBezTo>
                      <a:pt x="43" y="7"/>
                      <a:pt x="48" y="7"/>
                      <a:pt x="48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55" name="Freeform 223"/>
              <p:cNvSpPr/>
              <p:nvPr/>
            </p:nvSpPr>
            <p:spPr bwMode="auto">
              <a:xfrm>
                <a:off x="664211" y="3930651"/>
                <a:ext cx="3175" cy="1588"/>
              </a:xfrm>
              <a:custGeom>
                <a:avLst/>
                <a:gdLst>
                  <a:gd name="T0" fmla="*/ 0 w 2"/>
                  <a:gd name="T1" fmla="*/ 1 h 1"/>
                  <a:gd name="T2" fmla="*/ 2 w 2"/>
                  <a:gd name="T3" fmla="*/ 1 h 1"/>
                  <a:gd name="T4" fmla="*/ 1 w 2"/>
                  <a:gd name="T5" fmla="*/ 0 h 1"/>
                  <a:gd name="T6" fmla="*/ 0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lnTo>
                      <a:pt x="2" y="1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56" name="Freeform 224"/>
              <p:cNvSpPr/>
              <p:nvPr/>
            </p:nvSpPr>
            <p:spPr bwMode="auto">
              <a:xfrm>
                <a:off x="484824" y="3949701"/>
                <a:ext cx="6350" cy="6350"/>
              </a:xfrm>
              <a:custGeom>
                <a:avLst/>
                <a:gdLst>
                  <a:gd name="T0" fmla="*/ 5 w 5"/>
                  <a:gd name="T1" fmla="*/ 0 h 4"/>
                  <a:gd name="T2" fmla="*/ 0 w 5"/>
                  <a:gd name="T3" fmla="*/ 2 h 4"/>
                  <a:gd name="T4" fmla="*/ 5 w 5"/>
                  <a:gd name="T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4">
                    <a:moveTo>
                      <a:pt x="5" y="0"/>
                    </a:moveTo>
                    <a:cubicBezTo>
                      <a:pt x="3" y="0"/>
                      <a:pt x="2" y="1"/>
                      <a:pt x="0" y="2"/>
                    </a:cubicBezTo>
                    <a:cubicBezTo>
                      <a:pt x="1" y="4"/>
                      <a:pt x="3" y="1"/>
                      <a:pt x="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57" name="Freeform 225"/>
              <p:cNvSpPr/>
              <p:nvPr/>
            </p:nvSpPr>
            <p:spPr bwMode="auto">
              <a:xfrm>
                <a:off x="491174" y="3949701"/>
                <a:ext cx="3175" cy="0"/>
              </a:xfrm>
              <a:custGeom>
                <a:avLst/>
                <a:gdLst>
                  <a:gd name="T0" fmla="*/ 2 w 2"/>
                  <a:gd name="T1" fmla="*/ 0 w 2"/>
                  <a:gd name="T2" fmla="*/ 2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1" y="0"/>
                      <a:pt x="1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58" name="Freeform 226"/>
              <p:cNvSpPr/>
              <p:nvPr/>
            </p:nvSpPr>
            <p:spPr bwMode="auto">
              <a:xfrm>
                <a:off x="565786" y="3959226"/>
                <a:ext cx="9525" cy="0"/>
              </a:xfrm>
              <a:custGeom>
                <a:avLst/>
                <a:gdLst>
                  <a:gd name="T0" fmla="*/ 6 w 6"/>
                  <a:gd name="T1" fmla="*/ 0 h 1"/>
                  <a:gd name="T2" fmla="*/ 0 w 6"/>
                  <a:gd name="T3" fmla="*/ 1 h 1"/>
                  <a:gd name="T4" fmla="*/ 6 w 6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" h="1">
                    <a:moveTo>
                      <a:pt x="6" y="0"/>
                    </a:moveTo>
                    <a:cubicBezTo>
                      <a:pt x="3" y="0"/>
                      <a:pt x="2" y="0"/>
                      <a:pt x="0" y="1"/>
                    </a:cubicBezTo>
                    <a:cubicBezTo>
                      <a:pt x="2" y="1"/>
                      <a:pt x="4" y="1"/>
                      <a:pt x="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59" name="Freeform 227"/>
              <p:cNvSpPr/>
              <p:nvPr/>
            </p:nvSpPr>
            <p:spPr bwMode="auto">
              <a:xfrm>
                <a:off x="472124" y="3959226"/>
                <a:ext cx="4763" cy="7938"/>
              </a:xfrm>
              <a:custGeom>
                <a:avLst/>
                <a:gdLst>
                  <a:gd name="T0" fmla="*/ 2 w 4"/>
                  <a:gd name="T1" fmla="*/ 3 h 5"/>
                  <a:gd name="T2" fmla="*/ 2 w 4"/>
                  <a:gd name="T3" fmla="*/ 5 h 5"/>
                  <a:gd name="T4" fmla="*/ 4 w 4"/>
                  <a:gd name="T5" fmla="*/ 3 h 5"/>
                  <a:gd name="T6" fmla="*/ 0 w 4"/>
                  <a:gd name="T7" fmla="*/ 2 h 5"/>
                  <a:gd name="T8" fmla="*/ 2 w 4"/>
                  <a:gd name="T9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5">
                    <a:moveTo>
                      <a:pt x="2" y="3"/>
                    </a:moveTo>
                    <a:cubicBezTo>
                      <a:pt x="2" y="5"/>
                      <a:pt x="2" y="5"/>
                      <a:pt x="2" y="5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3" y="0"/>
                      <a:pt x="2" y="3"/>
                      <a:pt x="0" y="2"/>
                    </a:cubicBezTo>
                    <a:cubicBezTo>
                      <a:pt x="0" y="2"/>
                      <a:pt x="1" y="3"/>
                      <a:pt x="2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60" name="Freeform 228"/>
              <p:cNvSpPr/>
              <p:nvPr/>
            </p:nvSpPr>
            <p:spPr bwMode="auto">
              <a:xfrm>
                <a:off x="570549" y="3963988"/>
                <a:ext cx="7938" cy="1588"/>
              </a:xfrm>
              <a:custGeom>
                <a:avLst/>
                <a:gdLst>
                  <a:gd name="T0" fmla="*/ 5 w 5"/>
                  <a:gd name="T1" fmla="*/ 0 h 1"/>
                  <a:gd name="T2" fmla="*/ 5 w 5"/>
                  <a:gd name="T3" fmla="*/ 0 h 1"/>
                  <a:gd name="T4" fmla="*/ 0 w 5"/>
                  <a:gd name="T5" fmla="*/ 1 h 1"/>
                  <a:gd name="T6" fmla="*/ 5 w 5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1">
                    <a:moveTo>
                      <a:pt x="5" y="0"/>
                    </a:moveTo>
                    <a:lnTo>
                      <a:pt x="5" y="0"/>
                    </a:lnTo>
                    <a:lnTo>
                      <a:pt x="0" y="1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61" name="Freeform 229"/>
              <p:cNvSpPr/>
              <p:nvPr/>
            </p:nvSpPr>
            <p:spPr bwMode="auto">
              <a:xfrm>
                <a:off x="551499" y="3965576"/>
                <a:ext cx="1588" cy="3175"/>
              </a:xfrm>
              <a:custGeom>
                <a:avLst/>
                <a:gdLst>
                  <a:gd name="T0" fmla="*/ 1 w 1"/>
                  <a:gd name="T1" fmla="*/ 2 h 2"/>
                  <a:gd name="T2" fmla="*/ 1 w 1"/>
                  <a:gd name="T3" fmla="*/ 0 h 2"/>
                  <a:gd name="T4" fmla="*/ 0 w 1"/>
                  <a:gd name="T5" fmla="*/ 2 h 2"/>
                  <a:gd name="T6" fmla="*/ 1 w 1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1" y="2"/>
                    </a:moveTo>
                    <a:lnTo>
                      <a:pt x="1" y="0"/>
                    </a:lnTo>
                    <a:lnTo>
                      <a:pt x="0" y="2"/>
                    </a:lnTo>
                    <a:lnTo>
                      <a:pt x="1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62" name="Freeform 230"/>
              <p:cNvSpPr/>
              <p:nvPr/>
            </p:nvSpPr>
            <p:spPr bwMode="auto">
              <a:xfrm>
                <a:off x="446724" y="3975101"/>
                <a:ext cx="15875" cy="12700"/>
              </a:xfrm>
              <a:custGeom>
                <a:avLst/>
                <a:gdLst>
                  <a:gd name="T0" fmla="*/ 6 w 11"/>
                  <a:gd name="T1" fmla="*/ 5 h 9"/>
                  <a:gd name="T2" fmla="*/ 6 w 11"/>
                  <a:gd name="T3" fmla="*/ 6 h 9"/>
                  <a:gd name="T4" fmla="*/ 4 w 11"/>
                  <a:gd name="T5" fmla="*/ 5 h 9"/>
                  <a:gd name="T6" fmla="*/ 4 w 11"/>
                  <a:gd name="T7" fmla="*/ 4 h 9"/>
                  <a:gd name="T8" fmla="*/ 11 w 11"/>
                  <a:gd name="T9" fmla="*/ 3 h 9"/>
                  <a:gd name="T10" fmla="*/ 0 w 11"/>
                  <a:gd name="T11" fmla="*/ 8 h 9"/>
                  <a:gd name="T12" fmla="*/ 2 w 11"/>
                  <a:gd name="T13" fmla="*/ 9 h 9"/>
                  <a:gd name="T14" fmla="*/ 6 w 11"/>
                  <a:gd name="T15" fmla="*/ 5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1" h="9">
                    <a:moveTo>
                      <a:pt x="6" y="5"/>
                    </a:moveTo>
                    <a:cubicBezTo>
                      <a:pt x="6" y="6"/>
                      <a:pt x="6" y="6"/>
                      <a:pt x="6" y="6"/>
                    </a:cubicBezTo>
                    <a:cubicBezTo>
                      <a:pt x="5" y="6"/>
                      <a:pt x="4" y="5"/>
                      <a:pt x="4" y="5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6" y="2"/>
                      <a:pt x="10" y="2"/>
                      <a:pt x="11" y="3"/>
                    </a:cubicBezTo>
                    <a:cubicBezTo>
                      <a:pt x="6" y="0"/>
                      <a:pt x="1" y="5"/>
                      <a:pt x="0" y="8"/>
                    </a:cubicBezTo>
                    <a:cubicBezTo>
                      <a:pt x="2" y="9"/>
                      <a:pt x="2" y="9"/>
                      <a:pt x="2" y="9"/>
                    </a:cubicBezTo>
                    <a:cubicBezTo>
                      <a:pt x="3" y="7"/>
                      <a:pt x="7" y="8"/>
                      <a:pt x="6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63" name="Freeform 231"/>
              <p:cNvSpPr/>
              <p:nvPr/>
            </p:nvSpPr>
            <p:spPr bwMode="auto">
              <a:xfrm>
                <a:off x="546736" y="3978276"/>
                <a:ext cx="3175" cy="3175"/>
              </a:xfrm>
              <a:custGeom>
                <a:avLst/>
                <a:gdLst>
                  <a:gd name="T0" fmla="*/ 2 w 2"/>
                  <a:gd name="T1" fmla="*/ 0 h 2"/>
                  <a:gd name="T2" fmla="*/ 0 w 2"/>
                  <a:gd name="T3" fmla="*/ 0 h 2"/>
                  <a:gd name="T4" fmla="*/ 1 w 2"/>
                  <a:gd name="T5" fmla="*/ 2 h 2"/>
                  <a:gd name="T6" fmla="*/ 2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2" y="1"/>
                      <a:pt x="2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64" name="Freeform 232"/>
              <p:cNvSpPr/>
              <p:nvPr/>
            </p:nvSpPr>
            <p:spPr bwMode="auto">
              <a:xfrm>
                <a:off x="546736" y="3983038"/>
                <a:ext cx="6350" cy="7938"/>
              </a:xfrm>
              <a:custGeom>
                <a:avLst/>
                <a:gdLst>
                  <a:gd name="T0" fmla="*/ 0 w 4"/>
                  <a:gd name="T1" fmla="*/ 4 h 6"/>
                  <a:gd name="T2" fmla="*/ 3 w 4"/>
                  <a:gd name="T3" fmla="*/ 0 h 6"/>
                  <a:gd name="T4" fmla="*/ 0 w 4"/>
                  <a:gd name="T5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6">
                    <a:moveTo>
                      <a:pt x="0" y="4"/>
                    </a:moveTo>
                    <a:cubicBezTo>
                      <a:pt x="3" y="6"/>
                      <a:pt x="4" y="1"/>
                      <a:pt x="3" y="0"/>
                    </a:cubicBezTo>
                    <a:cubicBezTo>
                      <a:pt x="0" y="0"/>
                      <a:pt x="1" y="3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65" name="Freeform 233"/>
              <p:cNvSpPr/>
              <p:nvPr/>
            </p:nvSpPr>
            <p:spPr bwMode="auto">
              <a:xfrm>
                <a:off x="519749" y="3984626"/>
                <a:ext cx="3175" cy="1588"/>
              </a:xfrm>
              <a:custGeom>
                <a:avLst/>
                <a:gdLst>
                  <a:gd name="T0" fmla="*/ 2 w 2"/>
                  <a:gd name="T1" fmla="*/ 1 h 1"/>
                  <a:gd name="T2" fmla="*/ 0 w 2"/>
                  <a:gd name="T3" fmla="*/ 1 h 1"/>
                  <a:gd name="T4" fmla="*/ 2 w 2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2" y="1"/>
                    </a:moveTo>
                    <a:cubicBezTo>
                      <a:pt x="1" y="0"/>
                      <a:pt x="1" y="1"/>
                      <a:pt x="0" y="1"/>
                    </a:cubicBezTo>
                    <a:cubicBezTo>
                      <a:pt x="0" y="1"/>
                      <a:pt x="1" y="1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66" name="Freeform 234"/>
              <p:cNvSpPr/>
              <p:nvPr/>
            </p:nvSpPr>
            <p:spPr bwMode="auto">
              <a:xfrm>
                <a:off x="518161" y="3986213"/>
                <a:ext cx="1588" cy="1588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0 h 1"/>
                  <a:gd name="T4" fmla="*/ 0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0"/>
                      <a:pt x="1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67" name="Freeform 235"/>
              <p:cNvSpPr/>
              <p:nvPr/>
            </p:nvSpPr>
            <p:spPr bwMode="auto">
              <a:xfrm>
                <a:off x="510224" y="3986213"/>
                <a:ext cx="7938" cy="9525"/>
              </a:xfrm>
              <a:custGeom>
                <a:avLst/>
                <a:gdLst>
                  <a:gd name="T0" fmla="*/ 4 w 6"/>
                  <a:gd name="T1" fmla="*/ 0 h 6"/>
                  <a:gd name="T2" fmla="*/ 1 w 6"/>
                  <a:gd name="T3" fmla="*/ 4 h 6"/>
                  <a:gd name="T4" fmla="*/ 2 w 6"/>
                  <a:gd name="T5" fmla="*/ 6 h 6"/>
                  <a:gd name="T6" fmla="*/ 6 w 6"/>
                  <a:gd name="T7" fmla="*/ 1 h 6"/>
                  <a:gd name="T8" fmla="*/ 4 w 6"/>
                  <a:gd name="T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6">
                    <a:moveTo>
                      <a:pt x="4" y="0"/>
                    </a:moveTo>
                    <a:cubicBezTo>
                      <a:pt x="5" y="3"/>
                      <a:pt x="0" y="3"/>
                      <a:pt x="1" y="4"/>
                    </a:cubicBezTo>
                    <a:cubicBezTo>
                      <a:pt x="2" y="5"/>
                      <a:pt x="2" y="5"/>
                      <a:pt x="2" y="6"/>
                    </a:cubicBezTo>
                    <a:cubicBezTo>
                      <a:pt x="4" y="5"/>
                      <a:pt x="4" y="2"/>
                      <a:pt x="6" y="1"/>
                    </a:cubicBezTo>
                    <a:cubicBezTo>
                      <a:pt x="5" y="1"/>
                      <a:pt x="5" y="1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68" name="Freeform 236"/>
              <p:cNvSpPr/>
              <p:nvPr/>
            </p:nvSpPr>
            <p:spPr bwMode="auto">
              <a:xfrm>
                <a:off x="526099" y="3984626"/>
                <a:ext cx="4763" cy="4763"/>
              </a:xfrm>
              <a:custGeom>
                <a:avLst/>
                <a:gdLst>
                  <a:gd name="T0" fmla="*/ 0 w 3"/>
                  <a:gd name="T1" fmla="*/ 3 h 3"/>
                  <a:gd name="T2" fmla="*/ 3 w 3"/>
                  <a:gd name="T3" fmla="*/ 1 h 3"/>
                  <a:gd name="T4" fmla="*/ 0 w 3"/>
                  <a:gd name="T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3">
                    <a:moveTo>
                      <a:pt x="0" y="3"/>
                    </a:moveTo>
                    <a:cubicBezTo>
                      <a:pt x="1" y="3"/>
                      <a:pt x="2" y="2"/>
                      <a:pt x="3" y="1"/>
                    </a:cubicBezTo>
                    <a:cubicBezTo>
                      <a:pt x="2" y="0"/>
                      <a:pt x="1" y="2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69" name="Freeform 237"/>
              <p:cNvSpPr/>
              <p:nvPr/>
            </p:nvSpPr>
            <p:spPr bwMode="auto">
              <a:xfrm>
                <a:off x="524511" y="3989388"/>
                <a:ext cx="1588" cy="0"/>
              </a:xfrm>
              <a:custGeom>
                <a:avLst/>
                <a:gdLst>
                  <a:gd name="T0" fmla="*/ 0 w 2"/>
                  <a:gd name="T1" fmla="*/ 2 w 2"/>
                  <a:gd name="T2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cubicBezTo>
                      <a:pt x="1" y="0"/>
                      <a:pt x="1" y="0"/>
                      <a:pt x="2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70" name="Freeform 238"/>
              <p:cNvSpPr/>
              <p:nvPr/>
            </p:nvSpPr>
            <p:spPr bwMode="auto">
              <a:xfrm>
                <a:off x="522924" y="4005263"/>
                <a:ext cx="3175" cy="4763"/>
              </a:xfrm>
              <a:custGeom>
                <a:avLst/>
                <a:gdLst>
                  <a:gd name="T0" fmla="*/ 0 w 3"/>
                  <a:gd name="T1" fmla="*/ 2 h 3"/>
                  <a:gd name="T2" fmla="*/ 2 w 3"/>
                  <a:gd name="T3" fmla="*/ 3 h 3"/>
                  <a:gd name="T4" fmla="*/ 3 w 3"/>
                  <a:gd name="T5" fmla="*/ 0 h 3"/>
                  <a:gd name="T6" fmla="*/ 0 w 3"/>
                  <a:gd name="T7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3">
                    <a:moveTo>
                      <a:pt x="0" y="2"/>
                    </a:moveTo>
                    <a:cubicBezTo>
                      <a:pt x="2" y="3"/>
                      <a:pt x="2" y="3"/>
                      <a:pt x="2" y="3"/>
                    </a:cubicBezTo>
                    <a:cubicBezTo>
                      <a:pt x="3" y="3"/>
                      <a:pt x="3" y="1"/>
                      <a:pt x="3" y="0"/>
                    </a:cubicBezTo>
                    <a:cubicBezTo>
                      <a:pt x="2" y="0"/>
                      <a:pt x="0" y="0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71" name="Freeform 239"/>
              <p:cNvSpPr/>
              <p:nvPr/>
            </p:nvSpPr>
            <p:spPr bwMode="auto">
              <a:xfrm>
                <a:off x="526099" y="4005263"/>
                <a:ext cx="3175" cy="1588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0 h 1"/>
                  <a:gd name="T4" fmla="*/ 2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1" y="1"/>
                      <a:pt x="2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72" name="Freeform 240"/>
              <p:cNvSpPr/>
              <p:nvPr/>
            </p:nvSpPr>
            <p:spPr bwMode="auto">
              <a:xfrm>
                <a:off x="487999" y="4024313"/>
                <a:ext cx="14288" cy="12700"/>
              </a:xfrm>
              <a:custGeom>
                <a:avLst/>
                <a:gdLst>
                  <a:gd name="T0" fmla="*/ 0 w 10"/>
                  <a:gd name="T1" fmla="*/ 3 h 9"/>
                  <a:gd name="T2" fmla="*/ 0 w 10"/>
                  <a:gd name="T3" fmla="*/ 9 h 9"/>
                  <a:gd name="T4" fmla="*/ 6 w 10"/>
                  <a:gd name="T5" fmla="*/ 4 h 9"/>
                  <a:gd name="T6" fmla="*/ 7 w 10"/>
                  <a:gd name="T7" fmla="*/ 0 h 9"/>
                  <a:gd name="T8" fmla="*/ 0 w 10"/>
                  <a:gd name="T9" fmla="*/ 3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9">
                    <a:moveTo>
                      <a:pt x="0" y="3"/>
                    </a:moveTo>
                    <a:cubicBezTo>
                      <a:pt x="0" y="9"/>
                      <a:pt x="0" y="9"/>
                      <a:pt x="0" y="9"/>
                    </a:cubicBezTo>
                    <a:cubicBezTo>
                      <a:pt x="4" y="8"/>
                      <a:pt x="0" y="2"/>
                      <a:pt x="6" y="4"/>
                    </a:cubicBezTo>
                    <a:cubicBezTo>
                      <a:pt x="6" y="2"/>
                      <a:pt x="10" y="2"/>
                      <a:pt x="7" y="0"/>
                    </a:cubicBezTo>
                    <a:cubicBezTo>
                      <a:pt x="5" y="1"/>
                      <a:pt x="4" y="5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73" name="Freeform 241"/>
              <p:cNvSpPr/>
              <p:nvPr/>
            </p:nvSpPr>
            <p:spPr bwMode="auto">
              <a:xfrm>
                <a:off x="511811" y="4041776"/>
                <a:ext cx="3175" cy="1588"/>
              </a:xfrm>
              <a:custGeom>
                <a:avLst/>
                <a:gdLst>
                  <a:gd name="T0" fmla="*/ 2 w 3"/>
                  <a:gd name="T1" fmla="*/ 0 h 1"/>
                  <a:gd name="T2" fmla="*/ 0 w 3"/>
                  <a:gd name="T3" fmla="*/ 1 h 1"/>
                  <a:gd name="T4" fmla="*/ 2 w 3"/>
                  <a:gd name="T5" fmla="*/ 1 h 1"/>
                  <a:gd name="T6" fmla="*/ 2 w 3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1">
                    <a:moveTo>
                      <a:pt x="2" y="0"/>
                    </a:moveTo>
                    <a:cubicBezTo>
                      <a:pt x="2" y="0"/>
                      <a:pt x="0" y="0"/>
                      <a:pt x="0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3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74" name="Freeform 242"/>
              <p:cNvSpPr/>
              <p:nvPr/>
            </p:nvSpPr>
            <p:spPr bwMode="auto">
              <a:xfrm>
                <a:off x="516574" y="4048126"/>
                <a:ext cx="4763" cy="3175"/>
              </a:xfrm>
              <a:custGeom>
                <a:avLst/>
                <a:gdLst>
                  <a:gd name="T0" fmla="*/ 0 w 3"/>
                  <a:gd name="T1" fmla="*/ 0 h 2"/>
                  <a:gd name="T2" fmla="*/ 0 w 3"/>
                  <a:gd name="T3" fmla="*/ 2 h 2"/>
                  <a:gd name="T4" fmla="*/ 3 w 3"/>
                  <a:gd name="T5" fmla="*/ 0 h 2"/>
                  <a:gd name="T6" fmla="*/ 0 w 3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0" y="0"/>
                    </a:moveTo>
                    <a:lnTo>
                      <a:pt x="0" y="2"/>
                    </a:lnTo>
                    <a:lnTo>
                      <a:pt x="3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75" name="Freeform 243"/>
              <p:cNvSpPr/>
              <p:nvPr/>
            </p:nvSpPr>
            <p:spPr bwMode="auto">
              <a:xfrm>
                <a:off x="502286" y="4051301"/>
                <a:ext cx="4763" cy="4763"/>
              </a:xfrm>
              <a:custGeom>
                <a:avLst/>
                <a:gdLst>
                  <a:gd name="T0" fmla="*/ 1 w 3"/>
                  <a:gd name="T1" fmla="*/ 0 h 3"/>
                  <a:gd name="T2" fmla="*/ 0 w 3"/>
                  <a:gd name="T3" fmla="*/ 3 h 3"/>
                  <a:gd name="T4" fmla="*/ 3 w 3"/>
                  <a:gd name="T5" fmla="*/ 1 h 3"/>
                  <a:gd name="T6" fmla="*/ 1 w 3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3">
                    <a:moveTo>
                      <a:pt x="1" y="0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1" y="2"/>
                      <a:pt x="2" y="2"/>
                      <a:pt x="3" y="1"/>
                    </a:cubicBez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76" name="Freeform 244"/>
              <p:cNvSpPr/>
              <p:nvPr/>
            </p:nvSpPr>
            <p:spPr bwMode="auto">
              <a:xfrm>
                <a:off x="456249" y="4059238"/>
                <a:ext cx="6350" cy="12700"/>
              </a:xfrm>
              <a:custGeom>
                <a:avLst/>
                <a:gdLst>
                  <a:gd name="T0" fmla="*/ 4 w 5"/>
                  <a:gd name="T1" fmla="*/ 2 h 9"/>
                  <a:gd name="T2" fmla="*/ 0 w 5"/>
                  <a:gd name="T3" fmla="*/ 0 h 9"/>
                  <a:gd name="T4" fmla="*/ 0 w 5"/>
                  <a:gd name="T5" fmla="*/ 9 h 9"/>
                  <a:gd name="T6" fmla="*/ 5 w 5"/>
                  <a:gd name="T7" fmla="*/ 7 h 9"/>
                  <a:gd name="T8" fmla="*/ 3 w 5"/>
                  <a:gd name="T9" fmla="*/ 6 h 9"/>
                  <a:gd name="T10" fmla="*/ 4 w 5"/>
                  <a:gd name="T11" fmla="*/ 2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9">
                    <a:moveTo>
                      <a:pt x="4" y="2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5" y="7"/>
                      <a:pt x="5" y="7"/>
                      <a:pt x="5" y="7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2" y="4"/>
                      <a:pt x="4" y="3"/>
                      <a:pt x="4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77" name="Freeform 245"/>
              <p:cNvSpPr/>
              <p:nvPr/>
            </p:nvSpPr>
            <p:spPr bwMode="auto">
              <a:xfrm>
                <a:off x="438786" y="4086226"/>
                <a:ext cx="9525" cy="6350"/>
              </a:xfrm>
              <a:custGeom>
                <a:avLst/>
                <a:gdLst>
                  <a:gd name="T0" fmla="*/ 4 w 6"/>
                  <a:gd name="T1" fmla="*/ 0 h 4"/>
                  <a:gd name="T2" fmla="*/ 0 w 6"/>
                  <a:gd name="T3" fmla="*/ 4 h 4"/>
                  <a:gd name="T4" fmla="*/ 6 w 6"/>
                  <a:gd name="T5" fmla="*/ 1 h 4"/>
                  <a:gd name="T6" fmla="*/ 4 w 6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4">
                    <a:moveTo>
                      <a:pt x="4" y="0"/>
                    </a:moveTo>
                    <a:lnTo>
                      <a:pt x="0" y="4"/>
                    </a:lnTo>
                    <a:lnTo>
                      <a:pt x="6" y="1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78" name="Freeform 246"/>
              <p:cNvSpPr/>
              <p:nvPr/>
            </p:nvSpPr>
            <p:spPr bwMode="auto">
              <a:xfrm>
                <a:off x="448311" y="4097338"/>
                <a:ext cx="4763" cy="4763"/>
              </a:xfrm>
              <a:custGeom>
                <a:avLst/>
                <a:gdLst>
                  <a:gd name="T0" fmla="*/ 0 w 4"/>
                  <a:gd name="T1" fmla="*/ 3 h 3"/>
                  <a:gd name="T2" fmla="*/ 4 w 4"/>
                  <a:gd name="T3" fmla="*/ 2 h 3"/>
                  <a:gd name="T4" fmla="*/ 0 w 4"/>
                  <a:gd name="T5" fmla="*/ 0 h 3"/>
                  <a:gd name="T6" fmla="*/ 0 w 4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3">
                    <a:moveTo>
                      <a:pt x="0" y="3"/>
                    </a:moveTo>
                    <a:cubicBezTo>
                      <a:pt x="2" y="3"/>
                      <a:pt x="4" y="3"/>
                      <a:pt x="4" y="2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1" y="2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79" name="Freeform 247"/>
              <p:cNvSpPr/>
              <p:nvPr/>
            </p:nvSpPr>
            <p:spPr bwMode="auto">
              <a:xfrm>
                <a:off x="445136" y="4097338"/>
                <a:ext cx="3175" cy="0"/>
              </a:xfrm>
              <a:custGeom>
                <a:avLst/>
                <a:gdLst>
                  <a:gd name="T0" fmla="*/ 0 w 2"/>
                  <a:gd name="T1" fmla="*/ 0 h 1"/>
                  <a:gd name="T2" fmla="*/ 2 w 2"/>
                  <a:gd name="T3" fmla="*/ 1 h 1"/>
                  <a:gd name="T4" fmla="*/ 0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1" y="1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80" name="Freeform 248"/>
              <p:cNvSpPr/>
              <p:nvPr/>
            </p:nvSpPr>
            <p:spPr bwMode="auto">
              <a:xfrm>
                <a:off x="461011" y="4106863"/>
                <a:ext cx="0" cy="1588"/>
              </a:xfrm>
              <a:custGeom>
                <a:avLst/>
                <a:gdLst>
                  <a:gd name="T0" fmla="*/ 0 h 1"/>
                  <a:gd name="T1" fmla="*/ 1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lnTo>
                      <a:pt x="0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81" name="Freeform 249"/>
              <p:cNvSpPr/>
              <p:nvPr/>
            </p:nvSpPr>
            <p:spPr bwMode="auto">
              <a:xfrm>
                <a:off x="453074" y="4103688"/>
                <a:ext cx="7938" cy="6350"/>
              </a:xfrm>
              <a:custGeom>
                <a:avLst/>
                <a:gdLst>
                  <a:gd name="T0" fmla="*/ 1 w 5"/>
                  <a:gd name="T1" fmla="*/ 0 h 4"/>
                  <a:gd name="T2" fmla="*/ 5 w 5"/>
                  <a:gd name="T3" fmla="*/ 2 h 4"/>
                  <a:gd name="T4" fmla="*/ 1 w 5"/>
                  <a:gd name="T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4">
                    <a:moveTo>
                      <a:pt x="1" y="0"/>
                    </a:moveTo>
                    <a:cubicBezTo>
                      <a:pt x="0" y="4"/>
                      <a:pt x="3" y="2"/>
                      <a:pt x="5" y="2"/>
                    </a:cubicBezTo>
                    <a:cubicBezTo>
                      <a:pt x="3" y="1"/>
                      <a:pt x="2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82" name="Freeform 250"/>
              <p:cNvSpPr/>
              <p:nvPr/>
            </p:nvSpPr>
            <p:spPr bwMode="auto">
              <a:xfrm>
                <a:off x="491174" y="4105276"/>
                <a:ext cx="3175" cy="4763"/>
              </a:xfrm>
              <a:custGeom>
                <a:avLst/>
                <a:gdLst>
                  <a:gd name="T0" fmla="*/ 2 w 2"/>
                  <a:gd name="T1" fmla="*/ 1 h 3"/>
                  <a:gd name="T2" fmla="*/ 0 w 2"/>
                  <a:gd name="T3" fmla="*/ 0 h 3"/>
                  <a:gd name="T4" fmla="*/ 2 w 2"/>
                  <a:gd name="T5" fmla="*/ 3 h 3"/>
                  <a:gd name="T6" fmla="*/ 2 w 2"/>
                  <a:gd name="T7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2" y="1"/>
                    </a:moveTo>
                    <a:lnTo>
                      <a:pt x="0" y="0"/>
                    </a:lnTo>
                    <a:lnTo>
                      <a:pt x="2" y="3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83" name="Freeform 251"/>
              <p:cNvSpPr/>
              <p:nvPr/>
            </p:nvSpPr>
            <p:spPr bwMode="auto">
              <a:xfrm>
                <a:off x="437199" y="4135438"/>
                <a:ext cx="6350" cy="0"/>
              </a:xfrm>
              <a:custGeom>
                <a:avLst/>
                <a:gdLst>
                  <a:gd name="T0" fmla="*/ 0 w 4"/>
                  <a:gd name="T1" fmla="*/ 0 w 4"/>
                  <a:gd name="T2" fmla="*/ 4 w 4"/>
                  <a:gd name="T3" fmla="*/ 0 w 4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4">
                    <a:moveTo>
                      <a:pt x="0" y="0"/>
                    </a:moveTo>
                    <a:lnTo>
                      <a:pt x="0" y="0"/>
                    </a:lnTo>
                    <a:lnTo>
                      <a:pt x="4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84" name="Freeform 252"/>
              <p:cNvSpPr/>
              <p:nvPr/>
            </p:nvSpPr>
            <p:spPr bwMode="auto">
              <a:xfrm>
                <a:off x="461011" y="4140201"/>
                <a:ext cx="3175" cy="1588"/>
              </a:xfrm>
              <a:custGeom>
                <a:avLst/>
                <a:gdLst>
                  <a:gd name="T0" fmla="*/ 0 w 3"/>
                  <a:gd name="T1" fmla="*/ 1 h 1"/>
                  <a:gd name="T2" fmla="*/ 3 w 3"/>
                  <a:gd name="T3" fmla="*/ 1 h 1"/>
                  <a:gd name="T4" fmla="*/ 0 w 3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1">
                    <a:moveTo>
                      <a:pt x="0" y="1"/>
                    </a:moveTo>
                    <a:cubicBezTo>
                      <a:pt x="3" y="1"/>
                      <a:pt x="3" y="1"/>
                      <a:pt x="3" y="1"/>
                    </a:cubicBezTo>
                    <a:cubicBezTo>
                      <a:pt x="2" y="0"/>
                      <a:pt x="1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85" name="Freeform 253"/>
              <p:cNvSpPr/>
              <p:nvPr/>
            </p:nvSpPr>
            <p:spPr bwMode="auto">
              <a:xfrm>
                <a:off x="454661" y="4141788"/>
                <a:ext cx="7938" cy="12700"/>
              </a:xfrm>
              <a:custGeom>
                <a:avLst/>
                <a:gdLst>
                  <a:gd name="T0" fmla="*/ 6 w 6"/>
                  <a:gd name="T1" fmla="*/ 6 h 9"/>
                  <a:gd name="T2" fmla="*/ 6 w 6"/>
                  <a:gd name="T3" fmla="*/ 5 h 9"/>
                  <a:gd name="T4" fmla="*/ 1 w 6"/>
                  <a:gd name="T5" fmla="*/ 6 h 9"/>
                  <a:gd name="T6" fmla="*/ 6 w 6"/>
                  <a:gd name="T7" fmla="*/ 6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9">
                    <a:moveTo>
                      <a:pt x="6" y="6"/>
                    </a:moveTo>
                    <a:cubicBezTo>
                      <a:pt x="6" y="5"/>
                      <a:pt x="6" y="5"/>
                      <a:pt x="6" y="5"/>
                    </a:cubicBezTo>
                    <a:cubicBezTo>
                      <a:pt x="6" y="0"/>
                      <a:pt x="0" y="3"/>
                      <a:pt x="1" y="6"/>
                    </a:cubicBezTo>
                    <a:cubicBezTo>
                      <a:pt x="4" y="4"/>
                      <a:pt x="4" y="9"/>
                      <a:pt x="6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86" name="Freeform 254"/>
              <p:cNvSpPr/>
              <p:nvPr/>
            </p:nvSpPr>
            <p:spPr bwMode="auto">
              <a:xfrm>
                <a:off x="410211" y="4162426"/>
                <a:ext cx="3175" cy="1588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1 h 1"/>
                  <a:gd name="T4" fmla="*/ 1 w 2"/>
                  <a:gd name="T5" fmla="*/ 1 h 1"/>
                  <a:gd name="T6" fmla="*/ 2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lnTo>
                      <a:pt x="0" y="1"/>
                    </a:lnTo>
                    <a:lnTo>
                      <a:pt x="1" y="1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87" name="Freeform 255"/>
              <p:cNvSpPr/>
              <p:nvPr/>
            </p:nvSpPr>
            <p:spPr bwMode="auto">
              <a:xfrm>
                <a:off x="402274" y="4170363"/>
                <a:ext cx="3175" cy="6350"/>
              </a:xfrm>
              <a:custGeom>
                <a:avLst/>
                <a:gdLst>
                  <a:gd name="T0" fmla="*/ 0 w 2"/>
                  <a:gd name="T1" fmla="*/ 1 h 5"/>
                  <a:gd name="T2" fmla="*/ 0 w 2"/>
                  <a:gd name="T3" fmla="*/ 5 h 5"/>
                  <a:gd name="T4" fmla="*/ 2 w 2"/>
                  <a:gd name="T5" fmla="*/ 2 h 5"/>
                  <a:gd name="T6" fmla="*/ 0 w 2"/>
                  <a:gd name="T7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5">
                    <a:moveTo>
                      <a:pt x="0" y="1"/>
                    </a:moveTo>
                    <a:cubicBezTo>
                      <a:pt x="0" y="5"/>
                      <a:pt x="0" y="5"/>
                      <a:pt x="0" y="5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88" name="Freeform 256"/>
              <p:cNvSpPr/>
              <p:nvPr/>
            </p:nvSpPr>
            <p:spPr bwMode="auto">
              <a:xfrm>
                <a:off x="441961" y="4175126"/>
                <a:ext cx="20638" cy="14288"/>
              </a:xfrm>
              <a:custGeom>
                <a:avLst/>
                <a:gdLst>
                  <a:gd name="T0" fmla="*/ 14 w 14"/>
                  <a:gd name="T1" fmla="*/ 4 h 10"/>
                  <a:gd name="T2" fmla="*/ 12 w 14"/>
                  <a:gd name="T3" fmla="*/ 0 h 10"/>
                  <a:gd name="T4" fmla="*/ 13 w 14"/>
                  <a:gd name="T5" fmla="*/ 1 h 10"/>
                  <a:gd name="T6" fmla="*/ 11 w 14"/>
                  <a:gd name="T7" fmla="*/ 3 h 10"/>
                  <a:gd name="T8" fmla="*/ 7 w 14"/>
                  <a:gd name="T9" fmla="*/ 3 h 10"/>
                  <a:gd name="T10" fmla="*/ 9 w 14"/>
                  <a:gd name="T11" fmla="*/ 0 h 10"/>
                  <a:gd name="T12" fmla="*/ 0 w 14"/>
                  <a:gd name="T13" fmla="*/ 6 h 10"/>
                  <a:gd name="T14" fmla="*/ 14 w 14"/>
                  <a:gd name="T15" fmla="*/ 4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4" h="10">
                    <a:moveTo>
                      <a:pt x="14" y="4"/>
                    </a:moveTo>
                    <a:cubicBezTo>
                      <a:pt x="14" y="2"/>
                      <a:pt x="13" y="1"/>
                      <a:pt x="12" y="0"/>
                    </a:cubicBezTo>
                    <a:cubicBezTo>
                      <a:pt x="13" y="1"/>
                      <a:pt x="13" y="1"/>
                      <a:pt x="13" y="1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10" y="3"/>
                      <a:pt x="8" y="4"/>
                      <a:pt x="7" y="3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6" y="1"/>
                      <a:pt x="3" y="4"/>
                      <a:pt x="0" y="6"/>
                    </a:cubicBezTo>
                    <a:cubicBezTo>
                      <a:pt x="5" y="10"/>
                      <a:pt x="9" y="3"/>
                      <a:pt x="14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89" name="Freeform 257"/>
              <p:cNvSpPr/>
              <p:nvPr/>
            </p:nvSpPr>
            <p:spPr bwMode="auto">
              <a:xfrm>
                <a:off x="457836" y="4175126"/>
                <a:ext cx="1588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90" name="Freeform 258"/>
              <p:cNvSpPr/>
              <p:nvPr/>
            </p:nvSpPr>
            <p:spPr bwMode="auto">
              <a:xfrm>
                <a:off x="405449" y="4173538"/>
                <a:ext cx="3175" cy="4763"/>
              </a:xfrm>
              <a:custGeom>
                <a:avLst/>
                <a:gdLst>
                  <a:gd name="T0" fmla="*/ 0 w 2"/>
                  <a:gd name="T1" fmla="*/ 3 h 3"/>
                  <a:gd name="T2" fmla="*/ 2 w 2"/>
                  <a:gd name="T3" fmla="*/ 3 h 3"/>
                  <a:gd name="T4" fmla="*/ 0 w 2"/>
                  <a:gd name="T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3">
                    <a:moveTo>
                      <a:pt x="0" y="3"/>
                    </a:moveTo>
                    <a:cubicBezTo>
                      <a:pt x="2" y="3"/>
                      <a:pt x="2" y="3"/>
                      <a:pt x="2" y="3"/>
                    </a:cubicBezTo>
                    <a:cubicBezTo>
                      <a:pt x="2" y="0"/>
                      <a:pt x="1" y="3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91" name="Rectangle 259"/>
              <p:cNvSpPr>
                <a:spLocks noChangeArrowheads="1"/>
              </p:cNvSpPr>
              <p:nvPr/>
            </p:nvSpPr>
            <p:spPr bwMode="auto">
              <a:xfrm>
                <a:off x="399099" y="4184651"/>
                <a:ext cx="1588" cy="15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92" name="Freeform 260"/>
              <p:cNvSpPr/>
              <p:nvPr/>
            </p:nvSpPr>
            <p:spPr bwMode="auto">
              <a:xfrm>
                <a:off x="403861" y="4219576"/>
                <a:ext cx="1588" cy="3175"/>
              </a:xfrm>
              <a:custGeom>
                <a:avLst/>
                <a:gdLst>
                  <a:gd name="T0" fmla="*/ 1 w 1"/>
                  <a:gd name="T1" fmla="*/ 2 h 2"/>
                  <a:gd name="T2" fmla="*/ 1 w 1"/>
                  <a:gd name="T3" fmla="*/ 0 h 2"/>
                  <a:gd name="T4" fmla="*/ 0 w 1"/>
                  <a:gd name="T5" fmla="*/ 0 h 2"/>
                  <a:gd name="T6" fmla="*/ 1 w 1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1" y="2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1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93" name="Freeform 261"/>
              <p:cNvSpPr/>
              <p:nvPr/>
            </p:nvSpPr>
            <p:spPr bwMode="auto">
              <a:xfrm>
                <a:off x="413386" y="4232276"/>
                <a:ext cx="6350" cy="6350"/>
              </a:xfrm>
              <a:custGeom>
                <a:avLst/>
                <a:gdLst>
                  <a:gd name="T0" fmla="*/ 4 w 4"/>
                  <a:gd name="T1" fmla="*/ 4 h 5"/>
                  <a:gd name="T2" fmla="*/ 2 w 4"/>
                  <a:gd name="T3" fmla="*/ 3 h 5"/>
                  <a:gd name="T4" fmla="*/ 4 w 4"/>
                  <a:gd name="T5" fmla="*/ 1 h 5"/>
                  <a:gd name="T6" fmla="*/ 0 w 4"/>
                  <a:gd name="T7" fmla="*/ 3 h 5"/>
                  <a:gd name="T8" fmla="*/ 1 w 4"/>
                  <a:gd name="T9" fmla="*/ 5 h 5"/>
                  <a:gd name="T10" fmla="*/ 4 w 4"/>
                  <a:gd name="T11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5">
                    <a:moveTo>
                      <a:pt x="4" y="4"/>
                    </a:moveTo>
                    <a:cubicBezTo>
                      <a:pt x="3" y="4"/>
                      <a:pt x="3" y="3"/>
                      <a:pt x="2" y="3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1" y="0"/>
                      <a:pt x="2" y="3"/>
                      <a:pt x="0" y="3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2" y="5"/>
                      <a:pt x="4" y="5"/>
                      <a:pt x="4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94" name="Freeform 262"/>
              <p:cNvSpPr/>
              <p:nvPr/>
            </p:nvSpPr>
            <p:spPr bwMode="auto">
              <a:xfrm>
                <a:off x="405449" y="4237038"/>
                <a:ext cx="6350" cy="6350"/>
              </a:xfrm>
              <a:custGeom>
                <a:avLst/>
                <a:gdLst>
                  <a:gd name="T0" fmla="*/ 5 w 5"/>
                  <a:gd name="T1" fmla="*/ 0 h 4"/>
                  <a:gd name="T2" fmla="*/ 0 w 5"/>
                  <a:gd name="T3" fmla="*/ 4 h 4"/>
                  <a:gd name="T4" fmla="*/ 5 w 5"/>
                  <a:gd name="T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4">
                    <a:moveTo>
                      <a:pt x="5" y="0"/>
                    </a:moveTo>
                    <a:cubicBezTo>
                      <a:pt x="2" y="0"/>
                      <a:pt x="0" y="2"/>
                      <a:pt x="0" y="4"/>
                    </a:cubicBezTo>
                    <a:cubicBezTo>
                      <a:pt x="2" y="2"/>
                      <a:pt x="4" y="2"/>
                      <a:pt x="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95" name="Freeform 263"/>
              <p:cNvSpPr/>
              <p:nvPr/>
            </p:nvSpPr>
            <p:spPr bwMode="auto">
              <a:xfrm>
                <a:off x="399099" y="4246563"/>
                <a:ext cx="15875" cy="12700"/>
              </a:xfrm>
              <a:custGeom>
                <a:avLst/>
                <a:gdLst>
                  <a:gd name="T0" fmla="*/ 7 w 12"/>
                  <a:gd name="T1" fmla="*/ 5 h 9"/>
                  <a:gd name="T2" fmla="*/ 7 w 12"/>
                  <a:gd name="T3" fmla="*/ 6 h 9"/>
                  <a:gd name="T4" fmla="*/ 0 w 12"/>
                  <a:gd name="T5" fmla="*/ 3 h 9"/>
                  <a:gd name="T6" fmla="*/ 5 w 12"/>
                  <a:gd name="T7" fmla="*/ 5 h 9"/>
                  <a:gd name="T8" fmla="*/ 0 w 12"/>
                  <a:gd name="T9" fmla="*/ 5 h 9"/>
                  <a:gd name="T10" fmla="*/ 12 w 12"/>
                  <a:gd name="T11" fmla="*/ 9 h 9"/>
                  <a:gd name="T12" fmla="*/ 12 w 12"/>
                  <a:gd name="T13" fmla="*/ 8 h 9"/>
                  <a:gd name="T14" fmla="*/ 7 w 12"/>
                  <a:gd name="T15" fmla="*/ 5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2" h="9">
                    <a:moveTo>
                      <a:pt x="7" y="5"/>
                    </a:moveTo>
                    <a:cubicBezTo>
                      <a:pt x="7" y="6"/>
                      <a:pt x="7" y="6"/>
                      <a:pt x="7" y="6"/>
                    </a:cubicBezTo>
                    <a:cubicBezTo>
                      <a:pt x="5" y="4"/>
                      <a:pt x="3" y="0"/>
                      <a:pt x="0" y="3"/>
                    </a:cubicBezTo>
                    <a:cubicBezTo>
                      <a:pt x="2" y="3"/>
                      <a:pt x="4" y="4"/>
                      <a:pt x="5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5" y="5"/>
                      <a:pt x="8" y="7"/>
                      <a:pt x="12" y="9"/>
                    </a:cubicBezTo>
                    <a:cubicBezTo>
                      <a:pt x="12" y="8"/>
                      <a:pt x="12" y="8"/>
                      <a:pt x="12" y="8"/>
                    </a:cubicBezTo>
                    <a:cubicBezTo>
                      <a:pt x="10" y="9"/>
                      <a:pt x="9" y="6"/>
                      <a:pt x="7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96" name="Freeform 264"/>
              <p:cNvSpPr/>
              <p:nvPr/>
            </p:nvSpPr>
            <p:spPr bwMode="auto">
              <a:xfrm>
                <a:off x="1303974" y="4249738"/>
                <a:ext cx="4763" cy="3175"/>
              </a:xfrm>
              <a:custGeom>
                <a:avLst/>
                <a:gdLst>
                  <a:gd name="T0" fmla="*/ 0 w 3"/>
                  <a:gd name="T1" fmla="*/ 2 h 2"/>
                  <a:gd name="T2" fmla="*/ 2 w 3"/>
                  <a:gd name="T3" fmla="*/ 2 h 2"/>
                  <a:gd name="T4" fmla="*/ 3 w 3"/>
                  <a:gd name="T5" fmla="*/ 0 h 2"/>
                  <a:gd name="T6" fmla="*/ 0 w 3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0" y="2"/>
                    </a:moveTo>
                    <a:cubicBezTo>
                      <a:pt x="2" y="2"/>
                      <a:pt x="2" y="2"/>
                      <a:pt x="2" y="2"/>
                    </a:cubicBezTo>
                    <a:cubicBezTo>
                      <a:pt x="2" y="1"/>
                      <a:pt x="2" y="1"/>
                      <a:pt x="3" y="0"/>
                    </a:cubicBezTo>
                    <a:cubicBezTo>
                      <a:pt x="1" y="0"/>
                      <a:pt x="2" y="1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97" name="Freeform 265"/>
              <p:cNvSpPr/>
              <p:nvPr/>
            </p:nvSpPr>
            <p:spPr bwMode="auto">
              <a:xfrm>
                <a:off x="418149" y="4257676"/>
                <a:ext cx="11113" cy="4763"/>
              </a:xfrm>
              <a:custGeom>
                <a:avLst/>
                <a:gdLst>
                  <a:gd name="T0" fmla="*/ 4 w 8"/>
                  <a:gd name="T1" fmla="*/ 0 h 4"/>
                  <a:gd name="T2" fmla="*/ 3 w 8"/>
                  <a:gd name="T3" fmla="*/ 2 h 4"/>
                  <a:gd name="T4" fmla="*/ 0 w 8"/>
                  <a:gd name="T5" fmla="*/ 1 h 4"/>
                  <a:gd name="T6" fmla="*/ 0 w 8"/>
                  <a:gd name="T7" fmla="*/ 2 h 4"/>
                  <a:gd name="T8" fmla="*/ 1 w 8"/>
                  <a:gd name="T9" fmla="*/ 3 h 4"/>
                  <a:gd name="T10" fmla="*/ 8 w 8"/>
                  <a:gd name="T11" fmla="*/ 2 h 4"/>
                  <a:gd name="T12" fmla="*/ 4 w 8"/>
                  <a:gd name="T13" fmla="*/ 1 h 4"/>
                  <a:gd name="T14" fmla="*/ 4 w 8"/>
                  <a:gd name="T1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" h="4">
                    <a:moveTo>
                      <a:pt x="4" y="0"/>
                    </a:moveTo>
                    <a:cubicBezTo>
                      <a:pt x="3" y="2"/>
                      <a:pt x="3" y="2"/>
                      <a:pt x="3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0" y="2"/>
                      <a:pt x="1" y="3"/>
                      <a:pt x="1" y="3"/>
                    </a:cubicBezTo>
                    <a:cubicBezTo>
                      <a:pt x="3" y="3"/>
                      <a:pt x="7" y="4"/>
                      <a:pt x="8" y="2"/>
                    </a:cubicBezTo>
                    <a:cubicBezTo>
                      <a:pt x="4" y="1"/>
                      <a:pt x="4" y="1"/>
                      <a:pt x="4" y="1"/>
                    </a:cubicBezTo>
                    <a:lnTo>
                      <a:pt x="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98" name="Freeform 266"/>
              <p:cNvSpPr/>
              <p:nvPr/>
            </p:nvSpPr>
            <p:spPr bwMode="auto">
              <a:xfrm>
                <a:off x="395924" y="4260851"/>
                <a:ext cx="9525" cy="11113"/>
              </a:xfrm>
              <a:custGeom>
                <a:avLst/>
                <a:gdLst>
                  <a:gd name="T0" fmla="*/ 7 w 7"/>
                  <a:gd name="T1" fmla="*/ 4 h 8"/>
                  <a:gd name="T2" fmla="*/ 5 w 7"/>
                  <a:gd name="T3" fmla="*/ 0 h 8"/>
                  <a:gd name="T4" fmla="*/ 0 w 7"/>
                  <a:gd name="T5" fmla="*/ 2 h 8"/>
                  <a:gd name="T6" fmla="*/ 7 w 7"/>
                  <a:gd name="T7" fmla="*/ 4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8">
                    <a:moveTo>
                      <a:pt x="7" y="4"/>
                    </a:moveTo>
                    <a:cubicBezTo>
                      <a:pt x="4" y="5"/>
                      <a:pt x="5" y="1"/>
                      <a:pt x="5" y="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3" y="1"/>
                      <a:pt x="5" y="8"/>
                      <a:pt x="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99" name="Freeform 267"/>
              <p:cNvSpPr/>
              <p:nvPr/>
            </p:nvSpPr>
            <p:spPr bwMode="auto">
              <a:xfrm>
                <a:off x="400686" y="4273551"/>
                <a:ext cx="1588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00" name="Freeform 268"/>
              <p:cNvSpPr/>
              <p:nvPr/>
            </p:nvSpPr>
            <p:spPr bwMode="auto">
              <a:xfrm>
                <a:off x="402274" y="4264026"/>
                <a:ext cx="11113" cy="11113"/>
              </a:xfrm>
              <a:custGeom>
                <a:avLst/>
                <a:gdLst>
                  <a:gd name="T0" fmla="*/ 0 w 8"/>
                  <a:gd name="T1" fmla="*/ 6 h 8"/>
                  <a:gd name="T2" fmla="*/ 2 w 8"/>
                  <a:gd name="T3" fmla="*/ 5 h 8"/>
                  <a:gd name="T4" fmla="*/ 2 w 8"/>
                  <a:gd name="T5" fmla="*/ 8 h 8"/>
                  <a:gd name="T6" fmla="*/ 6 w 8"/>
                  <a:gd name="T7" fmla="*/ 5 h 8"/>
                  <a:gd name="T8" fmla="*/ 6 w 8"/>
                  <a:gd name="T9" fmla="*/ 8 h 8"/>
                  <a:gd name="T10" fmla="*/ 6 w 8"/>
                  <a:gd name="T11" fmla="*/ 4 h 8"/>
                  <a:gd name="T12" fmla="*/ 8 w 8"/>
                  <a:gd name="T13" fmla="*/ 3 h 8"/>
                  <a:gd name="T14" fmla="*/ 0 w 8"/>
                  <a:gd name="T15" fmla="*/ 6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" h="8">
                    <a:moveTo>
                      <a:pt x="0" y="6"/>
                    </a:moveTo>
                    <a:cubicBezTo>
                      <a:pt x="2" y="5"/>
                      <a:pt x="2" y="5"/>
                      <a:pt x="2" y="5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4" y="7"/>
                      <a:pt x="3" y="4"/>
                      <a:pt x="6" y="5"/>
                    </a:cubicBezTo>
                    <a:cubicBezTo>
                      <a:pt x="8" y="6"/>
                      <a:pt x="4" y="8"/>
                      <a:pt x="6" y="8"/>
                    </a:cubicBezTo>
                    <a:cubicBezTo>
                      <a:pt x="7" y="6"/>
                      <a:pt x="7" y="6"/>
                      <a:pt x="6" y="4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3" y="0"/>
                      <a:pt x="4" y="5"/>
                      <a:pt x="0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01" name="Freeform 269"/>
              <p:cNvSpPr/>
              <p:nvPr/>
            </p:nvSpPr>
            <p:spPr bwMode="auto">
              <a:xfrm>
                <a:off x="461011" y="4289426"/>
                <a:ext cx="1588" cy="3175"/>
              </a:xfrm>
              <a:custGeom>
                <a:avLst/>
                <a:gdLst>
                  <a:gd name="T0" fmla="*/ 0 w 1"/>
                  <a:gd name="T1" fmla="*/ 2 h 2"/>
                  <a:gd name="T2" fmla="*/ 1 w 1"/>
                  <a:gd name="T3" fmla="*/ 0 h 2"/>
                  <a:gd name="T4" fmla="*/ 1 w 1"/>
                  <a:gd name="T5" fmla="*/ 0 h 2"/>
                  <a:gd name="T6" fmla="*/ 0 w 1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2"/>
                    </a:moveTo>
                    <a:lnTo>
                      <a:pt x="1" y="0"/>
                    </a:lnTo>
                    <a:lnTo>
                      <a:pt x="1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02" name="Freeform 270"/>
              <p:cNvSpPr/>
              <p:nvPr/>
            </p:nvSpPr>
            <p:spPr bwMode="auto">
              <a:xfrm>
                <a:off x="383224" y="4321176"/>
                <a:ext cx="4763" cy="3175"/>
              </a:xfrm>
              <a:custGeom>
                <a:avLst/>
                <a:gdLst>
                  <a:gd name="T0" fmla="*/ 0 w 3"/>
                  <a:gd name="T1" fmla="*/ 2 h 2"/>
                  <a:gd name="T2" fmla="*/ 3 w 3"/>
                  <a:gd name="T3" fmla="*/ 2 h 2"/>
                  <a:gd name="T4" fmla="*/ 2 w 3"/>
                  <a:gd name="T5" fmla="*/ 0 h 2"/>
                  <a:gd name="T6" fmla="*/ 0 w 3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0" y="2"/>
                    </a:moveTo>
                    <a:lnTo>
                      <a:pt x="3" y="2"/>
                    </a:lnTo>
                    <a:lnTo>
                      <a:pt x="2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03" name="Freeform 271"/>
              <p:cNvSpPr/>
              <p:nvPr/>
            </p:nvSpPr>
            <p:spPr bwMode="auto">
              <a:xfrm>
                <a:off x="1296036" y="4327526"/>
                <a:ext cx="1588" cy="3175"/>
              </a:xfrm>
              <a:custGeom>
                <a:avLst/>
                <a:gdLst>
                  <a:gd name="T0" fmla="*/ 1 w 1"/>
                  <a:gd name="T1" fmla="*/ 2 h 2"/>
                  <a:gd name="T2" fmla="*/ 1 w 1"/>
                  <a:gd name="T3" fmla="*/ 0 h 2"/>
                  <a:gd name="T4" fmla="*/ 0 w 1"/>
                  <a:gd name="T5" fmla="*/ 1 h 2"/>
                  <a:gd name="T6" fmla="*/ 1 w 1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1" y="2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1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04" name="Freeform 272"/>
              <p:cNvSpPr/>
              <p:nvPr/>
            </p:nvSpPr>
            <p:spPr bwMode="auto">
              <a:xfrm>
                <a:off x="507049" y="4338638"/>
                <a:ext cx="4763" cy="0"/>
              </a:xfrm>
              <a:custGeom>
                <a:avLst/>
                <a:gdLst>
                  <a:gd name="T0" fmla="*/ 0 w 3"/>
                  <a:gd name="T1" fmla="*/ 3 w 3"/>
                  <a:gd name="T2" fmla="*/ 0 w 3"/>
                  <a:gd name="T3" fmla="*/ 0 w 3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3">
                    <a:moveTo>
                      <a:pt x="0" y="0"/>
                    </a:moveTo>
                    <a:lnTo>
                      <a:pt x="3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05" name="Freeform 273"/>
              <p:cNvSpPr/>
              <p:nvPr/>
            </p:nvSpPr>
            <p:spPr bwMode="auto">
              <a:xfrm>
                <a:off x="1265874" y="4421188"/>
                <a:ext cx="3175" cy="3175"/>
              </a:xfrm>
              <a:custGeom>
                <a:avLst/>
                <a:gdLst>
                  <a:gd name="T0" fmla="*/ 0 w 2"/>
                  <a:gd name="T1" fmla="*/ 2 h 2"/>
                  <a:gd name="T2" fmla="*/ 2 w 2"/>
                  <a:gd name="T3" fmla="*/ 1 h 2"/>
                  <a:gd name="T4" fmla="*/ 0 w 2"/>
                  <a:gd name="T5" fmla="*/ 0 h 2"/>
                  <a:gd name="T6" fmla="*/ 0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lnTo>
                      <a:pt x="2" y="1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06" name="Freeform 274"/>
              <p:cNvSpPr/>
              <p:nvPr/>
            </p:nvSpPr>
            <p:spPr bwMode="auto">
              <a:xfrm>
                <a:off x="1248411" y="4432301"/>
                <a:ext cx="4763" cy="1588"/>
              </a:xfrm>
              <a:custGeom>
                <a:avLst/>
                <a:gdLst>
                  <a:gd name="T0" fmla="*/ 0 w 3"/>
                  <a:gd name="T1" fmla="*/ 0 h 1"/>
                  <a:gd name="T2" fmla="*/ 1 w 3"/>
                  <a:gd name="T3" fmla="*/ 1 h 1"/>
                  <a:gd name="T4" fmla="*/ 3 w 3"/>
                  <a:gd name="T5" fmla="*/ 0 h 1"/>
                  <a:gd name="T6" fmla="*/ 0 w 3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1">
                    <a:moveTo>
                      <a:pt x="0" y="0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07" name="Freeform 275"/>
              <p:cNvSpPr/>
              <p:nvPr/>
            </p:nvSpPr>
            <p:spPr bwMode="auto">
              <a:xfrm>
                <a:off x="1243649" y="4451351"/>
                <a:ext cx="4763" cy="3175"/>
              </a:xfrm>
              <a:custGeom>
                <a:avLst/>
                <a:gdLst>
                  <a:gd name="T0" fmla="*/ 0 w 4"/>
                  <a:gd name="T1" fmla="*/ 0 h 2"/>
                  <a:gd name="T2" fmla="*/ 4 w 4"/>
                  <a:gd name="T3" fmla="*/ 2 h 2"/>
                  <a:gd name="T4" fmla="*/ 4 w 4"/>
                  <a:gd name="T5" fmla="*/ 1 h 2"/>
                  <a:gd name="T6" fmla="*/ 0 w 4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">
                    <a:moveTo>
                      <a:pt x="0" y="0"/>
                    </a:moveTo>
                    <a:cubicBezTo>
                      <a:pt x="4" y="2"/>
                      <a:pt x="4" y="2"/>
                      <a:pt x="4" y="2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3" y="2"/>
                      <a:pt x="2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08" name="Freeform 276"/>
              <p:cNvSpPr/>
              <p:nvPr/>
            </p:nvSpPr>
            <p:spPr bwMode="auto">
              <a:xfrm>
                <a:off x="491174" y="4527551"/>
                <a:ext cx="3175" cy="3175"/>
              </a:xfrm>
              <a:custGeom>
                <a:avLst/>
                <a:gdLst>
                  <a:gd name="T0" fmla="*/ 2 w 2"/>
                  <a:gd name="T1" fmla="*/ 2 h 2"/>
                  <a:gd name="T2" fmla="*/ 2 w 2"/>
                  <a:gd name="T3" fmla="*/ 0 h 2"/>
                  <a:gd name="T4" fmla="*/ 0 w 2"/>
                  <a:gd name="T5" fmla="*/ 2 h 2"/>
                  <a:gd name="T6" fmla="*/ 2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lnTo>
                      <a:pt x="2" y="0"/>
                    </a:lnTo>
                    <a:lnTo>
                      <a:pt x="0" y="2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09" name="Freeform 277"/>
              <p:cNvSpPr/>
              <p:nvPr/>
            </p:nvSpPr>
            <p:spPr bwMode="auto">
              <a:xfrm>
                <a:off x="524511" y="4543426"/>
                <a:ext cx="1588" cy="1588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1 h 1"/>
                  <a:gd name="T4" fmla="*/ 0 w 1"/>
                  <a:gd name="T5" fmla="*/ 0 h 1"/>
                  <a:gd name="T6" fmla="*/ 0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lnTo>
                      <a:pt x="1" y="1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10" name="Freeform 278"/>
              <p:cNvSpPr/>
              <p:nvPr/>
            </p:nvSpPr>
            <p:spPr bwMode="auto">
              <a:xfrm>
                <a:off x="1038861" y="4614863"/>
                <a:ext cx="11113" cy="6350"/>
              </a:xfrm>
              <a:custGeom>
                <a:avLst/>
                <a:gdLst>
                  <a:gd name="T0" fmla="*/ 0 w 8"/>
                  <a:gd name="T1" fmla="*/ 4 h 4"/>
                  <a:gd name="T2" fmla="*/ 8 w 8"/>
                  <a:gd name="T3" fmla="*/ 2 h 4"/>
                  <a:gd name="T4" fmla="*/ 0 w 8"/>
                  <a:gd name="T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" h="4">
                    <a:moveTo>
                      <a:pt x="0" y="4"/>
                    </a:moveTo>
                    <a:cubicBezTo>
                      <a:pt x="3" y="3"/>
                      <a:pt x="6" y="3"/>
                      <a:pt x="8" y="2"/>
                    </a:cubicBezTo>
                    <a:cubicBezTo>
                      <a:pt x="5" y="2"/>
                      <a:pt x="2" y="0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11" name="Freeform 279"/>
              <p:cNvSpPr/>
              <p:nvPr/>
            </p:nvSpPr>
            <p:spPr bwMode="auto">
              <a:xfrm>
                <a:off x="1049974" y="4614863"/>
                <a:ext cx="3175" cy="3175"/>
              </a:xfrm>
              <a:custGeom>
                <a:avLst/>
                <a:gdLst>
                  <a:gd name="T0" fmla="*/ 0 w 3"/>
                  <a:gd name="T1" fmla="*/ 2 h 2"/>
                  <a:gd name="T2" fmla="*/ 3 w 3"/>
                  <a:gd name="T3" fmla="*/ 0 h 2"/>
                  <a:gd name="T4" fmla="*/ 0 w 3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2">
                    <a:moveTo>
                      <a:pt x="0" y="2"/>
                    </a:moveTo>
                    <a:cubicBezTo>
                      <a:pt x="1" y="2"/>
                      <a:pt x="2" y="2"/>
                      <a:pt x="3" y="0"/>
                    </a:cubicBezTo>
                    <a:cubicBezTo>
                      <a:pt x="2" y="1"/>
                      <a:pt x="1" y="2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15" name="组合 14"/>
            <p:cNvGrpSpPr/>
            <p:nvPr/>
          </p:nvGrpSpPr>
          <p:grpSpPr>
            <a:xfrm>
              <a:off x="2952764" y="3147814"/>
              <a:ext cx="1795596" cy="780891"/>
              <a:chOff x="2632388" y="2894898"/>
              <a:chExt cx="1795596" cy="780891"/>
            </a:xfrm>
          </p:grpSpPr>
          <p:grpSp>
            <p:nvGrpSpPr>
              <p:cNvPr id="24" name="组合 51"/>
              <p:cNvGrpSpPr/>
              <p:nvPr/>
            </p:nvGrpSpPr>
            <p:grpSpPr bwMode="auto">
              <a:xfrm>
                <a:off x="2632388" y="2894898"/>
                <a:ext cx="855727" cy="780891"/>
                <a:chOff x="932034" y="896124"/>
                <a:chExt cx="678217" cy="1041862"/>
              </a:xfrm>
            </p:grpSpPr>
            <p:sp>
              <p:nvSpPr>
                <p:cNvPr id="25" name="TextBox 8"/>
                <p:cNvSpPr txBox="1">
                  <a:spLocks noChangeArrowheads="1"/>
                </p:cNvSpPr>
                <p:nvPr/>
              </p:nvSpPr>
              <p:spPr bwMode="auto">
                <a:xfrm>
                  <a:off x="970470" y="896124"/>
                  <a:ext cx="639781" cy="61595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r>
                    <a:rPr lang="en-US" altLang="zh-CN" sz="2400" b="1" dirty="0" smtClean="0">
                      <a:solidFill>
                        <a:srgbClr val="00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4</a:t>
                  </a:r>
                  <a:endParaRPr lang="zh-CN" altLang="en-US" sz="2400" b="1" dirty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26" name="TextBox 8"/>
                <p:cNvSpPr txBox="1">
                  <a:spLocks noChangeArrowheads="1"/>
                </p:cNvSpPr>
                <p:nvPr/>
              </p:nvSpPr>
              <p:spPr bwMode="auto">
                <a:xfrm>
                  <a:off x="970470" y="1322034"/>
                  <a:ext cx="566868" cy="61595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r>
                    <a:rPr lang="en-US" altLang="zh-CN" sz="2400" b="1" dirty="0" smtClean="0">
                      <a:solidFill>
                        <a:srgbClr val="00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5</a:t>
                  </a:r>
                  <a:endParaRPr lang="zh-CN" altLang="en-US" sz="2400" b="1" dirty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cxnSp>
              <p:nvCxnSpPr>
                <p:cNvPr id="27" name="直接连接符 26"/>
                <p:cNvCxnSpPr/>
                <p:nvPr/>
              </p:nvCxnSpPr>
              <p:spPr bwMode="auto">
                <a:xfrm>
                  <a:off x="932034" y="1413634"/>
                  <a:ext cx="298297" cy="0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28" name="TextBox 27"/>
              <p:cNvSpPr txBox="1"/>
              <p:nvPr/>
            </p:nvSpPr>
            <p:spPr>
              <a:xfrm>
                <a:off x="3131840" y="3075806"/>
                <a:ext cx="480024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b="1" dirty="0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＜</a:t>
                </a:r>
                <a:endParaRPr lang="zh-CN" altLang="en-US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grpSp>
            <p:nvGrpSpPr>
              <p:cNvPr id="29" name="组合 51"/>
              <p:cNvGrpSpPr/>
              <p:nvPr/>
            </p:nvGrpSpPr>
            <p:grpSpPr bwMode="auto">
              <a:xfrm>
                <a:off x="3572257" y="2894898"/>
                <a:ext cx="855727" cy="769230"/>
                <a:chOff x="932034" y="911682"/>
                <a:chExt cx="678217" cy="1026304"/>
              </a:xfrm>
            </p:grpSpPr>
            <p:sp>
              <p:nvSpPr>
                <p:cNvPr id="30" name="TextBox 8"/>
                <p:cNvSpPr txBox="1">
                  <a:spLocks noChangeArrowheads="1"/>
                </p:cNvSpPr>
                <p:nvPr/>
              </p:nvSpPr>
              <p:spPr bwMode="auto">
                <a:xfrm>
                  <a:off x="970470" y="911682"/>
                  <a:ext cx="639781" cy="61595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r>
                    <a:rPr lang="en-US" altLang="zh-CN" sz="2400" b="1" dirty="0" smtClean="0">
                      <a:solidFill>
                        <a:srgbClr val="00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5</a:t>
                  </a:r>
                  <a:endParaRPr lang="zh-CN" altLang="en-US" sz="2400" b="1" dirty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31" name="TextBox 8"/>
                <p:cNvSpPr txBox="1">
                  <a:spLocks noChangeArrowheads="1"/>
                </p:cNvSpPr>
                <p:nvPr/>
              </p:nvSpPr>
              <p:spPr bwMode="auto">
                <a:xfrm>
                  <a:off x="970470" y="1322034"/>
                  <a:ext cx="566868" cy="61595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r>
                    <a:rPr lang="en-US" altLang="zh-CN" sz="2400" b="1" dirty="0" smtClean="0">
                      <a:solidFill>
                        <a:srgbClr val="00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6</a:t>
                  </a:r>
                  <a:endParaRPr lang="zh-CN" altLang="en-US" sz="2400" b="1" dirty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cxnSp>
              <p:nvCxnSpPr>
                <p:cNvPr id="32" name="直接连接符 31"/>
                <p:cNvCxnSpPr/>
                <p:nvPr/>
              </p:nvCxnSpPr>
              <p:spPr bwMode="auto">
                <a:xfrm>
                  <a:off x="932034" y="1413634"/>
                  <a:ext cx="298297" cy="0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sp>
        <p:nvSpPr>
          <p:cNvPr id="33" name="文本框 1"/>
          <p:cNvSpPr txBox="1"/>
          <p:nvPr/>
        </p:nvSpPr>
        <p:spPr>
          <a:xfrm>
            <a:off x="1773117" y="4011910"/>
            <a:ext cx="5319163" cy="559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答：第二小组平均</a:t>
            </a:r>
            <a:r>
              <a:rPr lang="zh-CN" altLang="en-US" sz="2400" b="1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每名同</a:t>
            </a:r>
            <a:r>
              <a:rPr lang="zh-CN" altLang="en-US" sz="2400" b="1" dirty="0" smtClean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学运得多。</a:t>
            </a:r>
            <a:endParaRPr lang="zh-CN" altLang="en-US" sz="2400" b="1" dirty="0">
              <a:solidFill>
                <a:srgbClr val="00B05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13" name="组合 112"/>
          <p:cNvGrpSpPr/>
          <p:nvPr/>
        </p:nvGrpSpPr>
        <p:grpSpPr>
          <a:xfrm>
            <a:off x="963085" y="2283718"/>
            <a:ext cx="2441789" cy="975013"/>
            <a:chOff x="963086" y="2283718"/>
            <a:chExt cx="2024738" cy="975013"/>
          </a:xfrm>
        </p:grpSpPr>
        <p:grpSp>
          <p:nvGrpSpPr>
            <p:cNvPr id="9" name="组合 8"/>
            <p:cNvGrpSpPr/>
            <p:nvPr/>
          </p:nvGrpSpPr>
          <p:grpSpPr>
            <a:xfrm>
              <a:off x="971600" y="2283718"/>
              <a:ext cx="2016224" cy="975013"/>
              <a:chOff x="971600" y="2283718"/>
              <a:chExt cx="2016224" cy="975013"/>
            </a:xfrm>
          </p:grpSpPr>
          <p:sp>
            <p:nvSpPr>
              <p:cNvPr id="8" name="TextBox 7"/>
              <p:cNvSpPr txBox="1"/>
              <p:nvPr/>
            </p:nvSpPr>
            <p:spPr>
              <a:xfrm>
                <a:off x="971600" y="2427734"/>
                <a:ext cx="2016224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4÷5=   ( </a:t>
                </a:r>
                <a:r>
                  <a:rPr lang="zh-CN" altLang="en-US" sz="24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筐</a:t>
                </a:r>
                <a:r>
                  <a:rPr lang="en-US" altLang="zh-CN" sz="24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 )</a:t>
                </a:r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grpSp>
            <p:nvGrpSpPr>
              <p:cNvPr id="10" name="组合 51"/>
              <p:cNvGrpSpPr/>
              <p:nvPr/>
            </p:nvGrpSpPr>
            <p:grpSpPr bwMode="auto">
              <a:xfrm>
                <a:off x="1716257" y="2283718"/>
                <a:ext cx="855727" cy="749697"/>
                <a:chOff x="932034" y="872777"/>
                <a:chExt cx="678217" cy="1000243"/>
              </a:xfrm>
            </p:grpSpPr>
            <p:sp>
              <p:nvSpPr>
                <p:cNvPr id="12" name="TextBox 8"/>
                <p:cNvSpPr txBox="1">
                  <a:spLocks noChangeArrowheads="1"/>
                </p:cNvSpPr>
                <p:nvPr/>
              </p:nvSpPr>
              <p:spPr bwMode="auto">
                <a:xfrm>
                  <a:off x="970470" y="872777"/>
                  <a:ext cx="639781" cy="61595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r>
                    <a:rPr lang="en-US" altLang="zh-CN" sz="2400" b="1" dirty="0" smtClean="0">
                      <a:solidFill>
                        <a:srgbClr val="00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4</a:t>
                  </a:r>
                  <a:endParaRPr lang="zh-CN" altLang="en-US" sz="2400" b="1" dirty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3" name="TextBox 8"/>
                <p:cNvSpPr txBox="1">
                  <a:spLocks noChangeArrowheads="1"/>
                </p:cNvSpPr>
                <p:nvPr/>
              </p:nvSpPr>
              <p:spPr bwMode="auto">
                <a:xfrm>
                  <a:off x="970470" y="1257068"/>
                  <a:ext cx="566868" cy="61595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r>
                    <a:rPr lang="en-US" altLang="zh-CN" sz="2400" b="1" dirty="0" smtClean="0">
                      <a:solidFill>
                        <a:srgbClr val="00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5</a:t>
                  </a:r>
                  <a:endParaRPr lang="zh-CN" altLang="en-US" sz="2400" b="1" dirty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cxnSp>
              <p:nvCxnSpPr>
                <p:cNvPr id="14" name="直接连接符 13"/>
                <p:cNvCxnSpPr/>
                <p:nvPr/>
              </p:nvCxnSpPr>
              <p:spPr bwMode="auto">
                <a:xfrm>
                  <a:off x="932034" y="1413634"/>
                  <a:ext cx="298297" cy="0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35" name="KSO_Shape"/>
            <p:cNvSpPr/>
            <p:nvPr/>
          </p:nvSpPr>
          <p:spPr>
            <a:xfrm flipH="1">
              <a:off x="963086" y="2338879"/>
              <a:ext cx="1905000" cy="577050"/>
            </a:xfrm>
            <a:custGeom>
              <a:avLst/>
              <a:gdLst>
                <a:gd name="connsiteX0" fmla="*/ 3151224 w 4103286"/>
                <a:gd name="connsiteY0" fmla="*/ 0 h 2664296"/>
                <a:gd name="connsiteX1" fmla="*/ 2803180 w 4103286"/>
                <a:gd name="connsiteY1" fmla="*/ 0 h 2664296"/>
                <a:gd name="connsiteX2" fmla="*/ 2178957 w 4103286"/>
                <a:gd name="connsiteY2" fmla="*/ 0 h 2664296"/>
                <a:gd name="connsiteX3" fmla="*/ 2107018 w 4103286"/>
                <a:gd name="connsiteY3" fmla="*/ 0 h 2664296"/>
                <a:gd name="connsiteX4" fmla="*/ 1300106 w 4103286"/>
                <a:gd name="connsiteY4" fmla="*/ 0 h 2664296"/>
                <a:gd name="connsiteX5" fmla="*/ 952062 w 4103286"/>
                <a:gd name="connsiteY5" fmla="*/ 0 h 2664296"/>
                <a:gd name="connsiteX6" fmla="*/ 0 w 4103286"/>
                <a:gd name="connsiteY6" fmla="*/ 952062 h 2664296"/>
                <a:gd name="connsiteX7" fmla="*/ 0 w 4103286"/>
                <a:gd name="connsiteY7" fmla="*/ 1445186 h 2664296"/>
                <a:gd name="connsiteX8" fmla="*/ 0 w 4103286"/>
                <a:gd name="connsiteY8" fmla="*/ 1573636 h 2664296"/>
                <a:gd name="connsiteX9" fmla="*/ 0 w 4103286"/>
                <a:gd name="connsiteY9" fmla="*/ 2517733 h 2664296"/>
                <a:gd name="connsiteX10" fmla="*/ 146563 w 4103286"/>
                <a:gd name="connsiteY10" fmla="*/ 2664296 h 2664296"/>
                <a:gd name="connsiteX11" fmla="*/ 2107018 w 4103286"/>
                <a:gd name="connsiteY11" fmla="*/ 2664296 h 2664296"/>
                <a:gd name="connsiteX12" fmla="*/ 2178957 w 4103286"/>
                <a:gd name="connsiteY12" fmla="*/ 2664296 h 2664296"/>
                <a:gd name="connsiteX13" fmla="*/ 3956723 w 4103286"/>
                <a:gd name="connsiteY13" fmla="*/ 2664296 h 2664296"/>
                <a:gd name="connsiteX14" fmla="*/ 4103286 w 4103286"/>
                <a:gd name="connsiteY14" fmla="*/ 2517733 h 2664296"/>
                <a:gd name="connsiteX15" fmla="*/ 4103286 w 4103286"/>
                <a:gd name="connsiteY15" fmla="*/ 1573636 h 2664296"/>
                <a:gd name="connsiteX16" fmla="*/ 4103286 w 4103286"/>
                <a:gd name="connsiteY16" fmla="*/ 1445186 h 2664296"/>
                <a:gd name="connsiteX17" fmla="*/ 4103286 w 4103286"/>
                <a:gd name="connsiteY17" fmla="*/ 952062 h 2664296"/>
                <a:gd name="connsiteX18" fmla="*/ 3151224 w 4103286"/>
                <a:gd name="connsiteY18" fmla="*/ 0 h 2664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4103286" h="2664296">
                  <a:moveTo>
                    <a:pt x="3151224" y="0"/>
                  </a:moveTo>
                  <a:lnTo>
                    <a:pt x="2803180" y="0"/>
                  </a:lnTo>
                  <a:lnTo>
                    <a:pt x="2178957" y="0"/>
                  </a:lnTo>
                  <a:lnTo>
                    <a:pt x="2107018" y="0"/>
                  </a:lnTo>
                  <a:lnTo>
                    <a:pt x="1300106" y="0"/>
                  </a:lnTo>
                  <a:lnTo>
                    <a:pt x="952062" y="0"/>
                  </a:lnTo>
                  <a:cubicBezTo>
                    <a:pt x="426253" y="0"/>
                    <a:pt x="0" y="426253"/>
                    <a:pt x="0" y="952062"/>
                  </a:cubicBezTo>
                  <a:lnTo>
                    <a:pt x="0" y="1445186"/>
                  </a:lnTo>
                  <a:lnTo>
                    <a:pt x="0" y="1573636"/>
                  </a:lnTo>
                  <a:lnTo>
                    <a:pt x="0" y="2517733"/>
                  </a:lnTo>
                  <a:cubicBezTo>
                    <a:pt x="0" y="2598678"/>
                    <a:pt x="65618" y="2664296"/>
                    <a:pt x="146563" y="2664296"/>
                  </a:cubicBezTo>
                  <a:lnTo>
                    <a:pt x="2107018" y="2664296"/>
                  </a:lnTo>
                  <a:lnTo>
                    <a:pt x="2178957" y="2664296"/>
                  </a:lnTo>
                  <a:lnTo>
                    <a:pt x="3956723" y="2664296"/>
                  </a:lnTo>
                  <a:cubicBezTo>
                    <a:pt x="4037668" y="2664296"/>
                    <a:pt x="4103286" y="2598678"/>
                    <a:pt x="4103286" y="2517733"/>
                  </a:cubicBezTo>
                  <a:lnTo>
                    <a:pt x="4103286" y="1573636"/>
                  </a:lnTo>
                  <a:lnTo>
                    <a:pt x="4103286" y="1445186"/>
                  </a:lnTo>
                  <a:lnTo>
                    <a:pt x="4103286" y="952062"/>
                  </a:lnTo>
                  <a:cubicBezTo>
                    <a:pt x="4103286" y="426253"/>
                    <a:pt x="3677033" y="0"/>
                    <a:pt x="3151224" y="0"/>
                  </a:cubicBezTo>
                  <a:close/>
                </a:path>
              </a:pathLst>
            </a:custGeom>
            <a:noFill/>
            <a:ln>
              <a:solidFill>
                <a:srgbClr val="FB9E00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 b="1">
                <a:solidFill>
                  <a:srgbClr val="FFFFFF"/>
                </a:solidFill>
              </a:endParaRPr>
            </a:p>
          </p:txBody>
        </p:sp>
      </p:grpSp>
      <p:grpSp>
        <p:nvGrpSpPr>
          <p:cNvPr id="114" name="组合 113"/>
          <p:cNvGrpSpPr/>
          <p:nvPr/>
        </p:nvGrpSpPr>
        <p:grpSpPr>
          <a:xfrm>
            <a:off x="3416334" y="2283718"/>
            <a:ext cx="2474794" cy="975013"/>
            <a:chOff x="3416334" y="2283718"/>
            <a:chExt cx="2052106" cy="975013"/>
          </a:xfrm>
        </p:grpSpPr>
        <p:grpSp>
          <p:nvGrpSpPr>
            <p:cNvPr id="11" name="组合 10"/>
            <p:cNvGrpSpPr/>
            <p:nvPr/>
          </p:nvGrpSpPr>
          <p:grpSpPr>
            <a:xfrm>
              <a:off x="3452216" y="2283718"/>
              <a:ext cx="2016224" cy="975013"/>
              <a:chOff x="3452216" y="2283718"/>
              <a:chExt cx="2016224" cy="975013"/>
            </a:xfrm>
          </p:grpSpPr>
          <p:sp>
            <p:nvSpPr>
              <p:cNvPr id="17" name="TextBox 16"/>
              <p:cNvSpPr txBox="1"/>
              <p:nvPr/>
            </p:nvSpPr>
            <p:spPr>
              <a:xfrm>
                <a:off x="3452216" y="2427734"/>
                <a:ext cx="2016224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5÷6=   ( </a:t>
                </a:r>
                <a:r>
                  <a:rPr lang="zh-CN" altLang="en-US" sz="24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筐</a:t>
                </a:r>
                <a:r>
                  <a:rPr lang="en-US" altLang="zh-CN" sz="24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 )</a:t>
                </a:r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grpSp>
            <p:nvGrpSpPr>
              <p:cNvPr id="18" name="组合 51"/>
              <p:cNvGrpSpPr/>
              <p:nvPr/>
            </p:nvGrpSpPr>
            <p:grpSpPr bwMode="auto">
              <a:xfrm>
                <a:off x="4164529" y="2283718"/>
                <a:ext cx="855727" cy="749697"/>
                <a:chOff x="932034" y="799058"/>
                <a:chExt cx="678217" cy="1000243"/>
              </a:xfrm>
            </p:grpSpPr>
            <p:sp>
              <p:nvSpPr>
                <p:cNvPr id="19" name="TextBox 8"/>
                <p:cNvSpPr txBox="1">
                  <a:spLocks noChangeArrowheads="1"/>
                </p:cNvSpPr>
                <p:nvPr/>
              </p:nvSpPr>
              <p:spPr bwMode="auto">
                <a:xfrm>
                  <a:off x="970470" y="799058"/>
                  <a:ext cx="639781" cy="61595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r>
                    <a:rPr lang="en-US" altLang="zh-CN" sz="2400" b="1" dirty="0" smtClean="0">
                      <a:solidFill>
                        <a:srgbClr val="00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5</a:t>
                  </a:r>
                  <a:endParaRPr lang="zh-CN" altLang="en-US" sz="2400" b="1" dirty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20" name="TextBox 8"/>
                <p:cNvSpPr txBox="1">
                  <a:spLocks noChangeArrowheads="1"/>
                </p:cNvSpPr>
                <p:nvPr/>
              </p:nvSpPr>
              <p:spPr bwMode="auto">
                <a:xfrm>
                  <a:off x="970470" y="1183349"/>
                  <a:ext cx="566868" cy="61595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r>
                    <a:rPr lang="en-US" altLang="zh-CN" sz="2400" b="1" dirty="0" smtClean="0">
                      <a:solidFill>
                        <a:srgbClr val="00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6</a:t>
                  </a:r>
                  <a:endParaRPr lang="zh-CN" altLang="en-US" sz="2400" b="1" dirty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cxnSp>
              <p:nvCxnSpPr>
                <p:cNvPr id="21" name="直接连接符 20"/>
                <p:cNvCxnSpPr/>
                <p:nvPr/>
              </p:nvCxnSpPr>
              <p:spPr bwMode="auto">
                <a:xfrm>
                  <a:off x="932034" y="1317561"/>
                  <a:ext cx="298297" cy="0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36" name="KSO_Shape"/>
            <p:cNvSpPr/>
            <p:nvPr/>
          </p:nvSpPr>
          <p:spPr>
            <a:xfrm flipH="1">
              <a:off x="3416334" y="2340339"/>
              <a:ext cx="1905000" cy="577050"/>
            </a:xfrm>
            <a:custGeom>
              <a:avLst/>
              <a:gdLst>
                <a:gd name="connsiteX0" fmla="*/ 3151224 w 4103286"/>
                <a:gd name="connsiteY0" fmla="*/ 0 h 2664296"/>
                <a:gd name="connsiteX1" fmla="*/ 2803180 w 4103286"/>
                <a:gd name="connsiteY1" fmla="*/ 0 h 2664296"/>
                <a:gd name="connsiteX2" fmla="*/ 2178957 w 4103286"/>
                <a:gd name="connsiteY2" fmla="*/ 0 h 2664296"/>
                <a:gd name="connsiteX3" fmla="*/ 2107018 w 4103286"/>
                <a:gd name="connsiteY3" fmla="*/ 0 h 2664296"/>
                <a:gd name="connsiteX4" fmla="*/ 1300106 w 4103286"/>
                <a:gd name="connsiteY4" fmla="*/ 0 h 2664296"/>
                <a:gd name="connsiteX5" fmla="*/ 952062 w 4103286"/>
                <a:gd name="connsiteY5" fmla="*/ 0 h 2664296"/>
                <a:gd name="connsiteX6" fmla="*/ 0 w 4103286"/>
                <a:gd name="connsiteY6" fmla="*/ 952062 h 2664296"/>
                <a:gd name="connsiteX7" fmla="*/ 0 w 4103286"/>
                <a:gd name="connsiteY7" fmla="*/ 1445186 h 2664296"/>
                <a:gd name="connsiteX8" fmla="*/ 0 w 4103286"/>
                <a:gd name="connsiteY8" fmla="*/ 1573636 h 2664296"/>
                <a:gd name="connsiteX9" fmla="*/ 0 w 4103286"/>
                <a:gd name="connsiteY9" fmla="*/ 2517733 h 2664296"/>
                <a:gd name="connsiteX10" fmla="*/ 146563 w 4103286"/>
                <a:gd name="connsiteY10" fmla="*/ 2664296 h 2664296"/>
                <a:gd name="connsiteX11" fmla="*/ 2107018 w 4103286"/>
                <a:gd name="connsiteY11" fmla="*/ 2664296 h 2664296"/>
                <a:gd name="connsiteX12" fmla="*/ 2178957 w 4103286"/>
                <a:gd name="connsiteY12" fmla="*/ 2664296 h 2664296"/>
                <a:gd name="connsiteX13" fmla="*/ 3956723 w 4103286"/>
                <a:gd name="connsiteY13" fmla="*/ 2664296 h 2664296"/>
                <a:gd name="connsiteX14" fmla="*/ 4103286 w 4103286"/>
                <a:gd name="connsiteY14" fmla="*/ 2517733 h 2664296"/>
                <a:gd name="connsiteX15" fmla="*/ 4103286 w 4103286"/>
                <a:gd name="connsiteY15" fmla="*/ 1573636 h 2664296"/>
                <a:gd name="connsiteX16" fmla="*/ 4103286 w 4103286"/>
                <a:gd name="connsiteY16" fmla="*/ 1445186 h 2664296"/>
                <a:gd name="connsiteX17" fmla="*/ 4103286 w 4103286"/>
                <a:gd name="connsiteY17" fmla="*/ 952062 h 2664296"/>
                <a:gd name="connsiteX18" fmla="*/ 3151224 w 4103286"/>
                <a:gd name="connsiteY18" fmla="*/ 0 h 2664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4103286" h="2664296">
                  <a:moveTo>
                    <a:pt x="3151224" y="0"/>
                  </a:moveTo>
                  <a:lnTo>
                    <a:pt x="2803180" y="0"/>
                  </a:lnTo>
                  <a:lnTo>
                    <a:pt x="2178957" y="0"/>
                  </a:lnTo>
                  <a:lnTo>
                    <a:pt x="2107018" y="0"/>
                  </a:lnTo>
                  <a:lnTo>
                    <a:pt x="1300106" y="0"/>
                  </a:lnTo>
                  <a:lnTo>
                    <a:pt x="952062" y="0"/>
                  </a:lnTo>
                  <a:cubicBezTo>
                    <a:pt x="426253" y="0"/>
                    <a:pt x="0" y="426253"/>
                    <a:pt x="0" y="952062"/>
                  </a:cubicBezTo>
                  <a:lnTo>
                    <a:pt x="0" y="1445186"/>
                  </a:lnTo>
                  <a:lnTo>
                    <a:pt x="0" y="1573636"/>
                  </a:lnTo>
                  <a:lnTo>
                    <a:pt x="0" y="2517733"/>
                  </a:lnTo>
                  <a:cubicBezTo>
                    <a:pt x="0" y="2598678"/>
                    <a:pt x="65618" y="2664296"/>
                    <a:pt x="146563" y="2664296"/>
                  </a:cubicBezTo>
                  <a:lnTo>
                    <a:pt x="2107018" y="2664296"/>
                  </a:lnTo>
                  <a:lnTo>
                    <a:pt x="2178957" y="2664296"/>
                  </a:lnTo>
                  <a:lnTo>
                    <a:pt x="3956723" y="2664296"/>
                  </a:lnTo>
                  <a:cubicBezTo>
                    <a:pt x="4037668" y="2664296"/>
                    <a:pt x="4103286" y="2598678"/>
                    <a:pt x="4103286" y="2517733"/>
                  </a:cubicBezTo>
                  <a:lnTo>
                    <a:pt x="4103286" y="1573636"/>
                  </a:lnTo>
                  <a:lnTo>
                    <a:pt x="4103286" y="1445186"/>
                  </a:lnTo>
                  <a:lnTo>
                    <a:pt x="4103286" y="952062"/>
                  </a:lnTo>
                  <a:cubicBezTo>
                    <a:pt x="4103286" y="426253"/>
                    <a:pt x="3677033" y="0"/>
                    <a:pt x="3151224" y="0"/>
                  </a:cubicBezTo>
                  <a:close/>
                </a:path>
              </a:pathLst>
            </a:custGeom>
            <a:noFill/>
            <a:ln>
              <a:solidFill>
                <a:srgbClr val="FB9E00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 b="1">
                <a:solidFill>
                  <a:srgbClr val="FFFFFF"/>
                </a:solidFill>
              </a:endParaRPr>
            </a:p>
          </p:txBody>
        </p:sp>
      </p:grpSp>
      <p:grpSp>
        <p:nvGrpSpPr>
          <p:cNvPr id="115" name="组合 11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16" name="图片 115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17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3" grpId="0" animBg="1"/>
      <p:bldP spid="3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683568" y="3057803"/>
            <a:ext cx="7848872" cy="954107"/>
            <a:chOff x="1687941" y="3242659"/>
            <a:chExt cx="6251450" cy="954107"/>
          </a:xfrm>
        </p:grpSpPr>
        <p:grpSp>
          <p:nvGrpSpPr>
            <p:cNvPr id="86" name="组合 85"/>
            <p:cNvGrpSpPr/>
            <p:nvPr/>
          </p:nvGrpSpPr>
          <p:grpSpPr>
            <a:xfrm>
              <a:off x="1687941" y="3261778"/>
              <a:ext cx="5808754" cy="454711"/>
              <a:chOff x="4490089" y="1063071"/>
              <a:chExt cx="1322388" cy="276225"/>
            </a:xfrm>
            <a:solidFill>
              <a:schemeClr val="accent5">
                <a:lumMod val="20000"/>
                <a:lumOff val="80000"/>
              </a:schemeClr>
            </a:solidFill>
          </p:grpSpPr>
          <p:sp>
            <p:nvSpPr>
              <p:cNvPr id="87" name="Freeform 1922"/>
              <p:cNvSpPr/>
              <p:nvPr/>
            </p:nvSpPr>
            <p:spPr bwMode="auto">
              <a:xfrm>
                <a:off x="5096514" y="1072596"/>
                <a:ext cx="17463" cy="20638"/>
              </a:xfrm>
              <a:custGeom>
                <a:avLst/>
                <a:gdLst>
                  <a:gd name="T0" fmla="*/ 6 w 10"/>
                  <a:gd name="T1" fmla="*/ 0 h 12"/>
                  <a:gd name="T2" fmla="*/ 0 w 10"/>
                  <a:gd name="T3" fmla="*/ 12 h 12"/>
                  <a:gd name="T4" fmla="*/ 6 w 10"/>
                  <a:gd name="T5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0" h="12">
                    <a:moveTo>
                      <a:pt x="6" y="0"/>
                    </a:moveTo>
                    <a:cubicBezTo>
                      <a:pt x="0" y="0"/>
                      <a:pt x="1" y="7"/>
                      <a:pt x="0" y="12"/>
                    </a:cubicBezTo>
                    <a:cubicBezTo>
                      <a:pt x="10" y="11"/>
                      <a:pt x="2" y="5"/>
                      <a:pt x="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8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88" name="Freeform 1923"/>
              <p:cNvSpPr/>
              <p:nvPr/>
            </p:nvSpPr>
            <p:spPr bwMode="auto">
              <a:xfrm>
                <a:off x="4913952" y="1072596"/>
                <a:ext cx="20638" cy="20638"/>
              </a:xfrm>
              <a:custGeom>
                <a:avLst/>
                <a:gdLst>
                  <a:gd name="T0" fmla="*/ 9 w 12"/>
                  <a:gd name="T1" fmla="*/ 0 h 12"/>
                  <a:gd name="T2" fmla="*/ 5 w 12"/>
                  <a:gd name="T3" fmla="*/ 10 h 12"/>
                  <a:gd name="T4" fmla="*/ 7 w 12"/>
                  <a:gd name="T5" fmla="*/ 12 h 12"/>
                  <a:gd name="T6" fmla="*/ 11 w 12"/>
                  <a:gd name="T7" fmla="*/ 12 h 12"/>
                  <a:gd name="T8" fmla="*/ 9 w 12"/>
                  <a:gd name="T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12">
                    <a:moveTo>
                      <a:pt x="9" y="0"/>
                    </a:moveTo>
                    <a:cubicBezTo>
                      <a:pt x="0" y="2"/>
                      <a:pt x="7" y="8"/>
                      <a:pt x="5" y="10"/>
                    </a:cubicBezTo>
                    <a:cubicBezTo>
                      <a:pt x="4" y="12"/>
                      <a:pt x="6" y="12"/>
                      <a:pt x="7" y="12"/>
                    </a:cubicBezTo>
                    <a:cubicBezTo>
                      <a:pt x="8" y="12"/>
                      <a:pt x="10" y="12"/>
                      <a:pt x="11" y="12"/>
                    </a:cubicBezTo>
                    <a:cubicBezTo>
                      <a:pt x="7" y="7"/>
                      <a:pt x="12" y="6"/>
                      <a:pt x="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8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89" name="Freeform 1924"/>
              <p:cNvSpPr/>
              <p:nvPr/>
            </p:nvSpPr>
            <p:spPr bwMode="auto">
              <a:xfrm>
                <a:off x="5371152" y="1083709"/>
                <a:ext cx="17463" cy="26988"/>
              </a:xfrm>
              <a:custGeom>
                <a:avLst/>
                <a:gdLst>
                  <a:gd name="T0" fmla="*/ 8 w 10"/>
                  <a:gd name="T1" fmla="*/ 6 h 16"/>
                  <a:gd name="T2" fmla="*/ 8 w 10"/>
                  <a:gd name="T3" fmla="*/ 0 h 16"/>
                  <a:gd name="T4" fmla="*/ 0 w 10"/>
                  <a:gd name="T5" fmla="*/ 8 h 16"/>
                  <a:gd name="T6" fmla="*/ 10 w 10"/>
                  <a:gd name="T7" fmla="*/ 4 h 16"/>
                  <a:gd name="T8" fmla="*/ 8 w 10"/>
                  <a:gd name="T9" fmla="*/ 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16">
                    <a:moveTo>
                      <a:pt x="8" y="6"/>
                    </a:moveTo>
                    <a:cubicBezTo>
                      <a:pt x="5" y="5"/>
                      <a:pt x="9" y="3"/>
                      <a:pt x="8" y="0"/>
                    </a:cubicBezTo>
                    <a:cubicBezTo>
                      <a:pt x="3" y="0"/>
                      <a:pt x="1" y="3"/>
                      <a:pt x="0" y="8"/>
                    </a:cubicBezTo>
                    <a:cubicBezTo>
                      <a:pt x="4" y="3"/>
                      <a:pt x="10" y="16"/>
                      <a:pt x="10" y="4"/>
                    </a:cubicBezTo>
                    <a:cubicBezTo>
                      <a:pt x="9" y="4"/>
                      <a:pt x="9" y="5"/>
                      <a:pt x="8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8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90" name="Freeform 1925"/>
              <p:cNvSpPr/>
              <p:nvPr/>
            </p:nvSpPr>
            <p:spPr bwMode="auto">
              <a:xfrm>
                <a:off x="5264789" y="1083709"/>
                <a:ext cx="17463" cy="15875"/>
              </a:xfrm>
              <a:custGeom>
                <a:avLst/>
                <a:gdLst>
                  <a:gd name="T0" fmla="*/ 7 w 10"/>
                  <a:gd name="T1" fmla="*/ 0 h 10"/>
                  <a:gd name="T2" fmla="*/ 1 w 10"/>
                  <a:gd name="T3" fmla="*/ 10 h 10"/>
                  <a:gd name="T4" fmla="*/ 7 w 10"/>
                  <a:gd name="T5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0" h="10">
                    <a:moveTo>
                      <a:pt x="7" y="0"/>
                    </a:moveTo>
                    <a:cubicBezTo>
                      <a:pt x="3" y="2"/>
                      <a:pt x="0" y="4"/>
                      <a:pt x="1" y="10"/>
                    </a:cubicBezTo>
                    <a:cubicBezTo>
                      <a:pt x="10" y="9"/>
                      <a:pt x="4" y="6"/>
                      <a:pt x="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8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91" name="Freeform 1926"/>
              <p:cNvSpPr/>
              <p:nvPr/>
            </p:nvSpPr>
            <p:spPr bwMode="auto">
              <a:xfrm>
                <a:off x="5113977" y="1086884"/>
                <a:ext cx="23813" cy="20638"/>
              </a:xfrm>
              <a:custGeom>
                <a:avLst/>
                <a:gdLst>
                  <a:gd name="T0" fmla="*/ 8 w 14"/>
                  <a:gd name="T1" fmla="*/ 0 h 12"/>
                  <a:gd name="T2" fmla="*/ 0 w 14"/>
                  <a:gd name="T3" fmla="*/ 0 h 12"/>
                  <a:gd name="T4" fmla="*/ 14 w 14"/>
                  <a:gd name="T5" fmla="*/ 10 h 12"/>
                  <a:gd name="T6" fmla="*/ 14 w 14"/>
                  <a:gd name="T7" fmla="*/ 4 h 12"/>
                  <a:gd name="T8" fmla="*/ 8 w 14"/>
                  <a:gd name="T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12">
                    <a:moveTo>
                      <a:pt x="8" y="0"/>
                    </a:moveTo>
                    <a:cubicBezTo>
                      <a:pt x="5" y="0"/>
                      <a:pt x="3" y="0"/>
                      <a:pt x="0" y="0"/>
                    </a:cubicBezTo>
                    <a:cubicBezTo>
                      <a:pt x="5" y="3"/>
                      <a:pt x="4" y="12"/>
                      <a:pt x="14" y="10"/>
                    </a:cubicBezTo>
                    <a:cubicBezTo>
                      <a:pt x="14" y="8"/>
                      <a:pt x="14" y="6"/>
                      <a:pt x="14" y="4"/>
                    </a:cubicBezTo>
                    <a:cubicBezTo>
                      <a:pt x="9" y="5"/>
                      <a:pt x="7" y="8"/>
                      <a:pt x="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8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92" name="Freeform 1927"/>
              <p:cNvSpPr/>
              <p:nvPr/>
            </p:nvSpPr>
            <p:spPr bwMode="auto">
              <a:xfrm>
                <a:off x="4806002" y="1086884"/>
                <a:ext cx="14288" cy="28575"/>
              </a:xfrm>
              <a:custGeom>
                <a:avLst/>
                <a:gdLst>
                  <a:gd name="T0" fmla="*/ 8 w 8"/>
                  <a:gd name="T1" fmla="*/ 6 h 17"/>
                  <a:gd name="T2" fmla="*/ 0 w 8"/>
                  <a:gd name="T3" fmla="*/ 8 h 17"/>
                  <a:gd name="T4" fmla="*/ 6 w 8"/>
                  <a:gd name="T5" fmla="*/ 16 h 17"/>
                  <a:gd name="T6" fmla="*/ 8 w 8"/>
                  <a:gd name="T7" fmla="*/ 6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" h="17">
                    <a:moveTo>
                      <a:pt x="8" y="6"/>
                    </a:moveTo>
                    <a:cubicBezTo>
                      <a:pt x="6" y="0"/>
                      <a:pt x="3" y="8"/>
                      <a:pt x="0" y="8"/>
                    </a:cubicBezTo>
                    <a:cubicBezTo>
                      <a:pt x="1" y="12"/>
                      <a:pt x="1" y="17"/>
                      <a:pt x="6" y="16"/>
                    </a:cubicBezTo>
                    <a:cubicBezTo>
                      <a:pt x="5" y="11"/>
                      <a:pt x="4" y="9"/>
                      <a:pt x="8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8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93" name="Freeform 1928"/>
              <p:cNvSpPr/>
              <p:nvPr/>
            </p:nvSpPr>
            <p:spPr bwMode="auto">
              <a:xfrm>
                <a:off x="5017139" y="1090059"/>
                <a:ext cx="22225" cy="23813"/>
              </a:xfrm>
              <a:custGeom>
                <a:avLst/>
                <a:gdLst>
                  <a:gd name="T0" fmla="*/ 1 w 13"/>
                  <a:gd name="T1" fmla="*/ 12 h 14"/>
                  <a:gd name="T2" fmla="*/ 13 w 13"/>
                  <a:gd name="T3" fmla="*/ 8 h 14"/>
                  <a:gd name="T4" fmla="*/ 1 w 13"/>
                  <a:gd name="T5" fmla="*/ 1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3" h="14">
                    <a:moveTo>
                      <a:pt x="1" y="12"/>
                    </a:moveTo>
                    <a:cubicBezTo>
                      <a:pt x="9" y="14"/>
                      <a:pt x="7" y="7"/>
                      <a:pt x="13" y="8"/>
                    </a:cubicBezTo>
                    <a:cubicBezTo>
                      <a:pt x="12" y="0"/>
                      <a:pt x="0" y="5"/>
                      <a:pt x="1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8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94" name="Freeform 1929"/>
              <p:cNvSpPr/>
              <p:nvPr/>
            </p:nvSpPr>
            <p:spPr bwMode="auto">
              <a:xfrm>
                <a:off x="5452114" y="1110696"/>
                <a:ext cx="38100" cy="26988"/>
              </a:xfrm>
              <a:custGeom>
                <a:avLst/>
                <a:gdLst>
                  <a:gd name="T0" fmla="*/ 18 w 22"/>
                  <a:gd name="T1" fmla="*/ 10 h 16"/>
                  <a:gd name="T2" fmla="*/ 16 w 22"/>
                  <a:gd name="T3" fmla="*/ 0 h 16"/>
                  <a:gd name="T4" fmla="*/ 0 w 22"/>
                  <a:gd name="T5" fmla="*/ 12 h 16"/>
                  <a:gd name="T6" fmla="*/ 12 w 22"/>
                  <a:gd name="T7" fmla="*/ 16 h 16"/>
                  <a:gd name="T8" fmla="*/ 22 w 22"/>
                  <a:gd name="T9" fmla="*/ 2 h 16"/>
                  <a:gd name="T10" fmla="*/ 18 w 22"/>
                  <a:gd name="T11" fmla="*/ 1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2" h="16">
                    <a:moveTo>
                      <a:pt x="18" y="10"/>
                    </a:moveTo>
                    <a:cubicBezTo>
                      <a:pt x="12" y="8"/>
                      <a:pt x="21" y="3"/>
                      <a:pt x="16" y="0"/>
                    </a:cubicBezTo>
                    <a:cubicBezTo>
                      <a:pt x="10" y="4"/>
                      <a:pt x="2" y="5"/>
                      <a:pt x="0" y="12"/>
                    </a:cubicBezTo>
                    <a:cubicBezTo>
                      <a:pt x="6" y="12"/>
                      <a:pt x="13" y="2"/>
                      <a:pt x="12" y="16"/>
                    </a:cubicBezTo>
                    <a:cubicBezTo>
                      <a:pt x="19" y="15"/>
                      <a:pt x="21" y="9"/>
                      <a:pt x="22" y="2"/>
                    </a:cubicBezTo>
                    <a:cubicBezTo>
                      <a:pt x="18" y="3"/>
                      <a:pt x="17" y="6"/>
                      <a:pt x="18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8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95" name="Freeform 1930"/>
              <p:cNvSpPr/>
              <p:nvPr/>
            </p:nvSpPr>
            <p:spPr bwMode="auto">
              <a:xfrm>
                <a:off x="4583752" y="1105934"/>
                <a:ext cx="20638" cy="33338"/>
              </a:xfrm>
              <a:custGeom>
                <a:avLst/>
                <a:gdLst>
                  <a:gd name="T0" fmla="*/ 10 w 12"/>
                  <a:gd name="T1" fmla="*/ 7 h 20"/>
                  <a:gd name="T2" fmla="*/ 0 w 12"/>
                  <a:gd name="T3" fmla="*/ 9 h 20"/>
                  <a:gd name="T4" fmla="*/ 4 w 12"/>
                  <a:gd name="T5" fmla="*/ 17 h 20"/>
                  <a:gd name="T6" fmla="*/ 10 w 12"/>
                  <a:gd name="T7" fmla="*/ 7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" h="20">
                    <a:moveTo>
                      <a:pt x="10" y="7"/>
                    </a:moveTo>
                    <a:cubicBezTo>
                      <a:pt x="6" y="0"/>
                      <a:pt x="4" y="11"/>
                      <a:pt x="0" y="9"/>
                    </a:cubicBezTo>
                    <a:cubicBezTo>
                      <a:pt x="3" y="10"/>
                      <a:pt x="0" y="17"/>
                      <a:pt x="4" y="17"/>
                    </a:cubicBezTo>
                    <a:cubicBezTo>
                      <a:pt x="12" y="20"/>
                      <a:pt x="4" y="7"/>
                      <a:pt x="1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8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96" name="Freeform 1932"/>
              <p:cNvSpPr/>
              <p:nvPr/>
            </p:nvSpPr>
            <p:spPr bwMode="auto">
              <a:xfrm>
                <a:off x="4536127" y="1163084"/>
                <a:ext cx="22225" cy="25400"/>
              </a:xfrm>
              <a:custGeom>
                <a:avLst/>
                <a:gdLst>
                  <a:gd name="T0" fmla="*/ 6 w 13"/>
                  <a:gd name="T1" fmla="*/ 0 h 15"/>
                  <a:gd name="T2" fmla="*/ 0 w 13"/>
                  <a:gd name="T3" fmla="*/ 13 h 15"/>
                  <a:gd name="T4" fmla="*/ 12 w 13"/>
                  <a:gd name="T5" fmla="*/ 8 h 15"/>
                  <a:gd name="T6" fmla="*/ 6 w 13"/>
                  <a:gd name="T7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" h="15">
                    <a:moveTo>
                      <a:pt x="6" y="0"/>
                    </a:moveTo>
                    <a:cubicBezTo>
                      <a:pt x="13" y="8"/>
                      <a:pt x="0" y="6"/>
                      <a:pt x="0" y="13"/>
                    </a:cubicBezTo>
                    <a:cubicBezTo>
                      <a:pt x="7" y="15"/>
                      <a:pt x="5" y="8"/>
                      <a:pt x="12" y="8"/>
                    </a:cubicBezTo>
                    <a:cubicBezTo>
                      <a:pt x="11" y="5"/>
                      <a:pt x="11" y="0"/>
                      <a:pt x="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8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97" name="Freeform 1933"/>
              <p:cNvSpPr/>
              <p:nvPr/>
            </p:nvSpPr>
            <p:spPr bwMode="auto">
              <a:xfrm>
                <a:off x="4580577" y="1166259"/>
                <a:ext cx="25400" cy="12700"/>
              </a:xfrm>
              <a:custGeom>
                <a:avLst/>
                <a:gdLst>
                  <a:gd name="T0" fmla="*/ 14 w 15"/>
                  <a:gd name="T1" fmla="*/ 0 h 8"/>
                  <a:gd name="T2" fmla="*/ 0 w 15"/>
                  <a:gd name="T3" fmla="*/ 4 h 8"/>
                  <a:gd name="T4" fmla="*/ 14 w 15"/>
                  <a:gd name="T5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5" h="8">
                    <a:moveTo>
                      <a:pt x="14" y="0"/>
                    </a:moveTo>
                    <a:cubicBezTo>
                      <a:pt x="8" y="3"/>
                      <a:pt x="7" y="1"/>
                      <a:pt x="0" y="4"/>
                    </a:cubicBezTo>
                    <a:cubicBezTo>
                      <a:pt x="2" y="8"/>
                      <a:pt x="15" y="6"/>
                      <a:pt x="1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8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98" name="Freeform 1934"/>
              <p:cNvSpPr/>
              <p:nvPr/>
            </p:nvSpPr>
            <p:spPr bwMode="auto">
              <a:xfrm>
                <a:off x="4550414" y="1239284"/>
                <a:ext cx="12700" cy="20638"/>
              </a:xfrm>
              <a:custGeom>
                <a:avLst/>
                <a:gdLst>
                  <a:gd name="T0" fmla="*/ 8 w 8"/>
                  <a:gd name="T1" fmla="*/ 2 h 12"/>
                  <a:gd name="T2" fmla="*/ 8 w 8"/>
                  <a:gd name="T3" fmla="*/ 10 h 12"/>
                  <a:gd name="T4" fmla="*/ 8 w 8"/>
                  <a:gd name="T5" fmla="*/ 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" h="12">
                    <a:moveTo>
                      <a:pt x="8" y="2"/>
                    </a:moveTo>
                    <a:cubicBezTo>
                      <a:pt x="0" y="0"/>
                      <a:pt x="0" y="12"/>
                      <a:pt x="8" y="10"/>
                    </a:cubicBezTo>
                    <a:cubicBezTo>
                      <a:pt x="8" y="7"/>
                      <a:pt x="8" y="5"/>
                      <a:pt x="8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8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99" name="Freeform 1935"/>
              <p:cNvSpPr/>
              <p:nvPr/>
            </p:nvSpPr>
            <p:spPr bwMode="auto">
              <a:xfrm>
                <a:off x="5698177" y="1250396"/>
                <a:ext cx="12700" cy="22225"/>
              </a:xfrm>
              <a:custGeom>
                <a:avLst/>
                <a:gdLst>
                  <a:gd name="T0" fmla="*/ 6 w 7"/>
                  <a:gd name="T1" fmla="*/ 0 h 13"/>
                  <a:gd name="T2" fmla="*/ 0 w 7"/>
                  <a:gd name="T3" fmla="*/ 2 h 13"/>
                  <a:gd name="T4" fmla="*/ 0 w 7"/>
                  <a:gd name="T5" fmla="*/ 12 h 13"/>
                  <a:gd name="T6" fmla="*/ 6 w 7"/>
                  <a:gd name="T7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13">
                    <a:moveTo>
                      <a:pt x="6" y="0"/>
                    </a:moveTo>
                    <a:cubicBezTo>
                      <a:pt x="5" y="1"/>
                      <a:pt x="3" y="2"/>
                      <a:pt x="0" y="2"/>
                    </a:cubicBezTo>
                    <a:cubicBezTo>
                      <a:pt x="4" y="6"/>
                      <a:pt x="0" y="7"/>
                      <a:pt x="0" y="12"/>
                    </a:cubicBezTo>
                    <a:cubicBezTo>
                      <a:pt x="7" y="13"/>
                      <a:pt x="4" y="3"/>
                      <a:pt x="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8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00" name="Freeform 1937"/>
              <p:cNvSpPr/>
              <p:nvPr/>
            </p:nvSpPr>
            <p:spPr bwMode="auto">
              <a:xfrm>
                <a:off x="4717102" y="1288496"/>
                <a:ext cx="20638" cy="26988"/>
              </a:xfrm>
              <a:custGeom>
                <a:avLst/>
                <a:gdLst>
                  <a:gd name="T0" fmla="*/ 4 w 12"/>
                  <a:gd name="T1" fmla="*/ 0 h 16"/>
                  <a:gd name="T2" fmla="*/ 4 w 12"/>
                  <a:gd name="T3" fmla="*/ 16 h 16"/>
                  <a:gd name="T4" fmla="*/ 4 w 12"/>
                  <a:gd name="T5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2" h="16">
                    <a:moveTo>
                      <a:pt x="4" y="0"/>
                    </a:moveTo>
                    <a:cubicBezTo>
                      <a:pt x="0" y="1"/>
                      <a:pt x="0" y="15"/>
                      <a:pt x="4" y="16"/>
                    </a:cubicBezTo>
                    <a:cubicBezTo>
                      <a:pt x="12" y="13"/>
                      <a:pt x="6" y="6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8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01" name="Freeform 1938"/>
              <p:cNvSpPr/>
              <p:nvPr/>
            </p:nvSpPr>
            <p:spPr bwMode="auto">
              <a:xfrm>
                <a:off x="4494852" y="1288496"/>
                <a:ext cx="28575" cy="17463"/>
              </a:xfrm>
              <a:custGeom>
                <a:avLst/>
                <a:gdLst>
                  <a:gd name="T0" fmla="*/ 5 w 17"/>
                  <a:gd name="T1" fmla="*/ 2 h 10"/>
                  <a:gd name="T2" fmla="*/ 14 w 17"/>
                  <a:gd name="T3" fmla="*/ 8 h 10"/>
                  <a:gd name="T4" fmla="*/ 5 w 17"/>
                  <a:gd name="T5" fmla="*/ 2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7" h="10">
                    <a:moveTo>
                      <a:pt x="5" y="2"/>
                    </a:moveTo>
                    <a:cubicBezTo>
                      <a:pt x="0" y="5"/>
                      <a:pt x="8" y="10"/>
                      <a:pt x="14" y="8"/>
                    </a:cubicBezTo>
                    <a:cubicBezTo>
                      <a:pt x="17" y="0"/>
                      <a:pt x="5" y="7"/>
                      <a:pt x="5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8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02" name="Freeform 1939"/>
              <p:cNvSpPr/>
              <p:nvPr/>
            </p:nvSpPr>
            <p:spPr bwMode="auto">
              <a:xfrm>
                <a:off x="4601214" y="1298021"/>
                <a:ext cx="31750" cy="20638"/>
              </a:xfrm>
              <a:custGeom>
                <a:avLst/>
                <a:gdLst>
                  <a:gd name="T0" fmla="*/ 6 w 18"/>
                  <a:gd name="T1" fmla="*/ 0 h 12"/>
                  <a:gd name="T2" fmla="*/ 12 w 18"/>
                  <a:gd name="T3" fmla="*/ 12 h 12"/>
                  <a:gd name="T4" fmla="*/ 12 w 18"/>
                  <a:gd name="T5" fmla="*/ 2 h 12"/>
                  <a:gd name="T6" fmla="*/ 6 w 18"/>
                  <a:gd name="T7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8" h="12">
                    <a:moveTo>
                      <a:pt x="6" y="0"/>
                    </a:moveTo>
                    <a:cubicBezTo>
                      <a:pt x="0" y="5"/>
                      <a:pt x="11" y="8"/>
                      <a:pt x="12" y="12"/>
                    </a:cubicBezTo>
                    <a:cubicBezTo>
                      <a:pt x="18" y="11"/>
                      <a:pt x="10" y="7"/>
                      <a:pt x="12" y="2"/>
                    </a:cubicBezTo>
                    <a:cubicBezTo>
                      <a:pt x="9" y="4"/>
                      <a:pt x="7" y="4"/>
                      <a:pt x="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8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03" name="Freeform 1940"/>
              <p:cNvSpPr/>
              <p:nvPr/>
            </p:nvSpPr>
            <p:spPr bwMode="auto">
              <a:xfrm>
                <a:off x="5690239" y="1301196"/>
                <a:ext cx="25400" cy="28575"/>
              </a:xfrm>
              <a:custGeom>
                <a:avLst/>
                <a:gdLst>
                  <a:gd name="T0" fmla="*/ 9 w 15"/>
                  <a:gd name="T1" fmla="*/ 0 h 16"/>
                  <a:gd name="T2" fmla="*/ 7 w 15"/>
                  <a:gd name="T3" fmla="*/ 16 h 16"/>
                  <a:gd name="T4" fmla="*/ 15 w 15"/>
                  <a:gd name="T5" fmla="*/ 2 h 16"/>
                  <a:gd name="T6" fmla="*/ 9 w 15"/>
                  <a:gd name="T7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" h="16">
                    <a:moveTo>
                      <a:pt x="9" y="0"/>
                    </a:moveTo>
                    <a:cubicBezTo>
                      <a:pt x="0" y="1"/>
                      <a:pt x="10" y="9"/>
                      <a:pt x="7" y="16"/>
                    </a:cubicBezTo>
                    <a:cubicBezTo>
                      <a:pt x="11" y="12"/>
                      <a:pt x="15" y="9"/>
                      <a:pt x="15" y="2"/>
                    </a:cubicBezTo>
                    <a:cubicBezTo>
                      <a:pt x="13" y="3"/>
                      <a:pt x="8" y="7"/>
                      <a:pt x="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8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04" name="Freeform 1941"/>
              <p:cNvSpPr/>
              <p:nvPr/>
            </p:nvSpPr>
            <p:spPr bwMode="auto">
              <a:xfrm>
                <a:off x="5609277" y="1312309"/>
                <a:ext cx="19050" cy="17463"/>
              </a:xfrm>
              <a:custGeom>
                <a:avLst/>
                <a:gdLst>
                  <a:gd name="T0" fmla="*/ 6 w 11"/>
                  <a:gd name="T1" fmla="*/ 0 h 10"/>
                  <a:gd name="T2" fmla="*/ 0 w 11"/>
                  <a:gd name="T3" fmla="*/ 4 h 10"/>
                  <a:gd name="T4" fmla="*/ 10 w 11"/>
                  <a:gd name="T5" fmla="*/ 2 h 10"/>
                  <a:gd name="T6" fmla="*/ 6 w 11"/>
                  <a:gd name="T7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" h="10">
                    <a:moveTo>
                      <a:pt x="6" y="0"/>
                    </a:moveTo>
                    <a:cubicBezTo>
                      <a:pt x="3" y="1"/>
                      <a:pt x="3" y="4"/>
                      <a:pt x="0" y="4"/>
                    </a:cubicBezTo>
                    <a:cubicBezTo>
                      <a:pt x="1" y="9"/>
                      <a:pt x="11" y="10"/>
                      <a:pt x="10" y="2"/>
                    </a:cubicBezTo>
                    <a:cubicBezTo>
                      <a:pt x="7" y="3"/>
                      <a:pt x="6" y="2"/>
                      <a:pt x="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8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05" name="Freeform 1942"/>
              <p:cNvSpPr>
                <a:spLocks noEditPoints="1"/>
              </p:cNvSpPr>
              <p:nvPr/>
            </p:nvSpPr>
            <p:spPr bwMode="auto">
              <a:xfrm>
                <a:off x="4523427" y="1063071"/>
                <a:ext cx="1287463" cy="276225"/>
              </a:xfrm>
              <a:custGeom>
                <a:avLst/>
                <a:gdLst>
                  <a:gd name="T0" fmla="*/ 544 w 746"/>
                  <a:gd name="T1" fmla="*/ 22 h 161"/>
                  <a:gd name="T2" fmla="*/ 584 w 746"/>
                  <a:gd name="T3" fmla="*/ 26 h 161"/>
                  <a:gd name="T4" fmla="*/ 602 w 746"/>
                  <a:gd name="T5" fmla="*/ 30 h 161"/>
                  <a:gd name="T6" fmla="*/ 657 w 746"/>
                  <a:gd name="T7" fmla="*/ 56 h 161"/>
                  <a:gd name="T8" fmla="*/ 667 w 746"/>
                  <a:gd name="T9" fmla="*/ 34 h 161"/>
                  <a:gd name="T10" fmla="*/ 685 w 746"/>
                  <a:gd name="T11" fmla="*/ 50 h 161"/>
                  <a:gd name="T12" fmla="*/ 689 w 746"/>
                  <a:gd name="T13" fmla="*/ 40 h 161"/>
                  <a:gd name="T14" fmla="*/ 703 w 746"/>
                  <a:gd name="T15" fmla="*/ 62 h 161"/>
                  <a:gd name="T16" fmla="*/ 730 w 746"/>
                  <a:gd name="T17" fmla="*/ 85 h 161"/>
                  <a:gd name="T18" fmla="*/ 707 w 746"/>
                  <a:gd name="T19" fmla="*/ 81 h 161"/>
                  <a:gd name="T20" fmla="*/ 699 w 746"/>
                  <a:gd name="T21" fmla="*/ 101 h 161"/>
                  <a:gd name="T22" fmla="*/ 726 w 746"/>
                  <a:gd name="T23" fmla="*/ 91 h 161"/>
                  <a:gd name="T24" fmla="*/ 740 w 746"/>
                  <a:gd name="T25" fmla="*/ 121 h 161"/>
                  <a:gd name="T26" fmla="*/ 716 w 746"/>
                  <a:gd name="T27" fmla="*/ 121 h 161"/>
                  <a:gd name="T28" fmla="*/ 687 w 746"/>
                  <a:gd name="T29" fmla="*/ 133 h 161"/>
                  <a:gd name="T30" fmla="*/ 671 w 746"/>
                  <a:gd name="T31" fmla="*/ 151 h 161"/>
                  <a:gd name="T32" fmla="*/ 661 w 746"/>
                  <a:gd name="T33" fmla="*/ 151 h 161"/>
                  <a:gd name="T34" fmla="*/ 604 w 746"/>
                  <a:gd name="T35" fmla="*/ 149 h 161"/>
                  <a:gd name="T36" fmla="*/ 544 w 746"/>
                  <a:gd name="T37" fmla="*/ 153 h 161"/>
                  <a:gd name="T38" fmla="*/ 512 w 746"/>
                  <a:gd name="T39" fmla="*/ 147 h 161"/>
                  <a:gd name="T40" fmla="*/ 487 w 746"/>
                  <a:gd name="T41" fmla="*/ 155 h 161"/>
                  <a:gd name="T42" fmla="*/ 439 w 746"/>
                  <a:gd name="T43" fmla="*/ 153 h 161"/>
                  <a:gd name="T44" fmla="*/ 409 w 746"/>
                  <a:gd name="T45" fmla="*/ 153 h 161"/>
                  <a:gd name="T46" fmla="*/ 372 w 746"/>
                  <a:gd name="T47" fmla="*/ 143 h 161"/>
                  <a:gd name="T48" fmla="*/ 348 w 746"/>
                  <a:gd name="T49" fmla="*/ 143 h 161"/>
                  <a:gd name="T50" fmla="*/ 308 w 746"/>
                  <a:gd name="T51" fmla="*/ 149 h 161"/>
                  <a:gd name="T52" fmla="*/ 259 w 746"/>
                  <a:gd name="T53" fmla="*/ 149 h 161"/>
                  <a:gd name="T54" fmla="*/ 233 w 746"/>
                  <a:gd name="T55" fmla="*/ 141 h 161"/>
                  <a:gd name="T56" fmla="*/ 211 w 746"/>
                  <a:gd name="T57" fmla="*/ 137 h 161"/>
                  <a:gd name="T58" fmla="*/ 168 w 746"/>
                  <a:gd name="T59" fmla="*/ 147 h 161"/>
                  <a:gd name="T60" fmla="*/ 144 w 746"/>
                  <a:gd name="T61" fmla="*/ 143 h 161"/>
                  <a:gd name="T62" fmla="*/ 79 w 746"/>
                  <a:gd name="T63" fmla="*/ 113 h 161"/>
                  <a:gd name="T64" fmla="*/ 85 w 746"/>
                  <a:gd name="T65" fmla="*/ 139 h 161"/>
                  <a:gd name="T66" fmla="*/ 49 w 746"/>
                  <a:gd name="T67" fmla="*/ 111 h 161"/>
                  <a:gd name="T68" fmla="*/ 27 w 746"/>
                  <a:gd name="T69" fmla="*/ 111 h 161"/>
                  <a:gd name="T70" fmla="*/ 19 w 746"/>
                  <a:gd name="T71" fmla="*/ 91 h 161"/>
                  <a:gd name="T72" fmla="*/ 3 w 746"/>
                  <a:gd name="T73" fmla="*/ 81 h 161"/>
                  <a:gd name="T74" fmla="*/ 29 w 746"/>
                  <a:gd name="T75" fmla="*/ 60 h 161"/>
                  <a:gd name="T76" fmla="*/ 63 w 746"/>
                  <a:gd name="T77" fmla="*/ 38 h 161"/>
                  <a:gd name="T78" fmla="*/ 89 w 746"/>
                  <a:gd name="T79" fmla="*/ 32 h 161"/>
                  <a:gd name="T80" fmla="*/ 100 w 746"/>
                  <a:gd name="T81" fmla="*/ 50 h 161"/>
                  <a:gd name="T82" fmla="*/ 140 w 746"/>
                  <a:gd name="T83" fmla="*/ 40 h 161"/>
                  <a:gd name="T84" fmla="*/ 166 w 746"/>
                  <a:gd name="T85" fmla="*/ 34 h 161"/>
                  <a:gd name="T86" fmla="*/ 182 w 746"/>
                  <a:gd name="T87" fmla="*/ 26 h 161"/>
                  <a:gd name="T88" fmla="*/ 213 w 746"/>
                  <a:gd name="T89" fmla="*/ 22 h 161"/>
                  <a:gd name="T90" fmla="*/ 219 w 746"/>
                  <a:gd name="T91" fmla="*/ 28 h 161"/>
                  <a:gd name="T92" fmla="*/ 243 w 746"/>
                  <a:gd name="T93" fmla="*/ 36 h 161"/>
                  <a:gd name="T94" fmla="*/ 275 w 746"/>
                  <a:gd name="T95" fmla="*/ 26 h 161"/>
                  <a:gd name="T96" fmla="*/ 308 w 746"/>
                  <a:gd name="T97" fmla="*/ 28 h 161"/>
                  <a:gd name="T98" fmla="*/ 330 w 746"/>
                  <a:gd name="T99" fmla="*/ 42 h 161"/>
                  <a:gd name="T100" fmla="*/ 354 w 746"/>
                  <a:gd name="T101" fmla="*/ 38 h 161"/>
                  <a:gd name="T102" fmla="*/ 370 w 746"/>
                  <a:gd name="T103" fmla="*/ 12 h 161"/>
                  <a:gd name="T104" fmla="*/ 419 w 746"/>
                  <a:gd name="T105" fmla="*/ 36 h 161"/>
                  <a:gd name="T106" fmla="*/ 437 w 746"/>
                  <a:gd name="T107" fmla="*/ 26 h 161"/>
                  <a:gd name="T108" fmla="*/ 451 w 746"/>
                  <a:gd name="T109" fmla="*/ 20 h 161"/>
                  <a:gd name="T110" fmla="*/ 479 w 746"/>
                  <a:gd name="T111" fmla="*/ 28 h 161"/>
                  <a:gd name="T112" fmla="*/ 497 w 746"/>
                  <a:gd name="T113" fmla="*/ 26 h 161"/>
                  <a:gd name="T114" fmla="*/ 556 w 746"/>
                  <a:gd name="T115" fmla="*/ 38 h 161"/>
                  <a:gd name="T116" fmla="*/ 556 w 746"/>
                  <a:gd name="T117" fmla="*/ 38 h 161"/>
                  <a:gd name="T118" fmla="*/ 302 w 746"/>
                  <a:gd name="T119" fmla="*/ 38 h 161"/>
                  <a:gd name="T120" fmla="*/ 354 w 746"/>
                  <a:gd name="T121" fmla="*/ 50 h 161"/>
                  <a:gd name="T122" fmla="*/ 47 w 746"/>
                  <a:gd name="T123" fmla="*/ 60 h 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746" h="161">
                    <a:moveTo>
                      <a:pt x="503" y="30"/>
                    </a:moveTo>
                    <a:cubicBezTo>
                      <a:pt x="502" y="22"/>
                      <a:pt x="509" y="24"/>
                      <a:pt x="510" y="18"/>
                    </a:cubicBezTo>
                    <a:cubicBezTo>
                      <a:pt x="524" y="14"/>
                      <a:pt x="523" y="26"/>
                      <a:pt x="534" y="26"/>
                    </a:cubicBezTo>
                    <a:cubicBezTo>
                      <a:pt x="536" y="31"/>
                      <a:pt x="526" y="32"/>
                      <a:pt x="532" y="34"/>
                    </a:cubicBezTo>
                    <a:cubicBezTo>
                      <a:pt x="536" y="32"/>
                      <a:pt x="553" y="31"/>
                      <a:pt x="544" y="22"/>
                    </a:cubicBezTo>
                    <a:cubicBezTo>
                      <a:pt x="552" y="19"/>
                      <a:pt x="550" y="26"/>
                      <a:pt x="556" y="26"/>
                    </a:cubicBezTo>
                    <a:cubicBezTo>
                      <a:pt x="552" y="21"/>
                      <a:pt x="563" y="17"/>
                      <a:pt x="572" y="18"/>
                    </a:cubicBezTo>
                    <a:cubicBezTo>
                      <a:pt x="571" y="32"/>
                      <a:pt x="586" y="23"/>
                      <a:pt x="582" y="32"/>
                    </a:cubicBezTo>
                    <a:cubicBezTo>
                      <a:pt x="584" y="32"/>
                      <a:pt x="585" y="32"/>
                      <a:pt x="586" y="32"/>
                    </a:cubicBezTo>
                    <a:cubicBezTo>
                      <a:pt x="586" y="30"/>
                      <a:pt x="584" y="29"/>
                      <a:pt x="584" y="26"/>
                    </a:cubicBezTo>
                    <a:cubicBezTo>
                      <a:pt x="588" y="26"/>
                      <a:pt x="591" y="26"/>
                      <a:pt x="594" y="26"/>
                    </a:cubicBezTo>
                    <a:cubicBezTo>
                      <a:pt x="594" y="29"/>
                      <a:pt x="602" y="34"/>
                      <a:pt x="596" y="36"/>
                    </a:cubicBezTo>
                    <a:cubicBezTo>
                      <a:pt x="599" y="31"/>
                      <a:pt x="589" y="30"/>
                      <a:pt x="590" y="34"/>
                    </a:cubicBezTo>
                    <a:cubicBezTo>
                      <a:pt x="597" y="33"/>
                      <a:pt x="593" y="41"/>
                      <a:pt x="600" y="38"/>
                    </a:cubicBezTo>
                    <a:cubicBezTo>
                      <a:pt x="600" y="34"/>
                      <a:pt x="603" y="34"/>
                      <a:pt x="602" y="30"/>
                    </a:cubicBezTo>
                    <a:cubicBezTo>
                      <a:pt x="611" y="32"/>
                      <a:pt x="617" y="36"/>
                      <a:pt x="623" y="30"/>
                    </a:cubicBezTo>
                    <a:cubicBezTo>
                      <a:pt x="628" y="35"/>
                      <a:pt x="620" y="35"/>
                      <a:pt x="619" y="38"/>
                    </a:cubicBezTo>
                    <a:cubicBezTo>
                      <a:pt x="624" y="40"/>
                      <a:pt x="627" y="40"/>
                      <a:pt x="633" y="38"/>
                    </a:cubicBezTo>
                    <a:cubicBezTo>
                      <a:pt x="635" y="48"/>
                      <a:pt x="645" y="48"/>
                      <a:pt x="651" y="44"/>
                    </a:cubicBezTo>
                    <a:cubicBezTo>
                      <a:pt x="649" y="52"/>
                      <a:pt x="654" y="53"/>
                      <a:pt x="657" y="56"/>
                    </a:cubicBezTo>
                    <a:cubicBezTo>
                      <a:pt x="655" y="50"/>
                      <a:pt x="655" y="52"/>
                      <a:pt x="659" y="48"/>
                    </a:cubicBezTo>
                    <a:cubicBezTo>
                      <a:pt x="659" y="45"/>
                      <a:pt x="654" y="47"/>
                      <a:pt x="655" y="42"/>
                    </a:cubicBezTo>
                    <a:cubicBezTo>
                      <a:pt x="659" y="40"/>
                      <a:pt x="662" y="48"/>
                      <a:pt x="663" y="42"/>
                    </a:cubicBezTo>
                    <a:cubicBezTo>
                      <a:pt x="664" y="37"/>
                      <a:pt x="659" y="38"/>
                      <a:pt x="659" y="34"/>
                    </a:cubicBezTo>
                    <a:cubicBezTo>
                      <a:pt x="663" y="36"/>
                      <a:pt x="666" y="28"/>
                      <a:pt x="667" y="34"/>
                    </a:cubicBezTo>
                    <a:cubicBezTo>
                      <a:pt x="658" y="35"/>
                      <a:pt x="670" y="43"/>
                      <a:pt x="675" y="42"/>
                    </a:cubicBezTo>
                    <a:cubicBezTo>
                      <a:pt x="677" y="48"/>
                      <a:pt x="671" y="46"/>
                      <a:pt x="671" y="50"/>
                    </a:cubicBezTo>
                    <a:cubicBezTo>
                      <a:pt x="666" y="53"/>
                      <a:pt x="663" y="44"/>
                      <a:pt x="661" y="50"/>
                    </a:cubicBezTo>
                    <a:cubicBezTo>
                      <a:pt x="668" y="52"/>
                      <a:pt x="674" y="56"/>
                      <a:pt x="673" y="60"/>
                    </a:cubicBezTo>
                    <a:cubicBezTo>
                      <a:pt x="680" y="57"/>
                      <a:pt x="677" y="54"/>
                      <a:pt x="685" y="50"/>
                    </a:cubicBezTo>
                    <a:cubicBezTo>
                      <a:pt x="686" y="45"/>
                      <a:pt x="684" y="42"/>
                      <a:pt x="679" y="42"/>
                    </a:cubicBezTo>
                    <a:cubicBezTo>
                      <a:pt x="682" y="36"/>
                      <a:pt x="676" y="33"/>
                      <a:pt x="685" y="32"/>
                    </a:cubicBezTo>
                    <a:cubicBezTo>
                      <a:pt x="685" y="35"/>
                      <a:pt x="686" y="37"/>
                      <a:pt x="687" y="38"/>
                    </a:cubicBezTo>
                    <a:cubicBezTo>
                      <a:pt x="685" y="38"/>
                      <a:pt x="682" y="39"/>
                      <a:pt x="683" y="42"/>
                    </a:cubicBezTo>
                    <a:cubicBezTo>
                      <a:pt x="686" y="42"/>
                      <a:pt x="688" y="41"/>
                      <a:pt x="689" y="40"/>
                    </a:cubicBezTo>
                    <a:cubicBezTo>
                      <a:pt x="687" y="47"/>
                      <a:pt x="692" y="45"/>
                      <a:pt x="693" y="48"/>
                    </a:cubicBezTo>
                    <a:cubicBezTo>
                      <a:pt x="680" y="52"/>
                      <a:pt x="697" y="62"/>
                      <a:pt x="687" y="69"/>
                    </a:cubicBezTo>
                    <a:cubicBezTo>
                      <a:pt x="690" y="63"/>
                      <a:pt x="697" y="70"/>
                      <a:pt x="697" y="66"/>
                    </a:cubicBezTo>
                    <a:cubicBezTo>
                      <a:pt x="695" y="66"/>
                      <a:pt x="694" y="64"/>
                      <a:pt x="693" y="62"/>
                    </a:cubicBezTo>
                    <a:cubicBezTo>
                      <a:pt x="698" y="65"/>
                      <a:pt x="702" y="57"/>
                      <a:pt x="703" y="62"/>
                    </a:cubicBezTo>
                    <a:cubicBezTo>
                      <a:pt x="700" y="62"/>
                      <a:pt x="698" y="65"/>
                      <a:pt x="701" y="66"/>
                    </a:cubicBezTo>
                    <a:cubicBezTo>
                      <a:pt x="707" y="67"/>
                      <a:pt x="703" y="59"/>
                      <a:pt x="709" y="60"/>
                    </a:cubicBezTo>
                    <a:cubicBezTo>
                      <a:pt x="705" y="69"/>
                      <a:pt x="713" y="74"/>
                      <a:pt x="716" y="81"/>
                    </a:cubicBezTo>
                    <a:cubicBezTo>
                      <a:pt x="723" y="80"/>
                      <a:pt x="714" y="74"/>
                      <a:pt x="720" y="73"/>
                    </a:cubicBezTo>
                    <a:cubicBezTo>
                      <a:pt x="720" y="79"/>
                      <a:pt x="730" y="77"/>
                      <a:pt x="730" y="85"/>
                    </a:cubicBezTo>
                    <a:cubicBezTo>
                      <a:pt x="720" y="83"/>
                      <a:pt x="732" y="90"/>
                      <a:pt x="726" y="91"/>
                    </a:cubicBezTo>
                    <a:cubicBezTo>
                      <a:pt x="725" y="86"/>
                      <a:pt x="715" y="89"/>
                      <a:pt x="713" y="91"/>
                    </a:cubicBezTo>
                    <a:cubicBezTo>
                      <a:pt x="717" y="82"/>
                      <a:pt x="705" y="83"/>
                      <a:pt x="711" y="77"/>
                    </a:cubicBezTo>
                    <a:cubicBezTo>
                      <a:pt x="708" y="77"/>
                      <a:pt x="705" y="76"/>
                      <a:pt x="703" y="75"/>
                    </a:cubicBezTo>
                    <a:cubicBezTo>
                      <a:pt x="704" y="77"/>
                      <a:pt x="707" y="78"/>
                      <a:pt x="707" y="81"/>
                    </a:cubicBezTo>
                    <a:cubicBezTo>
                      <a:pt x="703" y="81"/>
                      <a:pt x="701" y="79"/>
                      <a:pt x="701" y="75"/>
                    </a:cubicBezTo>
                    <a:cubicBezTo>
                      <a:pt x="702" y="71"/>
                      <a:pt x="708" y="73"/>
                      <a:pt x="707" y="69"/>
                    </a:cubicBezTo>
                    <a:cubicBezTo>
                      <a:pt x="696" y="68"/>
                      <a:pt x="701" y="84"/>
                      <a:pt x="691" y="75"/>
                    </a:cubicBezTo>
                    <a:cubicBezTo>
                      <a:pt x="690" y="82"/>
                      <a:pt x="694" y="92"/>
                      <a:pt x="689" y="99"/>
                    </a:cubicBezTo>
                    <a:cubicBezTo>
                      <a:pt x="694" y="98"/>
                      <a:pt x="694" y="102"/>
                      <a:pt x="699" y="101"/>
                    </a:cubicBezTo>
                    <a:cubicBezTo>
                      <a:pt x="700" y="96"/>
                      <a:pt x="701" y="91"/>
                      <a:pt x="703" y="89"/>
                    </a:cubicBezTo>
                    <a:cubicBezTo>
                      <a:pt x="701" y="95"/>
                      <a:pt x="710" y="92"/>
                      <a:pt x="713" y="93"/>
                    </a:cubicBezTo>
                    <a:cubicBezTo>
                      <a:pt x="714" y="97"/>
                      <a:pt x="716" y="101"/>
                      <a:pt x="720" y="103"/>
                    </a:cubicBezTo>
                    <a:cubicBezTo>
                      <a:pt x="720" y="98"/>
                      <a:pt x="716" y="97"/>
                      <a:pt x="716" y="93"/>
                    </a:cubicBezTo>
                    <a:cubicBezTo>
                      <a:pt x="720" y="93"/>
                      <a:pt x="723" y="92"/>
                      <a:pt x="726" y="91"/>
                    </a:cubicBezTo>
                    <a:cubicBezTo>
                      <a:pt x="731" y="93"/>
                      <a:pt x="722" y="97"/>
                      <a:pt x="728" y="99"/>
                    </a:cubicBezTo>
                    <a:cubicBezTo>
                      <a:pt x="731" y="95"/>
                      <a:pt x="742" y="96"/>
                      <a:pt x="744" y="101"/>
                    </a:cubicBezTo>
                    <a:cubicBezTo>
                      <a:pt x="735" y="103"/>
                      <a:pt x="745" y="107"/>
                      <a:pt x="746" y="111"/>
                    </a:cubicBezTo>
                    <a:cubicBezTo>
                      <a:pt x="742" y="113"/>
                      <a:pt x="739" y="105"/>
                      <a:pt x="738" y="111"/>
                    </a:cubicBezTo>
                    <a:cubicBezTo>
                      <a:pt x="742" y="114"/>
                      <a:pt x="746" y="117"/>
                      <a:pt x="740" y="121"/>
                    </a:cubicBezTo>
                    <a:cubicBezTo>
                      <a:pt x="739" y="119"/>
                      <a:pt x="736" y="116"/>
                      <a:pt x="736" y="119"/>
                    </a:cubicBezTo>
                    <a:cubicBezTo>
                      <a:pt x="736" y="120"/>
                      <a:pt x="741" y="127"/>
                      <a:pt x="736" y="127"/>
                    </a:cubicBezTo>
                    <a:cubicBezTo>
                      <a:pt x="731" y="121"/>
                      <a:pt x="726" y="131"/>
                      <a:pt x="722" y="131"/>
                    </a:cubicBezTo>
                    <a:cubicBezTo>
                      <a:pt x="725" y="125"/>
                      <a:pt x="720" y="122"/>
                      <a:pt x="718" y="117"/>
                    </a:cubicBezTo>
                    <a:cubicBezTo>
                      <a:pt x="718" y="119"/>
                      <a:pt x="716" y="119"/>
                      <a:pt x="716" y="121"/>
                    </a:cubicBezTo>
                    <a:cubicBezTo>
                      <a:pt x="724" y="123"/>
                      <a:pt x="716" y="130"/>
                      <a:pt x="718" y="137"/>
                    </a:cubicBezTo>
                    <a:cubicBezTo>
                      <a:pt x="709" y="131"/>
                      <a:pt x="714" y="138"/>
                      <a:pt x="705" y="139"/>
                    </a:cubicBezTo>
                    <a:cubicBezTo>
                      <a:pt x="699" y="135"/>
                      <a:pt x="712" y="128"/>
                      <a:pt x="705" y="125"/>
                    </a:cubicBezTo>
                    <a:cubicBezTo>
                      <a:pt x="699" y="127"/>
                      <a:pt x="706" y="133"/>
                      <a:pt x="697" y="135"/>
                    </a:cubicBezTo>
                    <a:cubicBezTo>
                      <a:pt x="696" y="128"/>
                      <a:pt x="688" y="140"/>
                      <a:pt x="687" y="133"/>
                    </a:cubicBezTo>
                    <a:cubicBezTo>
                      <a:pt x="690" y="133"/>
                      <a:pt x="690" y="131"/>
                      <a:pt x="691" y="129"/>
                    </a:cubicBezTo>
                    <a:cubicBezTo>
                      <a:pt x="688" y="126"/>
                      <a:pt x="678" y="129"/>
                      <a:pt x="677" y="123"/>
                    </a:cubicBezTo>
                    <a:cubicBezTo>
                      <a:pt x="679" y="129"/>
                      <a:pt x="677" y="131"/>
                      <a:pt x="679" y="133"/>
                    </a:cubicBezTo>
                    <a:cubicBezTo>
                      <a:pt x="680" y="131"/>
                      <a:pt x="682" y="131"/>
                      <a:pt x="685" y="131"/>
                    </a:cubicBezTo>
                    <a:cubicBezTo>
                      <a:pt x="678" y="136"/>
                      <a:pt x="680" y="149"/>
                      <a:pt x="671" y="151"/>
                    </a:cubicBezTo>
                    <a:cubicBezTo>
                      <a:pt x="670" y="148"/>
                      <a:pt x="673" y="141"/>
                      <a:pt x="669" y="141"/>
                    </a:cubicBezTo>
                    <a:cubicBezTo>
                      <a:pt x="669" y="144"/>
                      <a:pt x="666" y="143"/>
                      <a:pt x="665" y="145"/>
                    </a:cubicBezTo>
                    <a:cubicBezTo>
                      <a:pt x="665" y="148"/>
                      <a:pt x="669" y="150"/>
                      <a:pt x="665" y="151"/>
                    </a:cubicBezTo>
                    <a:cubicBezTo>
                      <a:pt x="664" y="149"/>
                      <a:pt x="662" y="147"/>
                      <a:pt x="659" y="147"/>
                    </a:cubicBezTo>
                    <a:cubicBezTo>
                      <a:pt x="659" y="149"/>
                      <a:pt x="661" y="150"/>
                      <a:pt x="661" y="151"/>
                    </a:cubicBezTo>
                    <a:cubicBezTo>
                      <a:pt x="655" y="151"/>
                      <a:pt x="655" y="156"/>
                      <a:pt x="649" y="155"/>
                    </a:cubicBezTo>
                    <a:cubicBezTo>
                      <a:pt x="640" y="149"/>
                      <a:pt x="638" y="138"/>
                      <a:pt x="631" y="133"/>
                    </a:cubicBezTo>
                    <a:cubicBezTo>
                      <a:pt x="628" y="144"/>
                      <a:pt x="616" y="145"/>
                      <a:pt x="613" y="155"/>
                    </a:cubicBezTo>
                    <a:cubicBezTo>
                      <a:pt x="606" y="152"/>
                      <a:pt x="618" y="149"/>
                      <a:pt x="613" y="147"/>
                    </a:cubicBezTo>
                    <a:cubicBezTo>
                      <a:pt x="609" y="148"/>
                      <a:pt x="605" y="147"/>
                      <a:pt x="604" y="149"/>
                    </a:cubicBezTo>
                    <a:cubicBezTo>
                      <a:pt x="604" y="152"/>
                      <a:pt x="604" y="155"/>
                      <a:pt x="604" y="157"/>
                    </a:cubicBezTo>
                    <a:cubicBezTo>
                      <a:pt x="602" y="157"/>
                      <a:pt x="600" y="157"/>
                      <a:pt x="598" y="157"/>
                    </a:cubicBezTo>
                    <a:cubicBezTo>
                      <a:pt x="592" y="153"/>
                      <a:pt x="606" y="150"/>
                      <a:pt x="600" y="147"/>
                    </a:cubicBezTo>
                    <a:cubicBezTo>
                      <a:pt x="598" y="150"/>
                      <a:pt x="595" y="153"/>
                      <a:pt x="592" y="155"/>
                    </a:cubicBezTo>
                    <a:cubicBezTo>
                      <a:pt x="570" y="156"/>
                      <a:pt x="561" y="146"/>
                      <a:pt x="544" y="153"/>
                    </a:cubicBezTo>
                    <a:cubicBezTo>
                      <a:pt x="544" y="151"/>
                      <a:pt x="544" y="148"/>
                      <a:pt x="542" y="147"/>
                    </a:cubicBezTo>
                    <a:cubicBezTo>
                      <a:pt x="541" y="155"/>
                      <a:pt x="530" y="153"/>
                      <a:pt x="524" y="155"/>
                    </a:cubicBezTo>
                    <a:cubicBezTo>
                      <a:pt x="523" y="153"/>
                      <a:pt x="521" y="151"/>
                      <a:pt x="520" y="149"/>
                    </a:cubicBezTo>
                    <a:cubicBezTo>
                      <a:pt x="517" y="151"/>
                      <a:pt x="516" y="155"/>
                      <a:pt x="512" y="155"/>
                    </a:cubicBezTo>
                    <a:cubicBezTo>
                      <a:pt x="508" y="151"/>
                      <a:pt x="512" y="153"/>
                      <a:pt x="512" y="147"/>
                    </a:cubicBezTo>
                    <a:cubicBezTo>
                      <a:pt x="507" y="152"/>
                      <a:pt x="508" y="144"/>
                      <a:pt x="501" y="145"/>
                    </a:cubicBezTo>
                    <a:cubicBezTo>
                      <a:pt x="501" y="147"/>
                      <a:pt x="500" y="148"/>
                      <a:pt x="499" y="149"/>
                    </a:cubicBezTo>
                    <a:cubicBezTo>
                      <a:pt x="512" y="148"/>
                      <a:pt x="500" y="160"/>
                      <a:pt x="495" y="159"/>
                    </a:cubicBezTo>
                    <a:cubicBezTo>
                      <a:pt x="490" y="155"/>
                      <a:pt x="499" y="148"/>
                      <a:pt x="491" y="147"/>
                    </a:cubicBezTo>
                    <a:cubicBezTo>
                      <a:pt x="485" y="150"/>
                      <a:pt x="492" y="152"/>
                      <a:pt x="487" y="155"/>
                    </a:cubicBezTo>
                    <a:cubicBezTo>
                      <a:pt x="487" y="152"/>
                      <a:pt x="483" y="154"/>
                      <a:pt x="481" y="155"/>
                    </a:cubicBezTo>
                    <a:cubicBezTo>
                      <a:pt x="479" y="149"/>
                      <a:pt x="488" y="154"/>
                      <a:pt x="485" y="147"/>
                    </a:cubicBezTo>
                    <a:cubicBezTo>
                      <a:pt x="472" y="145"/>
                      <a:pt x="485" y="157"/>
                      <a:pt x="471" y="155"/>
                    </a:cubicBezTo>
                    <a:cubicBezTo>
                      <a:pt x="470" y="152"/>
                      <a:pt x="474" y="150"/>
                      <a:pt x="471" y="149"/>
                    </a:cubicBezTo>
                    <a:cubicBezTo>
                      <a:pt x="460" y="161"/>
                      <a:pt x="452" y="146"/>
                      <a:pt x="439" y="153"/>
                    </a:cubicBezTo>
                    <a:cubicBezTo>
                      <a:pt x="436" y="152"/>
                      <a:pt x="439" y="146"/>
                      <a:pt x="435" y="145"/>
                    </a:cubicBezTo>
                    <a:cubicBezTo>
                      <a:pt x="433" y="148"/>
                      <a:pt x="432" y="152"/>
                      <a:pt x="427" y="151"/>
                    </a:cubicBezTo>
                    <a:cubicBezTo>
                      <a:pt x="427" y="147"/>
                      <a:pt x="425" y="145"/>
                      <a:pt x="421" y="145"/>
                    </a:cubicBezTo>
                    <a:cubicBezTo>
                      <a:pt x="425" y="152"/>
                      <a:pt x="419" y="149"/>
                      <a:pt x="417" y="145"/>
                    </a:cubicBezTo>
                    <a:cubicBezTo>
                      <a:pt x="416" y="150"/>
                      <a:pt x="413" y="152"/>
                      <a:pt x="409" y="153"/>
                    </a:cubicBezTo>
                    <a:cubicBezTo>
                      <a:pt x="403" y="148"/>
                      <a:pt x="412" y="142"/>
                      <a:pt x="404" y="139"/>
                    </a:cubicBezTo>
                    <a:cubicBezTo>
                      <a:pt x="402" y="145"/>
                      <a:pt x="393" y="144"/>
                      <a:pt x="396" y="155"/>
                    </a:cubicBezTo>
                    <a:cubicBezTo>
                      <a:pt x="389" y="154"/>
                      <a:pt x="389" y="145"/>
                      <a:pt x="382" y="143"/>
                    </a:cubicBezTo>
                    <a:cubicBezTo>
                      <a:pt x="378" y="146"/>
                      <a:pt x="385" y="148"/>
                      <a:pt x="380" y="149"/>
                    </a:cubicBezTo>
                    <a:cubicBezTo>
                      <a:pt x="378" y="147"/>
                      <a:pt x="373" y="147"/>
                      <a:pt x="372" y="143"/>
                    </a:cubicBezTo>
                    <a:cubicBezTo>
                      <a:pt x="372" y="146"/>
                      <a:pt x="373" y="149"/>
                      <a:pt x="370" y="149"/>
                    </a:cubicBezTo>
                    <a:cubicBezTo>
                      <a:pt x="370" y="146"/>
                      <a:pt x="367" y="150"/>
                      <a:pt x="366" y="147"/>
                    </a:cubicBezTo>
                    <a:cubicBezTo>
                      <a:pt x="369" y="148"/>
                      <a:pt x="366" y="140"/>
                      <a:pt x="364" y="139"/>
                    </a:cubicBezTo>
                    <a:cubicBezTo>
                      <a:pt x="365" y="147"/>
                      <a:pt x="352" y="152"/>
                      <a:pt x="348" y="149"/>
                    </a:cubicBezTo>
                    <a:cubicBezTo>
                      <a:pt x="351" y="149"/>
                      <a:pt x="351" y="144"/>
                      <a:pt x="348" y="143"/>
                    </a:cubicBezTo>
                    <a:cubicBezTo>
                      <a:pt x="347" y="146"/>
                      <a:pt x="346" y="148"/>
                      <a:pt x="344" y="149"/>
                    </a:cubicBezTo>
                    <a:cubicBezTo>
                      <a:pt x="340" y="148"/>
                      <a:pt x="341" y="143"/>
                      <a:pt x="338" y="141"/>
                    </a:cubicBezTo>
                    <a:cubicBezTo>
                      <a:pt x="340" y="153"/>
                      <a:pt x="324" y="146"/>
                      <a:pt x="324" y="141"/>
                    </a:cubicBezTo>
                    <a:cubicBezTo>
                      <a:pt x="319" y="148"/>
                      <a:pt x="319" y="146"/>
                      <a:pt x="312" y="143"/>
                    </a:cubicBezTo>
                    <a:cubicBezTo>
                      <a:pt x="312" y="147"/>
                      <a:pt x="310" y="148"/>
                      <a:pt x="308" y="149"/>
                    </a:cubicBezTo>
                    <a:cubicBezTo>
                      <a:pt x="305" y="141"/>
                      <a:pt x="284" y="148"/>
                      <a:pt x="283" y="137"/>
                    </a:cubicBezTo>
                    <a:cubicBezTo>
                      <a:pt x="278" y="137"/>
                      <a:pt x="280" y="145"/>
                      <a:pt x="275" y="145"/>
                    </a:cubicBezTo>
                    <a:cubicBezTo>
                      <a:pt x="273" y="140"/>
                      <a:pt x="271" y="139"/>
                      <a:pt x="265" y="141"/>
                    </a:cubicBezTo>
                    <a:cubicBezTo>
                      <a:pt x="265" y="144"/>
                      <a:pt x="265" y="147"/>
                      <a:pt x="265" y="149"/>
                    </a:cubicBezTo>
                    <a:cubicBezTo>
                      <a:pt x="263" y="149"/>
                      <a:pt x="261" y="149"/>
                      <a:pt x="259" y="149"/>
                    </a:cubicBezTo>
                    <a:cubicBezTo>
                      <a:pt x="256" y="143"/>
                      <a:pt x="270" y="139"/>
                      <a:pt x="259" y="137"/>
                    </a:cubicBezTo>
                    <a:cubicBezTo>
                      <a:pt x="264" y="142"/>
                      <a:pt x="256" y="142"/>
                      <a:pt x="253" y="145"/>
                    </a:cubicBezTo>
                    <a:cubicBezTo>
                      <a:pt x="255" y="139"/>
                      <a:pt x="246" y="142"/>
                      <a:pt x="245" y="139"/>
                    </a:cubicBezTo>
                    <a:cubicBezTo>
                      <a:pt x="245" y="144"/>
                      <a:pt x="242" y="147"/>
                      <a:pt x="237" y="147"/>
                    </a:cubicBezTo>
                    <a:cubicBezTo>
                      <a:pt x="236" y="144"/>
                      <a:pt x="234" y="144"/>
                      <a:pt x="233" y="141"/>
                    </a:cubicBezTo>
                    <a:cubicBezTo>
                      <a:pt x="236" y="141"/>
                      <a:pt x="240" y="141"/>
                      <a:pt x="239" y="137"/>
                    </a:cubicBezTo>
                    <a:cubicBezTo>
                      <a:pt x="232" y="140"/>
                      <a:pt x="226" y="140"/>
                      <a:pt x="227" y="135"/>
                    </a:cubicBezTo>
                    <a:cubicBezTo>
                      <a:pt x="223" y="141"/>
                      <a:pt x="213" y="140"/>
                      <a:pt x="209" y="145"/>
                    </a:cubicBezTo>
                    <a:cubicBezTo>
                      <a:pt x="208" y="141"/>
                      <a:pt x="219" y="134"/>
                      <a:pt x="209" y="133"/>
                    </a:cubicBezTo>
                    <a:cubicBezTo>
                      <a:pt x="209" y="135"/>
                      <a:pt x="210" y="136"/>
                      <a:pt x="211" y="137"/>
                    </a:cubicBezTo>
                    <a:cubicBezTo>
                      <a:pt x="204" y="138"/>
                      <a:pt x="203" y="134"/>
                      <a:pt x="199" y="133"/>
                    </a:cubicBezTo>
                    <a:cubicBezTo>
                      <a:pt x="202" y="137"/>
                      <a:pt x="197" y="137"/>
                      <a:pt x="199" y="143"/>
                    </a:cubicBezTo>
                    <a:cubicBezTo>
                      <a:pt x="190" y="142"/>
                      <a:pt x="183" y="138"/>
                      <a:pt x="178" y="133"/>
                    </a:cubicBezTo>
                    <a:cubicBezTo>
                      <a:pt x="175" y="136"/>
                      <a:pt x="170" y="138"/>
                      <a:pt x="166" y="141"/>
                    </a:cubicBezTo>
                    <a:cubicBezTo>
                      <a:pt x="170" y="142"/>
                      <a:pt x="170" y="144"/>
                      <a:pt x="168" y="147"/>
                    </a:cubicBezTo>
                    <a:cubicBezTo>
                      <a:pt x="164" y="147"/>
                      <a:pt x="160" y="147"/>
                      <a:pt x="156" y="147"/>
                    </a:cubicBezTo>
                    <a:cubicBezTo>
                      <a:pt x="154" y="139"/>
                      <a:pt x="164" y="141"/>
                      <a:pt x="164" y="135"/>
                    </a:cubicBezTo>
                    <a:cubicBezTo>
                      <a:pt x="162" y="135"/>
                      <a:pt x="162" y="134"/>
                      <a:pt x="160" y="133"/>
                    </a:cubicBezTo>
                    <a:cubicBezTo>
                      <a:pt x="159" y="145"/>
                      <a:pt x="148" y="141"/>
                      <a:pt x="144" y="135"/>
                    </a:cubicBezTo>
                    <a:cubicBezTo>
                      <a:pt x="144" y="138"/>
                      <a:pt x="144" y="141"/>
                      <a:pt x="144" y="143"/>
                    </a:cubicBezTo>
                    <a:cubicBezTo>
                      <a:pt x="140" y="143"/>
                      <a:pt x="138" y="144"/>
                      <a:pt x="136" y="145"/>
                    </a:cubicBezTo>
                    <a:cubicBezTo>
                      <a:pt x="136" y="124"/>
                      <a:pt x="111" y="121"/>
                      <a:pt x="98" y="119"/>
                    </a:cubicBezTo>
                    <a:cubicBezTo>
                      <a:pt x="98" y="121"/>
                      <a:pt x="106" y="127"/>
                      <a:pt x="100" y="129"/>
                    </a:cubicBezTo>
                    <a:cubicBezTo>
                      <a:pt x="100" y="120"/>
                      <a:pt x="89" y="119"/>
                      <a:pt x="83" y="121"/>
                    </a:cubicBezTo>
                    <a:cubicBezTo>
                      <a:pt x="84" y="116"/>
                      <a:pt x="83" y="113"/>
                      <a:pt x="79" y="113"/>
                    </a:cubicBezTo>
                    <a:cubicBezTo>
                      <a:pt x="81" y="118"/>
                      <a:pt x="81" y="118"/>
                      <a:pt x="81" y="127"/>
                    </a:cubicBezTo>
                    <a:cubicBezTo>
                      <a:pt x="73" y="127"/>
                      <a:pt x="73" y="135"/>
                      <a:pt x="71" y="141"/>
                    </a:cubicBezTo>
                    <a:cubicBezTo>
                      <a:pt x="75" y="141"/>
                      <a:pt x="78" y="141"/>
                      <a:pt x="81" y="141"/>
                    </a:cubicBezTo>
                    <a:cubicBezTo>
                      <a:pt x="81" y="139"/>
                      <a:pt x="79" y="138"/>
                      <a:pt x="79" y="135"/>
                    </a:cubicBezTo>
                    <a:cubicBezTo>
                      <a:pt x="83" y="133"/>
                      <a:pt x="90" y="138"/>
                      <a:pt x="85" y="139"/>
                    </a:cubicBezTo>
                    <a:cubicBezTo>
                      <a:pt x="82" y="134"/>
                      <a:pt x="87" y="141"/>
                      <a:pt x="85" y="145"/>
                    </a:cubicBezTo>
                    <a:cubicBezTo>
                      <a:pt x="77" y="146"/>
                      <a:pt x="78" y="143"/>
                      <a:pt x="71" y="145"/>
                    </a:cubicBezTo>
                    <a:cubicBezTo>
                      <a:pt x="65" y="137"/>
                      <a:pt x="71" y="129"/>
                      <a:pt x="69" y="123"/>
                    </a:cubicBezTo>
                    <a:cubicBezTo>
                      <a:pt x="66" y="125"/>
                      <a:pt x="67" y="131"/>
                      <a:pt x="59" y="129"/>
                    </a:cubicBezTo>
                    <a:cubicBezTo>
                      <a:pt x="58" y="121"/>
                      <a:pt x="53" y="116"/>
                      <a:pt x="49" y="111"/>
                    </a:cubicBezTo>
                    <a:cubicBezTo>
                      <a:pt x="47" y="118"/>
                      <a:pt x="51" y="121"/>
                      <a:pt x="53" y="129"/>
                    </a:cubicBezTo>
                    <a:cubicBezTo>
                      <a:pt x="47" y="127"/>
                      <a:pt x="48" y="132"/>
                      <a:pt x="43" y="131"/>
                    </a:cubicBezTo>
                    <a:cubicBezTo>
                      <a:pt x="42" y="126"/>
                      <a:pt x="47" y="127"/>
                      <a:pt x="47" y="123"/>
                    </a:cubicBezTo>
                    <a:cubicBezTo>
                      <a:pt x="39" y="122"/>
                      <a:pt x="33" y="120"/>
                      <a:pt x="25" y="119"/>
                    </a:cubicBezTo>
                    <a:cubicBezTo>
                      <a:pt x="25" y="116"/>
                      <a:pt x="24" y="112"/>
                      <a:pt x="27" y="111"/>
                    </a:cubicBezTo>
                    <a:cubicBezTo>
                      <a:pt x="29" y="114"/>
                      <a:pt x="35" y="114"/>
                      <a:pt x="37" y="117"/>
                    </a:cubicBezTo>
                    <a:cubicBezTo>
                      <a:pt x="31" y="110"/>
                      <a:pt x="36" y="113"/>
                      <a:pt x="39" y="111"/>
                    </a:cubicBezTo>
                    <a:cubicBezTo>
                      <a:pt x="35" y="106"/>
                      <a:pt x="33" y="98"/>
                      <a:pt x="25" y="97"/>
                    </a:cubicBezTo>
                    <a:cubicBezTo>
                      <a:pt x="25" y="99"/>
                      <a:pt x="26" y="99"/>
                      <a:pt x="27" y="101"/>
                    </a:cubicBezTo>
                    <a:cubicBezTo>
                      <a:pt x="18" y="100"/>
                      <a:pt x="22" y="94"/>
                      <a:pt x="19" y="91"/>
                    </a:cubicBezTo>
                    <a:cubicBezTo>
                      <a:pt x="14" y="91"/>
                      <a:pt x="18" y="99"/>
                      <a:pt x="17" y="103"/>
                    </a:cubicBezTo>
                    <a:cubicBezTo>
                      <a:pt x="7" y="101"/>
                      <a:pt x="8" y="98"/>
                      <a:pt x="3" y="95"/>
                    </a:cubicBezTo>
                    <a:cubicBezTo>
                      <a:pt x="5" y="94"/>
                      <a:pt x="7" y="93"/>
                      <a:pt x="9" y="91"/>
                    </a:cubicBezTo>
                    <a:cubicBezTo>
                      <a:pt x="5" y="91"/>
                      <a:pt x="2" y="90"/>
                      <a:pt x="1" y="89"/>
                    </a:cubicBezTo>
                    <a:cubicBezTo>
                      <a:pt x="0" y="85"/>
                      <a:pt x="3" y="84"/>
                      <a:pt x="3" y="81"/>
                    </a:cubicBezTo>
                    <a:cubicBezTo>
                      <a:pt x="11" y="85"/>
                      <a:pt x="16" y="76"/>
                      <a:pt x="19" y="69"/>
                    </a:cubicBezTo>
                    <a:cubicBezTo>
                      <a:pt x="21" y="75"/>
                      <a:pt x="18" y="74"/>
                      <a:pt x="19" y="83"/>
                    </a:cubicBezTo>
                    <a:cubicBezTo>
                      <a:pt x="14" y="81"/>
                      <a:pt x="10" y="89"/>
                      <a:pt x="15" y="91"/>
                    </a:cubicBezTo>
                    <a:cubicBezTo>
                      <a:pt x="14" y="83"/>
                      <a:pt x="21" y="84"/>
                      <a:pt x="23" y="89"/>
                    </a:cubicBezTo>
                    <a:cubicBezTo>
                      <a:pt x="24" y="77"/>
                      <a:pt x="20" y="65"/>
                      <a:pt x="29" y="60"/>
                    </a:cubicBezTo>
                    <a:cubicBezTo>
                      <a:pt x="26" y="63"/>
                      <a:pt x="22" y="62"/>
                      <a:pt x="23" y="56"/>
                    </a:cubicBezTo>
                    <a:cubicBezTo>
                      <a:pt x="36" y="61"/>
                      <a:pt x="20" y="53"/>
                      <a:pt x="27" y="48"/>
                    </a:cubicBezTo>
                    <a:cubicBezTo>
                      <a:pt x="29" y="55"/>
                      <a:pt x="37" y="56"/>
                      <a:pt x="43" y="58"/>
                    </a:cubicBezTo>
                    <a:cubicBezTo>
                      <a:pt x="48" y="46"/>
                      <a:pt x="52" y="41"/>
                      <a:pt x="53" y="30"/>
                    </a:cubicBezTo>
                    <a:cubicBezTo>
                      <a:pt x="55" y="34"/>
                      <a:pt x="55" y="40"/>
                      <a:pt x="63" y="38"/>
                    </a:cubicBezTo>
                    <a:cubicBezTo>
                      <a:pt x="59" y="28"/>
                      <a:pt x="67" y="34"/>
                      <a:pt x="69" y="26"/>
                    </a:cubicBezTo>
                    <a:cubicBezTo>
                      <a:pt x="70" y="28"/>
                      <a:pt x="71" y="28"/>
                      <a:pt x="73" y="28"/>
                    </a:cubicBezTo>
                    <a:cubicBezTo>
                      <a:pt x="68" y="36"/>
                      <a:pt x="66" y="37"/>
                      <a:pt x="63" y="44"/>
                    </a:cubicBezTo>
                    <a:cubicBezTo>
                      <a:pt x="68" y="43"/>
                      <a:pt x="71" y="40"/>
                      <a:pt x="73" y="36"/>
                    </a:cubicBezTo>
                    <a:cubicBezTo>
                      <a:pt x="79" y="45"/>
                      <a:pt x="86" y="37"/>
                      <a:pt x="89" y="32"/>
                    </a:cubicBezTo>
                    <a:cubicBezTo>
                      <a:pt x="90" y="35"/>
                      <a:pt x="93" y="34"/>
                      <a:pt x="96" y="34"/>
                    </a:cubicBezTo>
                    <a:cubicBezTo>
                      <a:pt x="97" y="43"/>
                      <a:pt x="89" y="42"/>
                      <a:pt x="87" y="48"/>
                    </a:cubicBezTo>
                    <a:cubicBezTo>
                      <a:pt x="97" y="51"/>
                      <a:pt x="94" y="41"/>
                      <a:pt x="100" y="40"/>
                    </a:cubicBezTo>
                    <a:cubicBezTo>
                      <a:pt x="100" y="43"/>
                      <a:pt x="103" y="42"/>
                      <a:pt x="104" y="44"/>
                    </a:cubicBezTo>
                    <a:cubicBezTo>
                      <a:pt x="98" y="41"/>
                      <a:pt x="95" y="50"/>
                      <a:pt x="100" y="50"/>
                    </a:cubicBezTo>
                    <a:cubicBezTo>
                      <a:pt x="100" y="40"/>
                      <a:pt x="104" y="51"/>
                      <a:pt x="106" y="52"/>
                    </a:cubicBezTo>
                    <a:cubicBezTo>
                      <a:pt x="106" y="44"/>
                      <a:pt x="119" y="20"/>
                      <a:pt x="122" y="36"/>
                    </a:cubicBezTo>
                    <a:cubicBezTo>
                      <a:pt x="121" y="34"/>
                      <a:pt x="120" y="33"/>
                      <a:pt x="118" y="32"/>
                    </a:cubicBezTo>
                    <a:cubicBezTo>
                      <a:pt x="121" y="39"/>
                      <a:pt x="108" y="40"/>
                      <a:pt x="116" y="44"/>
                    </a:cubicBezTo>
                    <a:cubicBezTo>
                      <a:pt x="124" y="41"/>
                      <a:pt x="132" y="32"/>
                      <a:pt x="140" y="40"/>
                    </a:cubicBezTo>
                    <a:cubicBezTo>
                      <a:pt x="140" y="38"/>
                      <a:pt x="142" y="38"/>
                      <a:pt x="142" y="36"/>
                    </a:cubicBezTo>
                    <a:cubicBezTo>
                      <a:pt x="133" y="37"/>
                      <a:pt x="142" y="29"/>
                      <a:pt x="142" y="26"/>
                    </a:cubicBezTo>
                    <a:cubicBezTo>
                      <a:pt x="146" y="26"/>
                      <a:pt x="146" y="28"/>
                      <a:pt x="150" y="28"/>
                    </a:cubicBezTo>
                    <a:cubicBezTo>
                      <a:pt x="151" y="32"/>
                      <a:pt x="144" y="37"/>
                      <a:pt x="150" y="38"/>
                    </a:cubicBezTo>
                    <a:cubicBezTo>
                      <a:pt x="154" y="34"/>
                      <a:pt x="161" y="26"/>
                      <a:pt x="166" y="34"/>
                    </a:cubicBezTo>
                    <a:cubicBezTo>
                      <a:pt x="163" y="40"/>
                      <a:pt x="158" y="44"/>
                      <a:pt x="156" y="50"/>
                    </a:cubicBezTo>
                    <a:cubicBezTo>
                      <a:pt x="170" y="45"/>
                      <a:pt x="165" y="23"/>
                      <a:pt x="182" y="28"/>
                    </a:cubicBezTo>
                    <a:cubicBezTo>
                      <a:pt x="184" y="36"/>
                      <a:pt x="176" y="32"/>
                      <a:pt x="174" y="36"/>
                    </a:cubicBezTo>
                    <a:cubicBezTo>
                      <a:pt x="177" y="38"/>
                      <a:pt x="182" y="46"/>
                      <a:pt x="184" y="40"/>
                    </a:cubicBezTo>
                    <a:cubicBezTo>
                      <a:pt x="173" y="38"/>
                      <a:pt x="195" y="30"/>
                      <a:pt x="182" y="26"/>
                    </a:cubicBezTo>
                    <a:cubicBezTo>
                      <a:pt x="189" y="26"/>
                      <a:pt x="184" y="13"/>
                      <a:pt x="192" y="14"/>
                    </a:cubicBezTo>
                    <a:cubicBezTo>
                      <a:pt x="191" y="22"/>
                      <a:pt x="197" y="23"/>
                      <a:pt x="199" y="28"/>
                    </a:cubicBezTo>
                    <a:cubicBezTo>
                      <a:pt x="200" y="18"/>
                      <a:pt x="203" y="20"/>
                      <a:pt x="209" y="4"/>
                    </a:cubicBezTo>
                    <a:cubicBezTo>
                      <a:pt x="209" y="6"/>
                      <a:pt x="211" y="5"/>
                      <a:pt x="213" y="4"/>
                    </a:cubicBezTo>
                    <a:cubicBezTo>
                      <a:pt x="215" y="11"/>
                      <a:pt x="220" y="22"/>
                      <a:pt x="213" y="22"/>
                    </a:cubicBezTo>
                    <a:cubicBezTo>
                      <a:pt x="206" y="23"/>
                      <a:pt x="218" y="16"/>
                      <a:pt x="211" y="16"/>
                    </a:cubicBezTo>
                    <a:cubicBezTo>
                      <a:pt x="209" y="16"/>
                      <a:pt x="208" y="16"/>
                      <a:pt x="207" y="16"/>
                    </a:cubicBezTo>
                    <a:cubicBezTo>
                      <a:pt x="210" y="24"/>
                      <a:pt x="205" y="19"/>
                      <a:pt x="205" y="26"/>
                    </a:cubicBezTo>
                    <a:cubicBezTo>
                      <a:pt x="213" y="19"/>
                      <a:pt x="209" y="32"/>
                      <a:pt x="211" y="32"/>
                    </a:cubicBezTo>
                    <a:cubicBezTo>
                      <a:pt x="216" y="34"/>
                      <a:pt x="215" y="28"/>
                      <a:pt x="219" y="28"/>
                    </a:cubicBezTo>
                    <a:cubicBezTo>
                      <a:pt x="224" y="32"/>
                      <a:pt x="219" y="35"/>
                      <a:pt x="223" y="38"/>
                    </a:cubicBezTo>
                    <a:cubicBezTo>
                      <a:pt x="230" y="34"/>
                      <a:pt x="223" y="27"/>
                      <a:pt x="227" y="20"/>
                    </a:cubicBezTo>
                    <a:cubicBezTo>
                      <a:pt x="227" y="27"/>
                      <a:pt x="233" y="16"/>
                      <a:pt x="233" y="22"/>
                    </a:cubicBezTo>
                    <a:cubicBezTo>
                      <a:pt x="225" y="24"/>
                      <a:pt x="231" y="37"/>
                      <a:pt x="231" y="38"/>
                    </a:cubicBezTo>
                    <a:cubicBezTo>
                      <a:pt x="233" y="36"/>
                      <a:pt x="238" y="36"/>
                      <a:pt x="243" y="36"/>
                    </a:cubicBezTo>
                    <a:cubicBezTo>
                      <a:pt x="245" y="31"/>
                      <a:pt x="246" y="25"/>
                      <a:pt x="249" y="20"/>
                    </a:cubicBezTo>
                    <a:cubicBezTo>
                      <a:pt x="248" y="30"/>
                      <a:pt x="260" y="28"/>
                      <a:pt x="263" y="34"/>
                    </a:cubicBezTo>
                    <a:cubicBezTo>
                      <a:pt x="273" y="28"/>
                      <a:pt x="275" y="21"/>
                      <a:pt x="279" y="14"/>
                    </a:cubicBezTo>
                    <a:cubicBezTo>
                      <a:pt x="280" y="17"/>
                      <a:pt x="286" y="16"/>
                      <a:pt x="283" y="22"/>
                    </a:cubicBezTo>
                    <a:cubicBezTo>
                      <a:pt x="279" y="22"/>
                      <a:pt x="276" y="23"/>
                      <a:pt x="275" y="26"/>
                    </a:cubicBezTo>
                    <a:cubicBezTo>
                      <a:pt x="282" y="25"/>
                      <a:pt x="270" y="32"/>
                      <a:pt x="277" y="32"/>
                    </a:cubicBezTo>
                    <a:cubicBezTo>
                      <a:pt x="283" y="26"/>
                      <a:pt x="285" y="13"/>
                      <a:pt x="291" y="18"/>
                    </a:cubicBezTo>
                    <a:cubicBezTo>
                      <a:pt x="292" y="15"/>
                      <a:pt x="291" y="12"/>
                      <a:pt x="289" y="10"/>
                    </a:cubicBezTo>
                    <a:cubicBezTo>
                      <a:pt x="292" y="10"/>
                      <a:pt x="295" y="10"/>
                      <a:pt x="297" y="10"/>
                    </a:cubicBezTo>
                    <a:cubicBezTo>
                      <a:pt x="291" y="20"/>
                      <a:pt x="304" y="21"/>
                      <a:pt x="308" y="28"/>
                    </a:cubicBezTo>
                    <a:cubicBezTo>
                      <a:pt x="310" y="27"/>
                      <a:pt x="312" y="26"/>
                      <a:pt x="314" y="24"/>
                    </a:cubicBezTo>
                    <a:cubicBezTo>
                      <a:pt x="311" y="24"/>
                      <a:pt x="309" y="23"/>
                      <a:pt x="310" y="20"/>
                    </a:cubicBezTo>
                    <a:cubicBezTo>
                      <a:pt x="314" y="21"/>
                      <a:pt x="317" y="20"/>
                      <a:pt x="320" y="18"/>
                    </a:cubicBezTo>
                    <a:cubicBezTo>
                      <a:pt x="319" y="27"/>
                      <a:pt x="319" y="38"/>
                      <a:pt x="328" y="32"/>
                    </a:cubicBezTo>
                    <a:cubicBezTo>
                      <a:pt x="327" y="37"/>
                      <a:pt x="325" y="39"/>
                      <a:pt x="330" y="42"/>
                    </a:cubicBezTo>
                    <a:cubicBezTo>
                      <a:pt x="331" y="38"/>
                      <a:pt x="324" y="36"/>
                      <a:pt x="332" y="36"/>
                    </a:cubicBezTo>
                    <a:cubicBezTo>
                      <a:pt x="339" y="37"/>
                      <a:pt x="327" y="44"/>
                      <a:pt x="334" y="44"/>
                    </a:cubicBezTo>
                    <a:cubicBezTo>
                      <a:pt x="334" y="42"/>
                      <a:pt x="337" y="42"/>
                      <a:pt x="338" y="40"/>
                    </a:cubicBezTo>
                    <a:cubicBezTo>
                      <a:pt x="334" y="37"/>
                      <a:pt x="336" y="28"/>
                      <a:pt x="340" y="26"/>
                    </a:cubicBezTo>
                    <a:cubicBezTo>
                      <a:pt x="339" y="31"/>
                      <a:pt x="348" y="42"/>
                      <a:pt x="354" y="38"/>
                    </a:cubicBezTo>
                    <a:cubicBezTo>
                      <a:pt x="353" y="34"/>
                      <a:pt x="346" y="37"/>
                      <a:pt x="348" y="30"/>
                    </a:cubicBezTo>
                    <a:cubicBezTo>
                      <a:pt x="353" y="33"/>
                      <a:pt x="356" y="25"/>
                      <a:pt x="356" y="30"/>
                    </a:cubicBezTo>
                    <a:cubicBezTo>
                      <a:pt x="354" y="30"/>
                      <a:pt x="353" y="34"/>
                      <a:pt x="356" y="34"/>
                    </a:cubicBezTo>
                    <a:cubicBezTo>
                      <a:pt x="366" y="34"/>
                      <a:pt x="365" y="21"/>
                      <a:pt x="370" y="22"/>
                    </a:cubicBezTo>
                    <a:cubicBezTo>
                      <a:pt x="366" y="20"/>
                      <a:pt x="364" y="13"/>
                      <a:pt x="370" y="12"/>
                    </a:cubicBezTo>
                    <a:cubicBezTo>
                      <a:pt x="373" y="18"/>
                      <a:pt x="376" y="23"/>
                      <a:pt x="380" y="26"/>
                    </a:cubicBezTo>
                    <a:cubicBezTo>
                      <a:pt x="375" y="25"/>
                      <a:pt x="372" y="35"/>
                      <a:pt x="376" y="36"/>
                    </a:cubicBezTo>
                    <a:cubicBezTo>
                      <a:pt x="378" y="30"/>
                      <a:pt x="387" y="21"/>
                      <a:pt x="390" y="24"/>
                    </a:cubicBezTo>
                    <a:cubicBezTo>
                      <a:pt x="394" y="42"/>
                      <a:pt x="412" y="18"/>
                      <a:pt x="425" y="24"/>
                    </a:cubicBezTo>
                    <a:cubicBezTo>
                      <a:pt x="416" y="20"/>
                      <a:pt x="418" y="37"/>
                      <a:pt x="419" y="36"/>
                    </a:cubicBezTo>
                    <a:cubicBezTo>
                      <a:pt x="424" y="25"/>
                      <a:pt x="423" y="31"/>
                      <a:pt x="431" y="24"/>
                    </a:cubicBezTo>
                    <a:cubicBezTo>
                      <a:pt x="430" y="29"/>
                      <a:pt x="430" y="34"/>
                      <a:pt x="435" y="34"/>
                    </a:cubicBezTo>
                    <a:cubicBezTo>
                      <a:pt x="437" y="27"/>
                      <a:pt x="437" y="29"/>
                      <a:pt x="445" y="30"/>
                    </a:cubicBezTo>
                    <a:cubicBezTo>
                      <a:pt x="445" y="27"/>
                      <a:pt x="446" y="23"/>
                      <a:pt x="443" y="22"/>
                    </a:cubicBezTo>
                    <a:cubicBezTo>
                      <a:pt x="442" y="25"/>
                      <a:pt x="440" y="26"/>
                      <a:pt x="437" y="26"/>
                    </a:cubicBezTo>
                    <a:cubicBezTo>
                      <a:pt x="441" y="22"/>
                      <a:pt x="440" y="13"/>
                      <a:pt x="447" y="12"/>
                    </a:cubicBezTo>
                    <a:cubicBezTo>
                      <a:pt x="447" y="24"/>
                      <a:pt x="453" y="20"/>
                      <a:pt x="455" y="28"/>
                    </a:cubicBezTo>
                    <a:cubicBezTo>
                      <a:pt x="451" y="34"/>
                      <a:pt x="449" y="23"/>
                      <a:pt x="447" y="28"/>
                    </a:cubicBezTo>
                    <a:cubicBezTo>
                      <a:pt x="445" y="36"/>
                      <a:pt x="453" y="36"/>
                      <a:pt x="455" y="40"/>
                    </a:cubicBezTo>
                    <a:cubicBezTo>
                      <a:pt x="465" y="36"/>
                      <a:pt x="461" y="12"/>
                      <a:pt x="451" y="20"/>
                    </a:cubicBezTo>
                    <a:cubicBezTo>
                      <a:pt x="451" y="13"/>
                      <a:pt x="455" y="0"/>
                      <a:pt x="461" y="6"/>
                    </a:cubicBezTo>
                    <a:cubicBezTo>
                      <a:pt x="456" y="19"/>
                      <a:pt x="492" y="34"/>
                      <a:pt x="467" y="38"/>
                    </a:cubicBezTo>
                    <a:cubicBezTo>
                      <a:pt x="465" y="46"/>
                      <a:pt x="470" y="47"/>
                      <a:pt x="473" y="50"/>
                    </a:cubicBezTo>
                    <a:cubicBezTo>
                      <a:pt x="482" y="42"/>
                      <a:pt x="483" y="37"/>
                      <a:pt x="487" y="28"/>
                    </a:cubicBezTo>
                    <a:cubicBezTo>
                      <a:pt x="485" y="28"/>
                      <a:pt x="482" y="28"/>
                      <a:pt x="479" y="28"/>
                    </a:cubicBezTo>
                    <a:cubicBezTo>
                      <a:pt x="479" y="25"/>
                      <a:pt x="479" y="23"/>
                      <a:pt x="479" y="20"/>
                    </a:cubicBezTo>
                    <a:cubicBezTo>
                      <a:pt x="485" y="19"/>
                      <a:pt x="487" y="22"/>
                      <a:pt x="491" y="22"/>
                    </a:cubicBezTo>
                    <a:cubicBezTo>
                      <a:pt x="491" y="28"/>
                      <a:pt x="495" y="26"/>
                      <a:pt x="491" y="30"/>
                    </a:cubicBezTo>
                    <a:cubicBezTo>
                      <a:pt x="496" y="27"/>
                      <a:pt x="498" y="38"/>
                      <a:pt x="499" y="32"/>
                    </a:cubicBezTo>
                    <a:cubicBezTo>
                      <a:pt x="500" y="29"/>
                      <a:pt x="492" y="27"/>
                      <a:pt x="497" y="26"/>
                    </a:cubicBezTo>
                    <a:cubicBezTo>
                      <a:pt x="498" y="29"/>
                      <a:pt x="502" y="28"/>
                      <a:pt x="503" y="30"/>
                    </a:cubicBezTo>
                    <a:close/>
                    <a:moveTo>
                      <a:pt x="287" y="28"/>
                    </a:moveTo>
                    <a:cubicBezTo>
                      <a:pt x="295" y="30"/>
                      <a:pt x="293" y="23"/>
                      <a:pt x="299" y="24"/>
                    </a:cubicBezTo>
                    <a:cubicBezTo>
                      <a:pt x="298" y="16"/>
                      <a:pt x="286" y="21"/>
                      <a:pt x="287" y="28"/>
                    </a:cubicBezTo>
                    <a:close/>
                    <a:moveTo>
                      <a:pt x="556" y="38"/>
                    </a:moveTo>
                    <a:cubicBezTo>
                      <a:pt x="550" y="36"/>
                      <a:pt x="559" y="31"/>
                      <a:pt x="554" y="28"/>
                    </a:cubicBezTo>
                    <a:cubicBezTo>
                      <a:pt x="548" y="32"/>
                      <a:pt x="540" y="33"/>
                      <a:pt x="538" y="40"/>
                    </a:cubicBezTo>
                    <a:cubicBezTo>
                      <a:pt x="544" y="40"/>
                      <a:pt x="551" y="30"/>
                      <a:pt x="550" y="44"/>
                    </a:cubicBezTo>
                    <a:cubicBezTo>
                      <a:pt x="557" y="43"/>
                      <a:pt x="559" y="37"/>
                      <a:pt x="560" y="30"/>
                    </a:cubicBezTo>
                    <a:cubicBezTo>
                      <a:pt x="556" y="31"/>
                      <a:pt x="555" y="34"/>
                      <a:pt x="556" y="38"/>
                    </a:cubicBezTo>
                    <a:close/>
                    <a:moveTo>
                      <a:pt x="526" y="32"/>
                    </a:moveTo>
                    <a:cubicBezTo>
                      <a:pt x="530" y="28"/>
                      <a:pt x="519" y="34"/>
                      <a:pt x="516" y="30"/>
                    </a:cubicBezTo>
                    <a:cubicBezTo>
                      <a:pt x="517" y="33"/>
                      <a:pt x="519" y="35"/>
                      <a:pt x="520" y="38"/>
                    </a:cubicBezTo>
                    <a:cubicBezTo>
                      <a:pt x="523" y="38"/>
                      <a:pt x="521" y="32"/>
                      <a:pt x="526" y="32"/>
                    </a:cubicBezTo>
                    <a:close/>
                    <a:moveTo>
                      <a:pt x="302" y="38"/>
                    </a:moveTo>
                    <a:cubicBezTo>
                      <a:pt x="298" y="40"/>
                      <a:pt x="296" y="44"/>
                      <a:pt x="289" y="42"/>
                    </a:cubicBezTo>
                    <a:cubicBezTo>
                      <a:pt x="289" y="44"/>
                      <a:pt x="289" y="46"/>
                      <a:pt x="289" y="48"/>
                    </a:cubicBezTo>
                    <a:cubicBezTo>
                      <a:pt x="298" y="48"/>
                      <a:pt x="300" y="39"/>
                      <a:pt x="306" y="46"/>
                    </a:cubicBezTo>
                    <a:cubicBezTo>
                      <a:pt x="312" y="44"/>
                      <a:pt x="298" y="45"/>
                      <a:pt x="302" y="38"/>
                    </a:cubicBezTo>
                    <a:close/>
                    <a:moveTo>
                      <a:pt x="354" y="50"/>
                    </a:moveTo>
                    <a:cubicBezTo>
                      <a:pt x="360" y="46"/>
                      <a:pt x="344" y="42"/>
                      <a:pt x="342" y="46"/>
                    </a:cubicBezTo>
                    <a:cubicBezTo>
                      <a:pt x="342" y="49"/>
                      <a:pt x="351" y="45"/>
                      <a:pt x="354" y="50"/>
                    </a:cubicBezTo>
                    <a:close/>
                    <a:moveTo>
                      <a:pt x="47" y="60"/>
                    </a:moveTo>
                    <a:cubicBezTo>
                      <a:pt x="41" y="63"/>
                      <a:pt x="40" y="61"/>
                      <a:pt x="33" y="64"/>
                    </a:cubicBezTo>
                    <a:cubicBezTo>
                      <a:pt x="35" y="68"/>
                      <a:pt x="48" y="66"/>
                      <a:pt x="47" y="60"/>
                    </a:cubicBezTo>
                    <a:close/>
                    <a:moveTo>
                      <a:pt x="687" y="109"/>
                    </a:moveTo>
                    <a:cubicBezTo>
                      <a:pt x="686" y="110"/>
                      <a:pt x="684" y="111"/>
                      <a:pt x="681" y="111"/>
                    </a:cubicBezTo>
                    <a:cubicBezTo>
                      <a:pt x="685" y="115"/>
                      <a:pt x="681" y="116"/>
                      <a:pt x="681" y="121"/>
                    </a:cubicBezTo>
                    <a:cubicBezTo>
                      <a:pt x="688" y="122"/>
                      <a:pt x="685" y="112"/>
                      <a:pt x="687" y="10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8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06" name="Freeform 1943"/>
              <p:cNvSpPr/>
              <p:nvPr/>
            </p:nvSpPr>
            <p:spPr bwMode="auto">
              <a:xfrm>
                <a:off x="5414014" y="1110696"/>
                <a:ext cx="23813" cy="17463"/>
              </a:xfrm>
              <a:custGeom>
                <a:avLst/>
                <a:gdLst>
                  <a:gd name="T0" fmla="*/ 10 w 14"/>
                  <a:gd name="T1" fmla="*/ 4 h 10"/>
                  <a:gd name="T2" fmla="*/ 0 w 14"/>
                  <a:gd name="T3" fmla="*/ 2 h 10"/>
                  <a:gd name="T4" fmla="*/ 4 w 14"/>
                  <a:gd name="T5" fmla="*/ 10 h 10"/>
                  <a:gd name="T6" fmla="*/ 10 w 14"/>
                  <a:gd name="T7" fmla="*/ 4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" h="10">
                    <a:moveTo>
                      <a:pt x="10" y="4"/>
                    </a:moveTo>
                    <a:cubicBezTo>
                      <a:pt x="14" y="0"/>
                      <a:pt x="3" y="6"/>
                      <a:pt x="0" y="2"/>
                    </a:cubicBezTo>
                    <a:cubicBezTo>
                      <a:pt x="1" y="5"/>
                      <a:pt x="3" y="7"/>
                      <a:pt x="4" y="10"/>
                    </a:cubicBezTo>
                    <a:cubicBezTo>
                      <a:pt x="7" y="10"/>
                      <a:pt x="5" y="4"/>
                      <a:pt x="1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8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07" name="Freeform 1944"/>
              <p:cNvSpPr/>
              <p:nvPr/>
            </p:nvSpPr>
            <p:spPr bwMode="auto">
              <a:xfrm>
                <a:off x="4525014" y="1120221"/>
                <a:ext cx="23813" cy="22225"/>
              </a:xfrm>
              <a:custGeom>
                <a:avLst/>
                <a:gdLst>
                  <a:gd name="T0" fmla="*/ 4 w 13"/>
                  <a:gd name="T1" fmla="*/ 4 h 12"/>
                  <a:gd name="T2" fmla="*/ 12 w 13"/>
                  <a:gd name="T3" fmla="*/ 12 h 12"/>
                  <a:gd name="T4" fmla="*/ 10 w 13"/>
                  <a:gd name="T5" fmla="*/ 0 h 12"/>
                  <a:gd name="T6" fmla="*/ 6 w 13"/>
                  <a:gd name="T7" fmla="*/ 0 h 12"/>
                  <a:gd name="T8" fmla="*/ 4 w 13"/>
                  <a:gd name="T9" fmla="*/ 4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12">
                    <a:moveTo>
                      <a:pt x="4" y="4"/>
                    </a:moveTo>
                    <a:cubicBezTo>
                      <a:pt x="0" y="6"/>
                      <a:pt x="8" y="11"/>
                      <a:pt x="12" y="12"/>
                    </a:cubicBezTo>
                    <a:cubicBezTo>
                      <a:pt x="13" y="6"/>
                      <a:pt x="10" y="5"/>
                      <a:pt x="10" y="0"/>
                    </a:cubicBezTo>
                    <a:cubicBezTo>
                      <a:pt x="8" y="1"/>
                      <a:pt x="6" y="3"/>
                      <a:pt x="6" y="0"/>
                    </a:cubicBezTo>
                    <a:cubicBezTo>
                      <a:pt x="0" y="0"/>
                      <a:pt x="9" y="10"/>
                      <a:pt x="4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8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08" name="Freeform 1945"/>
              <p:cNvSpPr/>
              <p:nvPr/>
            </p:nvSpPr>
            <p:spPr bwMode="auto">
              <a:xfrm>
                <a:off x="4490089" y="1124984"/>
                <a:ext cx="26988" cy="39688"/>
              </a:xfrm>
              <a:custGeom>
                <a:avLst/>
                <a:gdLst>
                  <a:gd name="T0" fmla="*/ 4 w 16"/>
                  <a:gd name="T1" fmla="*/ 12 h 23"/>
                  <a:gd name="T2" fmla="*/ 13 w 16"/>
                  <a:gd name="T3" fmla="*/ 18 h 23"/>
                  <a:gd name="T4" fmla="*/ 8 w 16"/>
                  <a:gd name="T5" fmla="*/ 0 h 23"/>
                  <a:gd name="T6" fmla="*/ 0 w 16"/>
                  <a:gd name="T7" fmla="*/ 2 h 23"/>
                  <a:gd name="T8" fmla="*/ 2 w 16"/>
                  <a:gd name="T9" fmla="*/ 18 h 23"/>
                  <a:gd name="T10" fmla="*/ 4 w 16"/>
                  <a:gd name="T11" fmla="*/ 12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" h="23">
                    <a:moveTo>
                      <a:pt x="4" y="12"/>
                    </a:moveTo>
                    <a:cubicBezTo>
                      <a:pt x="15" y="11"/>
                      <a:pt x="4" y="19"/>
                      <a:pt x="13" y="18"/>
                    </a:cubicBezTo>
                    <a:cubicBezTo>
                      <a:pt x="16" y="9"/>
                      <a:pt x="11" y="8"/>
                      <a:pt x="8" y="0"/>
                    </a:cubicBezTo>
                    <a:cubicBezTo>
                      <a:pt x="7" y="2"/>
                      <a:pt x="4" y="2"/>
                      <a:pt x="0" y="2"/>
                    </a:cubicBezTo>
                    <a:cubicBezTo>
                      <a:pt x="4" y="7"/>
                      <a:pt x="0" y="17"/>
                      <a:pt x="2" y="18"/>
                    </a:cubicBezTo>
                    <a:cubicBezTo>
                      <a:pt x="5" y="23"/>
                      <a:pt x="2" y="16"/>
                      <a:pt x="4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8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09" name="Freeform 1946"/>
              <p:cNvSpPr/>
              <p:nvPr/>
            </p:nvSpPr>
            <p:spPr bwMode="auto">
              <a:xfrm>
                <a:off x="5021902" y="1128159"/>
                <a:ext cx="39688" cy="17463"/>
              </a:xfrm>
              <a:custGeom>
                <a:avLst/>
                <a:gdLst>
                  <a:gd name="T0" fmla="*/ 13 w 23"/>
                  <a:gd name="T1" fmla="*/ 0 h 10"/>
                  <a:gd name="T2" fmla="*/ 0 w 23"/>
                  <a:gd name="T3" fmla="*/ 4 h 10"/>
                  <a:gd name="T4" fmla="*/ 0 w 23"/>
                  <a:gd name="T5" fmla="*/ 10 h 10"/>
                  <a:gd name="T6" fmla="*/ 17 w 23"/>
                  <a:gd name="T7" fmla="*/ 8 h 10"/>
                  <a:gd name="T8" fmla="*/ 13 w 23"/>
                  <a:gd name="T9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10">
                    <a:moveTo>
                      <a:pt x="13" y="0"/>
                    </a:moveTo>
                    <a:cubicBezTo>
                      <a:pt x="9" y="2"/>
                      <a:pt x="7" y="6"/>
                      <a:pt x="0" y="4"/>
                    </a:cubicBezTo>
                    <a:cubicBezTo>
                      <a:pt x="0" y="6"/>
                      <a:pt x="0" y="8"/>
                      <a:pt x="0" y="10"/>
                    </a:cubicBezTo>
                    <a:cubicBezTo>
                      <a:pt x="9" y="10"/>
                      <a:pt x="11" y="1"/>
                      <a:pt x="17" y="8"/>
                    </a:cubicBezTo>
                    <a:cubicBezTo>
                      <a:pt x="23" y="6"/>
                      <a:pt x="9" y="7"/>
                      <a:pt x="1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8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10" name="Freeform 1947"/>
              <p:cNvSpPr/>
              <p:nvPr/>
            </p:nvSpPr>
            <p:spPr bwMode="auto">
              <a:xfrm>
                <a:off x="5113977" y="1134509"/>
                <a:ext cx="30163" cy="14288"/>
              </a:xfrm>
              <a:custGeom>
                <a:avLst/>
                <a:gdLst>
                  <a:gd name="T0" fmla="*/ 12 w 18"/>
                  <a:gd name="T1" fmla="*/ 8 h 8"/>
                  <a:gd name="T2" fmla="*/ 0 w 18"/>
                  <a:gd name="T3" fmla="*/ 4 h 8"/>
                  <a:gd name="T4" fmla="*/ 12 w 18"/>
                  <a:gd name="T5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8" h="8">
                    <a:moveTo>
                      <a:pt x="12" y="8"/>
                    </a:moveTo>
                    <a:cubicBezTo>
                      <a:pt x="18" y="4"/>
                      <a:pt x="2" y="0"/>
                      <a:pt x="0" y="4"/>
                    </a:cubicBezTo>
                    <a:cubicBezTo>
                      <a:pt x="0" y="7"/>
                      <a:pt x="9" y="3"/>
                      <a:pt x="12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8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11" name="Freeform 1948"/>
              <p:cNvSpPr/>
              <p:nvPr/>
            </p:nvSpPr>
            <p:spPr bwMode="auto">
              <a:xfrm>
                <a:off x="5785489" y="1194834"/>
                <a:ext cx="26988" cy="17463"/>
              </a:xfrm>
              <a:custGeom>
                <a:avLst/>
                <a:gdLst>
                  <a:gd name="T0" fmla="*/ 0 w 15"/>
                  <a:gd name="T1" fmla="*/ 0 h 10"/>
                  <a:gd name="T2" fmla="*/ 10 w 15"/>
                  <a:gd name="T3" fmla="*/ 10 h 10"/>
                  <a:gd name="T4" fmla="*/ 0 w 15"/>
                  <a:gd name="T5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5" h="10">
                    <a:moveTo>
                      <a:pt x="0" y="0"/>
                    </a:moveTo>
                    <a:cubicBezTo>
                      <a:pt x="1" y="8"/>
                      <a:pt x="7" y="1"/>
                      <a:pt x="10" y="10"/>
                    </a:cubicBezTo>
                    <a:cubicBezTo>
                      <a:pt x="15" y="5"/>
                      <a:pt x="4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8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12" name="Freeform 1950"/>
              <p:cNvSpPr/>
              <p:nvPr/>
            </p:nvSpPr>
            <p:spPr bwMode="auto">
              <a:xfrm>
                <a:off x="4532952" y="1285321"/>
                <a:ext cx="33338" cy="15875"/>
              </a:xfrm>
              <a:custGeom>
                <a:avLst/>
                <a:gdLst>
                  <a:gd name="T0" fmla="*/ 20 w 20"/>
                  <a:gd name="T1" fmla="*/ 0 h 10"/>
                  <a:gd name="T2" fmla="*/ 2 w 20"/>
                  <a:gd name="T3" fmla="*/ 0 h 10"/>
                  <a:gd name="T4" fmla="*/ 10 w 20"/>
                  <a:gd name="T5" fmla="*/ 10 h 10"/>
                  <a:gd name="T6" fmla="*/ 20 w 20"/>
                  <a:gd name="T7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" h="10">
                    <a:moveTo>
                      <a:pt x="20" y="0"/>
                    </a:moveTo>
                    <a:cubicBezTo>
                      <a:pt x="14" y="2"/>
                      <a:pt x="11" y="5"/>
                      <a:pt x="2" y="0"/>
                    </a:cubicBezTo>
                    <a:cubicBezTo>
                      <a:pt x="0" y="8"/>
                      <a:pt x="11" y="2"/>
                      <a:pt x="10" y="10"/>
                    </a:cubicBezTo>
                    <a:cubicBezTo>
                      <a:pt x="11" y="5"/>
                      <a:pt x="19" y="6"/>
                      <a:pt x="2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8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13" name="Freeform 1951"/>
              <p:cNvSpPr/>
              <p:nvPr/>
            </p:nvSpPr>
            <p:spPr bwMode="auto">
              <a:xfrm>
                <a:off x="5720402" y="1301196"/>
                <a:ext cx="41275" cy="26988"/>
              </a:xfrm>
              <a:custGeom>
                <a:avLst/>
                <a:gdLst>
                  <a:gd name="T0" fmla="*/ 5 w 24"/>
                  <a:gd name="T1" fmla="*/ 14 h 15"/>
                  <a:gd name="T2" fmla="*/ 24 w 24"/>
                  <a:gd name="T3" fmla="*/ 6 h 15"/>
                  <a:gd name="T4" fmla="*/ 13 w 24"/>
                  <a:gd name="T5" fmla="*/ 2 h 15"/>
                  <a:gd name="T6" fmla="*/ 7 w 24"/>
                  <a:gd name="T7" fmla="*/ 12 h 15"/>
                  <a:gd name="T8" fmla="*/ 7 w 24"/>
                  <a:gd name="T9" fmla="*/ 2 h 15"/>
                  <a:gd name="T10" fmla="*/ 5 w 24"/>
                  <a:gd name="T11" fmla="*/ 14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4" h="15">
                    <a:moveTo>
                      <a:pt x="5" y="14"/>
                    </a:moveTo>
                    <a:cubicBezTo>
                      <a:pt x="19" y="13"/>
                      <a:pt x="16" y="15"/>
                      <a:pt x="24" y="6"/>
                    </a:cubicBezTo>
                    <a:cubicBezTo>
                      <a:pt x="22" y="3"/>
                      <a:pt x="17" y="3"/>
                      <a:pt x="13" y="2"/>
                    </a:cubicBezTo>
                    <a:cubicBezTo>
                      <a:pt x="12" y="6"/>
                      <a:pt x="9" y="8"/>
                      <a:pt x="7" y="12"/>
                    </a:cubicBezTo>
                    <a:cubicBezTo>
                      <a:pt x="1" y="11"/>
                      <a:pt x="10" y="7"/>
                      <a:pt x="7" y="2"/>
                    </a:cubicBezTo>
                    <a:cubicBezTo>
                      <a:pt x="0" y="0"/>
                      <a:pt x="4" y="13"/>
                      <a:pt x="5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8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40" name="Text Box 5"/>
            <p:cNvSpPr txBox="1">
              <a:spLocks noChangeArrowheads="1"/>
            </p:cNvSpPr>
            <p:nvPr/>
          </p:nvSpPr>
          <p:spPr bwMode="auto">
            <a:xfrm>
              <a:off x="1992791" y="3242659"/>
              <a:ext cx="5946600" cy="95410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en-US" altLang="zh-CN" sz="28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0.25 &lt; 0.2766 &lt;0.28 &lt; 0.43 &lt; 0.7 &lt; 0.9</a:t>
              </a:r>
              <a:endPara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267651" y="123478"/>
            <a:ext cx="8480813" cy="1517445"/>
            <a:chOff x="195643" y="675774"/>
            <a:chExt cx="8480813" cy="1517445"/>
          </a:xfrm>
        </p:grpSpPr>
        <p:sp>
          <p:nvSpPr>
            <p:cNvPr id="13" name="Text Box 5"/>
            <p:cNvSpPr txBox="1">
              <a:spLocks noChangeArrowheads="1"/>
            </p:cNvSpPr>
            <p:nvPr/>
          </p:nvSpPr>
          <p:spPr bwMode="auto">
            <a:xfrm>
              <a:off x="195643" y="909213"/>
              <a:ext cx="8480813" cy="128400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把</a:t>
              </a:r>
              <a:r>
                <a:rPr lang="en-US" altLang="zh-CN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0.7</a:t>
              </a:r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、    、</a:t>
              </a:r>
              <a:r>
                <a:rPr lang="en-US" altLang="zh-CN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0.25</a:t>
              </a:r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、    、    、   </a:t>
              </a:r>
              <a:r>
                <a:rPr lang="zh-CN" altLang="en-US" sz="2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这</a:t>
              </a:r>
              <a:r>
                <a:rPr lang="en-US" altLang="zh-CN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6</a:t>
              </a:r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个数按从小到大的顺序排列起来。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30" name="组合 51"/>
            <p:cNvGrpSpPr/>
            <p:nvPr/>
          </p:nvGrpSpPr>
          <p:grpSpPr bwMode="auto">
            <a:xfrm>
              <a:off x="1532521" y="675774"/>
              <a:ext cx="879239" cy="959872"/>
              <a:chOff x="905914" y="768757"/>
              <a:chExt cx="696852" cy="1280658"/>
            </a:xfrm>
          </p:grpSpPr>
          <p:sp>
            <p:nvSpPr>
              <p:cNvPr id="31" name="TextBox 8"/>
              <p:cNvSpPr txBox="1">
                <a:spLocks noChangeArrowheads="1"/>
              </p:cNvSpPr>
              <p:nvPr/>
            </p:nvSpPr>
            <p:spPr bwMode="auto">
              <a:xfrm>
                <a:off x="962985" y="768757"/>
                <a:ext cx="639781" cy="6980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2800" b="1" dirty="0" smtClean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9</a:t>
                </a:r>
                <a:endPara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32" name="TextBox 8"/>
              <p:cNvSpPr txBox="1">
                <a:spLocks noChangeArrowheads="1"/>
              </p:cNvSpPr>
              <p:nvPr/>
            </p:nvSpPr>
            <p:spPr bwMode="auto">
              <a:xfrm>
                <a:off x="905914" y="1351337"/>
                <a:ext cx="566868" cy="6980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2800" b="1" dirty="0" smtClean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10</a:t>
                </a:r>
                <a:endPara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36" name="直接连接符 35"/>
              <p:cNvCxnSpPr/>
              <p:nvPr/>
            </p:nvCxnSpPr>
            <p:spPr bwMode="auto">
              <a:xfrm>
                <a:off x="932034" y="1413634"/>
                <a:ext cx="298297" cy="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9" name="组合 51"/>
            <p:cNvGrpSpPr/>
            <p:nvPr/>
          </p:nvGrpSpPr>
          <p:grpSpPr bwMode="auto">
            <a:xfrm>
              <a:off x="3563888" y="698841"/>
              <a:ext cx="1224138" cy="1368853"/>
              <a:chOff x="875070" y="768681"/>
              <a:chExt cx="697792" cy="1826319"/>
            </a:xfrm>
          </p:grpSpPr>
          <p:sp>
            <p:nvSpPr>
              <p:cNvPr id="42" name="TextBox 8"/>
              <p:cNvSpPr txBox="1">
                <a:spLocks noChangeArrowheads="1"/>
              </p:cNvSpPr>
              <p:nvPr/>
            </p:nvSpPr>
            <p:spPr bwMode="auto">
              <a:xfrm>
                <a:off x="933081" y="768681"/>
                <a:ext cx="639781" cy="6980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2800" b="1" dirty="0" smtClean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43</a:t>
                </a:r>
                <a:endPara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43" name="TextBox 8"/>
              <p:cNvSpPr txBox="1">
                <a:spLocks noChangeArrowheads="1"/>
              </p:cNvSpPr>
              <p:nvPr/>
            </p:nvSpPr>
            <p:spPr bwMode="auto">
              <a:xfrm>
                <a:off x="875070" y="1322034"/>
                <a:ext cx="566868" cy="127296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2800" b="1" dirty="0" smtClean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100</a:t>
                </a:r>
                <a:endPara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44" name="直接连接符 43"/>
              <p:cNvCxnSpPr/>
              <p:nvPr/>
            </p:nvCxnSpPr>
            <p:spPr bwMode="auto">
              <a:xfrm>
                <a:off x="932034" y="1413634"/>
                <a:ext cx="298297" cy="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5" name="组合 51"/>
            <p:cNvGrpSpPr/>
            <p:nvPr/>
          </p:nvGrpSpPr>
          <p:grpSpPr bwMode="auto">
            <a:xfrm>
              <a:off x="4716016" y="699542"/>
              <a:ext cx="855727" cy="936104"/>
              <a:chOff x="932034" y="779065"/>
              <a:chExt cx="678217" cy="1248948"/>
            </a:xfrm>
          </p:grpSpPr>
          <p:sp>
            <p:nvSpPr>
              <p:cNvPr id="46" name="TextBox 8"/>
              <p:cNvSpPr txBox="1">
                <a:spLocks noChangeArrowheads="1"/>
              </p:cNvSpPr>
              <p:nvPr/>
            </p:nvSpPr>
            <p:spPr bwMode="auto">
              <a:xfrm>
                <a:off x="970470" y="779065"/>
                <a:ext cx="639781" cy="69807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2800" b="1" dirty="0" smtClean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7</a:t>
                </a:r>
                <a:endPara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47" name="TextBox 8"/>
              <p:cNvSpPr txBox="1">
                <a:spLocks noChangeArrowheads="1"/>
              </p:cNvSpPr>
              <p:nvPr/>
            </p:nvSpPr>
            <p:spPr bwMode="auto">
              <a:xfrm>
                <a:off x="932034" y="1329934"/>
                <a:ext cx="566868" cy="69807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2800" b="1" dirty="0" smtClean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25</a:t>
                </a:r>
                <a:endPara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48" name="直接连接符 47"/>
              <p:cNvCxnSpPr/>
              <p:nvPr/>
            </p:nvCxnSpPr>
            <p:spPr bwMode="auto">
              <a:xfrm>
                <a:off x="976162" y="1413634"/>
                <a:ext cx="298297" cy="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9" name="组合 51"/>
            <p:cNvGrpSpPr/>
            <p:nvPr/>
          </p:nvGrpSpPr>
          <p:grpSpPr bwMode="auto">
            <a:xfrm>
              <a:off x="5724128" y="699543"/>
              <a:ext cx="807231" cy="936103"/>
              <a:chOff x="865851" y="771167"/>
              <a:chExt cx="639781" cy="1248945"/>
            </a:xfrm>
          </p:grpSpPr>
          <p:sp>
            <p:nvSpPr>
              <p:cNvPr id="50" name="TextBox 8"/>
              <p:cNvSpPr txBox="1">
                <a:spLocks noChangeArrowheads="1"/>
              </p:cNvSpPr>
              <p:nvPr/>
            </p:nvSpPr>
            <p:spPr bwMode="auto">
              <a:xfrm>
                <a:off x="865851" y="771167"/>
                <a:ext cx="639781" cy="6980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2800" b="1" dirty="0" smtClean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13</a:t>
                </a:r>
                <a:endPara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51" name="TextBox 8"/>
              <p:cNvSpPr txBox="1">
                <a:spLocks noChangeArrowheads="1"/>
              </p:cNvSpPr>
              <p:nvPr/>
            </p:nvSpPr>
            <p:spPr bwMode="auto">
              <a:xfrm>
                <a:off x="865851" y="1322034"/>
                <a:ext cx="566868" cy="6980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2800" b="1" dirty="0" smtClean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47</a:t>
                </a:r>
                <a:endPara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52" name="直接连接符 51"/>
              <p:cNvCxnSpPr/>
              <p:nvPr/>
            </p:nvCxnSpPr>
            <p:spPr bwMode="auto">
              <a:xfrm>
                <a:off x="932034" y="1413634"/>
                <a:ext cx="298297" cy="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" name="组合 1"/>
          <p:cNvGrpSpPr/>
          <p:nvPr/>
        </p:nvGrpSpPr>
        <p:grpSpPr>
          <a:xfrm>
            <a:off x="1115616" y="2211710"/>
            <a:ext cx="2634770" cy="826309"/>
            <a:chOff x="1259632" y="2283718"/>
            <a:chExt cx="2498711" cy="826309"/>
          </a:xfrm>
        </p:grpSpPr>
        <p:sp>
          <p:nvSpPr>
            <p:cNvPr id="33" name="Text Box 5"/>
            <p:cNvSpPr txBox="1">
              <a:spLocks noChangeArrowheads="1"/>
            </p:cNvSpPr>
            <p:nvPr/>
          </p:nvSpPr>
          <p:spPr bwMode="auto">
            <a:xfrm>
              <a:off x="1642141" y="2494350"/>
              <a:ext cx="2116202" cy="46166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en-US" altLang="zh-CN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=0.9</a:t>
              </a:r>
              <a:endPara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53" name="组合 51"/>
            <p:cNvGrpSpPr/>
            <p:nvPr/>
          </p:nvGrpSpPr>
          <p:grpSpPr bwMode="auto">
            <a:xfrm>
              <a:off x="1259632" y="2283718"/>
              <a:ext cx="888683" cy="826309"/>
              <a:chOff x="905914" y="864830"/>
              <a:chExt cx="704337" cy="1102459"/>
            </a:xfrm>
          </p:grpSpPr>
          <p:sp>
            <p:nvSpPr>
              <p:cNvPr id="54" name="TextBox 8"/>
              <p:cNvSpPr txBox="1">
                <a:spLocks noChangeArrowheads="1"/>
              </p:cNvSpPr>
              <p:nvPr/>
            </p:nvSpPr>
            <p:spPr bwMode="auto">
              <a:xfrm>
                <a:off x="970470" y="864830"/>
                <a:ext cx="639781" cy="61595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2400" b="1" dirty="0" smtClean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9</a:t>
                </a:r>
                <a:endParaRPr lang="zh-CN" altLang="en-US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55" name="TextBox 8"/>
              <p:cNvSpPr txBox="1">
                <a:spLocks noChangeArrowheads="1"/>
              </p:cNvSpPr>
              <p:nvPr/>
            </p:nvSpPr>
            <p:spPr bwMode="auto">
              <a:xfrm>
                <a:off x="905914" y="1351337"/>
                <a:ext cx="566868" cy="61595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2400" b="1" dirty="0" smtClean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10</a:t>
                </a:r>
                <a:endParaRPr lang="zh-CN" altLang="en-US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56" name="直接连接符 55"/>
              <p:cNvCxnSpPr/>
              <p:nvPr/>
            </p:nvCxnSpPr>
            <p:spPr bwMode="auto">
              <a:xfrm>
                <a:off x="932034" y="1413634"/>
                <a:ext cx="298297" cy="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" name="组合 2"/>
          <p:cNvGrpSpPr/>
          <p:nvPr/>
        </p:nvGrpSpPr>
        <p:grpSpPr>
          <a:xfrm>
            <a:off x="2520784" y="2211710"/>
            <a:ext cx="2049044" cy="788953"/>
            <a:chOff x="2520784" y="2283719"/>
            <a:chExt cx="2049044" cy="788953"/>
          </a:xfrm>
        </p:grpSpPr>
        <p:sp>
          <p:nvSpPr>
            <p:cNvPr id="34" name="Text Box 5"/>
            <p:cNvSpPr txBox="1">
              <a:spLocks noChangeArrowheads="1"/>
            </p:cNvSpPr>
            <p:nvPr/>
          </p:nvSpPr>
          <p:spPr bwMode="auto">
            <a:xfrm>
              <a:off x="2996273" y="2461285"/>
              <a:ext cx="1573555" cy="46166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en-US" altLang="zh-CN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=0.43</a:t>
              </a:r>
              <a:endPara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57" name="组合 51"/>
            <p:cNvGrpSpPr/>
            <p:nvPr/>
          </p:nvGrpSpPr>
          <p:grpSpPr bwMode="auto">
            <a:xfrm>
              <a:off x="2520784" y="2283719"/>
              <a:ext cx="899088" cy="788953"/>
              <a:chOff x="875070" y="885368"/>
              <a:chExt cx="712583" cy="1052618"/>
            </a:xfrm>
          </p:grpSpPr>
          <p:sp>
            <p:nvSpPr>
              <p:cNvPr id="58" name="TextBox 8"/>
              <p:cNvSpPr txBox="1">
                <a:spLocks noChangeArrowheads="1"/>
              </p:cNvSpPr>
              <p:nvPr/>
            </p:nvSpPr>
            <p:spPr bwMode="auto">
              <a:xfrm>
                <a:off x="947872" y="885368"/>
                <a:ext cx="639781" cy="61595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2400" b="1" dirty="0" smtClean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43</a:t>
                </a:r>
                <a:endParaRPr lang="zh-CN" altLang="en-US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59" name="TextBox 8"/>
              <p:cNvSpPr txBox="1">
                <a:spLocks noChangeArrowheads="1"/>
              </p:cNvSpPr>
              <p:nvPr/>
            </p:nvSpPr>
            <p:spPr bwMode="auto">
              <a:xfrm>
                <a:off x="875070" y="1322034"/>
                <a:ext cx="566868" cy="61595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2400" b="1" dirty="0" smtClean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100</a:t>
                </a:r>
                <a:endParaRPr lang="zh-CN" altLang="en-US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60" name="直接连接符 59"/>
              <p:cNvCxnSpPr/>
              <p:nvPr/>
            </p:nvCxnSpPr>
            <p:spPr bwMode="auto">
              <a:xfrm>
                <a:off x="1004002" y="1413634"/>
                <a:ext cx="298297" cy="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4" name="组合 3"/>
          <p:cNvGrpSpPr/>
          <p:nvPr/>
        </p:nvGrpSpPr>
        <p:grpSpPr>
          <a:xfrm>
            <a:off x="4285538" y="2211710"/>
            <a:ext cx="1942646" cy="803370"/>
            <a:chOff x="4211960" y="2211710"/>
            <a:chExt cx="1942646" cy="803370"/>
          </a:xfrm>
        </p:grpSpPr>
        <p:sp>
          <p:nvSpPr>
            <p:cNvPr id="37" name="Text Box 5"/>
            <p:cNvSpPr txBox="1">
              <a:spLocks noChangeArrowheads="1"/>
            </p:cNvSpPr>
            <p:nvPr/>
          </p:nvSpPr>
          <p:spPr bwMode="auto">
            <a:xfrm>
              <a:off x="4581051" y="2403694"/>
              <a:ext cx="1573555" cy="46166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en-US" altLang="zh-CN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=0.28</a:t>
              </a:r>
              <a:endPara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61" name="组合 51"/>
            <p:cNvGrpSpPr/>
            <p:nvPr/>
          </p:nvGrpSpPr>
          <p:grpSpPr bwMode="auto">
            <a:xfrm>
              <a:off x="4211960" y="2211710"/>
              <a:ext cx="864096" cy="803370"/>
              <a:chOff x="915147" y="864830"/>
              <a:chExt cx="684850" cy="1071854"/>
            </a:xfrm>
          </p:grpSpPr>
          <p:sp>
            <p:nvSpPr>
              <p:cNvPr id="62" name="TextBox 8"/>
              <p:cNvSpPr txBox="1">
                <a:spLocks noChangeArrowheads="1"/>
              </p:cNvSpPr>
              <p:nvPr/>
            </p:nvSpPr>
            <p:spPr bwMode="auto">
              <a:xfrm>
                <a:off x="960216" y="864830"/>
                <a:ext cx="639781" cy="61595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2400" b="1" dirty="0" smtClean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7</a:t>
                </a:r>
                <a:endParaRPr lang="zh-CN" altLang="en-US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63" name="TextBox 8"/>
              <p:cNvSpPr txBox="1">
                <a:spLocks noChangeArrowheads="1"/>
              </p:cNvSpPr>
              <p:nvPr/>
            </p:nvSpPr>
            <p:spPr bwMode="auto">
              <a:xfrm>
                <a:off x="915147" y="1320732"/>
                <a:ext cx="566868" cy="61595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2400" b="1" dirty="0" smtClean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25</a:t>
                </a:r>
                <a:endParaRPr lang="zh-CN" altLang="en-US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64" name="直接连接符 63"/>
              <p:cNvCxnSpPr/>
              <p:nvPr/>
            </p:nvCxnSpPr>
            <p:spPr bwMode="auto">
              <a:xfrm>
                <a:off x="932034" y="1413634"/>
                <a:ext cx="298297" cy="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5" name="组合 4"/>
          <p:cNvGrpSpPr/>
          <p:nvPr/>
        </p:nvGrpSpPr>
        <p:grpSpPr>
          <a:xfrm>
            <a:off x="5940153" y="2211710"/>
            <a:ext cx="1944215" cy="792088"/>
            <a:chOff x="5817360" y="2201257"/>
            <a:chExt cx="1944215" cy="792088"/>
          </a:xfrm>
        </p:grpSpPr>
        <p:sp>
          <p:nvSpPr>
            <p:cNvPr id="38" name="Text Box 5"/>
            <p:cNvSpPr txBox="1">
              <a:spLocks noChangeArrowheads="1"/>
            </p:cNvSpPr>
            <p:nvPr/>
          </p:nvSpPr>
          <p:spPr bwMode="auto">
            <a:xfrm>
              <a:off x="6188020" y="2398355"/>
              <a:ext cx="1573555" cy="46166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zh-CN" altLang="en-US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≈</a:t>
              </a:r>
              <a:r>
                <a:rPr lang="en-US" altLang="zh-CN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0.2766</a:t>
              </a:r>
              <a:endPara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65" name="组合 51"/>
            <p:cNvGrpSpPr/>
            <p:nvPr/>
          </p:nvGrpSpPr>
          <p:grpSpPr bwMode="auto">
            <a:xfrm>
              <a:off x="5817360" y="2201257"/>
              <a:ext cx="807231" cy="792088"/>
              <a:chOff x="907267" y="881185"/>
              <a:chExt cx="639781" cy="1056801"/>
            </a:xfrm>
          </p:grpSpPr>
          <p:sp>
            <p:nvSpPr>
              <p:cNvPr id="66" name="TextBox 8"/>
              <p:cNvSpPr txBox="1">
                <a:spLocks noChangeArrowheads="1"/>
              </p:cNvSpPr>
              <p:nvPr/>
            </p:nvSpPr>
            <p:spPr bwMode="auto">
              <a:xfrm>
                <a:off x="907267" y="881185"/>
                <a:ext cx="639781" cy="61595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2400" b="1" dirty="0" smtClean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13</a:t>
                </a:r>
                <a:endParaRPr lang="zh-CN" altLang="en-US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67" name="TextBox 8"/>
              <p:cNvSpPr txBox="1">
                <a:spLocks noChangeArrowheads="1"/>
              </p:cNvSpPr>
              <p:nvPr/>
            </p:nvSpPr>
            <p:spPr bwMode="auto">
              <a:xfrm>
                <a:off x="922923" y="1322034"/>
                <a:ext cx="566868" cy="61595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2400" b="1" dirty="0" smtClean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47</a:t>
                </a:r>
                <a:endParaRPr lang="zh-CN" altLang="en-US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68" name="直接连接符 67"/>
              <p:cNvCxnSpPr/>
              <p:nvPr/>
            </p:nvCxnSpPr>
            <p:spPr bwMode="auto">
              <a:xfrm>
                <a:off x="932034" y="1413634"/>
                <a:ext cx="298297" cy="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1" name="组合 10"/>
          <p:cNvGrpSpPr/>
          <p:nvPr/>
        </p:nvGrpSpPr>
        <p:grpSpPr>
          <a:xfrm>
            <a:off x="899592" y="3632706"/>
            <a:ext cx="7535553" cy="980998"/>
            <a:chOff x="1756774" y="3712214"/>
            <a:chExt cx="5292891" cy="980998"/>
          </a:xfrm>
        </p:grpSpPr>
        <p:grpSp>
          <p:nvGrpSpPr>
            <p:cNvPr id="137" name="组合 136"/>
            <p:cNvGrpSpPr/>
            <p:nvPr/>
          </p:nvGrpSpPr>
          <p:grpSpPr>
            <a:xfrm>
              <a:off x="1756774" y="3917093"/>
              <a:ext cx="5292891" cy="776119"/>
              <a:chOff x="5412417" y="1698795"/>
              <a:chExt cx="947109" cy="776119"/>
            </a:xfrm>
            <a:solidFill>
              <a:schemeClr val="accent6">
                <a:lumMod val="40000"/>
                <a:lumOff val="60000"/>
              </a:schemeClr>
            </a:solidFill>
          </p:grpSpPr>
          <p:sp>
            <p:nvSpPr>
              <p:cNvPr id="138" name="Freeform 6841"/>
              <p:cNvSpPr/>
              <p:nvPr/>
            </p:nvSpPr>
            <p:spPr bwMode="auto">
              <a:xfrm>
                <a:off x="5484813" y="1984376"/>
                <a:ext cx="3175" cy="4763"/>
              </a:xfrm>
              <a:custGeom>
                <a:avLst/>
                <a:gdLst>
                  <a:gd name="T0" fmla="*/ 1 w 2"/>
                  <a:gd name="T1" fmla="*/ 3 h 3"/>
                  <a:gd name="T2" fmla="*/ 0 w 2"/>
                  <a:gd name="T3" fmla="*/ 1 h 3"/>
                  <a:gd name="T4" fmla="*/ 2 w 2"/>
                  <a:gd name="T5" fmla="*/ 2 h 3"/>
                  <a:gd name="T6" fmla="*/ 1 w 2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1" y="3"/>
                    </a:moveTo>
                    <a:cubicBezTo>
                      <a:pt x="0" y="2"/>
                      <a:pt x="0" y="2"/>
                      <a:pt x="0" y="1"/>
                    </a:cubicBezTo>
                    <a:cubicBezTo>
                      <a:pt x="1" y="0"/>
                      <a:pt x="2" y="1"/>
                      <a:pt x="2" y="2"/>
                    </a:cubicBezTo>
                    <a:cubicBezTo>
                      <a:pt x="2" y="2"/>
                      <a:pt x="1" y="3"/>
                      <a:pt x="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8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39" name="Freeform 6842"/>
              <p:cNvSpPr/>
              <p:nvPr/>
            </p:nvSpPr>
            <p:spPr bwMode="auto">
              <a:xfrm>
                <a:off x="6335713" y="2390776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8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40" name="Freeform 6843"/>
              <p:cNvSpPr>
                <a:spLocks noEditPoints="1"/>
              </p:cNvSpPr>
              <p:nvPr/>
            </p:nvSpPr>
            <p:spPr bwMode="auto">
              <a:xfrm>
                <a:off x="5412417" y="1698795"/>
                <a:ext cx="936625" cy="484188"/>
              </a:xfrm>
              <a:custGeom>
                <a:avLst/>
                <a:gdLst>
                  <a:gd name="T0" fmla="*/ 27 w 602"/>
                  <a:gd name="T1" fmla="*/ 281 h 312"/>
                  <a:gd name="T2" fmla="*/ 36 w 602"/>
                  <a:gd name="T3" fmla="*/ 306 h 312"/>
                  <a:gd name="T4" fmla="*/ 120 w 602"/>
                  <a:gd name="T5" fmla="*/ 289 h 312"/>
                  <a:gd name="T6" fmla="*/ 132 w 602"/>
                  <a:gd name="T7" fmla="*/ 292 h 312"/>
                  <a:gd name="T8" fmla="*/ 173 w 602"/>
                  <a:gd name="T9" fmla="*/ 294 h 312"/>
                  <a:gd name="T10" fmla="*/ 262 w 602"/>
                  <a:gd name="T11" fmla="*/ 283 h 312"/>
                  <a:gd name="T12" fmla="*/ 318 w 602"/>
                  <a:gd name="T13" fmla="*/ 295 h 312"/>
                  <a:gd name="T14" fmla="*/ 421 w 602"/>
                  <a:gd name="T15" fmla="*/ 292 h 312"/>
                  <a:gd name="T16" fmla="*/ 496 w 602"/>
                  <a:gd name="T17" fmla="*/ 294 h 312"/>
                  <a:gd name="T18" fmla="*/ 579 w 602"/>
                  <a:gd name="T19" fmla="*/ 273 h 312"/>
                  <a:gd name="T20" fmla="*/ 592 w 602"/>
                  <a:gd name="T21" fmla="*/ 235 h 312"/>
                  <a:gd name="T22" fmla="*/ 599 w 602"/>
                  <a:gd name="T23" fmla="*/ 217 h 312"/>
                  <a:gd name="T24" fmla="*/ 569 w 602"/>
                  <a:gd name="T25" fmla="*/ 200 h 312"/>
                  <a:gd name="T26" fmla="*/ 585 w 602"/>
                  <a:gd name="T27" fmla="*/ 165 h 312"/>
                  <a:gd name="T28" fmla="*/ 588 w 602"/>
                  <a:gd name="T29" fmla="*/ 128 h 312"/>
                  <a:gd name="T30" fmla="*/ 587 w 602"/>
                  <a:gd name="T31" fmla="*/ 100 h 312"/>
                  <a:gd name="T32" fmla="*/ 546 w 602"/>
                  <a:gd name="T33" fmla="*/ 77 h 312"/>
                  <a:gd name="T34" fmla="*/ 558 w 602"/>
                  <a:gd name="T35" fmla="*/ 34 h 312"/>
                  <a:gd name="T36" fmla="*/ 516 w 602"/>
                  <a:gd name="T37" fmla="*/ 5 h 312"/>
                  <a:gd name="T38" fmla="*/ 459 w 602"/>
                  <a:gd name="T39" fmla="*/ 2 h 312"/>
                  <a:gd name="T40" fmla="*/ 410 w 602"/>
                  <a:gd name="T41" fmla="*/ 30 h 312"/>
                  <a:gd name="T42" fmla="*/ 372 w 602"/>
                  <a:gd name="T43" fmla="*/ 5 h 312"/>
                  <a:gd name="T44" fmla="*/ 297 w 602"/>
                  <a:gd name="T45" fmla="*/ 29 h 312"/>
                  <a:gd name="T46" fmla="*/ 195 w 602"/>
                  <a:gd name="T47" fmla="*/ 30 h 312"/>
                  <a:gd name="T48" fmla="*/ 78 w 602"/>
                  <a:gd name="T49" fmla="*/ 21 h 312"/>
                  <a:gd name="T50" fmla="*/ 42 w 602"/>
                  <a:gd name="T51" fmla="*/ 12 h 312"/>
                  <a:gd name="T52" fmla="*/ 52 w 602"/>
                  <a:gd name="T53" fmla="*/ 26 h 312"/>
                  <a:gd name="T54" fmla="*/ 28 w 602"/>
                  <a:gd name="T55" fmla="*/ 63 h 312"/>
                  <a:gd name="T56" fmla="*/ 21 w 602"/>
                  <a:gd name="T57" fmla="*/ 110 h 312"/>
                  <a:gd name="T58" fmla="*/ 36 w 602"/>
                  <a:gd name="T59" fmla="*/ 168 h 312"/>
                  <a:gd name="T60" fmla="*/ 39 w 602"/>
                  <a:gd name="T61" fmla="*/ 202 h 312"/>
                  <a:gd name="T62" fmla="*/ 35 w 602"/>
                  <a:gd name="T63" fmla="*/ 228 h 312"/>
                  <a:gd name="T64" fmla="*/ 46 w 602"/>
                  <a:gd name="T65" fmla="*/ 98 h 312"/>
                  <a:gd name="T66" fmla="*/ 68 w 602"/>
                  <a:gd name="T67" fmla="*/ 25 h 312"/>
                  <a:gd name="T68" fmla="*/ 567 w 602"/>
                  <a:gd name="T69" fmla="*/ 135 h 312"/>
                  <a:gd name="T70" fmla="*/ 552 w 602"/>
                  <a:gd name="T71" fmla="*/ 142 h 312"/>
                  <a:gd name="T72" fmla="*/ 72 w 602"/>
                  <a:gd name="T73" fmla="*/ 19 h 312"/>
                  <a:gd name="T74" fmla="*/ 88 w 602"/>
                  <a:gd name="T75" fmla="*/ 120 h 312"/>
                  <a:gd name="T76" fmla="*/ 100 w 602"/>
                  <a:gd name="T77" fmla="*/ 169 h 312"/>
                  <a:gd name="T78" fmla="*/ 130 w 602"/>
                  <a:gd name="T79" fmla="*/ 76 h 312"/>
                  <a:gd name="T80" fmla="*/ 188 w 602"/>
                  <a:gd name="T81" fmla="*/ 75 h 312"/>
                  <a:gd name="T82" fmla="*/ 165 w 602"/>
                  <a:gd name="T83" fmla="*/ 96 h 312"/>
                  <a:gd name="T84" fmla="*/ 183 w 602"/>
                  <a:gd name="T85" fmla="*/ 45 h 312"/>
                  <a:gd name="T86" fmla="*/ 371 w 602"/>
                  <a:gd name="T87" fmla="*/ 88 h 312"/>
                  <a:gd name="T88" fmla="*/ 396 w 602"/>
                  <a:gd name="T89" fmla="*/ 90 h 312"/>
                  <a:gd name="T90" fmla="*/ 443 w 602"/>
                  <a:gd name="T91" fmla="*/ 31 h 312"/>
                  <a:gd name="T92" fmla="*/ 475 w 602"/>
                  <a:gd name="T93" fmla="*/ 35 h 312"/>
                  <a:gd name="T94" fmla="*/ 539 w 602"/>
                  <a:gd name="T95" fmla="*/ 205 h 312"/>
                  <a:gd name="T96" fmla="*/ 405 w 602"/>
                  <a:gd name="T97" fmla="*/ 211 h 312"/>
                  <a:gd name="T98" fmla="*/ 331 w 602"/>
                  <a:gd name="T99" fmla="*/ 288 h 312"/>
                  <a:gd name="T100" fmla="*/ 295 w 602"/>
                  <a:gd name="T101" fmla="*/ 290 h 312"/>
                  <a:gd name="T102" fmla="*/ 251 w 602"/>
                  <a:gd name="T103" fmla="*/ 206 h 312"/>
                  <a:gd name="T104" fmla="*/ 229 w 602"/>
                  <a:gd name="T105" fmla="*/ 208 h 312"/>
                  <a:gd name="T106" fmla="*/ 154 w 602"/>
                  <a:gd name="T107" fmla="*/ 295 h 312"/>
                  <a:gd name="T108" fmla="*/ 103 w 602"/>
                  <a:gd name="T109" fmla="*/ 195 h 312"/>
                  <a:gd name="T110" fmla="*/ 88 w 602"/>
                  <a:gd name="T111" fmla="*/ 178 h 312"/>
                  <a:gd name="T112" fmla="*/ 191 w 602"/>
                  <a:gd name="T113" fmla="*/ 185 h 312"/>
                  <a:gd name="T114" fmla="*/ 294 w 602"/>
                  <a:gd name="T115" fmla="*/ 178 h 312"/>
                  <a:gd name="T116" fmla="*/ 394 w 602"/>
                  <a:gd name="T117" fmla="*/ 182 h 312"/>
                  <a:gd name="T118" fmla="*/ 304 w 602"/>
                  <a:gd name="T119" fmla="*/ 188 h 312"/>
                  <a:gd name="T120" fmla="*/ 32 w 602"/>
                  <a:gd name="T121" fmla="*/ 266 h 3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602" h="312">
                    <a:moveTo>
                      <a:pt x="0" y="232"/>
                    </a:moveTo>
                    <a:cubicBezTo>
                      <a:pt x="1" y="233"/>
                      <a:pt x="3" y="233"/>
                      <a:pt x="5" y="235"/>
                    </a:cubicBezTo>
                    <a:cubicBezTo>
                      <a:pt x="3" y="236"/>
                      <a:pt x="3" y="236"/>
                      <a:pt x="3" y="236"/>
                    </a:cubicBezTo>
                    <a:cubicBezTo>
                      <a:pt x="4" y="237"/>
                      <a:pt x="9" y="237"/>
                      <a:pt x="6" y="241"/>
                    </a:cubicBezTo>
                    <a:cubicBezTo>
                      <a:pt x="7" y="241"/>
                      <a:pt x="8" y="243"/>
                      <a:pt x="10" y="242"/>
                    </a:cubicBezTo>
                    <a:cubicBezTo>
                      <a:pt x="12" y="241"/>
                      <a:pt x="10" y="239"/>
                      <a:pt x="13" y="239"/>
                    </a:cubicBezTo>
                    <a:cubicBezTo>
                      <a:pt x="11" y="245"/>
                      <a:pt x="19" y="242"/>
                      <a:pt x="23" y="243"/>
                    </a:cubicBezTo>
                    <a:cubicBezTo>
                      <a:pt x="24" y="242"/>
                      <a:pt x="24" y="242"/>
                      <a:pt x="24" y="242"/>
                    </a:cubicBezTo>
                    <a:cubicBezTo>
                      <a:pt x="24" y="244"/>
                      <a:pt x="26" y="245"/>
                      <a:pt x="28" y="244"/>
                    </a:cubicBezTo>
                    <a:cubicBezTo>
                      <a:pt x="28" y="248"/>
                      <a:pt x="20" y="246"/>
                      <a:pt x="23" y="250"/>
                    </a:cubicBezTo>
                    <a:cubicBezTo>
                      <a:pt x="28" y="250"/>
                      <a:pt x="25" y="255"/>
                      <a:pt x="30" y="253"/>
                    </a:cubicBezTo>
                    <a:cubicBezTo>
                      <a:pt x="32" y="253"/>
                      <a:pt x="33" y="252"/>
                      <a:pt x="33" y="251"/>
                    </a:cubicBezTo>
                    <a:cubicBezTo>
                      <a:pt x="34" y="254"/>
                      <a:pt x="30" y="254"/>
                      <a:pt x="28" y="255"/>
                    </a:cubicBezTo>
                    <a:cubicBezTo>
                      <a:pt x="28" y="257"/>
                      <a:pt x="28" y="257"/>
                      <a:pt x="28" y="257"/>
                    </a:cubicBezTo>
                    <a:cubicBezTo>
                      <a:pt x="28" y="257"/>
                      <a:pt x="28" y="258"/>
                      <a:pt x="29" y="258"/>
                    </a:cubicBezTo>
                    <a:cubicBezTo>
                      <a:pt x="25" y="260"/>
                      <a:pt x="20" y="261"/>
                      <a:pt x="21" y="265"/>
                    </a:cubicBezTo>
                    <a:cubicBezTo>
                      <a:pt x="22" y="264"/>
                      <a:pt x="24" y="264"/>
                      <a:pt x="25" y="265"/>
                    </a:cubicBezTo>
                    <a:cubicBezTo>
                      <a:pt x="23" y="268"/>
                      <a:pt x="26" y="271"/>
                      <a:pt x="26" y="274"/>
                    </a:cubicBezTo>
                    <a:cubicBezTo>
                      <a:pt x="29" y="274"/>
                      <a:pt x="29" y="274"/>
                      <a:pt x="29" y="274"/>
                    </a:cubicBezTo>
                    <a:cubicBezTo>
                      <a:pt x="30" y="277"/>
                      <a:pt x="23" y="275"/>
                      <a:pt x="26" y="279"/>
                    </a:cubicBezTo>
                    <a:cubicBezTo>
                      <a:pt x="25" y="279"/>
                      <a:pt x="24" y="280"/>
                      <a:pt x="24" y="281"/>
                    </a:cubicBezTo>
                    <a:cubicBezTo>
                      <a:pt x="26" y="280"/>
                      <a:pt x="26" y="280"/>
                      <a:pt x="26" y="280"/>
                    </a:cubicBezTo>
                    <a:cubicBezTo>
                      <a:pt x="26" y="280"/>
                      <a:pt x="26" y="281"/>
                      <a:pt x="27" y="281"/>
                    </a:cubicBezTo>
                    <a:cubicBezTo>
                      <a:pt x="30" y="281"/>
                      <a:pt x="29" y="278"/>
                      <a:pt x="31" y="277"/>
                    </a:cubicBezTo>
                    <a:cubicBezTo>
                      <a:pt x="30" y="276"/>
                      <a:pt x="31" y="275"/>
                      <a:pt x="30" y="274"/>
                    </a:cubicBezTo>
                    <a:cubicBezTo>
                      <a:pt x="30" y="274"/>
                      <a:pt x="30" y="274"/>
                      <a:pt x="30" y="274"/>
                    </a:cubicBezTo>
                    <a:cubicBezTo>
                      <a:pt x="32" y="274"/>
                      <a:pt x="33" y="276"/>
                      <a:pt x="33" y="278"/>
                    </a:cubicBezTo>
                    <a:cubicBezTo>
                      <a:pt x="32" y="279"/>
                      <a:pt x="32" y="282"/>
                      <a:pt x="29" y="282"/>
                    </a:cubicBezTo>
                    <a:cubicBezTo>
                      <a:pt x="26" y="283"/>
                      <a:pt x="24" y="281"/>
                      <a:pt x="21" y="283"/>
                    </a:cubicBezTo>
                    <a:cubicBezTo>
                      <a:pt x="22" y="285"/>
                      <a:pt x="22" y="285"/>
                      <a:pt x="22" y="285"/>
                    </a:cubicBezTo>
                    <a:cubicBezTo>
                      <a:pt x="24" y="286"/>
                      <a:pt x="27" y="282"/>
                      <a:pt x="28" y="286"/>
                    </a:cubicBezTo>
                    <a:cubicBezTo>
                      <a:pt x="29" y="286"/>
                      <a:pt x="28" y="287"/>
                      <a:pt x="28" y="287"/>
                    </a:cubicBezTo>
                    <a:cubicBezTo>
                      <a:pt x="26" y="289"/>
                      <a:pt x="24" y="287"/>
                      <a:pt x="22" y="290"/>
                    </a:cubicBezTo>
                    <a:cubicBezTo>
                      <a:pt x="17" y="288"/>
                      <a:pt x="17" y="288"/>
                      <a:pt x="17" y="288"/>
                    </a:cubicBezTo>
                    <a:cubicBezTo>
                      <a:pt x="17" y="292"/>
                      <a:pt x="22" y="290"/>
                      <a:pt x="25" y="291"/>
                    </a:cubicBezTo>
                    <a:cubicBezTo>
                      <a:pt x="26" y="291"/>
                      <a:pt x="26" y="290"/>
                      <a:pt x="27" y="291"/>
                    </a:cubicBezTo>
                    <a:cubicBezTo>
                      <a:pt x="29" y="292"/>
                      <a:pt x="27" y="293"/>
                      <a:pt x="27" y="294"/>
                    </a:cubicBezTo>
                    <a:cubicBezTo>
                      <a:pt x="25" y="295"/>
                      <a:pt x="21" y="294"/>
                      <a:pt x="22" y="296"/>
                    </a:cubicBezTo>
                    <a:cubicBezTo>
                      <a:pt x="22" y="297"/>
                      <a:pt x="22" y="297"/>
                      <a:pt x="22" y="297"/>
                    </a:cubicBezTo>
                    <a:cubicBezTo>
                      <a:pt x="21" y="295"/>
                      <a:pt x="19" y="293"/>
                      <a:pt x="16" y="295"/>
                    </a:cubicBezTo>
                    <a:cubicBezTo>
                      <a:pt x="15" y="295"/>
                      <a:pt x="15" y="295"/>
                      <a:pt x="15" y="295"/>
                    </a:cubicBezTo>
                    <a:cubicBezTo>
                      <a:pt x="23" y="296"/>
                      <a:pt x="16" y="302"/>
                      <a:pt x="18" y="307"/>
                    </a:cubicBezTo>
                    <a:cubicBezTo>
                      <a:pt x="20" y="307"/>
                      <a:pt x="23" y="307"/>
                      <a:pt x="25" y="305"/>
                    </a:cubicBezTo>
                    <a:cubicBezTo>
                      <a:pt x="25" y="303"/>
                      <a:pt x="25" y="303"/>
                      <a:pt x="25" y="303"/>
                    </a:cubicBezTo>
                    <a:cubicBezTo>
                      <a:pt x="27" y="303"/>
                      <a:pt x="32" y="300"/>
                      <a:pt x="32" y="304"/>
                    </a:cubicBezTo>
                    <a:cubicBezTo>
                      <a:pt x="30" y="307"/>
                      <a:pt x="35" y="305"/>
                      <a:pt x="36" y="306"/>
                    </a:cubicBezTo>
                    <a:cubicBezTo>
                      <a:pt x="37" y="304"/>
                      <a:pt x="38" y="303"/>
                      <a:pt x="40" y="302"/>
                    </a:cubicBezTo>
                    <a:cubicBezTo>
                      <a:pt x="47" y="300"/>
                      <a:pt x="44" y="308"/>
                      <a:pt x="51" y="306"/>
                    </a:cubicBezTo>
                    <a:cubicBezTo>
                      <a:pt x="52" y="307"/>
                      <a:pt x="55" y="307"/>
                      <a:pt x="55" y="304"/>
                    </a:cubicBezTo>
                    <a:cubicBezTo>
                      <a:pt x="55" y="303"/>
                      <a:pt x="54" y="303"/>
                      <a:pt x="54" y="302"/>
                    </a:cubicBezTo>
                    <a:cubicBezTo>
                      <a:pt x="57" y="302"/>
                      <a:pt x="64" y="300"/>
                      <a:pt x="66" y="303"/>
                    </a:cubicBezTo>
                    <a:cubicBezTo>
                      <a:pt x="71" y="302"/>
                      <a:pt x="67" y="309"/>
                      <a:pt x="73" y="306"/>
                    </a:cubicBezTo>
                    <a:cubicBezTo>
                      <a:pt x="76" y="307"/>
                      <a:pt x="76" y="307"/>
                      <a:pt x="76" y="307"/>
                    </a:cubicBezTo>
                    <a:cubicBezTo>
                      <a:pt x="74" y="304"/>
                      <a:pt x="78" y="303"/>
                      <a:pt x="79" y="301"/>
                    </a:cubicBezTo>
                    <a:cubicBezTo>
                      <a:pt x="83" y="295"/>
                      <a:pt x="87" y="306"/>
                      <a:pt x="86" y="297"/>
                    </a:cubicBezTo>
                    <a:cubicBezTo>
                      <a:pt x="86" y="295"/>
                      <a:pt x="80" y="296"/>
                      <a:pt x="83" y="293"/>
                    </a:cubicBezTo>
                    <a:cubicBezTo>
                      <a:pt x="86" y="297"/>
                      <a:pt x="88" y="291"/>
                      <a:pt x="92" y="292"/>
                    </a:cubicBezTo>
                    <a:cubicBezTo>
                      <a:pt x="92" y="295"/>
                      <a:pt x="95" y="298"/>
                      <a:pt x="92" y="300"/>
                    </a:cubicBezTo>
                    <a:cubicBezTo>
                      <a:pt x="93" y="300"/>
                      <a:pt x="93" y="302"/>
                      <a:pt x="94" y="301"/>
                    </a:cubicBezTo>
                    <a:cubicBezTo>
                      <a:pt x="95" y="302"/>
                      <a:pt x="97" y="303"/>
                      <a:pt x="99" y="303"/>
                    </a:cubicBezTo>
                    <a:cubicBezTo>
                      <a:pt x="100" y="304"/>
                      <a:pt x="99" y="307"/>
                      <a:pt x="101" y="308"/>
                    </a:cubicBezTo>
                    <a:cubicBezTo>
                      <a:pt x="102" y="304"/>
                      <a:pt x="106" y="302"/>
                      <a:pt x="104" y="298"/>
                    </a:cubicBezTo>
                    <a:cubicBezTo>
                      <a:pt x="100" y="297"/>
                      <a:pt x="107" y="292"/>
                      <a:pt x="100" y="293"/>
                    </a:cubicBezTo>
                    <a:cubicBezTo>
                      <a:pt x="99" y="293"/>
                      <a:pt x="100" y="293"/>
                      <a:pt x="100" y="292"/>
                    </a:cubicBezTo>
                    <a:cubicBezTo>
                      <a:pt x="102" y="292"/>
                      <a:pt x="103" y="290"/>
                      <a:pt x="104" y="288"/>
                    </a:cubicBezTo>
                    <a:cubicBezTo>
                      <a:pt x="106" y="289"/>
                      <a:pt x="112" y="287"/>
                      <a:pt x="110" y="291"/>
                    </a:cubicBezTo>
                    <a:cubicBezTo>
                      <a:pt x="113" y="291"/>
                      <a:pt x="113" y="291"/>
                      <a:pt x="113" y="291"/>
                    </a:cubicBezTo>
                    <a:cubicBezTo>
                      <a:pt x="112" y="289"/>
                      <a:pt x="112" y="289"/>
                      <a:pt x="112" y="289"/>
                    </a:cubicBezTo>
                    <a:cubicBezTo>
                      <a:pt x="114" y="288"/>
                      <a:pt x="117" y="289"/>
                      <a:pt x="120" y="289"/>
                    </a:cubicBezTo>
                    <a:cubicBezTo>
                      <a:pt x="120" y="290"/>
                      <a:pt x="119" y="291"/>
                      <a:pt x="118" y="291"/>
                    </a:cubicBezTo>
                    <a:cubicBezTo>
                      <a:pt x="116" y="291"/>
                      <a:pt x="116" y="291"/>
                      <a:pt x="116" y="291"/>
                    </a:cubicBezTo>
                    <a:cubicBezTo>
                      <a:pt x="116" y="292"/>
                      <a:pt x="116" y="292"/>
                      <a:pt x="116" y="292"/>
                    </a:cubicBezTo>
                    <a:cubicBezTo>
                      <a:pt x="118" y="292"/>
                      <a:pt x="118" y="292"/>
                      <a:pt x="118" y="292"/>
                    </a:cubicBezTo>
                    <a:cubicBezTo>
                      <a:pt x="118" y="293"/>
                      <a:pt x="119" y="293"/>
                      <a:pt x="121" y="294"/>
                    </a:cubicBezTo>
                    <a:cubicBezTo>
                      <a:pt x="119" y="297"/>
                      <a:pt x="117" y="294"/>
                      <a:pt x="115" y="294"/>
                    </a:cubicBezTo>
                    <a:cubicBezTo>
                      <a:pt x="111" y="301"/>
                      <a:pt x="111" y="301"/>
                      <a:pt x="111" y="301"/>
                    </a:cubicBezTo>
                    <a:cubicBezTo>
                      <a:pt x="114" y="301"/>
                      <a:pt x="113" y="304"/>
                      <a:pt x="112" y="305"/>
                    </a:cubicBezTo>
                    <a:cubicBezTo>
                      <a:pt x="111" y="306"/>
                      <a:pt x="111" y="307"/>
                      <a:pt x="111" y="308"/>
                    </a:cubicBezTo>
                    <a:cubicBezTo>
                      <a:pt x="112" y="309"/>
                      <a:pt x="114" y="309"/>
                      <a:pt x="116" y="309"/>
                    </a:cubicBezTo>
                    <a:cubicBezTo>
                      <a:pt x="115" y="306"/>
                      <a:pt x="115" y="306"/>
                      <a:pt x="115" y="306"/>
                    </a:cubicBezTo>
                    <a:cubicBezTo>
                      <a:pt x="119" y="307"/>
                      <a:pt x="119" y="300"/>
                      <a:pt x="123" y="303"/>
                    </a:cubicBezTo>
                    <a:cubicBezTo>
                      <a:pt x="122" y="306"/>
                      <a:pt x="126" y="304"/>
                      <a:pt x="127" y="307"/>
                    </a:cubicBezTo>
                    <a:cubicBezTo>
                      <a:pt x="128" y="306"/>
                      <a:pt x="130" y="307"/>
                      <a:pt x="131" y="308"/>
                    </a:cubicBezTo>
                    <a:cubicBezTo>
                      <a:pt x="131" y="309"/>
                      <a:pt x="132" y="308"/>
                      <a:pt x="132" y="308"/>
                    </a:cubicBezTo>
                    <a:cubicBezTo>
                      <a:pt x="131" y="306"/>
                      <a:pt x="131" y="306"/>
                      <a:pt x="131" y="306"/>
                    </a:cubicBezTo>
                    <a:cubicBezTo>
                      <a:pt x="132" y="306"/>
                      <a:pt x="133" y="307"/>
                      <a:pt x="134" y="305"/>
                    </a:cubicBezTo>
                    <a:cubicBezTo>
                      <a:pt x="130" y="304"/>
                      <a:pt x="137" y="299"/>
                      <a:pt x="131" y="301"/>
                    </a:cubicBezTo>
                    <a:cubicBezTo>
                      <a:pt x="129" y="297"/>
                      <a:pt x="121" y="298"/>
                      <a:pt x="122" y="294"/>
                    </a:cubicBezTo>
                    <a:cubicBezTo>
                      <a:pt x="121" y="292"/>
                      <a:pt x="123" y="291"/>
                      <a:pt x="125" y="292"/>
                    </a:cubicBezTo>
                    <a:cubicBezTo>
                      <a:pt x="128" y="292"/>
                      <a:pt x="128" y="292"/>
                      <a:pt x="128" y="292"/>
                    </a:cubicBezTo>
                    <a:cubicBezTo>
                      <a:pt x="128" y="291"/>
                      <a:pt x="126" y="290"/>
                      <a:pt x="128" y="289"/>
                    </a:cubicBezTo>
                    <a:cubicBezTo>
                      <a:pt x="131" y="288"/>
                      <a:pt x="130" y="291"/>
                      <a:pt x="132" y="292"/>
                    </a:cubicBezTo>
                    <a:cubicBezTo>
                      <a:pt x="131" y="298"/>
                      <a:pt x="131" y="298"/>
                      <a:pt x="131" y="298"/>
                    </a:cubicBezTo>
                    <a:cubicBezTo>
                      <a:pt x="133" y="298"/>
                      <a:pt x="135" y="296"/>
                      <a:pt x="136" y="298"/>
                    </a:cubicBezTo>
                    <a:cubicBezTo>
                      <a:pt x="138" y="296"/>
                      <a:pt x="138" y="296"/>
                      <a:pt x="138" y="296"/>
                    </a:cubicBezTo>
                    <a:cubicBezTo>
                      <a:pt x="136" y="295"/>
                      <a:pt x="133" y="296"/>
                      <a:pt x="133" y="294"/>
                    </a:cubicBezTo>
                    <a:cubicBezTo>
                      <a:pt x="134" y="293"/>
                      <a:pt x="138" y="294"/>
                      <a:pt x="136" y="291"/>
                    </a:cubicBezTo>
                    <a:cubicBezTo>
                      <a:pt x="135" y="292"/>
                      <a:pt x="132" y="291"/>
                      <a:pt x="131" y="290"/>
                    </a:cubicBezTo>
                    <a:cubicBezTo>
                      <a:pt x="134" y="290"/>
                      <a:pt x="138" y="288"/>
                      <a:pt x="141" y="290"/>
                    </a:cubicBezTo>
                    <a:cubicBezTo>
                      <a:pt x="140" y="292"/>
                      <a:pt x="140" y="292"/>
                      <a:pt x="140" y="292"/>
                    </a:cubicBezTo>
                    <a:cubicBezTo>
                      <a:pt x="141" y="293"/>
                      <a:pt x="142" y="291"/>
                      <a:pt x="142" y="293"/>
                    </a:cubicBezTo>
                    <a:cubicBezTo>
                      <a:pt x="142" y="294"/>
                      <a:pt x="141" y="294"/>
                      <a:pt x="140" y="296"/>
                    </a:cubicBezTo>
                    <a:cubicBezTo>
                      <a:pt x="143" y="298"/>
                      <a:pt x="136" y="306"/>
                      <a:pt x="144" y="301"/>
                    </a:cubicBezTo>
                    <a:cubicBezTo>
                      <a:pt x="146" y="304"/>
                      <a:pt x="146" y="304"/>
                      <a:pt x="146" y="304"/>
                    </a:cubicBezTo>
                    <a:cubicBezTo>
                      <a:pt x="147" y="304"/>
                      <a:pt x="149" y="302"/>
                      <a:pt x="150" y="304"/>
                    </a:cubicBezTo>
                    <a:cubicBezTo>
                      <a:pt x="150" y="308"/>
                      <a:pt x="159" y="305"/>
                      <a:pt x="158" y="308"/>
                    </a:cubicBezTo>
                    <a:cubicBezTo>
                      <a:pt x="160" y="311"/>
                      <a:pt x="164" y="306"/>
                      <a:pt x="166" y="309"/>
                    </a:cubicBezTo>
                    <a:cubicBezTo>
                      <a:pt x="169" y="309"/>
                      <a:pt x="169" y="309"/>
                      <a:pt x="169" y="309"/>
                    </a:cubicBezTo>
                    <a:cubicBezTo>
                      <a:pt x="167" y="306"/>
                      <a:pt x="170" y="306"/>
                      <a:pt x="172" y="305"/>
                    </a:cubicBezTo>
                    <a:cubicBezTo>
                      <a:pt x="173" y="302"/>
                      <a:pt x="167" y="303"/>
                      <a:pt x="169" y="299"/>
                    </a:cubicBezTo>
                    <a:cubicBezTo>
                      <a:pt x="167" y="299"/>
                      <a:pt x="170" y="297"/>
                      <a:pt x="169" y="296"/>
                    </a:cubicBezTo>
                    <a:cubicBezTo>
                      <a:pt x="165" y="298"/>
                      <a:pt x="160" y="295"/>
                      <a:pt x="156" y="297"/>
                    </a:cubicBezTo>
                    <a:cubicBezTo>
                      <a:pt x="155" y="295"/>
                      <a:pt x="155" y="294"/>
                      <a:pt x="156" y="292"/>
                    </a:cubicBezTo>
                    <a:cubicBezTo>
                      <a:pt x="157" y="291"/>
                      <a:pt x="160" y="293"/>
                      <a:pt x="161" y="292"/>
                    </a:cubicBezTo>
                    <a:cubicBezTo>
                      <a:pt x="165" y="294"/>
                      <a:pt x="169" y="293"/>
                      <a:pt x="173" y="294"/>
                    </a:cubicBezTo>
                    <a:cubicBezTo>
                      <a:pt x="174" y="294"/>
                      <a:pt x="174" y="295"/>
                      <a:pt x="174" y="296"/>
                    </a:cubicBezTo>
                    <a:cubicBezTo>
                      <a:pt x="173" y="298"/>
                      <a:pt x="170" y="297"/>
                      <a:pt x="171" y="299"/>
                    </a:cubicBezTo>
                    <a:cubicBezTo>
                      <a:pt x="174" y="300"/>
                      <a:pt x="179" y="296"/>
                      <a:pt x="180" y="301"/>
                    </a:cubicBezTo>
                    <a:cubicBezTo>
                      <a:pt x="180" y="302"/>
                      <a:pt x="178" y="304"/>
                      <a:pt x="179" y="305"/>
                    </a:cubicBezTo>
                    <a:cubicBezTo>
                      <a:pt x="185" y="304"/>
                      <a:pt x="186" y="312"/>
                      <a:pt x="192" y="308"/>
                    </a:cubicBezTo>
                    <a:cubicBezTo>
                      <a:pt x="193" y="305"/>
                      <a:pt x="190" y="302"/>
                      <a:pt x="195" y="301"/>
                    </a:cubicBezTo>
                    <a:cubicBezTo>
                      <a:pt x="198" y="299"/>
                      <a:pt x="200" y="300"/>
                      <a:pt x="202" y="303"/>
                    </a:cubicBezTo>
                    <a:cubicBezTo>
                      <a:pt x="201" y="301"/>
                      <a:pt x="203" y="300"/>
                      <a:pt x="204" y="299"/>
                    </a:cubicBezTo>
                    <a:cubicBezTo>
                      <a:pt x="212" y="296"/>
                      <a:pt x="208" y="306"/>
                      <a:pt x="214" y="307"/>
                    </a:cubicBezTo>
                    <a:cubicBezTo>
                      <a:pt x="215" y="307"/>
                      <a:pt x="215" y="305"/>
                      <a:pt x="216" y="304"/>
                    </a:cubicBezTo>
                    <a:cubicBezTo>
                      <a:pt x="219" y="307"/>
                      <a:pt x="219" y="307"/>
                      <a:pt x="219" y="307"/>
                    </a:cubicBezTo>
                    <a:cubicBezTo>
                      <a:pt x="220" y="302"/>
                      <a:pt x="228" y="305"/>
                      <a:pt x="226" y="300"/>
                    </a:cubicBezTo>
                    <a:cubicBezTo>
                      <a:pt x="227" y="300"/>
                      <a:pt x="229" y="303"/>
                      <a:pt x="230" y="300"/>
                    </a:cubicBezTo>
                    <a:cubicBezTo>
                      <a:pt x="233" y="300"/>
                      <a:pt x="232" y="306"/>
                      <a:pt x="236" y="302"/>
                    </a:cubicBezTo>
                    <a:cubicBezTo>
                      <a:pt x="238" y="303"/>
                      <a:pt x="241" y="304"/>
                      <a:pt x="240" y="306"/>
                    </a:cubicBezTo>
                    <a:cubicBezTo>
                      <a:pt x="242" y="305"/>
                      <a:pt x="249" y="309"/>
                      <a:pt x="248" y="304"/>
                    </a:cubicBezTo>
                    <a:cubicBezTo>
                      <a:pt x="255" y="301"/>
                      <a:pt x="244" y="298"/>
                      <a:pt x="252" y="296"/>
                    </a:cubicBezTo>
                    <a:cubicBezTo>
                      <a:pt x="252" y="297"/>
                      <a:pt x="252" y="299"/>
                      <a:pt x="253" y="299"/>
                    </a:cubicBezTo>
                    <a:cubicBezTo>
                      <a:pt x="252" y="298"/>
                      <a:pt x="256" y="294"/>
                      <a:pt x="252" y="295"/>
                    </a:cubicBezTo>
                    <a:cubicBezTo>
                      <a:pt x="252" y="294"/>
                      <a:pt x="252" y="294"/>
                      <a:pt x="252" y="294"/>
                    </a:cubicBezTo>
                    <a:cubicBezTo>
                      <a:pt x="255" y="295"/>
                      <a:pt x="253" y="290"/>
                      <a:pt x="255" y="290"/>
                    </a:cubicBezTo>
                    <a:cubicBezTo>
                      <a:pt x="253" y="289"/>
                      <a:pt x="256" y="287"/>
                      <a:pt x="257" y="287"/>
                    </a:cubicBezTo>
                    <a:cubicBezTo>
                      <a:pt x="259" y="286"/>
                      <a:pt x="257" y="277"/>
                      <a:pt x="262" y="283"/>
                    </a:cubicBezTo>
                    <a:cubicBezTo>
                      <a:pt x="261" y="284"/>
                      <a:pt x="261" y="286"/>
                      <a:pt x="262" y="287"/>
                    </a:cubicBezTo>
                    <a:cubicBezTo>
                      <a:pt x="263" y="289"/>
                      <a:pt x="266" y="285"/>
                      <a:pt x="266" y="289"/>
                    </a:cubicBezTo>
                    <a:cubicBezTo>
                      <a:pt x="262" y="289"/>
                      <a:pt x="263" y="293"/>
                      <a:pt x="260" y="295"/>
                    </a:cubicBezTo>
                    <a:cubicBezTo>
                      <a:pt x="262" y="296"/>
                      <a:pt x="262" y="297"/>
                      <a:pt x="261" y="299"/>
                    </a:cubicBezTo>
                    <a:cubicBezTo>
                      <a:pt x="261" y="301"/>
                      <a:pt x="256" y="301"/>
                      <a:pt x="259" y="303"/>
                    </a:cubicBezTo>
                    <a:cubicBezTo>
                      <a:pt x="261" y="303"/>
                      <a:pt x="265" y="303"/>
                      <a:pt x="267" y="303"/>
                    </a:cubicBezTo>
                    <a:cubicBezTo>
                      <a:pt x="269" y="301"/>
                      <a:pt x="272" y="299"/>
                      <a:pt x="273" y="296"/>
                    </a:cubicBezTo>
                    <a:cubicBezTo>
                      <a:pt x="275" y="296"/>
                      <a:pt x="274" y="297"/>
                      <a:pt x="275" y="299"/>
                    </a:cubicBezTo>
                    <a:cubicBezTo>
                      <a:pt x="278" y="297"/>
                      <a:pt x="279" y="301"/>
                      <a:pt x="281" y="298"/>
                    </a:cubicBezTo>
                    <a:cubicBezTo>
                      <a:pt x="282" y="297"/>
                      <a:pt x="280" y="296"/>
                      <a:pt x="282" y="296"/>
                    </a:cubicBezTo>
                    <a:cubicBezTo>
                      <a:pt x="282" y="296"/>
                      <a:pt x="283" y="296"/>
                      <a:pt x="284" y="297"/>
                    </a:cubicBezTo>
                    <a:cubicBezTo>
                      <a:pt x="283" y="298"/>
                      <a:pt x="281" y="301"/>
                      <a:pt x="283" y="302"/>
                    </a:cubicBezTo>
                    <a:cubicBezTo>
                      <a:pt x="285" y="304"/>
                      <a:pt x="288" y="301"/>
                      <a:pt x="290" y="303"/>
                    </a:cubicBezTo>
                    <a:cubicBezTo>
                      <a:pt x="292" y="302"/>
                      <a:pt x="294" y="301"/>
                      <a:pt x="294" y="300"/>
                    </a:cubicBezTo>
                    <a:cubicBezTo>
                      <a:pt x="295" y="301"/>
                      <a:pt x="295" y="302"/>
                      <a:pt x="296" y="302"/>
                    </a:cubicBezTo>
                    <a:cubicBezTo>
                      <a:pt x="297" y="302"/>
                      <a:pt x="299" y="301"/>
                      <a:pt x="298" y="300"/>
                    </a:cubicBezTo>
                    <a:cubicBezTo>
                      <a:pt x="298" y="300"/>
                      <a:pt x="297" y="300"/>
                      <a:pt x="297" y="299"/>
                    </a:cubicBezTo>
                    <a:cubicBezTo>
                      <a:pt x="297" y="298"/>
                      <a:pt x="299" y="298"/>
                      <a:pt x="300" y="299"/>
                    </a:cubicBezTo>
                    <a:cubicBezTo>
                      <a:pt x="300" y="300"/>
                      <a:pt x="300" y="301"/>
                      <a:pt x="300" y="302"/>
                    </a:cubicBezTo>
                    <a:cubicBezTo>
                      <a:pt x="305" y="301"/>
                      <a:pt x="306" y="304"/>
                      <a:pt x="310" y="303"/>
                    </a:cubicBezTo>
                    <a:cubicBezTo>
                      <a:pt x="314" y="301"/>
                      <a:pt x="308" y="297"/>
                      <a:pt x="313" y="297"/>
                    </a:cubicBezTo>
                    <a:cubicBezTo>
                      <a:pt x="313" y="296"/>
                      <a:pt x="313" y="294"/>
                      <a:pt x="315" y="294"/>
                    </a:cubicBezTo>
                    <a:cubicBezTo>
                      <a:pt x="316" y="294"/>
                      <a:pt x="317" y="294"/>
                      <a:pt x="318" y="295"/>
                    </a:cubicBezTo>
                    <a:cubicBezTo>
                      <a:pt x="315" y="298"/>
                      <a:pt x="318" y="300"/>
                      <a:pt x="319" y="302"/>
                    </a:cubicBezTo>
                    <a:cubicBezTo>
                      <a:pt x="324" y="303"/>
                      <a:pt x="330" y="303"/>
                      <a:pt x="334" y="301"/>
                    </a:cubicBezTo>
                    <a:cubicBezTo>
                      <a:pt x="335" y="305"/>
                      <a:pt x="340" y="298"/>
                      <a:pt x="340" y="303"/>
                    </a:cubicBezTo>
                    <a:cubicBezTo>
                      <a:pt x="339" y="305"/>
                      <a:pt x="339" y="305"/>
                      <a:pt x="339" y="305"/>
                    </a:cubicBezTo>
                    <a:cubicBezTo>
                      <a:pt x="340" y="305"/>
                      <a:pt x="340" y="305"/>
                      <a:pt x="341" y="305"/>
                    </a:cubicBezTo>
                    <a:cubicBezTo>
                      <a:pt x="341" y="304"/>
                      <a:pt x="341" y="303"/>
                      <a:pt x="342" y="303"/>
                    </a:cubicBezTo>
                    <a:cubicBezTo>
                      <a:pt x="343" y="305"/>
                      <a:pt x="347" y="305"/>
                      <a:pt x="349" y="305"/>
                    </a:cubicBezTo>
                    <a:cubicBezTo>
                      <a:pt x="351" y="302"/>
                      <a:pt x="353" y="305"/>
                      <a:pt x="354" y="305"/>
                    </a:cubicBezTo>
                    <a:cubicBezTo>
                      <a:pt x="352" y="303"/>
                      <a:pt x="355" y="302"/>
                      <a:pt x="356" y="300"/>
                    </a:cubicBezTo>
                    <a:cubicBezTo>
                      <a:pt x="357" y="300"/>
                      <a:pt x="357" y="300"/>
                      <a:pt x="358" y="301"/>
                    </a:cubicBezTo>
                    <a:cubicBezTo>
                      <a:pt x="356" y="303"/>
                      <a:pt x="359" y="304"/>
                      <a:pt x="360" y="305"/>
                    </a:cubicBezTo>
                    <a:cubicBezTo>
                      <a:pt x="362" y="305"/>
                      <a:pt x="367" y="307"/>
                      <a:pt x="368" y="302"/>
                    </a:cubicBezTo>
                    <a:cubicBezTo>
                      <a:pt x="369" y="306"/>
                      <a:pt x="374" y="302"/>
                      <a:pt x="376" y="305"/>
                    </a:cubicBezTo>
                    <a:cubicBezTo>
                      <a:pt x="380" y="307"/>
                      <a:pt x="379" y="302"/>
                      <a:pt x="381" y="301"/>
                    </a:cubicBezTo>
                    <a:cubicBezTo>
                      <a:pt x="383" y="303"/>
                      <a:pt x="383" y="303"/>
                      <a:pt x="383" y="303"/>
                    </a:cubicBezTo>
                    <a:cubicBezTo>
                      <a:pt x="386" y="301"/>
                      <a:pt x="386" y="301"/>
                      <a:pt x="386" y="301"/>
                    </a:cubicBezTo>
                    <a:cubicBezTo>
                      <a:pt x="386" y="302"/>
                      <a:pt x="386" y="304"/>
                      <a:pt x="387" y="304"/>
                    </a:cubicBezTo>
                    <a:cubicBezTo>
                      <a:pt x="388" y="304"/>
                      <a:pt x="388" y="304"/>
                      <a:pt x="388" y="305"/>
                    </a:cubicBezTo>
                    <a:cubicBezTo>
                      <a:pt x="392" y="303"/>
                      <a:pt x="396" y="307"/>
                      <a:pt x="398" y="303"/>
                    </a:cubicBezTo>
                    <a:cubicBezTo>
                      <a:pt x="402" y="303"/>
                      <a:pt x="404" y="302"/>
                      <a:pt x="407" y="304"/>
                    </a:cubicBezTo>
                    <a:cubicBezTo>
                      <a:pt x="408" y="302"/>
                      <a:pt x="409" y="304"/>
                      <a:pt x="410" y="302"/>
                    </a:cubicBezTo>
                    <a:cubicBezTo>
                      <a:pt x="411" y="298"/>
                      <a:pt x="407" y="294"/>
                      <a:pt x="411" y="291"/>
                    </a:cubicBezTo>
                    <a:cubicBezTo>
                      <a:pt x="414" y="292"/>
                      <a:pt x="418" y="290"/>
                      <a:pt x="421" y="292"/>
                    </a:cubicBezTo>
                    <a:cubicBezTo>
                      <a:pt x="420" y="294"/>
                      <a:pt x="416" y="292"/>
                      <a:pt x="415" y="294"/>
                    </a:cubicBezTo>
                    <a:cubicBezTo>
                      <a:pt x="416" y="297"/>
                      <a:pt x="412" y="305"/>
                      <a:pt x="419" y="304"/>
                    </a:cubicBezTo>
                    <a:cubicBezTo>
                      <a:pt x="418" y="303"/>
                      <a:pt x="419" y="302"/>
                      <a:pt x="421" y="302"/>
                    </a:cubicBezTo>
                    <a:cubicBezTo>
                      <a:pt x="424" y="303"/>
                      <a:pt x="425" y="300"/>
                      <a:pt x="425" y="298"/>
                    </a:cubicBezTo>
                    <a:cubicBezTo>
                      <a:pt x="424" y="294"/>
                      <a:pt x="424" y="294"/>
                      <a:pt x="424" y="294"/>
                    </a:cubicBezTo>
                    <a:cubicBezTo>
                      <a:pt x="425" y="293"/>
                      <a:pt x="428" y="293"/>
                      <a:pt x="429" y="293"/>
                    </a:cubicBezTo>
                    <a:cubicBezTo>
                      <a:pt x="430" y="294"/>
                      <a:pt x="428" y="295"/>
                      <a:pt x="428" y="296"/>
                    </a:cubicBezTo>
                    <a:cubicBezTo>
                      <a:pt x="431" y="297"/>
                      <a:pt x="435" y="297"/>
                      <a:pt x="434" y="301"/>
                    </a:cubicBezTo>
                    <a:cubicBezTo>
                      <a:pt x="439" y="299"/>
                      <a:pt x="439" y="306"/>
                      <a:pt x="444" y="304"/>
                    </a:cubicBezTo>
                    <a:cubicBezTo>
                      <a:pt x="446" y="304"/>
                      <a:pt x="447" y="302"/>
                      <a:pt x="448" y="303"/>
                    </a:cubicBezTo>
                    <a:cubicBezTo>
                      <a:pt x="449" y="300"/>
                      <a:pt x="449" y="300"/>
                      <a:pt x="449" y="300"/>
                    </a:cubicBezTo>
                    <a:cubicBezTo>
                      <a:pt x="450" y="300"/>
                      <a:pt x="453" y="300"/>
                      <a:pt x="453" y="302"/>
                    </a:cubicBezTo>
                    <a:cubicBezTo>
                      <a:pt x="453" y="303"/>
                      <a:pt x="454" y="303"/>
                      <a:pt x="455" y="303"/>
                    </a:cubicBezTo>
                    <a:cubicBezTo>
                      <a:pt x="454" y="301"/>
                      <a:pt x="454" y="300"/>
                      <a:pt x="455" y="300"/>
                    </a:cubicBezTo>
                    <a:cubicBezTo>
                      <a:pt x="459" y="300"/>
                      <a:pt x="465" y="297"/>
                      <a:pt x="465" y="303"/>
                    </a:cubicBezTo>
                    <a:cubicBezTo>
                      <a:pt x="467" y="304"/>
                      <a:pt x="469" y="304"/>
                      <a:pt x="470" y="303"/>
                    </a:cubicBezTo>
                    <a:cubicBezTo>
                      <a:pt x="470" y="302"/>
                      <a:pt x="471" y="301"/>
                      <a:pt x="472" y="301"/>
                    </a:cubicBezTo>
                    <a:cubicBezTo>
                      <a:pt x="475" y="301"/>
                      <a:pt x="476" y="305"/>
                      <a:pt x="480" y="303"/>
                    </a:cubicBezTo>
                    <a:cubicBezTo>
                      <a:pt x="482" y="304"/>
                      <a:pt x="484" y="303"/>
                      <a:pt x="486" y="303"/>
                    </a:cubicBezTo>
                    <a:cubicBezTo>
                      <a:pt x="487" y="302"/>
                      <a:pt x="488" y="304"/>
                      <a:pt x="489" y="303"/>
                    </a:cubicBezTo>
                    <a:cubicBezTo>
                      <a:pt x="490" y="300"/>
                      <a:pt x="486" y="302"/>
                      <a:pt x="486" y="300"/>
                    </a:cubicBezTo>
                    <a:cubicBezTo>
                      <a:pt x="489" y="301"/>
                      <a:pt x="489" y="297"/>
                      <a:pt x="493" y="298"/>
                    </a:cubicBezTo>
                    <a:cubicBezTo>
                      <a:pt x="492" y="296"/>
                      <a:pt x="494" y="295"/>
                      <a:pt x="496" y="294"/>
                    </a:cubicBezTo>
                    <a:cubicBezTo>
                      <a:pt x="498" y="296"/>
                      <a:pt x="498" y="296"/>
                      <a:pt x="498" y="296"/>
                    </a:cubicBezTo>
                    <a:cubicBezTo>
                      <a:pt x="496" y="296"/>
                      <a:pt x="497" y="298"/>
                      <a:pt x="498" y="299"/>
                    </a:cubicBezTo>
                    <a:cubicBezTo>
                      <a:pt x="500" y="301"/>
                      <a:pt x="503" y="300"/>
                      <a:pt x="504" y="303"/>
                    </a:cubicBezTo>
                    <a:cubicBezTo>
                      <a:pt x="508" y="303"/>
                      <a:pt x="505" y="300"/>
                      <a:pt x="509" y="300"/>
                    </a:cubicBezTo>
                    <a:cubicBezTo>
                      <a:pt x="511" y="301"/>
                      <a:pt x="510" y="304"/>
                      <a:pt x="514" y="302"/>
                    </a:cubicBezTo>
                    <a:cubicBezTo>
                      <a:pt x="515" y="298"/>
                      <a:pt x="520" y="301"/>
                      <a:pt x="522" y="299"/>
                    </a:cubicBezTo>
                    <a:cubicBezTo>
                      <a:pt x="521" y="301"/>
                      <a:pt x="523" y="303"/>
                      <a:pt x="526" y="302"/>
                    </a:cubicBezTo>
                    <a:cubicBezTo>
                      <a:pt x="535" y="300"/>
                      <a:pt x="544" y="301"/>
                      <a:pt x="552" y="300"/>
                    </a:cubicBezTo>
                    <a:cubicBezTo>
                      <a:pt x="553" y="299"/>
                      <a:pt x="554" y="295"/>
                      <a:pt x="556" y="297"/>
                    </a:cubicBezTo>
                    <a:cubicBezTo>
                      <a:pt x="557" y="298"/>
                      <a:pt x="557" y="298"/>
                      <a:pt x="557" y="298"/>
                    </a:cubicBezTo>
                    <a:cubicBezTo>
                      <a:pt x="560" y="297"/>
                      <a:pt x="556" y="292"/>
                      <a:pt x="561" y="293"/>
                    </a:cubicBezTo>
                    <a:cubicBezTo>
                      <a:pt x="562" y="293"/>
                      <a:pt x="563" y="294"/>
                      <a:pt x="562" y="295"/>
                    </a:cubicBezTo>
                    <a:cubicBezTo>
                      <a:pt x="565" y="294"/>
                      <a:pt x="565" y="294"/>
                      <a:pt x="565" y="294"/>
                    </a:cubicBezTo>
                    <a:cubicBezTo>
                      <a:pt x="564" y="294"/>
                      <a:pt x="563" y="293"/>
                      <a:pt x="563" y="292"/>
                    </a:cubicBezTo>
                    <a:cubicBezTo>
                      <a:pt x="566" y="290"/>
                      <a:pt x="565" y="295"/>
                      <a:pt x="569" y="293"/>
                    </a:cubicBezTo>
                    <a:cubicBezTo>
                      <a:pt x="570" y="295"/>
                      <a:pt x="570" y="295"/>
                      <a:pt x="570" y="295"/>
                    </a:cubicBezTo>
                    <a:cubicBezTo>
                      <a:pt x="575" y="293"/>
                      <a:pt x="580" y="289"/>
                      <a:pt x="584" y="286"/>
                    </a:cubicBezTo>
                    <a:cubicBezTo>
                      <a:pt x="584" y="285"/>
                      <a:pt x="584" y="285"/>
                      <a:pt x="584" y="285"/>
                    </a:cubicBezTo>
                    <a:cubicBezTo>
                      <a:pt x="582" y="287"/>
                      <a:pt x="581" y="283"/>
                      <a:pt x="580" y="281"/>
                    </a:cubicBezTo>
                    <a:cubicBezTo>
                      <a:pt x="581" y="279"/>
                      <a:pt x="582" y="278"/>
                      <a:pt x="583" y="277"/>
                    </a:cubicBezTo>
                    <a:cubicBezTo>
                      <a:pt x="579" y="276"/>
                      <a:pt x="575" y="279"/>
                      <a:pt x="570" y="278"/>
                    </a:cubicBezTo>
                    <a:cubicBezTo>
                      <a:pt x="570" y="277"/>
                      <a:pt x="571" y="275"/>
                      <a:pt x="573" y="275"/>
                    </a:cubicBezTo>
                    <a:cubicBezTo>
                      <a:pt x="575" y="275"/>
                      <a:pt x="578" y="276"/>
                      <a:pt x="579" y="273"/>
                    </a:cubicBezTo>
                    <a:cubicBezTo>
                      <a:pt x="582" y="277"/>
                      <a:pt x="584" y="270"/>
                      <a:pt x="587" y="273"/>
                    </a:cubicBezTo>
                    <a:cubicBezTo>
                      <a:pt x="591" y="269"/>
                      <a:pt x="598" y="272"/>
                      <a:pt x="600" y="267"/>
                    </a:cubicBezTo>
                    <a:cubicBezTo>
                      <a:pt x="596" y="270"/>
                      <a:pt x="594" y="266"/>
                      <a:pt x="590" y="267"/>
                    </a:cubicBezTo>
                    <a:cubicBezTo>
                      <a:pt x="589" y="269"/>
                      <a:pt x="585" y="269"/>
                      <a:pt x="583" y="269"/>
                    </a:cubicBezTo>
                    <a:cubicBezTo>
                      <a:pt x="580" y="267"/>
                      <a:pt x="577" y="270"/>
                      <a:pt x="575" y="267"/>
                    </a:cubicBezTo>
                    <a:cubicBezTo>
                      <a:pt x="572" y="267"/>
                      <a:pt x="572" y="267"/>
                      <a:pt x="572" y="267"/>
                    </a:cubicBezTo>
                    <a:cubicBezTo>
                      <a:pt x="572" y="259"/>
                      <a:pt x="581" y="266"/>
                      <a:pt x="586" y="263"/>
                    </a:cubicBezTo>
                    <a:cubicBezTo>
                      <a:pt x="589" y="263"/>
                      <a:pt x="593" y="261"/>
                      <a:pt x="596" y="261"/>
                    </a:cubicBezTo>
                    <a:cubicBezTo>
                      <a:pt x="595" y="256"/>
                      <a:pt x="589" y="260"/>
                      <a:pt x="585" y="260"/>
                    </a:cubicBezTo>
                    <a:cubicBezTo>
                      <a:pt x="580" y="257"/>
                      <a:pt x="573" y="266"/>
                      <a:pt x="569" y="260"/>
                    </a:cubicBezTo>
                    <a:cubicBezTo>
                      <a:pt x="572" y="258"/>
                      <a:pt x="577" y="261"/>
                      <a:pt x="579" y="258"/>
                    </a:cubicBezTo>
                    <a:cubicBezTo>
                      <a:pt x="582" y="257"/>
                      <a:pt x="584" y="256"/>
                      <a:pt x="586" y="255"/>
                    </a:cubicBezTo>
                    <a:cubicBezTo>
                      <a:pt x="587" y="254"/>
                      <a:pt x="587" y="254"/>
                      <a:pt x="587" y="254"/>
                    </a:cubicBezTo>
                    <a:cubicBezTo>
                      <a:pt x="587" y="254"/>
                      <a:pt x="587" y="254"/>
                      <a:pt x="587" y="254"/>
                    </a:cubicBezTo>
                    <a:cubicBezTo>
                      <a:pt x="587" y="253"/>
                      <a:pt x="589" y="252"/>
                      <a:pt x="588" y="251"/>
                    </a:cubicBezTo>
                    <a:cubicBezTo>
                      <a:pt x="590" y="247"/>
                      <a:pt x="596" y="247"/>
                      <a:pt x="599" y="244"/>
                    </a:cubicBezTo>
                    <a:cubicBezTo>
                      <a:pt x="597" y="243"/>
                      <a:pt x="594" y="244"/>
                      <a:pt x="592" y="244"/>
                    </a:cubicBezTo>
                    <a:cubicBezTo>
                      <a:pt x="590" y="244"/>
                      <a:pt x="590" y="244"/>
                      <a:pt x="590" y="244"/>
                    </a:cubicBezTo>
                    <a:cubicBezTo>
                      <a:pt x="590" y="242"/>
                      <a:pt x="589" y="239"/>
                      <a:pt x="592" y="238"/>
                    </a:cubicBezTo>
                    <a:cubicBezTo>
                      <a:pt x="594" y="238"/>
                      <a:pt x="595" y="238"/>
                      <a:pt x="595" y="237"/>
                    </a:cubicBezTo>
                    <a:cubicBezTo>
                      <a:pt x="598" y="239"/>
                      <a:pt x="600" y="235"/>
                      <a:pt x="602" y="235"/>
                    </a:cubicBezTo>
                    <a:cubicBezTo>
                      <a:pt x="601" y="234"/>
                      <a:pt x="599" y="233"/>
                      <a:pt x="597" y="234"/>
                    </a:cubicBezTo>
                    <a:cubicBezTo>
                      <a:pt x="596" y="236"/>
                      <a:pt x="594" y="235"/>
                      <a:pt x="592" y="235"/>
                    </a:cubicBezTo>
                    <a:cubicBezTo>
                      <a:pt x="588" y="232"/>
                      <a:pt x="583" y="236"/>
                      <a:pt x="578" y="234"/>
                    </a:cubicBezTo>
                    <a:cubicBezTo>
                      <a:pt x="579" y="235"/>
                      <a:pt x="578" y="235"/>
                      <a:pt x="578" y="236"/>
                    </a:cubicBezTo>
                    <a:cubicBezTo>
                      <a:pt x="573" y="230"/>
                      <a:pt x="561" y="241"/>
                      <a:pt x="559" y="231"/>
                    </a:cubicBezTo>
                    <a:cubicBezTo>
                      <a:pt x="561" y="231"/>
                      <a:pt x="562" y="228"/>
                      <a:pt x="565" y="230"/>
                    </a:cubicBezTo>
                    <a:cubicBezTo>
                      <a:pt x="565" y="231"/>
                      <a:pt x="565" y="231"/>
                      <a:pt x="565" y="232"/>
                    </a:cubicBezTo>
                    <a:cubicBezTo>
                      <a:pt x="572" y="232"/>
                      <a:pt x="579" y="232"/>
                      <a:pt x="585" y="229"/>
                    </a:cubicBezTo>
                    <a:cubicBezTo>
                      <a:pt x="585" y="226"/>
                      <a:pt x="588" y="230"/>
                      <a:pt x="591" y="228"/>
                    </a:cubicBezTo>
                    <a:cubicBezTo>
                      <a:pt x="597" y="227"/>
                      <a:pt x="597" y="227"/>
                      <a:pt x="597" y="227"/>
                    </a:cubicBezTo>
                    <a:cubicBezTo>
                      <a:pt x="597" y="227"/>
                      <a:pt x="597" y="226"/>
                      <a:pt x="596" y="226"/>
                    </a:cubicBezTo>
                    <a:cubicBezTo>
                      <a:pt x="595" y="226"/>
                      <a:pt x="595" y="227"/>
                      <a:pt x="593" y="227"/>
                    </a:cubicBezTo>
                    <a:cubicBezTo>
                      <a:pt x="591" y="226"/>
                      <a:pt x="593" y="225"/>
                      <a:pt x="593" y="224"/>
                    </a:cubicBezTo>
                    <a:cubicBezTo>
                      <a:pt x="592" y="223"/>
                      <a:pt x="590" y="226"/>
                      <a:pt x="589" y="223"/>
                    </a:cubicBezTo>
                    <a:cubicBezTo>
                      <a:pt x="590" y="222"/>
                      <a:pt x="589" y="221"/>
                      <a:pt x="588" y="221"/>
                    </a:cubicBezTo>
                    <a:cubicBezTo>
                      <a:pt x="587" y="221"/>
                      <a:pt x="587" y="221"/>
                      <a:pt x="587" y="221"/>
                    </a:cubicBezTo>
                    <a:cubicBezTo>
                      <a:pt x="589" y="225"/>
                      <a:pt x="589" y="225"/>
                      <a:pt x="589" y="225"/>
                    </a:cubicBezTo>
                    <a:cubicBezTo>
                      <a:pt x="589" y="225"/>
                      <a:pt x="589" y="224"/>
                      <a:pt x="590" y="224"/>
                    </a:cubicBezTo>
                    <a:cubicBezTo>
                      <a:pt x="590" y="225"/>
                      <a:pt x="590" y="226"/>
                      <a:pt x="589" y="226"/>
                    </a:cubicBezTo>
                    <a:cubicBezTo>
                      <a:pt x="585" y="222"/>
                      <a:pt x="583" y="230"/>
                      <a:pt x="580" y="226"/>
                    </a:cubicBezTo>
                    <a:cubicBezTo>
                      <a:pt x="578" y="225"/>
                      <a:pt x="579" y="223"/>
                      <a:pt x="579" y="222"/>
                    </a:cubicBezTo>
                    <a:cubicBezTo>
                      <a:pt x="575" y="221"/>
                      <a:pt x="569" y="229"/>
                      <a:pt x="569" y="222"/>
                    </a:cubicBezTo>
                    <a:cubicBezTo>
                      <a:pt x="570" y="220"/>
                      <a:pt x="572" y="222"/>
                      <a:pt x="573" y="221"/>
                    </a:cubicBezTo>
                    <a:cubicBezTo>
                      <a:pt x="578" y="218"/>
                      <a:pt x="584" y="220"/>
                      <a:pt x="590" y="219"/>
                    </a:cubicBezTo>
                    <a:cubicBezTo>
                      <a:pt x="593" y="218"/>
                      <a:pt x="596" y="220"/>
                      <a:pt x="599" y="217"/>
                    </a:cubicBezTo>
                    <a:cubicBezTo>
                      <a:pt x="599" y="216"/>
                      <a:pt x="595" y="217"/>
                      <a:pt x="597" y="215"/>
                    </a:cubicBezTo>
                    <a:cubicBezTo>
                      <a:pt x="598" y="214"/>
                      <a:pt x="598" y="214"/>
                      <a:pt x="598" y="214"/>
                    </a:cubicBezTo>
                    <a:cubicBezTo>
                      <a:pt x="598" y="214"/>
                      <a:pt x="599" y="214"/>
                      <a:pt x="599" y="214"/>
                    </a:cubicBezTo>
                    <a:cubicBezTo>
                      <a:pt x="600" y="214"/>
                      <a:pt x="600" y="214"/>
                      <a:pt x="600" y="214"/>
                    </a:cubicBezTo>
                    <a:cubicBezTo>
                      <a:pt x="598" y="213"/>
                      <a:pt x="595" y="212"/>
                      <a:pt x="593" y="214"/>
                    </a:cubicBezTo>
                    <a:cubicBezTo>
                      <a:pt x="593" y="215"/>
                      <a:pt x="595" y="216"/>
                      <a:pt x="593" y="217"/>
                    </a:cubicBezTo>
                    <a:cubicBezTo>
                      <a:pt x="591" y="215"/>
                      <a:pt x="587" y="218"/>
                      <a:pt x="586" y="215"/>
                    </a:cubicBezTo>
                    <a:cubicBezTo>
                      <a:pt x="588" y="214"/>
                      <a:pt x="588" y="214"/>
                      <a:pt x="588" y="214"/>
                    </a:cubicBezTo>
                    <a:cubicBezTo>
                      <a:pt x="586" y="214"/>
                      <a:pt x="584" y="213"/>
                      <a:pt x="583" y="215"/>
                    </a:cubicBezTo>
                    <a:cubicBezTo>
                      <a:pt x="583" y="215"/>
                      <a:pt x="582" y="216"/>
                      <a:pt x="583" y="217"/>
                    </a:cubicBezTo>
                    <a:cubicBezTo>
                      <a:pt x="578" y="219"/>
                      <a:pt x="571" y="219"/>
                      <a:pt x="566" y="217"/>
                    </a:cubicBezTo>
                    <a:cubicBezTo>
                      <a:pt x="567" y="217"/>
                      <a:pt x="569" y="215"/>
                      <a:pt x="569" y="213"/>
                    </a:cubicBezTo>
                    <a:cubicBezTo>
                      <a:pt x="565" y="210"/>
                      <a:pt x="560" y="217"/>
                      <a:pt x="555" y="213"/>
                    </a:cubicBezTo>
                    <a:cubicBezTo>
                      <a:pt x="556" y="211"/>
                      <a:pt x="554" y="209"/>
                      <a:pt x="552" y="209"/>
                    </a:cubicBezTo>
                    <a:cubicBezTo>
                      <a:pt x="551" y="212"/>
                      <a:pt x="548" y="209"/>
                      <a:pt x="546" y="210"/>
                    </a:cubicBezTo>
                    <a:cubicBezTo>
                      <a:pt x="543" y="206"/>
                      <a:pt x="543" y="206"/>
                      <a:pt x="543" y="206"/>
                    </a:cubicBezTo>
                    <a:cubicBezTo>
                      <a:pt x="545" y="204"/>
                      <a:pt x="548" y="209"/>
                      <a:pt x="550" y="206"/>
                    </a:cubicBezTo>
                    <a:cubicBezTo>
                      <a:pt x="554" y="210"/>
                      <a:pt x="557" y="203"/>
                      <a:pt x="562" y="207"/>
                    </a:cubicBezTo>
                    <a:cubicBezTo>
                      <a:pt x="566" y="207"/>
                      <a:pt x="569" y="203"/>
                      <a:pt x="573" y="206"/>
                    </a:cubicBezTo>
                    <a:cubicBezTo>
                      <a:pt x="574" y="206"/>
                      <a:pt x="575" y="205"/>
                      <a:pt x="575" y="205"/>
                    </a:cubicBezTo>
                    <a:cubicBezTo>
                      <a:pt x="573" y="203"/>
                      <a:pt x="570" y="200"/>
                      <a:pt x="566" y="202"/>
                    </a:cubicBezTo>
                    <a:cubicBezTo>
                      <a:pt x="565" y="201"/>
                      <a:pt x="565" y="201"/>
                      <a:pt x="565" y="201"/>
                    </a:cubicBezTo>
                    <a:cubicBezTo>
                      <a:pt x="566" y="200"/>
                      <a:pt x="568" y="198"/>
                      <a:pt x="569" y="200"/>
                    </a:cubicBezTo>
                    <a:cubicBezTo>
                      <a:pt x="571" y="199"/>
                      <a:pt x="570" y="198"/>
                      <a:pt x="571" y="196"/>
                    </a:cubicBezTo>
                    <a:cubicBezTo>
                      <a:pt x="570" y="193"/>
                      <a:pt x="568" y="188"/>
                      <a:pt x="573" y="186"/>
                    </a:cubicBezTo>
                    <a:cubicBezTo>
                      <a:pt x="565" y="186"/>
                      <a:pt x="557" y="186"/>
                      <a:pt x="549" y="186"/>
                    </a:cubicBezTo>
                    <a:cubicBezTo>
                      <a:pt x="548" y="184"/>
                      <a:pt x="545" y="184"/>
                      <a:pt x="543" y="185"/>
                    </a:cubicBezTo>
                    <a:cubicBezTo>
                      <a:pt x="542" y="185"/>
                      <a:pt x="541" y="185"/>
                      <a:pt x="541" y="185"/>
                    </a:cubicBezTo>
                    <a:cubicBezTo>
                      <a:pt x="540" y="181"/>
                      <a:pt x="535" y="184"/>
                      <a:pt x="533" y="183"/>
                    </a:cubicBezTo>
                    <a:cubicBezTo>
                      <a:pt x="531" y="184"/>
                      <a:pt x="529" y="184"/>
                      <a:pt x="527" y="186"/>
                    </a:cubicBezTo>
                    <a:cubicBezTo>
                      <a:pt x="526" y="185"/>
                      <a:pt x="527" y="183"/>
                      <a:pt x="528" y="182"/>
                    </a:cubicBezTo>
                    <a:cubicBezTo>
                      <a:pt x="531" y="183"/>
                      <a:pt x="534" y="181"/>
                      <a:pt x="537" y="180"/>
                    </a:cubicBezTo>
                    <a:cubicBezTo>
                      <a:pt x="538" y="180"/>
                      <a:pt x="540" y="182"/>
                      <a:pt x="541" y="180"/>
                    </a:cubicBezTo>
                    <a:cubicBezTo>
                      <a:pt x="540" y="178"/>
                      <a:pt x="540" y="178"/>
                      <a:pt x="540" y="178"/>
                    </a:cubicBezTo>
                    <a:cubicBezTo>
                      <a:pt x="544" y="178"/>
                      <a:pt x="549" y="175"/>
                      <a:pt x="552" y="179"/>
                    </a:cubicBezTo>
                    <a:cubicBezTo>
                      <a:pt x="553" y="177"/>
                      <a:pt x="555" y="177"/>
                      <a:pt x="556" y="177"/>
                    </a:cubicBezTo>
                    <a:cubicBezTo>
                      <a:pt x="555" y="175"/>
                      <a:pt x="555" y="175"/>
                      <a:pt x="555" y="175"/>
                    </a:cubicBezTo>
                    <a:cubicBezTo>
                      <a:pt x="557" y="174"/>
                      <a:pt x="561" y="174"/>
                      <a:pt x="565" y="173"/>
                    </a:cubicBezTo>
                    <a:cubicBezTo>
                      <a:pt x="566" y="175"/>
                      <a:pt x="568" y="173"/>
                      <a:pt x="569" y="173"/>
                    </a:cubicBezTo>
                    <a:cubicBezTo>
                      <a:pt x="573" y="178"/>
                      <a:pt x="581" y="169"/>
                      <a:pt x="581" y="176"/>
                    </a:cubicBezTo>
                    <a:cubicBezTo>
                      <a:pt x="582" y="176"/>
                      <a:pt x="585" y="175"/>
                      <a:pt x="586" y="177"/>
                    </a:cubicBezTo>
                    <a:cubicBezTo>
                      <a:pt x="593" y="176"/>
                      <a:pt x="593" y="176"/>
                      <a:pt x="593" y="176"/>
                    </a:cubicBezTo>
                    <a:cubicBezTo>
                      <a:pt x="592" y="174"/>
                      <a:pt x="591" y="172"/>
                      <a:pt x="588" y="170"/>
                    </a:cubicBezTo>
                    <a:cubicBezTo>
                      <a:pt x="583" y="169"/>
                      <a:pt x="579" y="174"/>
                      <a:pt x="576" y="170"/>
                    </a:cubicBezTo>
                    <a:cubicBezTo>
                      <a:pt x="579" y="168"/>
                      <a:pt x="575" y="163"/>
                      <a:pt x="580" y="164"/>
                    </a:cubicBezTo>
                    <a:cubicBezTo>
                      <a:pt x="582" y="164"/>
                      <a:pt x="583" y="164"/>
                      <a:pt x="585" y="165"/>
                    </a:cubicBezTo>
                    <a:cubicBezTo>
                      <a:pt x="585" y="168"/>
                      <a:pt x="585" y="168"/>
                      <a:pt x="585" y="168"/>
                    </a:cubicBezTo>
                    <a:cubicBezTo>
                      <a:pt x="587" y="168"/>
                      <a:pt x="589" y="167"/>
                      <a:pt x="590" y="166"/>
                    </a:cubicBezTo>
                    <a:cubicBezTo>
                      <a:pt x="590" y="165"/>
                      <a:pt x="588" y="165"/>
                      <a:pt x="588" y="165"/>
                    </a:cubicBezTo>
                    <a:cubicBezTo>
                      <a:pt x="587" y="164"/>
                      <a:pt x="590" y="163"/>
                      <a:pt x="589" y="161"/>
                    </a:cubicBezTo>
                    <a:cubicBezTo>
                      <a:pt x="585" y="159"/>
                      <a:pt x="585" y="159"/>
                      <a:pt x="585" y="159"/>
                    </a:cubicBezTo>
                    <a:cubicBezTo>
                      <a:pt x="582" y="160"/>
                      <a:pt x="582" y="165"/>
                      <a:pt x="578" y="163"/>
                    </a:cubicBezTo>
                    <a:cubicBezTo>
                      <a:pt x="576" y="163"/>
                      <a:pt x="578" y="162"/>
                      <a:pt x="577" y="160"/>
                    </a:cubicBezTo>
                    <a:cubicBezTo>
                      <a:pt x="574" y="160"/>
                      <a:pt x="574" y="160"/>
                      <a:pt x="574" y="160"/>
                    </a:cubicBezTo>
                    <a:cubicBezTo>
                      <a:pt x="578" y="157"/>
                      <a:pt x="578" y="157"/>
                      <a:pt x="578" y="157"/>
                    </a:cubicBezTo>
                    <a:cubicBezTo>
                      <a:pt x="576" y="155"/>
                      <a:pt x="576" y="155"/>
                      <a:pt x="576" y="155"/>
                    </a:cubicBezTo>
                    <a:cubicBezTo>
                      <a:pt x="580" y="153"/>
                      <a:pt x="585" y="155"/>
                      <a:pt x="589" y="153"/>
                    </a:cubicBezTo>
                    <a:cubicBezTo>
                      <a:pt x="587" y="148"/>
                      <a:pt x="595" y="152"/>
                      <a:pt x="598" y="149"/>
                    </a:cubicBezTo>
                    <a:cubicBezTo>
                      <a:pt x="597" y="149"/>
                      <a:pt x="598" y="147"/>
                      <a:pt x="597" y="148"/>
                    </a:cubicBezTo>
                    <a:cubicBezTo>
                      <a:pt x="593" y="147"/>
                      <a:pt x="590" y="149"/>
                      <a:pt x="586" y="149"/>
                    </a:cubicBezTo>
                    <a:cubicBezTo>
                      <a:pt x="584" y="149"/>
                      <a:pt x="585" y="147"/>
                      <a:pt x="585" y="147"/>
                    </a:cubicBezTo>
                    <a:cubicBezTo>
                      <a:pt x="586" y="146"/>
                      <a:pt x="590" y="145"/>
                      <a:pt x="588" y="143"/>
                    </a:cubicBezTo>
                    <a:cubicBezTo>
                      <a:pt x="587" y="143"/>
                      <a:pt x="587" y="143"/>
                      <a:pt x="586" y="142"/>
                    </a:cubicBezTo>
                    <a:cubicBezTo>
                      <a:pt x="591" y="143"/>
                      <a:pt x="587" y="136"/>
                      <a:pt x="592" y="136"/>
                    </a:cubicBezTo>
                    <a:cubicBezTo>
                      <a:pt x="591" y="135"/>
                      <a:pt x="588" y="133"/>
                      <a:pt x="586" y="132"/>
                    </a:cubicBezTo>
                    <a:cubicBezTo>
                      <a:pt x="588" y="129"/>
                      <a:pt x="590" y="130"/>
                      <a:pt x="592" y="129"/>
                    </a:cubicBezTo>
                    <a:cubicBezTo>
                      <a:pt x="593" y="131"/>
                      <a:pt x="594" y="130"/>
                      <a:pt x="595" y="130"/>
                    </a:cubicBezTo>
                    <a:cubicBezTo>
                      <a:pt x="595" y="129"/>
                      <a:pt x="595" y="129"/>
                      <a:pt x="595" y="128"/>
                    </a:cubicBezTo>
                    <a:cubicBezTo>
                      <a:pt x="593" y="126"/>
                      <a:pt x="590" y="132"/>
                      <a:pt x="588" y="128"/>
                    </a:cubicBezTo>
                    <a:cubicBezTo>
                      <a:pt x="585" y="130"/>
                      <a:pt x="583" y="127"/>
                      <a:pt x="580" y="128"/>
                    </a:cubicBezTo>
                    <a:cubicBezTo>
                      <a:pt x="579" y="124"/>
                      <a:pt x="575" y="130"/>
                      <a:pt x="574" y="125"/>
                    </a:cubicBezTo>
                    <a:cubicBezTo>
                      <a:pt x="572" y="126"/>
                      <a:pt x="575" y="132"/>
                      <a:pt x="570" y="129"/>
                    </a:cubicBezTo>
                    <a:cubicBezTo>
                      <a:pt x="567" y="129"/>
                      <a:pt x="564" y="131"/>
                      <a:pt x="562" y="129"/>
                    </a:cubicBezTo>
                    <a:cubicBezTo>
                      <a:pt x="560" y="130"/>
                      <a:pt x="559" y="131"/>
                      <a:pt x="558" y="130"/>
                    </a:cubicBezTo>
                    <a:cubicBezTo>
                      <a:pt x="556" y="129"/>
                      <a:pt x="558" y="127"/>
                      <a:pt x="557" y="126"/>
                    </a:cubicBezTo>
                    <a:cubicBezTo>
                      <a:pt x="561" y="124"/>
                      <a:pt x="566" y="126"/>
                      <a:pt x="570" y="124"/>
                    </a:cubicBezTo>
                    <a:cubicBezTo>
                      <a:pt x="571" y="123"/>
                      <a:pt x="568" y="123"/>
                      <a:pt x="570" y="122"/>
                    </a:cubicBezTo>
                    <a:cubicBezTo>
                      <a:pt x="570" y="121"/>
                      <a:pt x="573" y="122"/>
                      <a:pt x="573" y="120"/>
                    </a:cubicBezTo>
                    <a:cubicBezTo>
                      <a:pt x="570" y="119"/>
                      <a:pt x="568" y="122"/>
                      <a:pt x="565" y="120"/>
                    </a:cubicBezTo>
                    <a:cubicBezTo>
                      <a:pt x="559" y="120"/>
                      <a:pt x="554" y="120"/>
                      <a:pt x="549" y="121"/>
                    </a:cubicBezTo>
                    <a:cubicBezTo>
                      <a:pt x="552" y="117"/>
                      <a:pt x="557" y="117"/>
                      <a:pt x="561" y="116"/>
                    </a:cubicBezTo>
                    <a:cubicBezTo>
                      <a:pt x="559" y="115"/>
                      <a:pt x="559" y="115"/>
                      <a:pt x="559" y="115"/>
                    </a:cubicBezTo>
                    <a:cubicBezTo>
                      <a:pt x="562" y="113"/>
                      <a:pt x="568" y="119"/>
                      <a:pt x="568" y="113"/>
                    </a:cubicBezTo>
                    <a:cubicBezTo>
                      <a:pt x="570" y="109"/>
                      <a:pt x="575" y="113"/>
                      <a:pt x="575" y="107"/>
                    </a:cubicBezTo>
                    <a:cubicBezTo>
                      <a:pt x="578" y="107"/>
                      <a:pt x="578" y="107"/>
                      <a:pt x="578" y="107"/>
                    </a:cubicBezTo>
                    <a:cubicBezTo>
                      <a:pt x="577" y="106"/>
                      <a:pt x="576" y="106"/>
                      <a:pt x="575" y="106"/>
                    </a:cubicBezTo>
                    <a:cubicBezTo>
                      <a:pt x="576" y="103"/>
                      <a:pt x="578" y="105"/>
                      <a:pt x="580" y="104"/>
                    </a:cubicBezTo>
                    <a:cubicBezTo>
                      <a:pt x="583" y="105"/>
                      <a:pt x="580" y="107"/>
                      <a:pt x="582" y="108"/>
                    </a:cubicBezTo>
                    <a:cubicBezTo>
                      <a:pt x="585" y="109"/>
                      <a:pt x="586" y="105"/>
                      <a:pt x="589" y="107"/>
                    </a:cubicBezTo>
                    <a:cubicBezTo>
                      <a:pt x="590" y="106"/>
                      <a:pt x="590" y="106"/>
                      <a:pt x="590" y="106"/>
                    </a:cubicBezTo>
                    <a:cubicBezTo>
                      <a:pt x="587" y="106"/>
                      <a:pt x="587" y="103"/>
                      <a:pt x="587" y="101"/>
                    </a:cubicBezTo>
                    <a:cubicBezTo>
                      <a:pt x="587" y="100"/>
                      <a:pt x="587" y="100"/>
                      <a:pt x="587" y="100"/>
                    </a:cubicBezTo>
                    <a:cubicBezTo>
                      <a:pt x="580" y="102"/>
                      <a:pt x="571" y="100"/>
                      <a:pt x="564" y="102"/>
                    </a:cubicBezTo>
                    <a:cubicBezTo>
                      <a:pt x="563" y="103"/>
                      <a:pt x="563" y="103"/>
                      <a:pt x="563" y="103"/>
                    </a:cubicBezTo>
                    <a:cubicBezTo>
                      <a:pt x="560" y="100"/>
                      <a:pt x="554" y="104"/>
                      <a:pt x="549" y="101"/>
                    </a:cubicBezTo>
                    <a:cubicBezTo>
                      <a:pt x="553" y="99"/>
                      <a:pt x="557" y="99"/>
                      <a:pt x="561" y="98"/>
                    </a:cubicBezTo>
                    <a:cubicBezTo>
                      <a:pt x="564" y="100"/>
                      <a:pt x="569" y="97"/>
                      <a:pt x="571" y="99"/>
                    </a:cubicBezTo>
                    <a:cubicBezTo>
                      <a:pt x="571" y="100"/>
                      <a:pt x="571" y="100"/>
                      <a:pt x="571" y="100"/>
                    </a:cubicBezTo>
                    <a:cubicBezTo>
                      <a:pt x="572" y="97"/>
                      <a:pt x="576" y="99"/>
                      <a:pt x="578" y="99"/>
                    </a:cubicBezTo>
                    <a:cubicBezTo>
                      <a:pt x="580" y="100"/>
                      <a:pt x="583" y="99"/>
                      <a:pt x="585" y="99"/>
                    </a:cubicBezTo>
                    <a:cubicBezTo>
                      <a:pt x="584" y="97"/>
                      <a:pt x="586" y="97"/>
                      <a:pt x="587" y="95"/>
                    </a:cubicBezTo>
                    <a:cubicBezTo>
                      <a:pt x="584" y="94"/>
                      <a:pt x="582" y="94"/>
                      <a:pt x="579" y="94"/>
                    </a:cubicBezTo>
                    <a:cubicBezTo>
                      <a:pt x="579" y="89"/>
                      <a:pt x="579" y="89"/>
                      <a:pt x="579" y="89"/>
                    </a:cubicBezTo>
                    <a:cubicBezTo>
                      <a:pt x="576" y="89"/>
                      <a:pt x="578" y="92"/>
                      <a:pt x="576" y="93"/>
                    </a:cubicBezTo>
                    <a:cubicBezTo>
                      <a:pt x="576" y="90"/>
                      <a:pt x="573" y="91"/>
                      <a:pt x="572" y="91"/>
                    </a:cubicBezTo>
                    <a:cubicBezTo>
                      <a:pt x="568" y="92"/>
                      <a:pt x="565" y="89"/>
                      <a:pt x="561" y="92"/>
                    </a:cubicBezTo>
                    <a:cubicBezTo>
                      <a:pt x="550" y="93"/>
                      <a:pt x="550" y="93"/>
                      <a:pt x="550" y="93"/>
                    </a:cubicBezTo>
                    <a:cubicBezTo>
                      <a:pt x="543" y="88"/>
                      <a:pt x="543" y="88"/>
                      <a:pt x="543" y="88"/>
                    </a:cubicBezTo>
                    <a:cubicBezTo>
                      <a:pt x="549" y="85"/>
                      <a:pt x="556" y="86"/>
                      <a:pt x="563" y="85"/>
                    </a:cubicBezTo>
                    <a:cubicBezTo>
                      <a:pt x="565" y="83"/>
                      <a:pt x="565" y="83"/>
                      <a:pt x="565" y="83"/>
                    </a:cubicBezTo>
                    <a:cubicBezTo>
                      <a:pt x="561" y="82"/>
                      <a:pt x="558" y="83"/>
                      <a:pt x="554" y="82"/>
                    </a:cubicBezTo>
                    <a:cubicBezTo>
                      <a:pt x="551" y="84"/>
                      <a:pt x="547" y="82"/>
                      <a:pt x="544" y="83"/>
                    </a:cubicBezTo>
                    <a:cubicBezTo>
                      <a:pt x="545" y="81"/>
                      <a:pt x="549" y="79"/>
                      <a:pt x="552" y="78"/>
                    </a:cubicBezTo>
                    <a:cubicBezTo>
                      <a:pt x="554" y="78"/>
                      <a:pt x="555" y="79"/>
                      <a:pt x="557" y="77"/>
                    </a:cubicBezTo>
                    <a:cubicBezTo>
                      <a:pt x="555" y="73"/>
                      <a:pt x="549" y="77"/>
                      <a:pt x="546" y="77"/>
                    </a:cubicBezTo>
                    <a:cubicBezTo>
                      <a:pt x="544" y="78"/>
                      <a:pt x="542" y="77"/>
                      <a:pt x="540" y="76"/>
                    </a:cubicBezTo>
                    <a:cubicBezTo>
                      <a:pt x="540" y="75"/>
                      <a:pt x="540" y="75"/>
                      <a:pt x="540" y="75"/>
                    </a:cubicBezTo>
                    <a:cubicBezTo>
                      <a:pt x="541" y="74"/>
                      <a:pt x="542" y="77"/>
                      <a:pt x="543" y="75"/>
                    </a:cubicBezTo>
                    <a:cubicBezTo>
                      <a:pt x="544" y="73"/>
                      <a:pt x="541" y="69"/>
                      <a:pt x="545" y="67"/>
                    </a:cubicBezTo>
                    <a:cubicBezTo>
                      <a:pt x="548" y="66"/>
                      <a:pt x="549" y="68"/>
                      <a:pt x="551" y="68"/>
                    </a:cubicBezTo>
                    <a:cubicBezTo>
                      <a:pt x="551" y="70"/>
                      <a:pt x="553" y="69"/>
                      <a:pt x="554" y="69"/>
                    </a:cubicBezTo>
                    <a:cubicBezTo>
                      <a:pt x="555" y="67"/>
                      <a:pt x="556" y="63"/>
                      <a:pt x="559" y="64"/>
                    </a:cubicBezTo>
                    <a:cubicBezTo>
                      <a:pt x="558" y="61"/>
                      <a:pt x="554" y="61"/>
                      <a:pt x="552" y="60"/>
                    </a:cubicBezTo>
                    <a:cubicBezTo>
                      <a:pt x="551" y="63"/>
                      <a:pt x="547" y="59"/>
                      <a:pt x="544" y="62"/>
                    </a:cubicBezTo>
                    <a:cubicBezTo>
                      <a:pt x="540" y="62"/>
                      <a:pt x="541" y="55"/>
                      <a:pt x="537" y="60"/>
                    </a:cubicBezTo>
                    <a:cubicBezTo>
                      <a:pt x="535" y="60"/>
                      <a:pt x="535" y="58"/>
                      <a:pt x="535" y="57"/>
                    </a:cubicBezTo>
                    <a:cubicBezTo>
                      <a:pt x="535" y="52"/>
                      <a:pt x="542" y="56"/>
                      <a:pt x="545" y="55"/>
                    </a:cubicBezTo>
                    <a:cubicBezTo>
                      <a:pt x="548" y="55"/>
                      <a:pt x="550" y="54"/>
                      <a:pt x="553" y="53"/>
                    </a:cubicBezTo>
                    <a:cubicBezTo>
                      <a:pt x="554" y="50"/>
                      <a:pt x="554" y="50"/>
                      <a:pt x="554" y="50"/>
                    </a:cubicBezTo>
                    <a:cubicBezTo>
                      <a:pt x="553" y="49"/>
                      <a:pt x="550" y="51"/>
                      <a:pt x="550" y="48"/>
                    </a:cubicBezTo>
                    <a:cubicBezTo>
                      <a:pt x="550" y="48"/>
                      <a:pt x="550" y="48"/>
                      <a:pt x="550" y="48"/>
                    </a:cubicBezTo>
                    <a:cubicBezTo>
                      <a:pt x="549" y="47"/>
                      <a:pt x="547" y="49"/>
                      <a:pt x="547" y="47"/>
                    </a:cubicBezTo>
                    <a:cubicBezTo>
                      <a:pt x="549" y="41"/>
                      <a:pt x="556" y="46"/>
                      <a:pt x="560" y="44"/>
                    </a:cubicBezTo>
                    <a:cubicBezTo>
                      <a:pt x="561" y="44"/>
                      <a:pt x="562" y="44"/>
                      <a:pt x="563" y="44"/>
                    </a:cubicBezTo>
                    <a:cubicBezTo>
                      <a:pt x="563" y="42"/>
                      <a:pt x="563" y="42"/>
                      <a:pt x="563" y="42"/>
                    </a:cubicBezTo>
                    <a:cubicBezTo>
                      <a:pt x="561" y="42"/>
                      <a:pt x="558" y="43"/>
                      <a:pt x="556" y="40"/>
                    </a:cubicBezTo>
                    <a:cubicBezTo>
                      <a:pt x="557" y="35"/>
                      <a:pt x="546" y="41"/>
                      <a:pt x="548" y="34"/>
                    </a:cubicBezTo>
                    <a:cubicBezTo>
                      <a:pt x="552" y="36"/>
                      <a:pt x="555" y="33"/>
                      <a:pt x="558" y="34"/>
                    </a:cubicBezTo>
                    <a:cubicBezTo>
                      <a:pt x="560" y="31"/>
                      <a:pt x="556" y="32"/>
                      <a:pt x="554" y="31"/>
                    </a:cubicBezTo>
                    <a:cubicBezTo>
                      <a:pt x="551" y="30"/>
                      <a:pt x="547" y="35"/>
                      <a:pt x="547" y="30"/>
                    </a:cubicBezTo>
                    <a:cubicBezTo>
                      <a:pt x="547" y="29"/>
                      <a:pt x="547" y="28"/>
                      <a:pt x="547" y="27"/>
                    </a:cubicBezTo>
                    <a:cubicBezTo>
                      <a:pt x="545" y="28"/>
                      <a:pt x="541" y="25"/>
                      <a:pt x="540" y="29"/>
                    </a:cubicBezTo>
                    <a:cubicBezTo>
                      <a:pt x="541" y="30"/>
                      <a:pt x="540" y="31"/>
                      <a:pt x="540" y="32"/>
                    </a:cubicBezTo>
                    <a:cubicBezTo>
                      <a:pt x="538" y="32"/>
                      <a:pt x="538" y="30"/>
                      <a:pt x="537" y="30"/>
                    </a:cubicBezTo>
                    <a:cubicBezTo>
                      <a:pt x="537" y="29"/>
                      <a:pt x="538" y="28"/>
                      <a:pt x="537" y="27"/>
                    </a:cubicBezTo>
                    <a:cubicBezTo>
                      <a:pt x="536" y="26"/>
                      <a:pt x="534" y="26"/>
                      <a:pt x="535" y="25"/>
                    </a:cubicBezTo>
                    <a:cubicBezTo>
                      <a:pt x="537" y="24"/>
                      <a:pt x="538" y="24"/>
                      <a:pt x="541" y="23"/>
                    </a:cubicBezTo>
                    <a:cubicBezTo>
                      <a:pt x="541" y="22"/>
                      <a:pt x="539" y="20"/>
                      <a:pt x="538" y="19"/>
                    </a:cubicBezTo>
                    <a:cubicBezTo>
                      <a:pt x="539" y="16"/>
                      <a:pt x="541" y="13"/>
                      <a:pt x="542" y="10"/>
                    </a:cubicBezTo>
                    <a:cubicBezTo>
                      <a:pt x="544" y="13"/>
                      <a:pt x="544" y="13"/>
                      <a:pt x="544" y="13"/>
                    </a:cubicBezTo>
                    <a:cubicBezTo>
                      <a:pt x="546" y="11"/>
                      <a:pt x="550" y="12"/>
                      <a:pt x="552" y="13"/>
                    </a:cubicBezTo>
                    <a:cubicBezTo>
                      <a:pt x="553" y="14"/>
                      <a:pt x="555" y="13"/>
                      <a:pt x="554" y="12"/>
                    </a:cubicBezTo>
                    <a:cubicBezTo>
                      <a:pt x="551" y="11"/>
                      <a:pt x="548" y="8"/>
                      <a:pt x="546" y="10"/>
                    </a:cubicBezTo>
                    <a:cubicBezTo>
                      <a:pt x="545" y="8"/>
                      <a:pt x="543" y="8"/>
                      <a:pt x="541" y="7"/>
                    </a:cubicBezTo>
                    <a:cubicBezTo>
                      <a:pt x="540" y="9"/>
                      <a:pt x="538" y="7"/>
                      <a:pt x="537" y="6"/>
                    </a:cubicBezTo>
                    <a:cubicBezTo>
                      <a:pt x="536" y="7"/>
                      <a:pt x="535" y="9"/>
                      <a:pt x="533" y="8"/>
                    </a:cubicBezTo>
                    <a:cubicBezTo>
                      <a:pt x="532" y="8"/>
                      <a:pt x="532" y="7"/>
                      <a:pt x="531" y="7"/>
                    </a:cubicBezTo>
                    <a:cubicBezTo>
                      <a:pt x="531" y="7"/>
                      <a:pt x="532" y="6"/>
                      <a:pt x="532" y="6"/>
                    </a:cubicBezTo>
                    <a:cubicBezTo>
                      <a:pt x="533" y="6"/>
                      <a:pt x="533" y="8"/>
                      <a:pt x="534" y="6"/>
                    </a:cubicBezTo>
                    <a:cubicBezTo>
                      <a:pt x="534" y="5"/>
                      <a:pt x="534" y="5"/>
                      <a:pt x="533" y="4"/>
                    </a:cubicBezTo>
                    <a:cubicBezTo>
                      <a:pt x="528" y="3"/>
                      <a:pt x="521" y="2"/>
                      <a:pt x="516" y="5"/>
                    </a:cubicBezTo>
                    <a:cubicBezTo>
                      <a:pt x="517" y="7"/>
                      <a:pt x="515" y="8"/>
                      <a:pt x="513" y="8"/>
                    </a:cubicBezTo>
                    <a:cubicBezTo>
                      <a:pt x="511" y="6"/>
                      <a:pt x="509" y="9"/>
                      <a:pt x="507" y="9"/>
                    </a:cubicBezTo>
                    <a:cubicBezTo>
                      <a:pt x="507" y="12"/>
                      <a:pt x="513" y="9"/>
                      <a:pt x="513" y="13"/>
                    </a:cubicBezTo>
                    <a:cubicBezTo>
                      <a:pt x="513" y="16"/>
                      <a:pt x="511" y="18"/>
                      <a:pt x="510" y="21"/>
                    </a:cubicBezTo>
                    <a:cubicBezTo>
                      <a:pt x="510" y="25"/>
                      <a:pt x="510" y="25"/>
                      <a:pt x="510" y="25"/>
                    </a:cubicBezTo>
                    <a:cubicBezTo>
                      <a:pt x="509" y="26"/>
                      <a:pt x="507" y="26"/>
                      <a:pt x="507" y="25"/>
                    </a:cubicBezTo>
                    <a:cubicBezTo>
                      <a:pt x="507" y="21"/>
                      <a:pt x="507" y="21"/>
                      <a:pt x="507" y="21"/>
                    </a:cubicBezTo>
                    <a:cubicBezTo>
                      <a:pt x="505" y="22"/>
                      <a:pt x="502" y="17"/>
                      <a:pt x="499" y="20"/>
                    </a:cubicBezTo>
                    <a:cubicBezTo>
                      <a:pt x="497" y="20"/>
                      <a:pt x="496" y="18"/>
                      <a:pt x="495" y="16"/>
                    </a:cubicBezTo>
                    <a:cubicBezTo>
                      <a:pt x="496" y="15"/>
                      <a:pt x="496" y="14"/>
                      <a:pt x="496" y="13"/>
                    </a:cubicBezTo>
                    <a:cubicBezTo>
                      <a:pt x="496" y="12"/>
                      <a:pt x="494" y="13"/>
                      <a:pt x="494" y="12"/>
                    </a:cubicBezTo>
                    <a:cubicBezTo>
                      <a:pt x="496" y="11"/>
                      <a:pt x="497" y="9"/>
                      <a:pt x="495" y="7"/>
                    </a:cubicBezTo>
                    <a:cubicBezTo>
                      <a:pt x="494" y="7"/>
                      <a:pt x="492" y="6"/>
                      <a:pt x="493" y="4"/>
                    </a:cubicBezTo>
                    <a:cubicBezTo>
                      <a:pt x="493" y="3"/>
                      <a:pt x="493" y="2"/>
                      <a:pt x="492" y="2"/>
                    </a:cubicBezTo>
                    <a:cubicBezTo>
                      <a:pt x="489" y="3"/>
                      <a:pt x="485" y="1"/>
                      <a:pt x="481" y="2"/>
                    </a:cubicBezTo>
                    <a:cubicBezTo>
                      <a:pt x="480" y="1"/>
                      <a:pt x="478" y="2"/>
                      <a:pt x="477" y="2"/>
                    </a:cubicBezTo>
                    <a:cubicBezTo>
                      <a:pt x="478" y="5"/>
                      <a:pt x="474" y="5"/>
                      <a:pt x="475" y="8"/>
                    </a:cubicBezTo>
                    <a:cubicBezTo>
                      <a:pt x="475" y="9"/>
                      <a:pt x="475" y="9"/>
                      <a:pt x="475" y="9"/>
                    </a:cubicBezTo>
                    <a:cubicBezTo>
                      <a:pt x="471" y="5"/>
                      <a:pt x="471" y="5"/>
                      <a:pt x="471" y="5"/>
                    </a:cubicBezTo>
                    <a:cubicBezTo>
                      <a:pt x="473" y="3"/>
                      <a:pt x="473" y="3"/>
                      <a:pt x="473" y="3"/>
                    </a:cubicBezTo>
                    <a:cubicBezTo>
                      <a:pt x="475" y="4"/>
                      <a:pt x="475" y="4"/>
                      <a:pt x="475" y="4"/>
                    </a:cubicBezTo>
                    <a:cubicBezTo>
                      <a:pt x="475" y="2"/>
                      <a:pt x="470" y="2"/>
                      <a:pt x="468" y="2"/>
                    </a:cubicBezTo>
                    <a:cubicBezTo>
                      <a:pt x="464" y="1"/>
                      <a:pt x="462" y="3"/>
                      <a:pt x="459" y="2"/>
                    </a:cubicBezTo>
                    <a:cubicBezTo>
                      <a:pt x="457" y="3"/>
                      <a:pt x="454" y="1"/>
                      <a:pt x="453" y="5"/>
                    </a:cubicBezTo>
                    <a:cubicBezTo>
                      <a:pt x="452" y="7"/>
                      <a:pt x="454" y="8"/>
                      <a:pt x="455" y="9"/>
                    </a:cubicBezTo>
                    <a:cubicBezTo>
                      <a:pt x="455" y="12"/>
                      <a:pt x="452" y="15"/>
                      <a:pt x="454" y="18"/>
                    </a:cubicBezTo>
                    <a:cubicBezTo>
                      <a:pt x="451" y="18"/>
                      <a:pt x="448" y="21"/>
                      <a:pt x="445" y="19"/>
                    </a:cubicBezTo>
                    <a:cubicBezTo>
                      <a:pt x="443" y="17"/>
                      <a:pt x="446" y="15"/>
                      <a:pt x="445" y="13"/>
                    </a:cubicBezTo>
                    <a:cubicBezTo>
                      <a:pt x="447" y="11"/>
                      <a:pt x="453" y="10"/>
                      <a:pt x="451" y="6"/>
                    </a:cubicBezTo>
                    <a:cubicBezTo>
                      <a:pt x="449" y="6"/>
                      <a:pt x="449" y="6"/>
                      <a:pt x="449" y="6"/>
                    </a:cubicBezTo>
                    <a:cubicBezTo>
                      <a:pt x="448" y="9"/>
                      <a:pt x="446" y="4"/>
                      <a:pt x="444" y="6"/>
                    </a:cubicBezTo>
                    <a:cubicBezTo>
                      <a:pt x="444" y="6"/>
                      <a:pt x="444" y="8"/>
                      <a:pt x="443" y="7"/>
                    </a:cubicBezTo>
                    <a:cubicBezTo>
                      <a:pt x="441" y="5"/>
                      <a:pt x="445" y="3"/>
                      <a:pt x="442" y="1"/>
                    </a:cubicBezTo>
                    <a:cubicBezTo>
                      <a:pt x="440" y="5"/>
                      <a:pt x="438" y="0"/>
                      <a:pt x="435" y="2"/>
                    </a:cubicBezTo>
                    <a:cubicBezTo>
                      <a:pt x="435" y="2"/>
                      <a:pt x="434" y="1"/>
                      <a:pt x="434" y="1"/>
                    </a:cubicBezTo>
                    <a:cubicBezTo>
                      <a:pt x="433" y="7"/>
                      <a:pt x="442" y="4"/>
                      <a:pt x="439" y="11"/>
                    </a:cubicBezTo>
                    <a:cubicBezTo>
                      <a:pt x="441" y="11"/>
                      <a:pt x="441" y="11"/>
                      <a:pt x="441" y="11"/>
                    </a:cubicBezTo>
                    <a:cubicBezTo>
                      <a:pt x="442" y="11"/>
                      <a:pt x="441" y="13"/>
                      <a:pt x="442" y="14"/>
                    </a:cubicBezTo>
                    <a:cubicBezTo>
                      <a:pt x="439" y="16"/>
                      <a:pt x="436" y="13"/>
                      <a:pt x="434" y="16"/>
                    </a:cubicBezTo>
                    <a:cubicBezTo>
                      <a:pt x="436" y="24"/>
                      <a:pt x="425" y="18"/>
                      <a:pt x="422" y="22"/>
                    </a:cubicBezTo>
                    <a:cubicBezTo>
                      <a:pt x="420" y="22"/>
                      <a:pt x="416" y="21"/>
                      <a:pt x="415" y="19"/>
                    </a:cubicBezTo>
                    <a:cubicBezTo>
                      <a:pt x="414" y="19"/>
                      <a:pt x="414" y="20"/>
                      <a:pt x="414" y="22"/>
                    </a:cubicBezTo>
                    <a:cubicBezTo>
                      <a:pt x="415" y="25"/>
                      <a:pt x="422" y="22"/>
                      <a:pt x="425" y="23"/>
                    </a:cubicBezTo>
                    <a:cubicBezTo>
                      <a:pt x="426" y="23"/>
                      <a:pt x="427" y="23"/>
                      <a:pt x="427" y="24"/>
                    </a:cubicBezTo>
                    <a:cubicBezTo>
                      <a:pt x="423" y="25"/>
                      <a:pt x="426" y="28"/>
                      <a:pt x="423" y="30"/>
                    </a:cubicBezTo>
                    <a:cubicBezTo>
                      <a:pt x="419" y="30"/>
                      <a:pt x="414" y="31"/>
                      <a:pt x="410" y="30"/>
                    </a:cubicBezTo>
                    <a:cubicBezTo>
                      <a:pt x="411" y="28"/>
                      <a:pt x="413" y="29"/>
                      <a:pt x="413" y="27"/>
                    </a:cubicBezTo>
                    <a:cubicBezTo>
                      <a:pt x="411" y="28"/>
                      <a:pt x="409" y="26"/>
                      <a:pt x="407" y="28"/>
                    </a:cubicBezTo>
                    <a:cubicBezTo>
                      <a:pt x="407" y="29"/>
                      <a:pt x="408" y="30"/>
                      <a:pt x="407" y="31"/>
                    </a:cubicBezTo>
                    <a:cubicBezTo>
                      <a:pt x="405" y="30"/>
                      <a:pt x="405" y="26"/>
                      <a:pt x="403" y="25"/>
                    </a:cubicBezTo>
                    <a:cubicBezTo>
                      <a:pt x="401" y="27"/>
                      <a:pt x="398" y="29"/>
                      <a:pt x="396" y="29"/>
                    </a:cubicBezTo>
                    <a:cubicBezTo>
                      <a:pt x="395" y="27"/>
                      <a:pt x="396" y="25"/>
                      <a:pt x="398" y="24"/>
                    </a:cubicBezTo>
                    <a:cubicBezTo>
                      <a:pt x="400" y="24"/>
                      <a:pt x="404" y="25"/>
                      <a:pt x="406" y="22"/>
                    </a:cubicBezTo>
                    <a:cubicBezTo>
                      <a:pt x="401" y="21"/>
                      <a:pt x="396" y="25"/>
                      <a:pt x="392" y="21"/>
                    </a:cubicBezTo>
                    <a:cubicBezTo>
                      <a:pt x="395" y="17"/>
                      <a:pt x="395" y="17"/>
                      <a:pt x="395" y="17"/>
                    </a:cubicBezTo>
                    <a:cubicBezTo>
                      <a:pt x="395" y="17"/>
                      <a:pt x="395" y="17"/>
                      <a:pt x="395" y="16"/>
                    </a:cubicBezTo>
                    <a:cubicBezTo>
                      <a:pt x="396" y="17"/>
                      <a:pt x="398" y="14"/>
                      <a:pt x="399" y="16"/>
                    </a:cubicBezTo>
                    <a:cubicBezTo>
                      <a:pt x="404" y="13"/>
                      <a:pt x="404" y="13"/>
                      <a:pt x="404" y="13"/>
                    </a:cubicBezTo>
                    <a:cubicBezTo>
                      <a:pt x="405" y="14"/>
                      <a:pt x="406" y="15"/>
                      <a:pt x="406" y="17"/>
                    </a:cubicBezTo>
                    <a:cubicBezTo>
                      <a:pt x="410" y="14"/>
                      <a:pt x="410" y="14"/>
                      <a:pt x="410" y="14"/>
                    </a:cubicBezTo>
                    <a:cubicBezTo>
                      <a:pt x="411" y="14"/>
                      <a:pt x="411" y="14"/>
                      <a:pt x="412" y="14"/>
                    </a:cubicBezTo>
                    <a:cubicBezTo>
                      <a:pt x="411" y="12"/>
                      <a:pt x="411" y="9"/>
                      <a:pt x="409" y="6"/>
                    </a:cubicBezTo>
                    <a:cubicBezTo>
                      <a:pt x="410" y="4"/>
                      <a:pt x="408" y="3"/>
                      <a:pt x="407" y="3"/>
                    </a:cubicBezTo>
                    <a:cubicBezTo>
                      <a:pt x="406" y="3"/>
                      <a:pt x="404" y="3"/>
                      <a:pt x="404" y="4"/>
                    </a:cubicBezTo>
                    <a:cubicBezTo>
                      <a:pt x="400" y="2"/>
                      <a:pt x="394" y="5"/>
                      <a:pt x="390" y="4"/>
                    </a:cubicBezTo>
                    <a:cubicBezTo>
                      <a:pt x="389" y="6"/>
                      <a:pt x="387" y="8"/>
                      <a:pt x="386" y="10"/>
                    </a:cubicBezTo>
                    <a:cubicBezTo>
                      <a:pt x="386" y="12"/>
                      <a:pt x="385" y="13"/>
                      <a:pt x="384" y="13"/>
                    </a:cubicBezTo>
                    <a:cubicBezTo>
                      <a:pt x="380" y="12"/>
                      <a:pt x="384" y="7"/>
                      <a:pt x="382" y="4"/>
                    </a:cubicBezTo>
                    <a:cubicBezTo>
                      <a:pt x="379" y="4"/>
                      <a:pt x="374" y="1"/>
                      <a:pt x="372" y="5"/>
                    </a:cubicBezTo>
                    <a:cubicBezTo>
                      <a:pt x="371" y="3"/>
                      <a:pt x="369" y="4"/>
                      <a:pt x="368" y="4"/>
                    </a:cubicBezTo>
                    <a:cubicBezTo>
                      <a:pt x="366" y="6"/>
                      <a:pt x="366" y="6"/>
                      <a:pt x="366" y="6"/>
                    </a:cubicBezTo>
                    <a:cubicBezTo>
                      <a:pt x="367" y="7"/>
                      <a:pt x="370" y="7"/>
                      <a:pt x="369" y="10"/>
                    </a:cubicBezTo>
                    <a:cubicBezTo>
                      <a:pt x="367" y="11"/>
                      <a:pt x="365" y="9"/>
                      <a:pt x="362" y="10"/>
                    </a:cubicBezTo>
                    <a:cubicBezTo>
                      <a:pt x="362" y="13"/>
                      <a:pt x="366" y="15"/>
                      <a:pt x="367" y="17"/>
                    </a:cubicBezTo>
                    <a:cubicBezTo>
                      <a:pt x="368" y="20"/>
                      <a:pt x="366" y="22"/>
                      <a:pt x="364" y="23"/>
                    </a:cubicBezTo>
                    <a:cubicBezTo>
                      <a:pt x="361" y="23"/>
                      <a:pt x="358" y="18"/>
                      <a:pt x="357" y="22"/>
                    </a:cubicBezTo>
                    <a:cubicBezTo>
                      <a:pt x="356" y="23"/>
                      <a:pt x="355" y="23"/>
                      <a:pt x="354" y="24"/>
                    </a:cubicBezTo>
                    <a:cubicBezTo>
                      <a:pt x="357" y="25"/>
                      <a:pt x="357" y="25"/>
                      <a:pt x="357" y="25"/>
                    </a:cubicBezTo>
                    <a:cubicBezTo>
                      <a:pt x="357" y="27"/>
                      <a:pt x="355" y="27"/>
                      <a:pt x="355" y="28"/>
                    </a:cubicBezTo>
                    <a:cubicBezTo>
                      <a:pt x="348" y="26"/>
                      <a:pt x="339" y="31"/>
                      <a:pt x="334" y="26"/>
                    </a:cubicBezTo>
                    <a:cubicBezTo>
                      <a:pt x="335" y="25"/>
                      <a:pt x="335" y="24"/>
                      <a:pt x="337" y="24"/>
                    </a:cubicBezTo>
                    <a:cubicBezTo>
                      <a:pt x="336" y="22"/>
                      <a:pt x="331" y="24"/>
                      <a:pt x="330" y="20"/>
                    </a:cubicBezTo>
                    <a:cubicBezTo>
                      <a:pt x="330" y="22"/>
                      <a:pt x="325" y="22"/>
                      <a:pt x="327" y="24"/>
                    </a:cubicBezTo>
                    <a:cubicBezTo>
                      <a:pt x="328" y="25"/>
                      <a:pt x="330" y="24"/>
                      <a:pt x="330" y="26"/>
                    </a:cubicBezTo>
                    <a:cubicBezTo>
                      <a:pt x="326" y="31"/>
                      <a:pt x="321" y="27"/>
                      <a:pt x="316" y="29"/>
                    </a:cubicBezTo>
                    <a:cubicBezTo>
                      <a:pt x="315" y="24"/>
                      <a:pt x="309" y="31"/>
                      <a:pt x="309" y="25"/>
                    </a:cubicBezTo>
                    <a:cubicBezTo>
                      <a:pt x="312" y="24"/>
                      <a:pt x="312" y="24"/>
                      <a:pt x="312" y="24"/>
                    </a:cubicBezTo>
                    <a:cubicBezTo>
                      <a:pt x="313" y="26"/>
                      <a:pt x="313" y="26"/>
                      <a:pt x="313" y="26"/>
                    </a:cubicBezTo>
                    <a:cubicBezTo>
                      <a:pt x="314" y="26"/>
                      <a:pt x="315" y="24"/>
                      <a:pt x="316" y="23"/>
                    </a:cubicBezTo>
                    <a:cubicBezTo>
                      <a:pt x="312" y="27"/>
                      <a:pt x="306" y="16"/>
                      <a:pt x="306" y="24"/>
                    </a:cubicBezTo>
                    <a:cubicBezTo>
                      <a:pt x="307" y="25"/>
                      <a:pt x="308" y="24"/>
                      <a:pt x="308" y="25"/>
                    </a:cubicBezTo>
                    <a:cubicBezTo>
                      <a:pt x="307" y="32"/>
                      <a:pt x="301" y="26"/>
                      <a:pt x="297" y="29"/>
                    </a:cubicBezTo>
                    <a:cubicBezTo>
                      <a:pt x="293" y="31"/>
                      <a:pt x="293" y="25"/>
                      <a:pt x="289" y="26"/>
                    </a:cubicBezTo>
                    <a:cubicBezTo>
                      <a:pt x="289" y="25"/>
                      <a:pt x="289" y="24"/>
                      <a:pt x="290" y="24"/>
                    </a:cubicBezTo>
                    <a:cubicBezTo>
                      <a:pt x="290" y="24"/>
                      <a:pt x="290" y="24"/>
                      <a:pt x="290" y="24"/>
                    </a:cubicBezTo>
                    <a:cubicBezTo>
                      <a:pt x="290" y="22"/>
                      <a:pt x="286" y="24"/>
                      <a:pt x="285" y="22"/>
                    </a:cubicBezTo>
                    <a:cubicBezTo>
                      <a:pt x="284" y="24"/>
                      <a:pt x="280" y="22"/>
                      <a:pt x="279" y="24"/>
                    </a:cubicBezTo>
                    <a:cubicBezTo>
                      <a:pt x="281" y="25"/>
                      <a:pt x="283" y="25"/>
                      <a:pt x="284" y="26"/>
                    </a:cubicBezTo>
                    <a:cubicBezTo>
                      <a:pt x="283" y="29"/>
                      <a:pt x="280" y="27"/>
                      <a:pt x="278" y="28"/>
                    </a:cubicBezTo>
                    <a:cubicBezTo>
                      <a:pt x="275" y="28"/>
                      <a:pt x="272" y="30"/>
                      <a:pt x="268" y="29"/>
                    </a:cubicBezTo>
                    <a:cubicBezTo>
                      <a:pt x="267" y="27"/>
                      <a:pt x="264" y="27"/>
                      <a:pt x="263" y="28"/>
                    </a:cubicBezTo>
                    <a:cubicBezTo>
                      <a:pt x="262" y="31"/>
                      <a:pt x="258" y="29"/>
                      <a:pt x="255" y="31"/>
                    </a:cubicBezTo>
                    <a:cubicBezTo>
                      <a:pt x="251" y="30"/>
                      <a:pt x="247" y="33"/>
                      <a:pt x="243" y="32"/>
                    </a:cubicBezTo>
                    <a:cubicBezTo>
                      <a:pt x="242" y="31"/>
                      <a:pt x="241" y="33"/>
                      <a:pt x="240" y="32"/>
                    </a:cubicBezTo>
                    <a:cubicBezTo>
                      <a:pt x="240" y="31"/>
                      <a:pt x="241" y="30"/>
                      <a:pt x="240" y="29"/>
                    </a:cubicBezTo>
                    <a:cubicBezTo>
                      <a:pt x="238" y="31"/>
                      <a:pt x="236" y="28"/>
                      <a:pt x="235" y="27"/>
                    </a:cubicBezTo>
                    <a:cubicBezTo>
                      <a:pt x="235" y="27"/>
                      <a:pt x="235" y="27"/>
                      <a:pt x="235" y="27"/>
                    </a:cubicBezTo>
                    <a:cubicBezTo>
                      <a:pt x="238" y="26"/>
                      <a:pt x="242" y="25"/>
                      <a:pt x="244" y="26"/>
                    </a:cubicBezTo>
                    <a:cubicBezTo>
                      <a:pt x="245" y="25"/>
                      <a:pt x="245" y="25"/>
                      <a:pt x="245" y="25"/>
                    </a:cubicBezTo>
                    <a:cubicBezTo>
                      <a:pt x="244" y="23"/>
                      <a:pt x="242" y="24"/>
                      <a:pt x="241" y="23"/>
                    </a:cubicBezTo>
                    <a:cubicBezTo>
                      <a:pt x="236" y="22"/>
                      <a:pt x="233" y="26"/>
                      <a:pt x="228" y="24"/>
                    </a:cubicBezTo>
                    <a:cubicBezTo>
                      <a:pt x="226" y="24"/>
                      <a:pt x="225" y="25"/>
                      <a:pt x="224" y="25"/>
                    </a:cubicBezTo>
                    <a:cubicBezTo>
                      <a:pt x="226" y="28"/>
                      <a:pt x="226" y="28"/>
                      <a:pt x="226" y="28"/>
                    </a:cubicBezTo>
                    <a:cubicBezTo>
                      <a:pt x="223" y="31"/>
                      <a:pt x="216" y="28"/>
                      <a:pt x="213" y="30"/>
                    </a:cubicBezTo>
                    <a:cubicBezTo>
                      <a:pt x="207" y="28"/>
                      <a:pt x="201" y="32"/>
                      <a:pt x="195" y="30"/>
                    </a:cubicBezTo>
                    <a:cubicBezTo>
                      <a:pt x="188" y="33"/>
                      <a:pt x="184" y="30"/>
                      <a:pt x="178" y="30"/>
                    </a:cubicBezTo>
                    <a:cubicBezTo>
                      <a:pt x="169" y="29"/>
                      <a:pt x="160" y="31"/>
                      <a:pt x="153" y="28"/>
                    </a:cubicBezTo>
                    <a:cubicBezTo>
                      <a:pt x="154" y="27"/>
                      <a:pt x="153" y="26"/>
                      <a:pt x="152" y="26"/>
                    </a:cubicBezTo>
                    <a:cubicBezTo>
                      <a:pt x="151" y="27"/>
                      <a:pt x="150" y="25"/>
                      <a:pt x="150" y="24"/>
                    </a:cubicBezTo>
                    <a:cubicBezTo>
                      <a:pt x="151" y="23"/>
                      <a:pt x="151" y="22"/>
                      <a:pt x="151" y="21"/>
                    </a:cubicBezTo>
                    <a:cubicBezTo>
                      <a:pt x="147" y="23"/>
                      <a:pt x="147" y="23"/>
                      <a:pt x="147" y="23"/>
                    </a:cubicBezTo>
                    <a:cubicBezTo>
                      <a:pt x="148" y="24"/>
                      <a:pt x="149" y="26"/>
                      <a:pt x="149" y="28"/>
                    </a:cubicBezTo>
                    <a:cubicBezTo>
                      <a:pt x="142" y="29"/>
                      <a:pt x="134" y="31"/>
                      <a:pt x="130" y="26"/>
                    </a:cubicBezTo>
                    <a:cubicBezTo>
                      <a:pt x="128" y="26"/>
                      <a:pt x="128" y="26"/>
                      <a:pt x="128" y="26"/>
                    </a:cubicBezTo>
                    <a:cubicBezTo>
                      <a:pt x="129" y="29"/>
                      <a:pt x="125" y="27"/>
                      <a:pt x="124" y="29"/>
                    </a:cubicBezTo>
                    <a:cubicBezTo>
                      <a:pt x="121" y="28"/>
                      <a:pt x="117" y="28"/>
                      <a:pt x="115" y="27"/>
                    </a:cubicBezTo>
                    <a:cubicBezTo>
                      <a:pt x="116" y="25"/>
                      <a:pt x="116" y="25"/>
                      <a:pt x="116" y="25"/>
                    </a:cubicBezTo>
                    <a:cubicBezTo>
                      <a:pt x="114" y="24"/>
                      <a:pt x="114" y="24"/>
                      <a:pt x="114" y="24"/>
                    </a:cubicBezTo>
                    <a:cubicBezTo>
                      <a:pt x="113" y="27"/>
                      <a:pt x="113" y="27"/>
                      <a:pt x="113" y="27"/>
                    </a:cubicBezTo>
                    <a:cubicBezTo>
                      <a:pt x="112" y="26"/>
                      <a:pt x="106" y="28"/>
                      <a:pt x="108" y="25"/>
                    </a:cubicBezTo>
                    <a:cubicBezTo>
                      <a:pt x="105" y="25"/>
                      <a:pt x="105" y="25"/>
                      <a:pt x="105" y="25"/>
                    </a:cubicBezTo>
                    <a:cubicBezTo>
                      <a:pt x="105" y="25"/>
                      <a:pt x="106" y="26"/>
                      <a:pt x="105" y="26"/>
                    </a:cubicBezTo>
                    <a:cubicBezTo>
                      <a:pt x="102" y="27"/>
                      <a:pt x="105" y="23"/>
                      <a:pt x="102" y="23"/>
                    </a:cubicBezTo>
                    <a:cubicBezTo>
                      <a:pt x="102" y="26"/>
                      <a:pt x="102" y="26"/>
                      <a:pt x="102" y="26"/>
                    </a:cubicBezTo>
                    <a:cubicBezTo>
                      <a:pt x="99" y="26"/>
                      <a:pt x="94" y="28"/>
                      <a:pt x="91" y="26"/>
                    </a:cubicBezTo>
                    <a:cubicBezTo>
                      <a:pt x="92" y="26"/>
                      <a:pt x="91" y="24"/>
                      <a:pt x="90" y="23"/>
                    </a:cubicBezTo>
                    <a:cubicBezTo>
                      <a:pt x="91" y="22"/>
                      <a:pt x="89" y="22"/>
                      <a:pt x="88" y="21"/>
                    </a:cubicBezTo>
                    <a:cubicBezTo>
                      <a:pt x="78" y="21"/>
                      <a:pt x="78" y="21"/>
                      <a:pt x="78" y="21"/>
                    </a:cubicBezTo>
                    <a:cubicBezTo>
                      <a:pt x="79" y="18"/>
                      <a:pt x="75" y="19"/>
                      <a:pt x="74" y="17"/>
                    </a:cubicBezTo>
                    <a:cubicBezTo>
                      <a:pt x="77" y="13"/>
                      <a:pt x="82" y="12"/>
                      <a:pt x="86" y="13"/>
                    </a:cubicBezTo>
                    <a:cubicBezTo>
                      <a:pt x="88" y="10"/>
                      <a:pt x="86" y="8"/>
                      <a:pt x="87" y="5"/>
                    </a:cubicBezTo>
                    <a:cubicBezTo>
                      <a:pt x="86" y="7"/>
                      <a:pt x="82" y="9"/>
                      <a:pt x="84" y="11"/>
                    </a:cubicBezTo>
                    <a:cubicBezTo>
                      <a:pt x="83" y="12"/>
                      <a:pt x="83" y="12"/>
                      <a:pt x="83" y="12"/>
                    </a:cubicBezTo>
                    <a:cubicBezTo>
                      <a:pt x="83" y="9"/>
                      <a:pt x="79" y="11"/>
                      <a:pt x="77" y="10"/>
                    </a:cubicBezTo>
                    <a:cubicBezTo>
                      <a:pt x="77" y="11"/>
                      <a:pt x="77" y="12"/>
                      <a:pt x="76" y="11"/>
                    </a:cubicBezTo>
                    <a:cubicBezTo>
                      <a:pt x="78" y="6"/>
                      <a:pt x="70" y="10"/>
                      <a:pt x="71" y="4"/>
                    </a:cubicBezTo>
                    <a:cubicBezTo>
                      <a:pt x="70" y="4"/>
                      <a:pt x="67" y="3"/>
                      <a:pt x="65" y="4"/>
                    </a:cubicBezTo>
                    <a:cubicBezTo>
                      <a:pt x="65" y="6"/>
                      <a:pt x="69" y="6"/>
                      <a:pt x="69" y="8"/>
                    </a:cubicBezTo>
                    <a:cubicBezTo>
                      <a:pt x="68" y="9"/>
                      <a:pt x="68" y="10"/>
                      <a:pt x="68" y="11"/>
                    </a:cubicBezTo>
                    <a:cubicBezTo>
                      <a:pt x="66" y="12"/>
                      <a:pt x="64" y="11"/>
                      <a:pt x="63" y="13"/>
                    </a:cubicBezTo>
                    <a:cubicBezTo>
                      <a:pt x="63" y="14"/>
                      <a:pt x="63" y="15"/>
                      <a:pt x="63" y="15"/>
                    </a:cubicBezTo>
                    <a:cubicBezTo>
                      <a:pt x="64" y="15"/>
                      <a:pt x="65" y="14"/>
                      <a:pt x="66" y="15"/>
                    </a:cubicBezTo>
                    <a:cubicBezTo>
                      <a:pt x="65" y="16"/>
                      <a:pt x="65" y="18"/>
                      <a:pt x="63" y="19"/>
                    </a:cubicBezTo>
                    <a:cubicBezTo>
                      <a:pt x="61" y="18"/>
                      <a:pt x="60" y="19"/>
                      <a:pt x="58" y="19"/>
                    </a:cubicBezTo>
                    <a:cubicBezTo>
                      <a:pt x="57" y="18"/>
                      <a:pt x="57" y="16"/>
                      <a:pt x="57" y="14"/>
                    </a:cubicBezTo>
                    <a:cubicBezTo>
                      <a:pt x="61" y="12"/>
                      <a:pt x="62" y="7"/>
                      <a:pt x="63" y="4"/>
                    </a:cubicBezTo>
                    <a:cubicBezTo>
                      <a:pt x="60" y="4"/>
                      <a:pt x="58" y="3"/>
                      <a:pt x="55" y="4"/>
                    </a:cubicBezTo>
                    <a:cubicBezTo>
                      <a:pt x="54" y="3"/>
                      <a:pt x="54" y="4"/>
                      <a:pt x="53" y="4"/>
                    </a:cubicBezTo>
                    <a:cubicBezTo>
                      <a:pt x="52" y="5"/>
                      <a:pt x="53" y="6"/>
                      <a:pt x="51" y="7"/>
                    </a:cubicBezTo>
                    <a:cubicBezTo>
                      <a:pt x="48" y="7"/>
                      <a:pt x="48" y="0"/>
                      <a:pt x="43" y="4"/>
                    </a:cubicBezTo>
                    <a:cubicBezTo>
                      <a:pt x="46" y="7"/>
                      <a:pt x="39" y="9"/>
                      <a:pt x="42" y="12"/>
                    </a:cubicBezTo>
                    <a:cubicBezTo>
                      <a:pt x="43" y="12"/>
                      <a:pt x="46" y="13"/>
                      <a:pt x="44" y="15"/>
                    </a:cubicBezTo>
                    <a:cubicBezTo>
                      <a:pt x="44" y="17"/>
                      <a:pt x="47" y="20"/>
                      <a:pt x="45" y="22"/>
                    </a:cubicBezTo>
                    <a:cubicBezTo>
                      <a:pt x="40" y="23"/>
                      <a:pt x="39" y="17"/>
                      <a:pt x="34" y="20"/>
                    </a:cubicBezTo>
                    <a:cubicBezTo>
                      <a:pt x="33" y="20"/>
                      <a:pt x="33" y="22"/>
                      <a:pt x="32" y="22"/>
                    </a:cubicBezTo>
                    <a:cubicBezTo>
                      <a:pt x="35" y="17"/>
                      <a:pt x="28" y="18"/>
                      <a:pt x="28" y="14"/>
                    </a:cubicBezTo>
                    <a:cubicBezTo>
                      <a:pt x="28" y="12"/>
                      <a:pt x="24" y="11"/>
                      <a:pt x="26" y="9"/>
                    </a:cubicBezTo>
                    <a:cubicBezTo>
                      <a:pt x="28" y="8"/>
                      <a:pt x="28" y="8"/>
                      <a:pt x="28" y="8"/>
                    </a:cubicBezTo>
                    <a:cubicBezTo>
                      <a:pt x="29" y="9"/>
                      <a:pt x="28" y="13"/>
                      <a:pt x="31" y="12"/>
                    </a:cubicBezTo>
                    <a:cubicBezTo>
                      <a:pt x="30" y="13"/>
                      <a:pt x="31" y="15"/>
                      <a:pt x="32" y="16"/>
                    </a:cubicBezTo>
                    <a:cubicBezTo>
                      <a:pt x="34" y="16"/>
                      <a:pt x="35" y="14"/>
                      <a:pt x="36" y="13"/>
                    </a:cubicBezTo>
                    <a:cubicBezTo>
                      <a:pt x="37" y="14"/>
                      <a:pt x="37" y="12"/>
                      <a:pt x="38" y="11"/>
                    </a:cubicBezTo>
                    <a:cubicBezTo>
                      <a:pt x="37" y="8"/>
                      <a:pt x="40" y="1"/>
                      <a:pt x="34" y="3"/>
                    </a:cubicBezTo>
                    <a:cubicBezTo>
                      <a:pt x="31" y="4"/>
                      <a:pt x="30" y="4"/>
                      <a:pt x="28" y="7"/>
                    </a:cubicBezTo>
                    <a:cubicBezTo>
                      <a:pt x="29" y="2"/>
                      <a:pt x="24" y="3"/>
                      <a:pt x="21" y="4"/>
                    </a:cubicBezTo>
                    <a:cubicBezTo>
                      <a:pt x="21" y="4"/>
                      <a:pt x="20" y="3"/>
                      <a:pt x="19" y="4"/>
                    </a:cubicBezTo>
                    <a:cubicBezTo>
                      <a:pt x="27" y="4"/>
                      <a:pt x="21" y="10"/>
                      <a:pt x="25" y="13"/>
                    </a:cubicBezTo>
                    <a:cubicBezTo>
                      <a:pt x="23" y="15"/>
                      <a:pt x="19" y="13"/>
                      <a:pt x="17" y="14"/>
                    </a:cubicBezTo>
                    <a:cubicBezTo>
                      <a:pt x="19" y="14"/>
                      <a:pt x="22" y="16"/>
                      <a:pt x="24" y="15"/>
                    </a:cubicBezTo>
                    <a:cubicBezTo>
                      <a:pt x="25" y="17"/>
                      <a:pt x="22" y="22"/>
                      <a:pt x="27" y="21"/>
                    </a:cubicBezTo>
                    <a:cubicBezTo>
                      <a:pt x="26" y="22"/>
                      <a:pt x="26" y="25"/>
                      <a:pt x="28" y="25"/>
                    </a:cubicBezTo>
                    <a:cubicBezTo>
                      <a:pt x="31" y="22"/>
                      <a:pt x="34" y="24"/>
                      <a:pt x="37" y="24"/>
                    </a:cubicBezTo>
                    <a:cubicBezTo>
                      <a:pt x="39" y="26"/>
                      <a:pt x="41" y="24"/>
                      <a:pt x="43" y="24"/>
                    </a:cubicBezTo>
                    <a:cubicBezTo>
                      <a:pt x="46" y="24"/>
                      <a:pt x="50" y="24"/>
                      <a:pt x="52" y="26"/>
                    </a:cubicBezTo>
                    <a:cubicBezTo>
                      <a:pt x="52" y="28"/>
                      <a:pt x="49" y="28"/>
                      <a:pt x="48" y="28"/>
                    </a:cubicBezTo>
                    <a:cubicBezTo>
                      <a:pt x="48" y="29"/>
                      <a:pt x="51" y="30"/>
                      <a:pt x="50" y="31"/>
                    </a:cubicBezTo>
                    <a:cubicBezTo>
                      <a:pt x="49" y="31"/>
                      <a:pt x="45" y="32"/>
                      <a:pt x="45" y="31"/>
                    </a:cubicBezTo>
                    <a:cubicBezTo>
                      <a:pt x="46" y="29"/>
                      <a:pt x="46" y="26"/>
                      <a:pt x="44" y="26"/>
                    </a:cubicBezTo>
                    <a:cubicBezTo>
                      <a:pt x="41" y="28"/>
                      <a:pt x="37" y="25"/>
                      <a:pt x="35" y="29"/>
                    </a:cubicBezTo>
                    <a:cubicBezTo>
                      <a:pt x="36" y="29"/>
                      <a:pt x="38" y="29"/>
                      <a:pt x="38" y="30"/>
                    </a:cubicBezTo>
                    <a:cubicBezTo>
                      <a:pt x="38" y="32"/>
                      <a:pt x="38" y="33"/>
                      <a:pt x="36" y="34"/>
                    </a:cubicBezTo>
                    <a:cubicBezTo>
                      <a:pt x="33" y="33"/>
                      <a:pt x="34" y="27"/>
                      <a:pt x="29" y="31"/>
                    </a:cubicBezTo>
                    <a:cubicBezTo>
                      <a:pt x="27" y="30"/>
                      <a:pt x="30" y="28"/>
                      <a:pt x="27" y="27"/>
                    </a:cubicBezTo>
                    <a:cubicBezTo>
                      <a:pt x="24" y="27"/>
                      <a:pt x="24" y="27"/>
                      <a:pt x="24" y="27"/>
                    </a:cubicBezTo>
                    <a:cubicBezTo>
                      <a:pt x="24" y="29"/>
                      <a:pt x="24" y="32"/>
                      <a:pt x="26" y="33"/>
                    </a:cubicBezTo>
                    <a:cubicBezTo>
                      <a:pt x="27" y="32"/>
                      <a:pt x="27" y="32"/>
                      <a:pt x="27" y="32"/>
                    </a:cubicBezTo>
                    <a:cubicBezTo>
                      <a:pt x="28" y="33"/>
                      <a:pt x="27" y="34"/>
                      <a:pt x="27" y="35"/>
                    </a:cubicBezTo>
                    <a:cubicBezTo>
                      <a:pt x="31" y="36"/>
                      <a:pt x="36" y="36"/>
                      <a:pt x="40" y="36"/>
                    </a:cubicBezTo>
                    <a:cubicBezTo>
                      <a:pt x="36" y="39"/>
                      <a:pt x="32" y="35"/>
                      <a:pt x="29" y="39"/>
                    </a:cubicBezTo>
                    <a:cubicBezTo>
                      <a:pt x="28" y="39"/>
                      <a:pt x="28" y="39"/>
                      <a:pt x="28" y="39"/>
                    </a:cubicBezTo>
                    <a:cubicBezTo>
                      <a:pt x="29" y="40"/>
                      <a:pt x="32" y="39"/>
                      <a:pt x="31" y="41"/>
                    </a:cubicBezTo>
                    <a:cubicBezTo>
                      <a:pt x="33" y="40"/>
                      <a:pt x="33" y="42"/>
                      <a:pt x="34" y="43"/>
                    </a:cubicBezTo>
                    <a:cubicBezTo>
                      <a:pt x="33" y="46"/>
                      <a:pt x="36" y="45"/>
                      <a:pt x="38" y="46"/>
                    </a:cubicBezTo>
                    <a:cubicBezTo>
                      <a:pt x="39" y="48"/>
                      <a:pt x="32" y="48"/>
                      <a:pt x="36" y="51"/>
                    </a:cubicBezTo>
                    <a:cubicBezTo>
                      <a:pt x="31" y="53"/>
                      <a:pt x="31" y="53"/>
                      <a:pt x="31" y="53"/>
                    </a:cubicBezTo>
                    <a:cubicBezTo>
                      <a:pt x="33" y="55"/>
                      <a:pt x="29" y="57"/>
                      <a:pt x="32" y="58"/>
                    </a:cubicBezTo>
                    <a:cubicBezTo>
                      <a:pt x="30" y="60"/>
                      <a:pt x="29" y="62"/>
                      <a:pt x="28" y="63"/>
                    </a:cubicBezTo>
                    <a:cubicBezTo>
                      <a:pt x="32" y="66"/>
                      <a:pt x="32" y="66"/>
                      <a:pt x="32" y="66"/>
                    </a:cubicBezTo>
                    <a:cubicBezTo>
                      <a:pt x="30" y="68"/>
                      <a:pt x="29" y="66"/>
                      <a:pt x="27" y="67"/>
                    </a:cubicBezTo>
                    <a:cubicBezTo>
                      <a:pt x="26" y="69"/>
                      <a:pt x="26" y="71"/>
                      <a:pt x="26" y="73"/>
                    </a:cubicBezTo>
                    <a:cubicBezTo>
                      <a:pt x="27" y="74"/>
                      <a:pt x="28" y="76"/>
                      <a:pt x="29" y="77"/>
                    </a:cubicBezTo>
                    <a:cubicBezTo>
                      <a:pt x="31" y="77"/>
                      <a:pt x="31" y="77"/>
                      <a:pt x="31" y="77"/>
                    </a:cubicBezTo>
                    <a:cubicBezTo>
                      <a:pt x="27" y="82"/>
                      <a:pt x="36" y="81"/>
                      <a:pt x="35" y="86"/>
                    </a:cubicBezTo>
                    <a:cubicBezTo>
                      <a:pt x="39" y="87"/>
                      <a:pt x="37" y="92"/>
                      <a:pt x="38" y="94"/>
                    </a:cubicBezTo>
                    <a:cubicBezTo>
                      <a:pt x="36" y="96"/>
                      <a:pt x="34" y="99"/>
                      <a:pt x="35" y="101"/>
                    </a:cubicBezTo>
                    <a:cubicBezTo>
                      <a:pt x="38" y="101"/>
                      <a:pt x="40" y="103"/>
                      <a:pt x="38" y="106"/>
                    </a:cubicBezTo>
                    <a:cubicBezTo>
                      <a:pt x="37" y="109"/>
                      <a:pt x="38" y="114"/>
                      <a:pt x="35" y="115"/>
                    </a:cubicBezTo>
                    <a:cubicBezTo>
                      <a:pt x="33" y="115"/>
                      <a:pt x="33" y="115"/>
                      <a:pt x="32" y="116"/>
                    </a:cubicBezTo>
                    <a:cubicBezTo>
                      <a:pt x="32" y="118"/>
                      <a:pt x="35" y="118"/>
                      <a:pt x="36" y="118"/>
                    </a:cubicBezTo>
                    <a:cubicBezTo>
                      <a:pt x="37" y="119"/>
                      <a:pt x="38" y="117"/>
                      <a:pt x="39" y="118"/>
                    </a:cubicBezTo>
                    <a:cubicBezTo>
                      <a:pt x="39" y="122"/>
                      <a:pt x="32" y="122"/>
                      <a:pt x="35" y="126"/>
                    </a:cubicBezTo>
                    <a:cubicBezTo>
                      <a:pt x="38" y="125"/>
                      <a:pt x="39" y="127"/>
                      <a:pt x="40" y="129"/>
                    </a:cubicBezTo>
                    <a:cubicBezTo>
                      <a:pt x="38" y="132"/>
                      <a:pt x="36" y="128"/>
                      <a:pt x="34" y="129"/>
                    </a:cubicBezTo>
                    <a:cubicBezTo>
                      <a:pt x="32" y="128"/>
                      <a:pt x="30" y="129"/>
                      <a:pt x="29" y="128"/>
                    </a:cubicBezTo>
                    <a:cubicBezTo>
                      <a:pt x="35" y="127"/>
                      <a:pt x="30" y="122"/>
                      <a:pt x="33" y="120"/>
                    </a:cubicBezTo>
                    <a:cubicBezTo>
                      <a:pt x="33" y="119"/>
                      <a:pt x="32" y="118"/>
                      <a:pt x="31" y="119"/>
                    </a:cubicBezTo>
                    <a:cubicBezTo>
                      <a:pt x="31" y="119"/>
                      <a:pt x="31" y="119"/>
                      <a:pt x="31" y="119"/>
                    </a:cubicBezTo>
                    <a:cubicBezTo>
                      <a:pt x="30" y="116"/>
                      <a:pt x="32" y="111"/>
                      <a:pt x="28" y="109"/>
                    </a:cubicBezTo>
                    <a:cubicBezTo>
                      <a:pt x="25" y="111"/>
                      <a:pt x="25" y="106"/>
                      <a:pt x="22" y="110"/>
                    </a:cubicBezTo>
                    <a:cubicBezTo>
                      <a:pt x="21" y="110"/>
                      <a:pt x="21" y="110"/>
                      <a:pt x="21" y="110"/>
                    </a:cubicBezTo>
                    <a:cubicBezTo>
                      <a:pt x="23" y="110"/>
                      <a:pt x="23" y="112"/>
                      <a:pt x="25" y="112"/>
                    </a:cubicBezTo>
                    <a:cubicBezTo>
                      <a:pt x="26" y="114"/>
                      <a:pt x="23" y="115"/>
                      <a:pt x="23" y="116"/>
                    </a:cubicBezTo>
                    <a:cubicBezTo>
                      <a:pt x="23" y="118"/>
                      <a:pt x="24" y="117"/>
                      <a:pt x="25" y="118"/>
                    </a:cubicBezTo>
                    <a:cubicBezTo>
                      <a:pt x="20" y="120"/>
                      <a:pt x="26" y="123"/>
                      <a:pt x="23" y="125"/>
                    </a:cubicBezTo>
                    <a:cubicBezTo>
                      <a:pt x="24" y="128"/>
                      <a:pt x="21" y="132"/>
                      <a:pt x="22" y="134"/>
                    </a:cubicBezTo>
                    <a:cubicBezTo>
                      <a:pt x="20" y="135"/>
                      <a:pt x="20" y="135"/>
                      <a:pt x="20" y="135"/>
                    </a:cubicBezTo>
                    <a:cubicBezTo>
                      <a:pt x="22" y="137"/>
                      <a:pt x="22" y="137"/>
                      <a:pt x="22" y="137"/>
                    </a:cubicBezTo>
                    <a:cubicBezTo>
                      <a:pt x="23" y="135"/>
                      <a:pt x="27" y="136"/>
                      <a:pt x="29" y="136"/>
                    </a:cubicBezTo>
                    <a:cubicBezTo>
                      <a:pt x="30" y="138"/>
                      <a:pt x="32" y="136"/>
                      <a:pt x="34" y="136"/>
                    </a:cubicBezTo>
                    <a:cubicBezTo>
                      <a:pt x="35" y="138"/>
                      <a:pt x="39" y="135"/>
                      <a:pt x="40" y="138"/>
                    </a:cubicBezTo>
                    <a:cubicBezTo>
                      <a:pt x="44" y="137"/>
                      <a:pt x="47" y="139"/>
                      <a:pt x="51" y="138"/>
                    </a:cubicBezTo>
                    <a:cubicBezTo>
                      <a:pt x="54" y="142"/>
                      <a:pt x="46" y="146"/>
                      <a:pt x="50" y="150"/>
                    </a:cubicBezTo>
                    <a:cubicBezTo>
                      <a:pt x="50" y="153"/>
                      <a:pt x="46" y="156"/>
                      <a:pt x="44" y="158"/>
                    </a:cubicBezTo>
                    <a:cubicBezTo>
                      <a:pt x="41" y="158"/>
                      <a:pt x="43" y="154"/>
                      <a:pt x="41" y="153"/>
                    </a:cubicBezTo>
                    <a:cubicBezTo>
                      <a:pt x="41" y="152"/>
                      <a:pt x="41" y="152"/>
                      <a:pt x="41" y="151"/>
                    </a:cubicBezTo>
                    <a:cubicBezTo>
                      <a:pt x="40" y="150"/>
                      <a:pt x="37" y="151"/>
                      <a:pt x="35" y="151"/>
                    </a:cubicBezTo>
                    <a:cubicBezTo>
                      <a:pt x="33" y="151"/>
                      <a:pt x="31" y="151"/>
                      <a:pt x="28" y="151"/>
                    </a:cubicBezTo>
                    <a:cubicBezTo>
                      <a:pt x="28" y="152"/>
                      <a:pt x="31" y="152"/>
                      <a:pt x="32" y="153"/>
                    </a:cubicBezTo>
                    <a:cubicBezTo>
                      <a:pt x="31" y="154"/>
                      <a:pt x="32" y="156"/>
                      <a:pt x="30" y="156"/>
                    </a:cubicBezTo>
                    <a:cubicBezTo>
                      <a:pt x="29" y="156"/>
                      <a:pt x="29" y="156"/>
                      <a:pt x="29" y="156"/>
                    </a:cubicBezTo>
                    <a:cubicBezTo>
                      <a:pt x="27" y="159"/>
                      <a:pt x="33" y="158"/>
                      <a:pt x="30" y="161"/>
                    </a:cubicBezTo>
                    <a:cubicBezTo>
                      <a:pt x="30" y="163"/>
                      <a:pt x="33" y="160"/>
                      <a:pt x="34" y="162"/>
                    </a:cubicBezTo>
                    <a:cubicBezTo>
                      <a:pt x="32" y="165"/>
                      <a:pt x="35" y="167"/>
                      <a:pt x="36" y="168"/>
                    </a:cubicBezTo>
                    <a:cubicBezTo>
                      <a:pt x="41" y="168"/>
                      <a:pt x="37" y="163"/>
                      <a:pt x="41" y="164"/>
                    </a:cubicBezTo>
                    <a:cubicBezTo>
                      <a:pt x="42" y="167"/>
                      <a:pt x="42" y="167"/>
                      <a:pt x="42" y="167"/>
                    </a:cubicBezTo>
                    <a:cubicBezTo>
                      <a:pt x="43" y="167"/>
                      <a:pt x="44" y="166"/>
                      <a:pt x="45" y="167"/>
                    </a:cubicBezTo>
                    <a:cubicBezTo>
                      <a:pt x="45" y="170"/>
                      <a:pt x="42" y="170"/>
                      <a:pt x="41" y="171"/>
                    </a:cubicBezTo>
                    <a:cubicBezTo>
                      <a:pt x="39" y="171"/>
                      <a:pt x="39" y="171"/>
                      <a:pt x="39" y="171"/>
                    </a:cubicBezTo>
                    <a:cubicBezTo>
                      <a:pt x="38" y="173"/>
                      <a:pt x="41" y="173"/>
                      <a:pt x="41" y="174"/>
                    </a:cubicBezTo>
                    <a:cubicBezTo>
                      <a:pt x="38" y="175"/>
                      <a:pt x="38" y="175"/>
                      <a:pt x="38" y="175"/>
                    </a:cubicBezTo>
                    <a:cubicBezTo>
                      <a:pt x="43" y="176"/>
                      <a:pt x="48" y="176"/>
                      <a:pt x="53" y="177"/>
                    </a:cubicBezTo>
                    <a:cubicBezTo>
                      <a:pt x="49" y="177"/>
                      <a:pt x="49" y="177"/>
                      <a:pt x="49" y="177"/>
                    </a:cubicBezTo>
                    <a:cubicBezTo>
                      <a:pt x="49" y="179"/>
                      <a:pt x="49" y="179"/>
                      <a:pt x="49" y="179"/>
                    </a:cubicBezTo>
                    <a:cubicBezTo>
                      <a:pt x="54" y="180"/>
                      <a:pt x="54" y="180"/>
                      <a:pt x="54" y="180"/>
                    </a:cubicBezTo>
                    <a:cubicBezTo>
                      <a:pt x="55" y="181"/>
                      <a:pt x="52" y="181"/>
                      <a:pt x="52" y="183"/>
                    </a:cubicBezTo>
                    <a:cubicBezTo>
                      <a:pt x="54" y="183"/>
                      <a:pt x="55" y="183"/>
                      <a:pt x="57" y="185"/>
                    </a:cubicBezTo>
                    <a:cubicBezTo>
                      <a:pt x="52" y="186"/>
                      <a:pt x="48" y="186"/>
                      <a:pt x="43" y="187"/>
                    </a:cubicBezTo>
                    <a:cubicBezTo>
                      <a:pt x="42" y="186"/>
                      <a:pt x="40" y="186"/>
                      <a:pt x="38" y="187"/>
                    </a:cubicBezTo>
                    <a:cubicBezTo>
                      <a:pt x="34" y="187"/>
                      <a:pt x="28" y="186"/>
                      <a:pt x="23" y="187"/>
                    </a:cubicBezTo>
                    <a:cubicBezTo>
                      <a:pt x="22" y="189"/>
                      <a:pt x="25" y="189"/>
                      <a:pt x="27" y="190"/>
                    </a:cubicBezTo>
                    <a:cubicBezTo>
                      <a:pt x="29" y="189"/>
                      <a:pt x="31" y="189"/>
                      <a:pt x="31" y="192"/>
                    </a:cubicBezTo>
                    <a:cubicBezTo>
                      <a:pt x="33" y="190"/>
                      <a:pt x="35" y="190"/>
                      <a:pt x="38" y="191"/>
                    </a:cubicBezTo>
                    <a:cubicBezTo>
                      <a:pt x="39" y="191"/>
                      <a:pt x="39" y="192"/>
                      <a:pt x="40" y="192"/>
                    </a:cubicBezTo>
                    <a:cubicBezTo>
                      <a:pt x="40" y="194"/>
                      <a:pt x="42" y="197"/>
                      <a:pt x="41" y="198"/>
                    </a:cubicBezTo>
                    <a:cubicBezTo>
                      <a:pt x="40" y="198"/>
                      <a:pt x="38" y="198"/>
                      <a:pt x="37" y="198"/>
                    </a:cubicBezTo>
                    <a:cubicBezTo>
                      <a:pt x="38" y="199"/>
                      <a:pt x="37" y="201"/>
                      <a:pt x="39" y="202"/>
                    </a:cubicBezTo>
                    <a:cubicBezTo>
                      <a:pt x="41" y="202"/>
                      <a:pt x="43" y="199"/>
                      <a:pt x="43" y="201"/>
                    </a:cubicBezTo>
                    <a:cubicBezTo>
                      <a:pt x="42" y="205"/>
                      <a:pt x="42" y="206"/>
                      <a:pt x="41" y="209"/>
                    </a:cubicBezTo>
                    <a:cubicBezTo>
                      <a:pt x="45" y="213"/>
                      <a:pt x="45" y="213"/>
                      <a:pt x="45" y="213"/>
                    </a:cubicBezTo>
                    <a:cubicBezTo>
                      <a:pt x="42" y="216"/>
                      <a:pt x="38" y="218"/>
                      <a:pt x="36" y="221"/>
                    </a:cubicBezTo>
                    <a:cubicBezTo>
                      <a:pt x="35" y="220"/>
                      <a:pt x="35" y="220"/>
                      <a:pt x="35" y="220"/>
                    </a:cubicBezTo>
                    <a:cubicBezTo>
                      <a:pt x="35" y="218"/>
                      <a:pt x="38" y="218"/>
                      <a:pt x="37" y="215"/>
                    </a:cubicBezTo>
                    <a:cubicBezTo>
                      <a:pt x="35" y="213"/>
                      <a:pt x="35" y="213"/>
                      <a:pt x="35" y="213"/>
                    </a:cubicBezTo>
                    <a:cubicBezTo>
                      <a:pt x="35" y="211"/>
                      <a:pt x="38" y="212"/>
                      <a:pt x="38" y="211"/>
                    </a:cubicBezTo>
                    <a:cubicBezTo>
                      <a:pt x="37" y="207"/>
                      <a:pt x="33" y="208"/>
                      <a:pt x="31" y="205"/>
                    </a:cubicBezTo>
                    <a:cubicBezTo>
                      <a:pt x="29" y="204"/>
                      <a:pt x="27" y="207"/>
                      <a:pt x="25" y="207"/>
                    </a:cubicBezTo>
                    <a:cubicBezTo>
                      <a:pt x="21" y="207"/>
                      <a:pt x="18" y="207"/>
                      <a:pt x="15" y="207"/>
                    </a:cubicBezTo>
                    <a:cubicBezTo>
                      <a:pt x="15" y="208"/>
                      <a:pt x="16" y="208"/>
                      <a:pt x="16" y="208"/>
                    </a:cubicBezTo>
                    <a:cubicBezTo>
                      <a:pt x="19" y="205"/>
                      <a:pt x="21" y="211"/>
                      <a:pt x="24" y="208"/>
                    </a:cubicBezTo>
                    <a:cubicBezTo>
                      <a:pt x="26" y="208"/>
                      <a:pt x="28" y="208"/>
                      <a:pt x="29" y="210"/>
                    </a:cubicBezTo>
                    <a:cubicBezTo>
                      <a:pt x="30" y="212"/>
                      <a:pt x="28" y="212"/>
                      <a:pt x="27" y="212"/>
                    </a:cubicBezTo>
                    <a:cubicBezTo>
                      <a:pt x="25" y="214"/>
                      <a:pt x="24" y="216"/>
                      <a:pt x="23" y="217"/>
                    </a:cubicBezTo>
                    <a:cubicBezTo>
                      <a:pt x="26" y="215"/>
                      <a:pt x="27" y="219"/>
                      <a:pt x="30" y="218"/>
                    </a:cubicBezTo>
                    <a:cubicBezTo>
                      <a:pt x="31" y="220"/>
                      <a:pt x="27" y="221"/>
                      <a:pt x="30" y="222"/>
                    </a:cubicBezTo>
                    <a:cubicBezTo>
                      <a:pt x="31" y="222"/>
                      <a:pt x="33" y="222"/>
                      <a:pt x="33" y="223"/>
                    </a:cubicBezTo>
                    <a:cubicBezTo>
                      <a:pt x="32" y="226"/>
                      <a:pt x="31" y="223"/>
                      <a:pt x="29" y="224"/>
                    </a:cubicBezTo>
                    <a:cubicBezTo>
                      <a:pt x="28" y="225"/>
                      <a:pt x="31" y="226"/>
                      <a:pt x="33" y="226"/>
                    </a:cubicBezTo>
                    <a:cubicBezTo>
                      <a:pt x="34" y="224"/>
                      <a:pt x="36" y="225"/>
                      <a:pt x="37" y="225"/>
                    </a:cubicBezTo>
                    <a:cubicBezTo>
                      <a:pt x="38" y="226"/>
                      <a:pt x="37" y="228"/>
                      <a:pt x="35" y="228"/>
                    </a:cubicBezTo>
                    <a:cubicBezTo>
                      <a:pt x="35" y="228"/>
                      <a:pt x="34" y="228"/>
                      <a:pt x="34" y="228"/>
                    </a:cubicBezTo>
                    <a:cubicBezTo>
                      <a:pt x="33" y="229"/>
                      <a:pt x="35" y="230"/>
                      <a:pt x="32" y="231"/>
                    </a:cubicBezTo>
                    <a:cubicBezTo>
                      <a:pt x="33" y="233"/>
                      <a:pt x="30" y="233"/>
                      <a:pt x="30" y="234"/>
                    </a:cubicBezTo>
                    <a:cubicBezTo>
                      <a:pt x="28" y="230"/>
                      <a:pt x="21" y="232"/>
                      <a:pt x="17" y="231"/>
                    </a:cubicBezTo>
                    <a:cubicBezTo>
                      <a:pt x="16" y="232"/>
                      <a:pt x="16" y="234"/>
                      <a:pt x="15" y="235"/>
                    </a:cubicBezTo>
                    <a:cubicBezTo>
                      <a:pt x="17" y="235"/>
                      <a:pt x="21" y="237"/>
                      <a:pt x="23" y="234"/>
                    </a:cubicBezTo>
                    <a:cubicBezTo>
                      <a:pt x="25" y="235"/>
                      <a:pt x="22" y="237"/>
                      <a:pt x="23" y="239"/>
                    </a:cubicBezTo>
                    <a:cubicBezTo>
                      <a:pt x="18" y="241"/>
                      <a:pt x="19" y="234"/>
                      <a:pt x="13" y="237"/>
                    </a:cubicBezTo>
                    <a:cubicBezTo>
                      <a:pt x="13" y="240"/>
                      <a:pt x="9" y="239"/>
                      <a:pt x="7" y="238"/>
                    </a:cubicBezTo>
                    <a:cubicBezTo>
                      <a:pt x="7" y="237"/>
                      <a:pt x="4" y="235"/>
                      <a:pt x="7" y="234"/>
                    </a:cubicBezTo>
                    <a:cubicBezTo>
                      <a:pt x="9" y="235"/>
                      <a:pt x="10" y="235"/>
                      <a:pt x="12" y="234"/>
                    </a:cubicBezTo>
                    <a:cubicBezTo>
                      <a:pt x="13" y="234"/>
                      <a:pt x="14" y="233"/>
                      <a:pt x="14" y="232"/>
                    </a:cubicBezTo>
                    <a:cubicBezTo>
                      <a:pt x="12" y="230"/>
                      <a:pt x="9" y="233"/>
                      <a:pt x="8" y="231"/>
                    </a:cubicBezTo>
                    <a:cubicBezTo>
                      <a:pt x="6" y="231"/>
                      <a:pt x="1" y="230"/>
                      <a:pt x="0" y="232"/>
                    </a:cubicBezTo>
                    <a:close/>
                    <a:moveTo>
                      <a:pt x="26" y="132"/>
                    </a:moveTo>
                    <a:cubicBezTo>
                      <a:pt x="26" y="132"/>
                      <a:pt x="26" y="132"/>
                      <a:pt x="26" y="132"/>
                    </a:cubicBezTo>
                    <a:cubicBezTo>
                      <a:pt x="26" y="129"/>
                      <a:pt x="24" y="127"/>
                      <a:pt x="26" y="124"/>
                    </a:cubicBezTo>
                    <a:cubicBezTo>
                      <a:pt x="25" y="124"/>
                      <a:pt x="25" y="124"/>
                      <a:pt x="25" y="124"/>
                    </a:cubicBezTo>
                    <a:cubicBezTo>
                      <a:pt x="23" y="122"/>
                      <a:pt x="26" y="119"/>
                      <a:pt x="26" y="118"/>
                    </a:cubicBezTo>
                    <a:cubicBezTo>
                      <a:pt x="33" y="122"/>
                      <a:pt x="25" y="127"/>
                      <a:pt x="26" y="132"/>
                    </a:cubicBezTo>
                    <a:close/>
                    <a:moveTo>
                      <a:pt x="47" y="91"/>
                    </a:moveTo>
                    <a:cubicBezTo>
                      <a:pt x="49" y="92"/>
                      <a:pt x="49" y="92"/>
                      <a:pt x="49" y="92"/>
                    </a:cubicBezTo>
                    <a:cubicBezTo>
                      <a:pt x="49" y="94"/>
                      <a:pt x="47" y="97"/>
                      <a:pt x="46" y="98"/>
                    </a:cubicBezTo>
                    <a:cubicBezTo>
                      <a:pt x="44" y="96"/>
                      <a:pt x="48" y="92"/>
                      <a:pt x="47" y="91"/>
                    </a:cubicBezTo>
                    <a:close/>
                    <a:moveTo>
                      <a:pt x="41" y="91"/>
                    </a:moveTo>
                    <a:cubicBezTo>
                      <a:pt x="43" y="90"/>
                      <a:pt x="42" y="92"/>
                      <a:pt x="42" y="93"/>
                    </a:cubicBezTo>
                    <a:cubicBezTo>
                      <a:pt x="40" y="94"/>
                      <a:pt x="42" y="91"/>
                      <a:pt x="41" y="91"/>
                    </a:cubicBezTo>
                    <a:close/>
                    <a:moveTo>
                      <a:pt x="34" y="70"/>
                    </a:moveTo>
                    <a:cubicBezTo>
                      <a:pt x="35" y="71"/>
                      <a:pt x="36" y="68"/>
                      <a:pt x="37" y="68"/>
                    </a:cubicBezTo>
                    <a:cubicBezTo>
                      <a:pt x="37" y="71"/>
                      <a:pt x="42" y="72"/>
                      <a:pt x="42" y="75"/>
                    </a:cubicBezTo>
                    <a:cubicBezTo>
                      <a:pt x="40" y="77"/>
                      <a:pt x="37" y="77"/>
                      <a:pt x="35" y="78"/>
                    </a:cubicBezTo>
                    <a:cubicBezTo>
                      <a:pt x="35" y="78"/>
                      <a:pt x="36" y="78"/>
                      <a:pt x="37" y="78"/>
                    </a:cubicBezTo>
                    <a:cubicBezTo>
                      <a:pt x="35" y="81"/>
                      <a:pt x="35" y="81"/>
                      <a:pt x="35" y="81"/>
                    </a:cubicBezTo>
                    <a:cubicBezTo>
                      <a:pt x="31" y="78"/>
                      <a:pt x="34" y="74"/>
                      <a:pt x="34" y="70"/>
                    </a:cubicBezTo>
                    <a:close/>
                    <a:moveTo>
                      <a:pt x="39" y="58"/>
                    </a:moveTo>
                    <a:cubicBezTo>
                      <a:pt x="39" y="59"/>
                      <a:pt x="39" y="61"/>
                      <a:pt x="37" y="61"/>
                    </a:cubicBezTo>
                    <a:cubicBezTo>
                      <a:pt x="34" y="58"/>
                      <a:pt x="34" y="58"/>
                      <a:pt x="34" y="58"/>
                    </a:cubicBezTo>
                    <a:cubicBezTo>
                      <a:pt x="35" y="56"/>
                      <a:pt x="37" y="58"/>
                      <a:pt x="39" y="58"/>
                    </a:cubicBezTo>
                    <a:close/>
                    <a:moveTo>
                      <a:pt x="54" y="41"/>
                    </a:moveTo>
                    <a:cubicBezTo>
                      <a:pt x="50" y="41"/>
                      <a:pt x="49" y="35"/>
                      <a:pt x="45" y="38"/>
                    </a:cubicBezTo>
                    <a:cubicBezTo>
                      <a:pt x="44" y="36"/>
                      <a:pt x="40" y="38"/>
                      <a:pt x="41" y="36"/>
                    </a:cubicBezTo>
                    <a:cubicBezTo>
                      <a:pt x="43" y="35"/>
                      <a:pt x="47" y="37"/>
                      <a:pt x="50" y="36"/>
                    </a:cubicBezTo>
                    <a:cubicBezTo>
                      <a:pt x="54" y="35"/>
                      <a:pt x="54" y="38"/>
                      <a:pt x="54" y="41"/>
                    </a:cubicBezTo>
                    <a:close/>
                    <a:moveTo>
                      <a:pt x="68" y="26"/>
                    </a:moveTo>
                    <a:cubicBezTo>
                      <a:pt x="66" y="25"/>
                      <a:pt x="61" y="29"/>
                      <a:pt x="62" y="25"/>
                    </a:cubicBezTo>
                    <a:cubicBezTo>
                      <a:pt x="68" y="25"/>
                      <a:pt x="68" y="25"/>
                      <a:pt x="68" y="25"/>
                    </a:cubicBezTo>
                    <a:lnTo>
                      <a:pt x="68" y="26"/>
                    </a:lnTo>
                    <a:close/>
                    <a:moveTo>
                      <a:pt x="542" y="49"/>
                    </a:moveTo>
                    <a:cubicBezTo>
                      <a:pt x="543" y="48"/>
                      <a:pt x="543" y="48"/>
                      <a:pt x="543" y="48"/>
                    </a:cubicBezTo>
                    <a:cubicBezTo>
                      <a:pt x="544" y="48"/>
                      <a:pt x="544" y="48"/>
                      <a:pt x="544" y="48"/>
                    </a:cubicBezTo>
                    <a:lnTo>
                      <a:pt x="542" y="49"/>
                    </a:lnTo>
                    <a:close/>
                    <a:moveTo>
                      <a:pt x="536" y="50"/>
                    </a:moveTo>
                    <a:cubicBezTo>
                      <a:pt x="537" y="49"/>
                      <a:pt x="538" y="50"/>
                      <a:pt x="540" y="50"/>
                    </a:cubicBezTo>
                    <a:cubicBezTo>
                      <a:pt x="538" y="52"/>
                      <a:pt x="537" y="49"/>
                      <a:pt x="536" y="51"/>
                    </a:cubicBezTo>
                    <a:lnTo>
                      <a:pt x="536" y="50"/>
                    </a:lnTo>
                    <a:close/>
                    <a:moveTo>
                      <a:pt x="558" y="113"/>
                    </a:moveTo>
                    <a:cubicBezTo>
                      <a:pt x="559" y="113"/>
                      <a:pt x="559" y="113"/>
                      <a:pt x="559" y="113"/>
                    </a:cubicBezTo>
                    <a:cubicBezTo>
                      <a:pt x="559" y="114"/>
                      <a:pt x="559" y="114"/>
                      <a:pt x="559" y="114"/>
                    </a:cubicBezTo>
                    <a:lnTo>
                      <a:pt x="558" y="113"/>
                    </a:lnTo>
                    <a:close/>
                    <a:moveTo>
                      <a:pt x="575" y="131"/>
                    </a:moveTo>
                    <a:cubicBezTo>
                      <a:pt x="579" y="130"/>
                      <a:pt x="582" y="132"/>
                      <a:pt x="585" y="132"/>
                    </a:cubicBezTo>
                    <a:cubicBezTo>
                      <a:pt x="585" y="133"/>
                      <a:pt x="585" y="133"/>
                      <a:pt x="585" y="133"/>
                    </a:cubicBezTo>
                    <a:cubicBezTo>
                      <a:pt x="581" y="132"/>
                      <a:pt x="576" y="135"/>
                      <a:pt x="575" y="131"/>
                    </a:cubicBezTo>
                    <a:close/>
                    <a:moveTo>
                      <a:pt x="582" y="173"/>
                    </a:moveTo>
                    <a:cubicBezTo>
                      <a:pt x="583" y="173"/>
                      <a:pt x="583" y="173"/>
                      <a:pt x="583" y="172"/>
                    </a:cubicBezTo>
                    <a:cubicBezTo>
                      <a:pt x="584" y="173"/>
                      <a:pt x="583" y="174"/>
                      <a:pt x="583" y="174"/>
                    </a:cubicBezTo>
                    <a:cubicBezTo>
                      <a:pt x="582" y="174"/>
                      <a:pt x="582" y="174"/>
                      <a:pt x="582" y="173"/>
                    </a:cubicBezTo>
                    <a:close/>
                    <a:moveTo>
                      <a:pt x="573" y="132"/>
                    </a:moveTo>
                    <a:cubicBezTo>
                      <a:pt x="571" y="133"/>
                      <a:pt x="570" y="135"/>
                      <a:pt x="567" y="135"/>
                    </a:cubicBezTo>
                    <a:cubicBezTo>
                      <a:pt x="565" y="134"/>
                      <a:pt x="563" y="133"/>
                      <a:pt x="562" y="132"/>
                    </a:cubicBezTo>
                    <a:cubicBezTo>
                      <a:pt x="563" y="131"/>
                      <a:pt x="563" y="131"/>
                      <a:pt x="563" y="131"/>
                    </a:cubicBezTo>
                    <a:cubicBezTo>
                      <a:pt x="567" y="132"/>
                      <a:pt x="570" y="130"/>
                      <a:pt x="573" y="132"/>
                    </a:cubicBezTo>
                    <a:close/>
                    <a:moveTo>
                      <a:pt x="572" y="136"/>
                    </a:moveTo>
                    <a:cubicBezTo>
                      <a:pt x="571" y="137"/>
                      <a:pt x="571" y="138"/>
                      <a:pt x="570" y="138"/>
                    </a:cubicBezTo>
                    <a:cubicBezTo>
                      <a:pt x="570" y="137"/>
                      <a:pt x="569" y="137"/>
                      <a:pt x="569" y="136"/>
                    </a:cubicBezTo>
                    <a:cubicBezTo>
                      <a:pt x="569" y="135"/>
                      <a:pt x="571" y="136"/>
                      <a:pt x="572" y="136"/>
                    </a:cubicBezTo>
                    <a:close/>
                    <a:moveTo>
                      <a:pt x="557" y="155"/>
                    </a:moveTo>
                    <a:cubicBezTo>
                      <a:pt x="556" y="149"/>
                      <a:pt x="566" y="150"/>
                      <a:pt x="565" y="154"/>
                    </a:cubicBezTo>
                    <a:cubicBezTo>
                      <a:pt x="574" y="155"/>
                      <a:pt x="574" y="155"/>
                      <a:pt x="574" y="155"/>
                    </a:cubicBezTo>
                    <a:cubicBezTo>
                      <a:pt x="571" y="159"/>
                      <a:pt x="567" y="155"/>
                      <a:pt x="564" y="157"/>
                    </a:cubicBezTo>
                    <a:cubicBezTo>
                      <a:pt x="561" y="158"/>
                      <a:pt x="557" y="158"/>
                      <a:pt x="557" y="155"/>
                    </a:cubicBezTo>
                    <a:close/>
                    <a:moveTo>
                      <a:pt x="554" y="145"/>
                    </a:moveTo>
                    <a:cubicBezTo>
                      <a:pt x="557" y="143"/>
                      <a:pt x="557" y="140"/>
                      <a:pt x="561" y="141"/>
                    </a:cubicBezTo>
                    <a:cubicBezTo>
                      <a:pt x="562" y="143"/>
                      <a:pt x="562" y="143"/>
                      <a:pt x="562" y="143"/>
                    </a:cubicBezTo>
                    <a:cubicBezTo>
                      <a:pt x="561" y="146"/>
                      <a:pt x="557" y="144"/>
                      <a:pt x="555" y="145"/>
                    </a:cubicBezTo>
                    <a:lnTo>
                      <a:pt x="554" y="145"/>
                    </a:lnTo>
                    <a:close/>
                    <a:moveTo>
                      <a:pt x="548" y="135"/>
                    </a:moveTo>
                    <a:cubicBezTo>
                      <a:pt x="549" y="134"/>
                      <a:pt x="549" y="132"/>
                      <a:pt x="550" y="132"/>
                    </a:cubicBezTo>
                    <a:cubicBezTo>
                      <a:pt x="553" y="134"/>
                      <a:pt x="557" y="131"/>
                      <a:pt x="560" y="132"/>
                    </a:cubicBezTo>
                    <a:cubicBezTo>
                      <a:pt x="556" y="133"/>
                      <a:pt x="552" y="135"/>
                      <a:pt x="548" y="135"/>
                    </a:cubicBezTo>
                    <a:close/>
                    <a:moveTo>
                      <a:pt x="547" y="143"/>
                    </a:moveTo>
                    <a:cubicBezTo>
                      <a:pt x="549" y="142"/>
                      <a:pt x="550" y="144"/>
                      <a:pt x="552" y="142"/>
                    </a:cubicBezTo>
                    <a:cubicBezTo>
                      <a:pt x="552" y="143"/>
                      <a:pt x="551" y="145"/>
                      <a:pt x="549" y="145"/>
                    </a:cubicBezTo>
                    <a:cubicBezTo>
                      <a:pt x="547" y="146"/>
                      <a:pt x="547" y="144"/>
                      <a:pt x="547" y="143"/>
                    </a:cubicBezTo>
                    <a:close/>
                    <a:moveTo>
                      <a:pt x="543" y="101"/>
                    </a:moveTo>
                    <a:cubicBezTo>
                      <a:pt x="544" y="100"/>
                      <a:pt x="547" y="100"/>
                      <a:pt x="547" y="102"/>
                    </a:cubicBezTo>
                    <a:cubicBezTo>
                      <a:pt x="546" y="102"/>
                      <a:pt x="546" y="102"/>
                      <a:pt x="546" y="102"/>
                    </a:cubicBezTo>
                    <a:cubicBezTo>
                      <a:pt x="545" y="102"/>
                      <a:pt x="543" y="102"/>
                      <a:pt x="543" y="101"/>
                    </a:cubicBezTo>
                    <a:close/>
                    <a:moveTo>
                      <a:pt x="538" y="82"/>
                    </a:moveTo>
                    <a:cubicBezTo>
                      <a:pt x="538" y="80"/>
                      <a:pt x="542" y="80"/>
                      <a:pt x="542" y="82"/>
                    </a:cubicBezTo>
                    <a:cubicBezTo>
                      <a:pt x="541" y="83"/>
                      <a:pt x="541" y="83"/>
                      <a:pt x="539" y="83"/>
                    </a:cubicBezTo>
                    <a:cubicBezTo>
                      <a:pt x="539" y="83"/>
                      <a:pt x="538" y="83"/>
                      <a:pt x="538" y="82"/>
                    </a:cubicBezTo>
                    <a:close/>
                    <a:moveTo>
                      <a:pt x="527" y="88"/>
                    </a:moveTo>
                    <a:cubicBezTo>
                      <a:pt x="528" y="88"/>
                      <a:pt x="528" y="88"/>
                      <a:pt x="528" y="88"/>
                    </a:cubicBezTo>
                    <a:cubicBezTo>
                      <a:pt x="527" y="89"/>
                      <a:pt x="527" y="89"/>
                      <a:pt x="527" y="89"/>
                    </a:cubicBezTo>
                    <a:lnTo>
                      <a:pt x="527" y="88"/>
                    </a:lnTo>
                    <a:close/>
                    <a:moveTo>
                      <a:pt x="553" y="231"/>
                    </a:moveTo>
                    <a:cubicBezTo>
                      <a:pt x="554" y="231"/>
                      <a:pt x="557" y="230"/>
                      <a:pt x="556" y="232"/>
                    </a:cubicBezTo>
                    <a:cubicBezTo>
                      <a:pt x="555" y="232"/>
                      <a:pt x="555" y="232"/>
                      <a:pt x="555" y="232"/>
                    </a:cubicBezTo>
                    <a:cubicBezTo>
                      <a:pt x="554" y="233"/>
                      <a:pt x="553" y="231"/>
                      <a:pt x="553" y="231"/>
                    </a:cubicBezTo>
                    <a:close/>
                    <a:moveTo>
                      <a:pt x="72" y="19"/>
                    </a:moveTo>
                    <a:cubicBezTo>
                      <a:pt x="72" y="19"/>
                      <a:pt x="72" y="19"/>
                      <a:pt x="72" y="19"/>
                    </a:cubicBezTo>
                    <a:cubicBezTo>
                      <a:pt x="71" y="19"/>
                      <a:pt x="71" y="18"/>
                      <a:pt x="71" y="17"/>
                    </a:cubicBezTo>
                    <a:cubicBezTo>
                      <a:pt x="72" y="17"/>
                      <a:pt x="72" y="17"/>
                      <a:pt x="73" y="17"/>
                    </a:cubicBezTo>
                    <a:lnTo>
                      <a:pt x="72" y="19"/>
                    </a:lnTo>
                    <a:close/>
                    <a:moveTo>
                      <a:pt x="86" y="25"/>
                    </a:moveTo>
                    <a:cubicBezTo>
                      <a:pt x="81" y="25"/>
                      <a:pt x="76" y="27"/>
                      <a:pt x="73" y="25"/>
                    </a:cubicBezTo>
                    <a:cubicBezTo>
                      <a:pt x="75" y="23"/>
                      <a:pt x="80" y="23"/>
                      <a:pt x="84" y="22"/>
                    </a:cubicBezTo>
                    <a:cubicBezTo>
                      <a:pt x="86" y="22"/>
                      <a:pt x="86" y="24"/>
                      <a:pt x="86" y="25"/>
                    </a:cubicBezTo>
                    <a:close/>
                    <a:moveTo>
                      <a:pt x="86" y="42"/>
                    </a:moveTo>
                    <a:cubicBezTo>
                      <a:pt x="83" y="42"/>
                      <a:pt x="79" y="44"/>
                      <a:pt x="76" y="42"/>
                    </a:cubicBezTo>
                    <a:cubicBezTo>
                      <a:pt x="77" y="41"/>
                      <a:pt x="77" y="41"/>
                      <a:pt x="77" y="41"/>
                    </a:cubicBezTo>
                    <a:cubicBezTo>
                      <a:pt x="75" y="38"/>
                      <a:pt x="75" y="42"/>
                      <a:pt x="74" y="41"/>
                    </a:cubicBezTo>
                    <a:cubicBezTo>
                      <a:pt x="75" y="39"/>
                      <a:pt x="75" y="39"/>
                      <a:pt x="75" y="39"/>
                    </a:cubicBezTo>
                    <a:cubicBezTo>
                      <a:pt x="79" y="40"/>
                      <a:pt x="87" y="35"/>
                      <a:pt x="86" y="42"/>
                    </a:cubicBezTo>
                    <a:close/>
                    <a:moveTo>
                      <a:pt x="74" y="92"/>
                    </a:moveTo>
                    <a:cubicBezTo>
                      <a:pt x="76" y="92"/>
                      <a:pt x="79" y="92"/>
                      <a:pt x="79" y="94"/>
                    </a:cubicBezTo>
                    <a:cubicBezTo>
                      <a:pt x="80" y="96"/>
                      <a:pt x="77" y="95"/>
                      <a:pt x="76" y="96"/>
                    </a:cubicBezTo>
                    <a:cubicBezTo>
                      <a:pt x="74" y="96"/>
                      <a:pt x="72" y="94"/>
                      <a:pt x="74" y="92"/>
                    </a:cubicBezTo>
                    <a:close/>
                    <a:moveTo>
                      <a:pt x="85" y="120"/>
                    </a:moveTo>
                    <a:cubicBezTo>
                      <a:pt x="84" y="120"/>
                      <a:pt x="83" y="121"/>
                      <a:pt x="83" y="120"/>
                    </a:cubicBezTo>
                    <a:cubicBezTo>
                      <a:pt x="84" y="120"/>
                      <a:pt x="86" y="120"/>
                      <a:pt x="85" y="120"/>
                    </a:cubicBezTo>
                    <a:close/>
                    <a:moveTo>
                      <a:pt x="87" y="95"/>
                    </a:moveTo>
                    <a:cubicBezTo>
                      <a:pt x="88" y="94"/>
                      <a:pt x="88" y="95"/>
                      <a:pt x="89" y="95"/>
                    </a:cubicBezTo>
                    <a:cubicBezTo>
                      <a:pt x="90" y="93"/>
                      <a:pt x="92" y="94"/>
                      <a:pt x="94" y="93"/>
                    </a:cubicBezTo>
                    <a:cubicBezTo>
                      <a:pt x="94" y="95"/>
                      <a:pt x="94" y="95"/>
                      <a:pt x="94" y="95"/>
                    </a:cubicBezTo>
                    <a:cubicBezTo>
                      <a:pt x="91" y="96"/>
                      <a:pt x="88" y="96"/>
                      <a:pt x="87" y="95"/>
                    </a:cubicBezTo>
                    <a:close/>
                    <a:moveTo>
                      <a:pt x="88" y="120"/>
                    </a:moveTo>
                    <a:cubicBezTo>
                      <a:pt x="89" y="120"/>
                      <a:pt x="89" y="120"/>
                      <a:pt x="89" y="120"/>
                    </a:cubicBezTo>
                    <a:cubicBezTo>
                      <a:pt x="90" y="121"/>
                      <a:pt x="87" y="121"/>
                      <a:pt x="88" y="120"/>
                    </a:cubicBezTo>
                    <a:close/>
                    <a:moveTo>
                      <a:pt x="124" y="40"/>
                    </a:moveTo>
                    <a:cubicBezTo>
                      <a:pt x="120" y="40"/>
                      <a:pt x="115" y="44"/>
                      <a:pt x="110" y="42"/>
                    </a:cubicBezTo>
                    <a:cubicBezTo>
                      <a:pt x="111" y="41"/>
                      <a:pt x="114" y="43"/>
                      <a:pt x="114" y="40"/>
                    </a:cubicBezTo>
                    <a:cubicBezTo>
                      <a:pt x="112" y="40"/>
                      <a:pt x="110" y="40"/>
                      <a:pt x="107" y="41"/>
                    </a:cubicBezTo>
                    <a:cubicBezTo>
                      <a:pt x="107" y="42"/>
                      <a:pt x="107" y="43"/>
                      <a:pt x="108" y="44"/>
                    </a:cubicBezTo>
                    <a:cubicBezTo>
                      <a:pt x="108" y="44"/>
                      <a:pt x="109" y="44"/>
                      <a:pt x="109" y="44"/>
                    </a:cubicBezTo>
                    <a:cubicBezTo>
                      <a:pt x="109" y="44"/>
                      <a:pt x="108" y="44"/>
                      <a:pt x="108" y="44"/>
                    </a:cubicBezTo>
                    <a:cubicBezTo>
                      <a:pt x="106" y="44"/>
                      <a:pt x="105" y="44"/>
                      <a:pt x="103" y="45"/>
                    </a:cubicBezTo>
                    <a:cubicBezTo>
                      <a:pt x="101" y="41"/>
                      <a:pt x="97" y="46"/>
                      <a:pt x="94" y="43"/>
                    </a:cubicBezTo>
                    <a:cubicBezTo>
                      <a:pt x="94" y="42"/>
                      <a:pt x="96" y="40"/>
                      <a:pt x="94" y="39"/>
                    </a:cubicBezTo>
                    <a:cubicBezTo>
                      <a:pt x="93" y="38"/>
                      <a:pt x="91" y="39"/>
                      <a:pt x="91" y="41"/>
                    </a:cubicBezTo>
                    <a:cubicBezTo>
                      <a:pt x="91" y="41"/>
                      <a:pt x="91" y="41"/>
                      <a:pt x="91" y="41"/>
                    </a:cubicBezTo>
                    <a:cubicBezTo>
                      <a:pt x="91" y="41"/>
                      <a:pt x="91" y="41"/>
                      <a:pt x="91" y="41"/>
                    </a:cubicBezTo>
                    <a:cubicBezTo>
                      <a:pt x="91" y="41"/>
                      <a:pt x="91" y="41"/>
                      <a:pt x="91" y="41"/>
                    </a:cubicBezTo>
                    <a:cubicBezTo>
                      <a:pt x="90" y="41"/>
                      <a:pt x="90" y="41"/>
                      <a:pt x="90" y="41"/>
                    </a:cubicBezTo>
                    <a:cubicBezTo>
                      <a:pt x="91" y="41"/>
                      <a:pt x="91" y="41"/>
                      <a:pt x="91" y="41"/>
                    </a:cubicBezTo>
                    <a:cubicBezTo>
                      <a:pt x="91" y="41"/>
                      <a:pt x="91" y="41"/>
                      <a:pt x="91" y="41"/>
                    </a:cubicBezTo>
                    <a:cubicBezTo>
                      <a:pt x="91" y="39"/>
                      <a:pt x="90" y="40"/>
                      <a:pt x="89" y="39"/>
                    </a:cubicBezTo>
                    <a:cubicBezTo>
                      <a:pt x="101" y="38"/>
                      <a:pt x="112" y="40"/>
                      <a:pt x="124" y="40"/>
                    </a:cubicBezTo>
                    <a:close/>
                    <a:moveTo>
                      <a:pt x="96" y="167"/>
                    </a:moveTo>
                    <a:cubicBezTo>
                      <a:pt x="97" y="168"/>
                      <a:pt x="101" y="167"/>
                      <a:pt x="100" y="169"/>
                    </a:cubicBezTo>
                    <a:cubicBezTo>
                      <a:pt x="98" y="171"/>
                      <a:pt x="97" y="170"/>
                      <a:pt x="95" y="170"/>
                    </a:cubicBezTo>
                    <a:cubicBezTo>
                      <a:pt x="95" y="169"/>
                      <a:pt x="94" y="168"/>
                      <a:pt x="96" y="167"/>
                    </a:cubicBezTo>
                    <a:close/>
                    <a:moveTo>
                      <a:pt x="125" y="74"/>
                    </a:moveTo>
                    <a:cubicBezTo>
                      <a:pt x="125" y="76"/>
                      <a:pt x="125" y="76"/>
                      <a:pt x="125" y="76"/>
                    </a:cubicBezTo>
                    <a:cubicBezTo>
                      <a:pt x="123" y="75"/>
                      <a:pt x="118" y="77"/>
                      <a:pt x="118" y="74"/>
                    </a:cubicBezTo>
                    <a:lnTo>
                      <a:pt x="125" y="74"/>
                    </a:lnTo>
                    <a:close/>
                    <a:moveTo>
                      <a:pt x="160" y="41"/>
                    </a:moveTo>
                    <a:cubicBezTo>
                      <a:pt x="159" y="41"/>
                      <a:pt x="160" y="39"/>
                      <a:pt x="158" y="39"/>
                    </a:cubicBezTo>
                    <a:cubicBezTo>
                      <a:pt x="158" y="43"/>
                      <a:pt x="154" y="42"/>
                      <a:pt x="154" y="45"/>
                    </a:cubicBezTo>
                    <a:cubicBezTo>
                      <a:pt x="150" y="48"/>
                      <a:pt x="146" y="46"/>
                      <a:pt x="142" y="44"/>
                    </a:cubicBezTo>
                    <a:cubicBezTo>
                      <a:pt x="144" y="42"/>
                      <a:pt x="144" y="42"/>
                      <a:pt x="144" y="42"/>
                    </a:cubicBezTo>
                    <a:cubicBezTo>
                      <a:pt x="142" y="41"/>
                      <a:pt x="139" y="41"/>
                      <a:pt x="137" y="42"/>
                    </a:cubicBezTo>
                    <a:cubicBezTo>
                      <a:pt x="137" y="44"/>
                      <a:pt x="137" y="44"/>
                      <a:pt x="137" y="44"/>
                    </a:cubicBezTo>
                    <a:cubicBezTo>
                      <a:pt x="134" y="46"/>
                      <a:pt x="133" y="42"/>
                      <a:pt x="131" y="43"/>
                    </a:cubicBezTo>
                    <a:cubicBezTo>
                      <a:pt x="132" y="41"/>
                      <a:pt x="129" y="41"/>
                      <a:pt x="127" y="40"/>
                    </a:cubicBezTo>
                    <a:cubicBezTo>
                      <a:pt x="129" y="40"/>
                      <a:pt x="133" y="39"/>
                      <a:pt x="136" y="38"/>
                    </a:cubicBezTo>
                    <a:cubicBezTo>
                      <a:pt x="139" y="40"/>
                      <a:pt x="143" y="37"/>
                      <a:pt x="144" y="40"/>
                    </a:cubicBezTo>
                    <a:cubicBezTo>
                      <a:pt x="145" y="40"/>
                      <a:pt x="145" y="40"/>
                      <a:pt x="145" y="39"/>
                    </a:cubicBezTo>
                    <a:cubicBezTo>
                      <a:pt x="146" y="37"/>
                      <a:pt x="151" y="36"/>
                      <a:pt x="153" y="37"/>
                    </a:cubicBezTo>
                    <a:cubicBezTo>
                      <a:pt x="154" y="40"/>
                      <a:pt x="156" y="36"/>
                      <a:pt x="158" y="36"/>
                    </a:cubicBezTo>
                    <a:cubicBezTo>
                      <a:pt x="160" y="37"/>
                      <a:pt x="161" y="40"/>
                      <a:pt x="160" y="41"/>
                    </a:cubicBezTo>
                    <a:close/>
                    <a:moveTo>
                      <a:pt x="130" y="74"/>
                    </a:moveTo>
                    <a:cubicBezTo>
                      <a:pt x="130" y="76"/>
                      <a:pt x="130" y="76"/>
                      <a:pt x="130" y="76"/>
                    </a:cubicBezTo>
                    <a:cubicBezTo>
                      <a:pt x="127" y="76"/>
                      <a:pt x="127" y="76"/>
                      <a:pt x="127" y="76"/>
                    </a:cubicBezTo>
                    <a:lnTo>
                      <a:pt x="130" y="74"/>
                    </a:lnTo>
                    <a:close/>
                    <a:moveTo>
                      <a:pt x="134" y="76"/>
                    </a:moveTo>
                    <a:cubicBezTo>
                      <a:pt x="137" y="72"/>
                      <a:pt x="143" y="73"/>
                      <a:pt x="144" y="76"/>
                    </a:cubicBezTo>
                    <a:cubicBezTo>
                      <a:pt x="141" y="77"/>
                      <a:pt x="137" y="77"/>
                      <a:pt x="134" y="76"/>
                    </a:cubicBezTo>
                    <a:close/>
                    <a:moveTo>
                      <a:pt x="143" y="89"/>
                    </a:moveTo>
                    <a:cubicBezTo>
                      <a:pt x="143" y="90"/>
                      <a:pt x="141" y="90"/>
                      <a:pt x="140" y="90"/>
                    </a:cubicBezTo>
                    <a:cubicBezTo>
                      <a:pt x="141" y="89"/>
                      <a:pt x="142" y="89"/>
                      <a:pt x="143" y="89"/>
                    </a:cubicBezTo>
                    <a:close/>
                    <a:moveTo>
                      <a:pt x="148" y="75"/>
                    </a:moveTo>
                    <a:cubicBezTo>
                      <a:pt x="150" y="71"/>
                      <a:pt x="154" y="74"/>
                      <a:pt x="158" y="72"/>
                    </a:cubicBezTo>
                    <a:cubicBezTo>
                      <a:pt x="160" y="73"/>
                      <a:pt x="162" y="75"/>
                      <a:pt x="164" y="76"/>
                    </a:cubicBezTo>
                    <a:cubicBezTo>
                      <a:pt x="160" y="79"/>
                      <a:pt x="155" y="78"/>
                      <a:pt x="151" y="78"/>
                    </a:cubicBezTo>
                    <a:cubicBezTo>
                      <a:pt x="151" y="77"/>
                      <a:pt x="149" y="75"/>
                      <a:pt x="148" y="75"/>
                    </a:cubicBezTo>
                    <a:close/>
                    <a:moveTo>
                      <a:pt x="145" y="175"/>
                    </a:moveTo>
                    <a:cubicBezTo>
                      <a:pt x="146" y="178"/>
                      <a:pt x="146" y="178"/>
                      <a:pt x="146" y="178"/>
                    </a:cubicBezTo>
                    <a:cubicBezTo>
                      <a:pt x="144" y="178"/>
                      <a:pt x="143" y="178"/>
                      <a:pt x="142" y="177"/>
                    </a:cubicBezTo>
                    <a:cubicBezTo>
                      <a:pt x="143" y="177"/>
                      <a:pt x="144" y="176"/>
                      <a:pt x="145" y="175"/>
                    </a:cubicBezTo>
                    <a:close/>
                    <a:moveTo>
                      <a:pt x="191" y="91"/>
                    </a:moveTo>
                    <a:cubicBezTo>
                      <a:pt x="189" y="91"/>
                      <a:pt x="188" y="89"/>
                      <a:pt x="187" y="88"/>
                    </a:cubicBezTo>
                    <a:cubicBezTo>
                      <a:pt x="190" y="88"/>
                      <a:pt x="193" y="88"/>
                      <a:pt x="195" y="89"/>
                    </a:cubicBezTo>
                    <a:cubicBezTo>
                      <a:pt x="195" y="91"/>
                      <a:pt x="193" y="88"/>
                      <a:pt x="192" y="89"/>
                    </a:cubicBezTo>
                    <a:cubicBezTo>
                      <a:pt x="190" y="89"/>
                      <a:pt x="191" y="91"/>
                      <a:pt x="191" y="91"/>
                    </a:cubicBezTo>
                    <a:close/>
                    <a:moveTo>
                      <a:pt x="188" y="75"/>
                    </a:moveTo>
                    <a:cubicBezTo>
                      <a:pt x="192" y="74"/>
                      <a:pt x="192" y="74"/>
                      <a:pt x="192" y="74"/>
                    </a:cubicBezTo>
                    <a:cubicBezTo>
                      <a:pt x="191" y="78"/>
                      <a:pt x="197" y="76"/>
                      <a:pt x="196" y="79"/>
                    </a:cubicBezTo>
                    <a:cubicBezTo>
                      <a:pt x="192" y="79"/>
                      <a:pt x="190" y="81"/>
                      <a:pt x="186" y="80"/>
                    </a:cubicBezTo>
                    <a:cubicBezTo>
                      <a:pt x="191" y="79"/>
                      <a:pt x="187" y="77"/>
                      <a:pt x="188" y="75"/>
                    </a:cubicBezTo>
                    <a:close/>
                    <a:moveTo>
                      <a:pt x="183" y="179"/>
                    </a:moveTo>
                    <a:cubicBezTo>
                      <a:pt x="185" y="182"/>
                      <a:pt x="185" y="182"/>
                      <a:pt x="185" y="182"/>
                    </a:cubicBezTo>
                    <a:cubicBezTo>
                      <a:pt x="178" y="182"/>
                      <a:pt x="172" y="182"/>
                      <a:pt x="165" y="182"/>
                    </a:cubicBezTo>
                    <a:cubicBezTo>
                      <a:pt x="162" y="179"/>
                      <a:pt x="154" y="183"/>
                      <a:pt x="152" y="178"/>
                    </a:cubicBezTo>
                    <a:cubicBezTo>
                      <a:pt x="156" y="175"/>
                      <a:pt x="159" y="178"/>
                      <a:pt x="161" y="180"/>
                    </a:cubicBezTo>
                    <a:cubicBezTo>
                      <a:pt x="161" y="180"/>
                      <a:pt x="162" y="179"/>
                      <a:pt x="162" y="179"/>
                    </a:cubicBezTo>
                    <a:cubicBezTo>
                      <a:pt x="162" y="178"/>
                      <a:pt x="163" y="177"/>
                      <a:pt x="163" y="178"/>
                    </a:cubicBezTo>
                    <a:cubicBezTo>
                      <a:pt x="165" y="182"/>
                      <a:pt x="168" y="176"/>
                      <a:pt x="170" y="177"/>
                    </a:cubicBezTo>
                    <a:cubicBezTo>
                      <a:pt x="172" y="178"/>
                      <a:pt x="174" y="179"/>
                      <a:pt x="174" y="181"/>
                    </a:cubicBezTo>
                    <a:cubicBezTo>
                      <a:pt x="175" y="181"/>
                      <a:pt x="176" y="182"/>
                      <a:pt x="177" y="180"/>
                    </a:cubicBezTo>
                    <a:cubicBezTo>
                      <a:pt x="174" y="179"/>
                      <a:pt x="177" y="177"/>
                      <a:pt x="177" y="176"/>
                    </a:cubicBezTo>
                    <a:cubicBezTo>
                      <a:pt x="179" y="176"/>
                      <a:pt x="181" y="176"/>
                      <a:pt x="183" y="176"/>
                    </a:cubicBezTo>
                    <a:cubicBezTo>
                      <a:pt x="182" y="177"/>
                      <a:pt x="185" y="178"/>
                      <a:pt x="183" y="179"/>
                    </a:cubicBezTo>
                    <a:close/>
                    <a:moveTo>
                      <a:pt x="177" y="78"/>
                    </a:moveTo>
                    <a:cubicBezTo>
                      <a:pt x="175" y="78"/>
                      <a:pt x="173" y="78"/>
                      <a:pt x="174" y="76"/>
                    </a:cubicBezTo>
                    <a:cubicBezTo>
                      <a:pt x="174" y="74"/>
                      <a:pt x="174" y="74"/>
                      <a:pt x="174" y="74"/>
                    </a:cubicBezTo>
                    <a:cubicBezTo>
                      <a:pt x="178" y="72"/>
                      <a:pt x="177" y="77"/>
                      <a:pt x="178" y="77"/>
                    </a:cubicBezTo>
                    <a:lnTo>
                      <a:pt x="177" y="78"/>
                    </a:lnTo>
                    <a:close/>
                    <a:moveTo>
                      <a:pt x="165" y="96"/>
                    </a:moveTo>
                    <a:cubicBezTo>
                      <a:pt x="164" y="95"/>
                      <a:pt x="164" y="95"/>
                      <a:pt x="164" y="95"/>
                    </a:cubicBezTo>
                    <a:cubicBezTo>
                      <a:pt x="167" y="94"/>
                      <a:pt x="167" y="94"/>
                      <a:pt x="167" y="94"/>
                    </a:cubicBezTo>
                    <a:lnTo>
                      <a:pt x="165" y="96"/>
                    </a:lnTo>
                    <a:close/>
                    <a:moveTo>
                      <a:pt x="179" y="40"/>
                    </a:moveTo>
                    <a:cubicBezTo>
                      <a:pt x="175" y="40"/>
                      <a:pt x="175" y="40"/>
                      <a:pt x="175" y="40"/>
                    </a:cubicBezTo>
                    <a:cubicBezTo>
                      <a:pt x="174" y="41"/>
                      <a:pt x="175" y="43"/>
                      <a:pt x="172" y="43"/>
                    </a:cubicBezTo>
                    <a:cubicBezTo>
                      <a:pt x="173" y="46"/>
                      <a:pt x="169" y="45"/>
                      <a:pt x="167" y="47"/>
                    </a:cubicBezTo>
                    <a:cubicBezTo>
                      <a:pt x="167" y="46"/>
                      <a:pt x="167" y="45"/>
                      <a:pt x="168" y="44"/>
                    </a:cubicBezTo>
                    <a:cubicBezTo>
                      <a:pt x="170" y="44"/>
                      <a:pt x="170" y="44"/>
                      <a:pt x="170" y="44"/>
                    </a:cubicBezTo>
                    <a:cubicBezTo>
                      <a:pt x="171" y="43"/>
                      <a:pt x="171" y="41"/>
                      <a:pt x="172" y="40"/>
                    </a:cubicBezTo>
                    <a:cubicBezTo>
                      <a:pt x="168" y="43"/>
                      <a:pt x="168" y="43"/>
                      <a:pt x="168" y="43"/>
                    </a:cubicBezTo>
                    <a:cubicBezTo>
                      <a:pt x="163" y="39"/>
                      <a:pt x="163" y="39"/>
                      <a:pt x="163" y="39"/>
                    </a:cubicBezTo>
                    <a:cubicBezTo>
                      <a:pt x="167" y="39"/>
                      <a:pt x="172" y="33"/>
                      <a:pt x="173" y="39"/>
                    </a:cubicBezTo>
                    <a:cubicBezTo>
                      <a:pt x="174" y="40"/>
                      <a:pt x="175" y="39"/>
                      <a:pt x="177" y="37"/>
                    </a:cubicBezTo>
                    <a:lnTo>
                      <a:pt x="179" y="40"/>
                    </a:lnTo>
                    <a:close/>
                    <a:moveTo>
                      <a:pt x="214" y="39"/>
                    </a:moveTo>
                    <a:cubicBezTo>
                      <a:pt x="213" y="42"/>
                      <a:pt x="211" y="39"/>
                      <a:pt x="210" y="42"/>
                    </a:cubicBezTo>
                    <a:cubicBezTo>
                      <a:pt x="206" y="40"/>
                      <a:pt x="206" y="46"/>
                      <a:pt x="202" y="44"/>
                    </a:cubicBezTo>
                    <a:cubicBezTo>
                      <a:pt x="203" y="44"/>
                      <a:pt x="205" y="43"/>
                      <a:pt x="206" y="41"/>
                    </a:cubicBezTo>
                    <a:cubicBezTo>
                      <a:pt x="204" y="38"/>
                      <a:pt x="199" y="40"/>
                      <a:pt x="196" y="41"/>
                    </a:cubicBezTo>
                    <a:cubicBezTo>
                      <a:pt x="190" y="40"/>
                      <a:pt x="190" y="40"/>
                      <a:pt x="190" y="40"/>
                    </a:cubicBezTo>
                    <a:cubicBezTo>
                      <a:pt x="184" y="41"/>
                      <a:pt x="192" y="43"/>
                      <a:pt x="188" y="46"/>
                    </a:cubicBezTo>
                    <a:cubicBezTo>
                      <a:pt x="186" y="48"/>
                      <a:pt x="185" y="45"/>
                      <a:pt x="183" y="45"/>
                    </a:cubicBezTo>
                    <a:cubicBezTo>
                      <a:pt x="183" y="45"/>
                      <a:pt x="182" y="45"/>
                      <a:pt x="182" y="45"/>
                    </a:cubicBezTo>
                    <a:cubicBezTo>
                      <a:pt x="180" y="45"/>
                      <a:pt x="178" y="43"/>
                      <a:pt x="176" y="45"/>
                    </a:cubicBezTo>
                    <a:cubicBezTo>
                      <a:pt x="176" y="43"/>
                      <a:pt x="177" y="42"/>
                      <a:pt x="177" y="41"/>
                    </a:cubicBezTo>
                    <a:cubicBezTo>
                      <a:pt x="179" y="42"/>
                      <a:pt x="181" y="42"/>
                      <a:pt x="181" y="44"/>
                    </a:cubicBezTo>
                    <a:cubicBezTo>
                      <a:pt x="183" y="42"/>
                      <a:pt x="184" y="42"/>
                      <a:pt x="186" y="41"/>
                    </a:cubicBezTo>
                    <a:cubicBezTo>
                      <a:pt x="185" y="40"/>
                      <a:pt x="183" y="40"/>
                      <a:pt x="183" y="39"/>
                    </a:cubicBezTo>
                    <a:cubicBezTo>
                      <a:pt x="185" y="38"/>
                      <a:pt x="189" y="37"/>
                      <a:pt x="190" y="39"/>
                    </a:cubicBezTo>
                    <a:cubicBezTo>
                      <a:pt x="196" y="38"/>
                      <a:pt x="202" y="39"/>
                      <a:pt x="209" y="38"/>
                    </a:cubicBezTo>
                    <a:cubicBezTo>
                      <a:pt x="209" y="40"/>
                      <a:pt x="213" y="38"/>
                      <a:pt x="214" y="39"/>
                    </a:cubicBezTo>
                    <a:close/>
                    <a:moveTo>
                      <a:pt x="224" y="40"/>
                    </a:moveTo>
                    <a:cubicBezTo>
                      <a:pt x="222" y="42"/>
                      <a:pt x="220" y="41"/>
                      <a:pt x="218" y="41"/>
                    </a:cubicBezTo>
                    <a:cubicBezTo>
                      <a:pt x="218" y="40"/>
                      <a:pt x="218" y="40"/>
                      <a:pt x="218" y="40"/>
                    </a:cubicBezTo>
                    <a:cubicBezTo>
                      <a:pt x="218" y="38"/>
                      <a:pt x="224" y="38"/>
                      <a:pt x="224" y="40"/>
                    </a:cubicBezTo>
                    <a:close/>
                    <a:moveTo>
                      <a:pt x="262" y="179"/>
                    </a:moveTo>
                    <a:cubicBezTo>
                      <a:pt x="260" y="180"/>
                      <a:pt x="257" y="180"/>
                      <a:pt x="256" y="179"/>
                    </a:cubicBezTo>
                    <a:cubicBezTo>
                      <a:pt x="258" y="178"/>
                      <a:pt x="261" y="178"/>
                      <a:pt x="262" y="179"/>
                    </a:cubicBezTo>
                    <a:close/>
                    <a:moveTo>
                      <a:pt x="358" y="89"/>
                    </a:moveTo>
                    <a:cubicBezTo>
                      <a:pt x="357" y="89"/>
                      <a:pt x="355" y="90"/>
                      <a:pt x="354" y="89"/>
                    </a:cubicBezTo>
                    <a:cubicBezTo>
                      <a:pt x="356" y="88"/>
                      <a:pt x="357" y="89"/>
                      <a:pt x="358" y="89"/>
                    </a:cubicBezTo>
                    <a:close/>
                    <a:moveTo>
                      <a:pt x="366" y="89"/>
                    </a:moveTo>
                    <a:cubicBezTo>
                      <a:pt x="366" y="90"/>
                      <a:pt x="365" y="90"/>
                      <a:pt x="364" y="90"/>
                    </a:cubicBezTo>
                    <a:cubicBezTo>
                      <a:pt x="364" y="89"/>
                      <a:pt x="365" y="89"/>
                      <a:pt x="366" y="89"/>
                    </a:cubicBezTo>
                    <a:close/>
                    <a:moveTo>
                      <a:pt x="371" y="88"/>
                    </a:moveTo>
                    <a:cubicBezTo>
                      <a:pt x="373" y="89"/>
                      <a:pt x="372" y="91"/>
                      <a:pt x="371" y="92"/>
                    </a:cubicBezTo>
                    <a:cubicBezTo>
                      <a:pt x="369" y="92"/>
                      <a:pt x="367" y="92"/>
                      <a:pt x="365" y="91"/>
                    </a:cubicBezTo>
                    <a:cubicBezTo>
                      <a:pt x="365" y="87"/>
                      <a:pt x="369" y="90"/>
                      <a:pt x="371" y="88"/>
                    </a:cubicBezTo>
                    <a:close/>
                    <a:moveTo>
                      <a:pt x="390" y="26"/>
                    </a:moveTo>
                    <a:cubicBezTo>
                      <a:pt x="389" y="28"/>
                      <a:pt x="388" y="30"/>
                      <a:pt x="389" y="31"/>
                    </a:cubicBezTo>
                    <a:cubicBezTo>
                      <a:pt x="387" y="32"/>
                      <a:pt x="386" y="30"/>
                      <a:pt x="383" y="30"/>
                    </a:cubicBezTo>
                    <a:cubicBezTo>
                      <a:pt x="384" y="28"/>
                      <a:pt x="382" y="27"/>
                      <a:pt x="380" y="27"/>
                    </a:cubicBezTo>
                    <a:cubicBezTo>
                      <a:pt x="380" y="25"/>
                      <a:pt x="382" y="25"/>
                      <a:pt x="382" y="23"/>
                    </a:cubicBezTo>
                    <a:cubicBezTo>
                      <a:pt x="373" y="15"/>
                      <a:pt x="380" y="30"/>
                      <a:pt x="372" y="28"/>
                    </a:cubicBezTo>
                    <a:cubicBezTo>
                      <a:pt x="371" y="28"/>
                      <a:pt x="370" y="27"/>
                      <a:pt x="370" y="26"/>
                    </a:cubicBezTo>
                    <a:cubicBezTo>
                      <a:pt x="368" y="29"/>
                      <a:pt x="366" y="25"/>
                      <a:pt x="366" y="25"/>
                    </a:cubicBezTo>
                    <a:cubicBezTo>
                      <a:pt x="368" y="26"/>
                      <a:pt x="372" y="24"/>
                      <a:pt x="373" y="27"/>
                    </a:cubicBezTo>
                    <a:cubicBezTo>
                      <a:pt x="374" y="26"/>
                      <a:pt x="375" y="26"/>
                      <a:pt x="375" y="25"/>
                    </a:cubicBezTo>
                    <a:cubicBezTo>
                      <a:pt x="376" y="22"/>
                      <a:pt x="372" y="22"/>
                      <a:pt x="371" y="21"/>
                    </a:cubicBezTo>
                    <a:cubicBezTo>
                      <a:pt x="371" y="20"/>
                      <a:pt x="371" y="20"/>
                      <a:pt x="371" y="20"/>
                    </a:cubicBezTo>
                    <a:cubicBezTo>
                      <a:pt x="371" y="22"/>
                      <a:pt x="374" y="21"/>
                      <a:pt x="375" y="21"/>
                    </a:cubicBezTo>
                    <a:cubicBezTo>
                      <a:pt x="375" y="19"/>
                      <a:pt x="375" y="17"/>
                      <a:pt x="376" y="16"/>
                    </a:cubicBezTo>
                    <a:cubicBezTo>
                      <a:pt x="381" y="18"/>
                      <a:pt x="384" y="14"/>
                      <a:pt x="389" y="16"/>
                    </a:cubicBezTo>
                    <a:cubicBezTo>
                      <a:pt x="388" y="18"/>
                      <a:pt x="388" y="20"/>
                      <a:pt x="386" y="21"/>
                    </a:cubicBezTo>
                    <a:cubicBezTo>
                      <a:pt x="386" y="21"/>
                      <a:pt x="386" y="22"/>
                      <a:pt x="387" y="22"/>
                    </a:cubicBezTo>
                    <a:cubicBezTo>
                      <a:pt x="386" y="25"/>
                      <a:pt x="389" y="25"/>
                      <a:pt x="390" y="26"/>
                    </a:cubicBezTo>
                    <a:close/>
                    <a:moveTo>
                      <a:pt x="398" y="91"/>
                    </a:moveTo>
                    <a:cubicBezTo>
                      <a:pt x="397" y="92"/>
                      <a:pt x="396" y="91"/>
                      <a:pt x="396" y="90"/>
                    </a:cubicBezTo>
                    <a:cubicBezTo>
                      <a:pt x="396" y="90"/>
                      <a:pt x="396" y="90"/>
                      <a:pt x="396" y="90"/>
                    </a:cubicBezTo>
                    <a:cubicBezTo>
                      <a:pt x="394" y="92"/>
                      <a:pt x="394" y="92"/>
                      <a:pt x="394" y="92"/>
                    </a:cubicBezTo>
                    <a:cubicBezTo>
                      <a:pt x="393" y="92"/>
                      <a:pt x="392" y="92"/>
                      <a:pt x="392" y="91"/>
                    </a:cubicBezTo>
                    <a:cubicBezTo>
                      <a:pt x="392" y="90"/>
                      <a:pt x="393" y="90"/>
                      <a:pt x="394" y="90"/>
                    </a:cubicBezTo>
                    <a:cubicBezTo>
                      <a:pt x="395" y="91"/>
                      <a:pt x="395" y="91"/>
                      <a:pt x="396" y="90"/>
                    </a:cubicBezTo>
                    <a:cubicBezTo>
                      <a:pt x="396" y="90"/>
                      <a:pt x="396" y="90"/>
                      <a:pt x="396" y="90"/>
                    </a:cubicBezTo>
                    <a:cubicBezTo>
                      <a:pt x="396" y="90"/>
                      <a:pt x="396" y="90"/>
                      <a:pt x="396" y="90"/>
                    </a:cubicBezTo>
                    <a:cubicBezTo>
                      <a:pt x="397" y="90"/>
                      <a:pt x="398" y="90"/>
                      <a:pt x="398" y="91"/>
                    </a:cubicBezTo>
                    <a:close/>
                    <a:moveTo>
                      <a:pt x="475" y="18"/>
                    </a:moveTo>
                    <a:cubicBezTo>
                      <a:pt x="473" y="20"/>
                      <a:pt x="471" y="18"/>
                      <a:pt x="469" y="21"/>
                    </a:cubicBezTo>
                    <a:cubicBezTo>
                      <a:pt x="473" y="23"/>
                      <a:pt x="473" y="23"/>
                      <a:pt x="473" y="23"/>
                    </a:cubicBezTo>
                    <a:cubicBezTo>
                      <a:pt x="473" y="24"/>
                      <a:pt x="473" y="25"/>
                      <a:pt x="473" y="26"/>
                    </a:cubicBezTo>
                    <a:cubicBezTo>
                      <a:pt x="472" y="27"/>
                      <a:pt x="471" y="25"/>
                      <a:pt x="470" y="26"/>
                    </a:cubicBezTo>
                    <a:cubicBezTo>
                      <a:pt x="470" y="28"/>
                      <a:pt x="472" y="28"/>
                      <a:pt x="473" y="29"/>
                    </a:cubicBezTo>
                    <a:cubicBezTo>
                      <a:pt x="470" y="31"/>
                      <a:pt x="468" y="26"/>
                      <a:pt x="465" y="29"/>
                    </a:cubicBezTo>
                    <a:cubicBezTo>
                      <a:pt x="462" y="28"/>
                      <a:pt x="458" y="32"/>
                      <a:pt x="455" y="28"/>
                    </a:cubicBezTo>
                    <a:cubicBezTo>
                      <a:pt x="451" y="29"/>
                      <a:pt x="454" y="27"/>
                      <a:pt x="453" y="25"/>
                    </a:cubicBezTo>
                    <a:cubicBezTo>
                      <a:pt x="452" y="24"/>
                      <a:pt x="451" y="25"/>
                      <a:pt x="451" y="25"/>
                    </a:cubicBezTo>
                    <a:cubicBezTo>
                      <a:pt x="449" y="27"/>
                      <a:pt x="450" y="28"/>
                      <a:pt x="451" y="30"/>
                    </a:cubicBezTo>
                    <a:cubicBezTo>
                      <a:pt x="450" y="32"/>
                      <a:pt x="447" y="30"/>
                      <a:pt x="445" y="30"/>
                    </a:cubicBezTo>
                    <a:cubicBezTo>
                      <a:pt x="446" y="28"/>
                      <a:pt x="446" y="28"/>
                      <a:pt x="446" y="28"/>
                    </a:cubicBezTo>
                    <a:cubicBezTo>
                      <a:pt x="445" y="28"/>
                      <a:pt x="445" y="28"/>
                      <a:pt x="444" y="28"/>
                    </a:cubicBezTo>
                    <a:cubicBezTo>
                      <a:pt x="443" y="28"/>
                      <a:pt x="442" y="30"/>
                      <a:pt x="443" y="31"/>
                    </a:cubicBezTo>
                    <a:cubicBezTo>
                      <a:pt x="441" y="31"/>
                      <a:pt x="441" y="31"/>
                      <a:pt x="441" y="31"/>
                    </a:cubicBezTo>
                    <a:cubicBezTo>
                      <a:pt x="441" y="30"/>
                      <a:pt x="441" y="28"/>
                      <a:pt x="440" y="28"/>
                    </a:cubicBezTo>
                    <a:cubicBezTo>
                      <a:pt x="436" y="29"/>
                      <a:pt x="434" y="25"/>
                      <a:pt x="433" y="24"/>
                    </a:cubicBezTo>
                    <a:cubicBezTo>
                      <a:pt x="430" y="25"/>
                      <a:pt x="430" y="25"/>
                      <a:pt x="430" y="25"/>
                    </a:cubicBezTo>
                    <a:cubicBezTo>
                      <a:pt x="430" y="25"/>
                      <a:pt x="430" y="24"/>
                      <a:pt x="430" y="23"/>
                    </a:cubicBezTo>
                    <a:cubicBezTo>
                      <a:pt x="432" y="22"/>
                      <a:pt x="436" y="23"/>
                      <a:pt x="439" y="23"/>
                    </a:cubicBezTo>
                    <a:cubicBezTo>
                      <a:pt x="441" y="23"/>
                      <a:pt x="442" y="21"/>
                      <a:pt x="444" y="23"/>
                    </a:cubicBezTo>
                    <a:cubicBezTo>
                      <a:pt x="449" y="19"/>
                      <a:pt x="455" y="23"/>
                      <a:pt x="461" y="23"/>
                    </a:cubicBezTo>
                    <a:cubicBezTo>
                      <a:pt x="462" y="24"/>
                      <a:pt x="458" y="26"/>
                      <a:pt x="461" y="26"/>
                    </a:cubicBezTo>
                    <a:cubicBezTo>
                      <a:pt x="462" y="26"/>
                      <a:pt x="464" y="25"/>
                      <a:pt x="463" y="24"/>
                    </a:cubicBezTo>
                    <a:cubicBezTo>
                      <a:pt x="465" y="21"/>
                      <a:pt x="462" y="21"/>
                      <a:pt x="462" y="18"/>
                    </a:cubicBezTo>
                    <a:cubicBezTo>
                      <a:pt x="467" y="14"/>
                      <a:pt x="460" y="17"/>
                      <a:pt x="459" y="13"/>
                    </a:cubicBezTo>
                    <a:cubicBezTo>
                      <a:pt x="458" y="15"/>
                      <a:pt x="458" y="15"/>
                      <a:pt x="458" y="15"/>
                    </a:cubicBezTo>
                    <a:cubicBezTo>
                      <a:pt x="457" y="14"/>
                      <a:pt x="457" y="14"/>
                      <a:pt x="457" y="13"/>
                    </a:cubicBezTo>
                    <a:cubicBezTo>
                      <a:pt x="460" y="9"/>
                      <a:pt x="465" y="9"/>
                      <a:pt x="468" y="11"/>
                    </a:cubicBezTo>
                    <a:cubicBezTo>
                      <a:pt x="470" y="13"/>
                      <a:pt x="470" y="16"/>
                      <a:pt x="470" y="18"/>
                    </a:cubicBezTo>
                    <a:cubicBezTo>
                      <a:pt x="472" y="17"/>
                      <a:pt x="474" y="16"/>
                      <a:pt x="475" y="18"/>
                    </a:cubicBezTo>
                    <a:close/>
                    <a:moveTo>
                      <a:pt x="445" y="57"/>
                    </a:moveTo>
                    <a:cubicBezTo>
                      <a:pt x="443" y="58"/>
                      <a:pt x="441" y="57"/>
                      <a:pt x="441" y="57"/>
                    </a:cubicBezTo>
                    <a:cubicBezTo>
                      <a:pt x="442" y="56"/>
                      <a:pt x="444" y="56"/>
                      <a:pt x="445" y="57"/>
                    </a:cubicBezTo>
                    <a:close/>
                    <a:moveTo>
                      <a:pt x="474" y="38"/>
                    </a:moveTo>
                    <a:cubicBezTo>
                      <a:pt x="473" y="37"/>
                      <a:pt x="472" y="36"/>
                      <a:pt x="472" y="36"/>
                    </a:cubicBezTo>
                    <a:cubicBezTo>
                      <a:pt x="472" y="34"/>
                      <a:pt x="474" y="35"/>
                      <a:pt x="475" y="35"/>
                    </a:cubicBezTo>
                    <a:cubicBezTo>
                      <a:pt x="476" y="35"/>
                      <a:pt x="475" y="37"/>
                      <a:pt x="474" y="38"/>
                    </a:cubicBezTo>
                    <a:close/>
                    <a:moveTo>
                      <a:pt x="481" y="25"/>
                    </a:moveTo>
                    <a:cubicBezTo>
                      <a:pt x="479" y="25"/>
                      <a:pt x="478" y="24"/>
                      <a:pt x="477" y="23"/>
                    </a:cubicBezTo>
                    <a:cubicBezTo>
                      <a:pt x="479" y="22"/>
                      <a:pt x="480" y="24"/>
                      <a:pt x="481" y="25"/>
                    </a:cubicBezTo>
                    <a:close/>
                    <a:moveTo>
                      <a:pt x="487" y="28"/>
                    </a:moveTo>
                    <a:cubicBezTo>
                      <a:pt x="485" y="30"/>
                      <a:pt x="482" y="29"/>
                      <a:pt x="479" y="29"/>
                    </a:cubicBezTo>
                    <a:cubicBezTo>
                      <a:pt x="481" y="27"/>
                      <a:pt x="482" y="25"/>
                      <a:pt x="484" y="26"/>
                    </a:cubicBezTo>
                    <a:cubicBezTo>
                      <a:pt x="486" y="26"/>
                      <a:pt x="486" y="28"/>
                      <a:pt x="487" y="28"/>
                    </a:cubicBezTo>
                    <a:close/>
                    <a:moveTo>
                      <a:pt x="498" y="30"/>
                    </a:moveTo>
                    <a:cubicBezTo>
                      <a:pt x="496" y="28"/>
                      <a:pt x="496" y="28"/>
                      <a:pt x="496" y="28"/>
                    </a:cubicBezTo>
                    <a:cubicBezTo>
                      <a:pt x="499" y="26"/>
                      <a:pt x="495" y="24"/>
                      <a:pt x="498" y="22"/>
                    </a:cubicBezTo>
                    <a:cubicBezTo>
                      <a:pt x="503" y="23"/>
                      <a:pt x="497" y="27"/>
                      <a:pt x="498" y="30"/>
                    </a:cubicBezTo>
                    <a:close/>
                    <a:moveTo>
                      <a:pt x="502" y="24"/>
                    </a:moveTo>
                    <a:cubicBezTo>
                      <a:pt x="501" y="23"/>
                      <a:pt x="501" y="23"/>
                      <a:pt x="501" y="23"/>
                    </a:cubicBezTo>
                    <a:cubicBezTo>
                      <a:pt x="502" y="23"/>
                      <a:pt x="502" y="23"/>
                      <a:pt x="502" y="23"/>
                    </a:cubicBezTo>
                    <a:lnTo>
                      <a:pt x="502" y="24"/>
                    </a:lnTo>
                    <a:close/>
                    <a:moveTo>
                      <a:pt x="515" y="203"/>
                    </a:moveTo>
                    <a:cubicBezTo>
                      <a:pt x="517" y="200"/>
                      <a:pt x="518" y="203"/>
                      <a:pt x="519" y="204"/>
                    </a:cubicBezTo>
                    <a:cubicBezTo>
                      <a:pt x="522" y="198"/>
                      <a:pt x="527" y="204"/>
                      <a:pt x="531" y="200"/>
                    </a:cubicBezTo>
                    <a:cubicBezTo>
                      <a:pt x="534" y="201"/>
                      <a:pt x="540" y="201"/>
                      <a:pt x="540" y="205"/>
                    </a:cubicBezTo>
                    <a:cubicBezTo>
                      <a:pt x="542" y="204"/>
                      <a:pt x="541" y="202"/>
                      <a:pt x="543" y="202"/>
                    </a:cubicBezTo>
                    <a:cubicBezTo>
                      <a:pt x="544" y="203"/>
                      <a:pt x="545" y="203"/>
                      <a:pt x="545" y="204"/>
                    </a:cubicBezTo>
                    <a:cubicBezTo>
                      <a:pt x="543" y="206"/>
                      <a:pt x="541" y="207"/>
                      <a:pt x="539" y="205"/>
                    </a:cubicBezTo>
                    <a:cubicBezTo>
                      <a:pt x="533" y="207"/>
                      <a:pt x="526" y="205"/>
                      <a:pt x="520" y="205"/>
                    </a:cubicBezTo>
                    <a:cubicBezTo>
                      <a:pt x="517" y="208"/>
                      <a:pt x="517" y="203"/>
                      <a:pt x="515" y="203"/>
                    </a:cubicBezTo>
                    <a:close/>
                    <a:moveTo>
                      <a:pt x="490" y="181"/>
                    </a:moveTo>
                    <a:cubicBezTo>
                      <a:pt x="500" y="177"/>
                      <a:pt x="510" y="181"/>
                      <a:pt x="520" y="179"/>
                    </a:cubicBezTo>
                    <a:cubicBezTo>
                      <a:pt x="522" y="181"/>
                      <a:pt x="518" y="184"/>
                      <a:pt x="522" y="184"/>
                    </a:cubicBezTo>
                    <a:cubicBezTo>
                      <a:pt x="521" y="185"/>
                      <a:pt x="521" y="185"/>
                      <a:pt x="521" y="185"/>
                    </a:cubicBezTo>
                    <a:cubicBezTo>
                      <a:pt x="519" y="185"/>
                      <a:pt x="514" y="185"/>
                      <a:pt x="514" y="182"/>
                    </a:cubicBezTo>
                    <a:cubicBezTo>
                      <a:pt x="509" y="184"/>
                      <a:pt x="502" y="182"/>
                      <a:pt x="497" y="183"/>
                    </a:cubicBezTo>
                    <a:cubicBezTo>
                      <a:pt x="496" y="180"/>
                      <a:pt x="492" y="181"/>
                      <a:pt x="490" y="181"/>
                    </a:cubicBezTo>
                    <a:close/>
                    <a:moveTo>
                      <a:pt x="485" y="36"/>
                    </a:moveTo>
                    <a:cubicBezTo>
                      <a:pt x="484" y="35"/>
                      <a:pt x="482" y="35"/>
                      <a:pt x="483" y="35"/>
                    </a:cubicBezTo>
                    <a:cubicBezTo>
                      <a:pt x="485" y="34"/>
                      <a:pt x="488" y="34"/>
                      <a:pt x="489" y="35"/>
                    </a:cubicBezTo>
                    <a:cubicBezTo>
                      <a:pt x="495" y="32"/>
                      <a:pt x="499" y="36"/>
                      <a:pt x="505" y="34"/>
                    </a:cubicBezTo>
                    <a:cubicBezTo>
                      <a:pt x="508" y="34"/>
                      <a:pt x="509" y="36"/>
                      <a:pt x="509" y="38"/>
                    </a:cubicBezTo>
                    <a:cubicBezTo>
                      <a:pt x="507" y="38"/>
                      <a:pt x="507" y="36"/>
                      <a:pt x="505" y="35"/>
                    </a:cubicBezTo>
                    <a:cubicBezTo>
                      <a:pt x="502" y="39"/>
                      <a:pt x="499" y="33"/>
                      <a:pt x="496" y="37"/>
                    </a:cubicBezTo>
                    <a:cubicBezTo>
                      <a:pt x="493" y="34"/>
                      <a:pt x="489" y="36"/>
                      <a:pt x="485" y="36"/>
                    </a:cubicBezTo>
                    <a:close/>
                    <a:moveTo>
                      <a:pt x="417" y="211"/>
                    </a:moveTo>
                    <a:cubicBezTo>
                      <a:pt x="419" y="213"/>
                      <a:pt x="419" y="213"/>
                      <a:pt x="419" y="213"/>
                    </a:cubicBezTo>
                    <a:cubicBezTo>
                      <a:pt x="415" y="216"/>
                      <a:pt x="415" y="216"/>
                      <a:pt x="415" y="216"/>
                    </a:cubicBezTo>
                    <a:cubicBezTo>
                      <a:pt x="415" y="214"/>
                      <a:pt x="413" y="211"/>
                      <a:pt x="417" y="211"/>
                    </a:cubicBezTo>
                    <a:close/>
                    <a:moveTo>
                      <a:pt x="402" y="212"/>
                    </a:moveTo>
                    <a:cubicBezTo>
                      <a:pt x="401" y="211"/>
                      <a:pt x="404" y="212"/>
                      <a:pt x="405" y="211"/>
                    </a:cubicBezTo>
                    <a:cubicBezTo>
                      <a:pt x="408" y="211"/>
                      <a:pt x="409" y="212"/>
                      <a:pt x="411" y="212"/>
                    </a:cubicBezTo>
                    <a:cubicBezTo>
                      <a:pt x="410" y="215"/>
                      <a:pt x="407" y="216"/>
                      <a:pt x="404" y="216"/>
                    </a:cubicBezTo>
                    <a:cubicBezTo>
                      <a:pt x="402" y="215"/>
                      <a:pt x="402" y="214"/>
                      <a:pt x="402" y="212"/>
                    </a:cubicBezTo>
                    <a:close/>
                    <a:moveTo>
                      <a:pt x="397" y="292"/>
                    </a:moveTo>
                    <a:cubicBezTo>
                      <a:pt x="398" y="291"/>
                      <a:pt x="401" y="291"/>
                      <a:pt x="401" y="292"/>
                    </a:cubicBezTo>
                    <a:cubicBezTo>
                      <a:pt x="400" y="293"/>
                      <a:pt x="399" y="293"/>
                      <a:pt x="399" y="294"/>
                    </a:cubicBezTo>
                    <a:cubicBezTo>
                      <a:pt x="398" y="294"/>
                      <a:pt x="396" y="293"/>
                      <a:pt x="397" y="292"/>
                    </a:cubicBezTo>
                    <a:close/>
                    <a:moveTo>
                      <a:pt x="388" y="212"/>
                    </a:moveTo>
                    <a:cubicBezTo>
                      <a:pt x="390" y="210"/>
                      <a:pt x="392" y="213"/>
                      <a:pt x="394" y="212"/>
                    </a:cubicBezTo>
                    <a:cubicBezTo>
                      <a:pt x="392" y="213"/>
                      <a:pt x="390" y="213"/>
                      <a:pt x="388" y="212"/>
                    </a:cubicBezTo>
                    <a:close/>
                    <a:moveTo>
                      <a:pt x="367" y="212"/>
                    </a:moveTo>
                    <a:cubicBezTo>
                      <a:pt x="369" y="213"/>
                      <a:pt x="373" y="209"/>
                      <a:pt x="374" y="213"/>
                    </a:cubicBezTo>
                    <a:cubicBezTo>
                      <a:pt x="378" y="209"/>
                      <a:pt x="380" y="214"/>
                      <a:pt x="385" y="213"/>
                    </a:cubicBezTo>
                    <a:cubicBezTo>
                      <a:pt x="384" y="214"/>
                      <a:pt x="384" y="214"/>
                      <a:pt x="383" y="214"/>
                    </a:cubicBezTo>
                    <a:cubicBezTo>
                      <a:pt x="380" y="215"/>
                      <a:pt x="376" y="215"/>
                      <a:pt x="372" y="213"/>
                    </a:cubicBezTo>
                    <a:cubicBezTo>
                      <a:pt x="371" y="211"/>
                      <a:pt x="368" y="214"/>
                      <a:pt x="367" y="212"/>
                    </a:cubicBezTo>
                    <a:close/>
                    <a:moveTo>
                      <a:pt x="358" y="212"/>
                    </a:moveTo>
                    <a:cubicBezTo>
                      <a:pt x="360" y="212"/>
                      <a:pt x="362" y="210"/>
                      <a:pt x="363" y="212"/>
                    </a:cubicBezTo>
                    <a:cubicBezTo>
                      <a:pt x="362" y="212"/>
                      <a:pt x="360" y="213"/>
                      <a:pt x="360" y="215"/>
                    </a:cubicBezTo>
                    <a:cubicBezTo>
                      <a:pt x="360" y="213"/>
                      <a:pt x="357" y="214"/>
                      <a:pt x="358" y="212"/>
                    </a:cubicBezTo>
                    <a:close/>
                    <a:moveTo>
                      <a:pt x="331" y="287"/>
                    </a:moveTo>
                    <a:cubicBezTo>
                      <a:pt x="331" y="287"/>
                      <a:pt x="332" y="288"/>
                      <a:pt x="332" y="288"/>
                    </a:cubicBezTo>
                    <a:cubicBezTo>
                      <a:pt x="331" y="288"/>
                      <a:pt x="331" y="288"/>
                      <a:pt x="331" y="288"/>
                    </a:cubicBezTo>
                    <a:lnTo>
                      <a:pt x="331" y="287"/>
                    </a:lnTo>
                    <a:close/>
                    <a:moveTo>
                      <a:pt x="307" y="287"/>
                    </a:moveTo>
                    <a:cubicBezTo>
                      <a:pt x="308" y="287"/>
                      <a:pt x="309" y="288"/>
                      <a:pt x="311" y="288"/>
                    </a:cubicBezTo>
                    <a:cubicBezTo>
                      <a:pt x="314" y="285"/>
                      <a:pt x="321" y="288"/>
                      <a:pt x="324" y="288"/>
                    </a:cubicBezTo>
                    <a:cubicBezTo>
                      <a:pt x="320" y="289"/>
                      <a:pt x="317" y="288"/>
                      <a:pt x="313" y="289"/>
                    </a:cubicBezTo>
                    <a:cubicBezTo>
                      <a:pt x="311" y="288"/>
                      <a:pt x="307" y="290"/>
                      <a:pt x="307" y="287"/>
                    </a:cubicBezTo>
                    <a:close/>
                    <a:moveTo>
                      <a:pt x="299" y="287"/>
                    </a:moveTo>
                    <a:cubicBezTo>
                      <a:pt x="301" y="287"/>
                      <a:pt x="305" y="286"/>
                      <a:pt x="306" y="289"/>
                    </a:cubicBezTo>
                    <a:cubicBezTo>
                      <a:pt x="304" y="289"/>
                      <a:pt x="301" y="290"/>
                      <a:pt x="299" y="289"/>
                    </a:cubicBezTo>
                    <a:lnTo>
                      <a:pt x="299" y="287"/>
                    </a:lnTo>
                    <a:close/>
                    <a:moveTo>
                      <a:pt x="270" y="292"/>
                    </a:moveTo>
                    <a:cubicBezTo>
                      <a:pt x="271" y="293"/>
                      <a:pt x="271" y="293"/>
                      <a:pt x="271" y="293"/>
                    </a:cubicBezTo>
                    <a:cubicBezTo>
                      <a:pt x="271" y="291"/>
                      <a:pt x="272" y="289"/>
                      <a:pt x="270" y="288"/>
                    </a:cubicBezTo>
                    <a:cubicBezTo>
                      <a:pt x="272" y="285"/>
                      <a:pt x="275" y="290"/>
                      <a:pt x="276" y="286"/>
                    </a:cubicBezTo>
                    <a:cubicBezTo>
                      <a:pt x="277" y="284"/>
                      <a:pt x="275" y="283"/>
                      <a:pt x="274" y="282"/>
                    </a:cubicBezTo>
                    <a:cubicBezTo>
                      <a:pt x="275" y="278"/>
                      <a:pt x="280" y="279"/>
                      <a:pt x="283" y="279"/>
                    </a:cubicBezTo>
                    <a:cubicBezTo>
                      <a:pt x="284" y="280"/>
                      <a:pt x="283" y="282"/>
                      <a:pt x="284" y="283"/>
                    </a:cubicBezTo>
                    <a:cubicBezTo>
                      <a:pt x="286" y="283"/>
                      <a:pt x="286" y="283"/>
                      <a:pt x="286" y="283"/>
                    </a:cubicBezTo>
                    <a:cubicBezTo>
                      <a:pt x="286" y="285"/>
                      <a:pt x="286" y="285"/>
                      <a:pt x="286" y="285"/>
                    </a:cubicBezTo>
                    <a:cubicBezTo>
                      <a:pt x="288" y="285"/>
                      <a:pt x="288" y="285"/>
                      <a:pt x="288" y="285"/>
                    </a:cubicBezTo>
                    <a:cubicBezTo>
                      <a:pt x="288" y="285"/>
                      <a:pt x="288" y="285"/>
                      <a:pt x="288" y="285"/>
                    </a:cubicBezTo>
                    <a:cubicBezTo>
                      <a:pt x="289" y="290"/>
                      <a:pt x="291" y="285"/>
                      <a:pt x="294" y="287"/>
                    </a:cubicBezTo>
                    <a:cubicBezTo>
                      <a:pt x="295" y="288"/>
                      <a:pt x="294" y="289"/>
                      <a:pt x="295" y="290"/>
                    </a:cubicBezTo>
                    <a:cubicBezTo>
                      <a:pt x="293" y="290"/>
                      <a:pt x="294" y="289"/>
                      <a:pt x="293" y="288"/>
                    </a:cubicBezTo>
                    <a:cubicBezTo>
                      <a:pt x="291" y="289"/>
                      <a:pt x="288" y="290"/>
                      <a:pt x="286" y="291"/>
                    </a:cubicBezTo>
                    <a:cubicBezTo>
                      <a:pt x="284" y="289"/>
                      <a:pt x="283" y="293"/>
                      <a:pt x="280" y="292"/>
                    </a:cubicBezTo>
                    <a:cubicBezTo>
                      <a:pt x="277" y="296"/>
                      <a:pt x="272" y="294"/>
                      <a:pt x="267" y="294"/>
                    </a:cubicBezTo>
                    <a:cubicBezTo>
                      <a:pt x="266" y="293"/>
                      <a:pt x="269" y="293"/>
                      <a:pt x="270" y="292"/>
                    </a:cubicBezTo>
                    <a:close/>
                    <a:moveTo>
                      <a:pt x="277" y="207"/>
                    </a:moveTo>
                    <a:cubicBezTo>
                      <a:pt x="277" y="206"/>
                      <a:pt x="277" y="205"/>
                      <a:pt x="276" y="205"/>
                    </a:cubicBezTo>
                    <a:cubicBezTo>
                      <a:pt x="277" y="205"/>
                      <a:pt x="278" y="204"/>
                      <a:pt x="278" y="205"/>
                    </a:cubicBezTo>
                    <a:cubicBezTo>
                      <a:pt x="279" y="206"/>
                      <a:pt x="280" y="208"/>
                      <a:pt x="277" y="207"/>
                    </a:cubicBezTo>
                    <a:close/>
                    <a:moveTo>
                      <a:pt x="260" y="206"/>
                    </a:moveTo>
                    <a:cubicBezTo>
                      <a:pt x="263" y="204"/>
                      <a:pt x="269" y="203"/>
                      <a:pt x="271" y="206"/>
                    </a:cubicBezTo>
                    <a:cubicBezTo>
                      <a:pt x="270" y="207"/>
                      <a:pt x="268" y="206"/>
                      <a:pt x="268" y="208"/>
                    </a:cubicBezTo>
                    <a:cubicBezTo>
                      <a:pt x="265" y="210"/>
                      <a:pt x="263" y="208"/>
                      <a:pt x="263" y="206"/>
                    </a:cubicBezTo>
                    <a:cubicBezTo>
                      <a:pt x="263" y="208"/>
                      <a:pt x="260" y="210"/>
                      <a:pt x="260" y="212"/>
                    </a:cubicBezTo>
                    <a:cubicBezTo>
                      <a:pt x="258" y="210"/>
                      <a:pt x="262" y="209"/>
                      <a:pt x="260" y="206"/>
                    </a:cubicBezTo>
                    <a:close/>
                    <a:moveTo>
                      <a:pt x="253" y="274"/>
                    </a:moveTo>
                    <a:cubicBezTo>
                      <a:pt x="255" y="273"/>
                      <a:pt x="255" y="273"/>
                      <a:pt x="255" y="273"/>
                    </a:cubicBezTo>
                    <a:cubicBezTo>
                      <a:pt x="255" y="274"/>
                      <a:pt x="255" y="274"/>
                      <a:pt x="255" y="274"/>
                    </a:cubicBezTo>
                    <a:cubicBezTo>
                      <a:pt x="254" y="274"/>
                      <a:pt x="252" y="275"/>
                      <a:pt x="253" y="274"/>
                    </a:cubicBezTo>
                    <a:close/>
                    <a:moveTo>
                      <a:pt x="251" y="206"/>
                    </a:moveTo>
                    <a:cubicBezTo>
                      <a:pt x="252" y="205"/>
                      <a:pt x="251" y="204"/>
                      <a:pt x="253" y="204"/>
                    </a:cubicBezTo>
                    <a:cubicBezTo>
                      <a:pt x="255" y="206"/>
                      <a:pt x="255" y="206"/>
                      <a:pt x="255" y="206"/>
                    </a:cubicBezTo>
                    <a:cubicBezTo>
                      <a:pt x="254" y="207"/>
                      <a:pt x="252" y="207"/>
                      <a:pt x="251" y="206"/>
                    </a:cubicBezTo>
                    <a:close/>
                    <a:moveTo>
                      <a:pt x="247" y="197"/>
                    </a:moveTo>
                    <a:cubicBezTo>
                      <a:pt x="246" y="195"/>
                      <a:pt x="244" y="198"/>
                      <a:pt x="243" y="196"/>
                    </a:cubicBezTo>
                    <a:cubicBezTo>
                      <a:pt x="244" y="194"/>
                      <a:pt x="248" y="194"/>
                      <a:pt x="251" y="195"/>
                    </a:cubicBezTo>
                    <a:cubicBezTo>
                      <a:pt x="256" y="196"/>
                      <a:pt x="260" y="192"/>
                      <a:pt x="265" y="191"/>
                    </a:cubicBezTo>
                    <a:cubicBezTo>
                      <a:pt x="266" y="193"/>
                      <a:pt x="268" y="194"/>
                      <a:pt x="267" y="195"/>
                    </a:cubicBezTo>
                    <a:cubicBezTo>
                      <a:pt x="264" y="194"/>
                      <a:pt x="262" y="196"/>
                      <a:pt x="260" y="197"/>
                    </a:cubicBezTo>
                    <a:cubicBezTo>
                      <a:pt x="259" y="196"/>
                      <a:pt x="254" y="198"/>
                      <a:pt x="255" y="195"/>
                    </a:cubicBezTo>
                    <a:cubicBezTo>
                      <a:pt x="254" y="195"/>
                      <a:pt x="254" y="196"/>
                      <a:pt x="253" y="196"/>
                    </a:cubicBezTo>
                    <a:lnTo>
                      <a:pt x="247" y="197"/>
                    </a:lnTo>
                    <a:close/>
                    <a:moveTo>
                      <a:pt x="231" y="208"/>
                    </a:moveTo>
                    <a:cubicBezTo>
                      <a:pt x="231" y="205"/>
                      <a:pt x="231" y="205"/>
                      <a:pt x="231" y="205"/>
                    </a:cubicBezTo>
                    <a:cubicBezTo>
                      <a:pt x="234" y="205"/>
                      <a:pt x="238" y="206"/>
                      <a:pt x="241" y="204"/>
                    </a:cubicBezTo>
                    <a:cubicBezTo>
                      <a:pt x="242" y="205"/>
                      <a:pt x="244" y="207"/>
                      <a:pt x="246" y="205"/>
                    </a:cubicBezTo>
                    <a:cubicBezTo>
                      <a:pt x="248" y="205"/>
                      <a:pt x="247" y="207"/>
                      <a:pt x="247" y="208"/>
                    </a:cubicBezTo>
                    <a:cubicBezTo>
                      <a:pt x="244" y="210"/>
                      <a:pt x="243" y="206"/>
                      <a:pt x="240" y="208"/>
                    </a:cubicBezTo>
                    <a:cubicBezTo>
                      <a:pt x="237" y="207"/>
                      <a:pt x="234" y="207"/>
                      <a:pt x="231" y="208"/>
                    </a:cubicBezTo>
                    <a:close/>
                    <a:moveTo>
                      <a:pt x="227" y="299"/>
                    </a:moveTo>
                    <a:cubicBezTo>
                      <a:pt x="228" y="299"/>
                      <a:pt x="228" y="299"/>
                      <a:pt x="228" y="299"/>
                    </a:cubicBezTo>
                    <a:cubicBezTo>
                      <a:pt x="227" y="300"/>
                      <a:pt x="227" y="300"/>
                      <a:pt x="227" y="300"/>
                    </a:cubicBezTo>
                    <a:lnTo>
                      <a:pt x="227" y="299"/>
                    </a:lnTo>
                    <a:close/>
                    <a:moveTo>
                      <a:pt x="227" y="207"/>
                    </a:moveTo>
                    <a:cubicBezTo>
                      <a:pt x="227" y="206"/>
                      <a:pt x="228" y="206"/>
                      <a:pt x="229" y="206"/>
                    </a:cubicBezTo>
                    <a:cubicBezTo>
                      <a:pt x="229" y="208"/>
                      <a:pt x="229" y="208"/>
                      <a:pt x="229" y="208"/>
                    </a:cubicBezTo>
                    <a:cubicBezTo>
                      <a:pt x="227" y="208"/>
                      <a:pt x="227" y="208"/>
                      <a:pt x="227" y="208"/>
                    </a:cubicBezTo>
                    <a:lnTo>
                      <a:pt x="227" y="207"/>
                    </a:lnTo>
                    <a:close/>
                    <a:moveTo>
                      <a:pt x="219" y="206"/>
                    </a:moveTo>
                    <a:cubicBezTo>
                      <a:pt x="225" y="205"/>
                      <a:pt x="225" y="205"/>
                      <a:pt x="225" y="205"/>
                    </a:cubicBezTo>
                    <a:cubicBezTo>
                      <a:pt x="225" y="207"/>
                      <a:pt x="220" y="206"/>
                      <a:pt x="220" y="209"/>
                    </a:cubicBezTo>
                    <a:lnTo>
                      <a:pt x="219" y="206"/>
                    </a:lnTo>
                    <a:close/>
                    <a:moveTo>
                      <a:pt x="217" y="196"/>
                    </a:moveTo>
                    <a:cubicBezTo>
                      <a:pt x="218" y="195"/>
                      <a:pt x="218" y="195"/>
                      <a:pt x="218" y="195"/>
                    </a:cubicBezTo>
                    <a:cubicBezTo>
                      <a:pt x="220" y="194"/>
                      <a:pt x="222" y="196"/>
                      <a:pt x="224" y="196"/>
                    </a:cubicBezTo>
                    <a:cubicBezTo>
                      <a:pt x="224" y="197"/>
                      <a:pt x="225" y="197"/>
                      <a:pt x="226" y="197"/>
                    </a:cubicBezTo>
                    <a:cubicBezTo>
                      <a:pt x="227" y="197"/>
                      <a:pt x="228" y="195"/>
                      <a:pt x="229" y="194"/>
                    </a:cubicBezTo>
                    <a:cubicBezTo>
                      <a:pt x="230" y="193"/>
                      <a:pt x="232" y="194"/>
                      <a:pt x="233" y="194"/>
                    </a:cubicBezTo>
                    <a:cubicBezTo>
                      <a:pt x="233" y="195"/>
                      <a:pt x="233" y="195"/>
                      <a:pt x="233" y="196"/>
                    </a:cubicBezTo>
                    <a:cubicBezTo>
                      <a:pt x="233" y="196"/>
                      <a:pt x="234" y="197"/>
                      <a:pt x="235" y="197"/>
                    </a:cubicBezTo>
                    <a:cubicBezTo>
                      <a:pt x="236" y="196"/>
                      <a:pt x="236" y="194"/>
                      <a:pt x="236" y="193"/>
                    </a:cubicBezTo>
                    <a:cubicBezTo>
                      <a:pt x="237" y="195"/>
                      <a:pt x="239" y="196"/>
                      <a:pt x="242" y="195"/>
                    </a:cubicBezTo>
                    <a:cubicBezTo>
                      <a:pt x="241" y="196"/>
                      <a:pt x="242" y="197"/>
                      <a:pt x="241" y="197"/>
                    </a:cubicBezTo>
                    <a:cubicBezTo>
                      <a:pt x="236" y="198"/>
                      <a:pt x="230" y="196"/>
                      <a:pt x="226" y="198"/>
                    </a:cubicBezTo>
                    <a:cubicBezTo>
                      <a:pt x="223" y="197"/>
                      <a:pt x="219" y="199"/>
                      <a:pt x="217" y="196"/>
                    </a:cubicBezTo>
                    <a:close/>
                    <a:moveTo>
                      <a:pt x="144" y="295"/>
                    </a:moveTo>
                    <a:cubicBezTo>
                      <a:pt x="146" y="291"/>
                      <a:pt x="149" y="293"/>
                      <a:pt x="150" y="295"/>
                    </a:cubicBezTo>
                    <a:cubicBezTo>
                      <a:pt x="154" y="293"/>
                      <a:pt x="154" y="293"/>
                      <a:pt x="154" y="293"/>
                    </a:cubicBezTo>
                    <a:cubicBezTo>
                      <a:pt x="154" y="294"/>
                      <a:pt x="154" y="294"/>
                      <a:pt x="154" y="295"/>
                    </a:cubicBezTo>
                    <a:cubicBezTo>
                      <a:pt x="151" y="296"/>
                      <a:pt x="147" y="297"/>
                      <a:pt x="144" y="295"/>
                    </a:cubicBezTo>
                    <a:close/>
                    <a:moveTo>
                      <a:pt x="90" y="209"/>
                    </a:moveTo>
                    <a:cubicBezTo>
                      <a:pt x="91" y="209"/>
                      <a:pt x="92" y="209"/>
                      <a:pt x="92" y="210"/>
                    </a:cubicBezTo>
                    <a:cubicBezTo>
                      <a:pt x="94" y="209"/>
                      <a:pt x="94" y="207"/>
                      <a:pt x="94" y="205"/>
                    </a:cubicBezTo>
                    <a:cubicBezTo>
                      <a:pt x="96" y="202"/>
                      <a:pt x="96" y="202"/>
                      <a:pt x="96" y="202"/>
                    </a:cubicBezTo>
                    <a:cubicBezTo>
                      <a:pt x="100" y="204"/>
                      <a:pt x="104" y="199"/>
                      <a:pt x="108" y="202"/>
                    </a:cubicBezTo>
                    <a:cubicBezTo>
                      <a:pt x="110" y="199"/>
                      <a:pt x="110" y="204"/>
                      <a:pt x="113" y="202"/>
                    </a:cubicBezTo>
                    <a:cubicBezTo>
                      <a:pt x="118" y="206"/>
                      <a:pt x="123" y="202"/>
                      <a:pt x="129" y="201"/>
                    </a:cubicBezTo>
                    <a:cubicBezTo>
                      <a:pt x="130" y="203"/>
                      <a:pt x="133" y="204"/>
                      <a:pt x="135" y="204"/>
                    </a:cubicBezTo>
                    <a:cubicBezTo>
                      <a:pt x="133" y="206"/>
                      <a:pt x="133" y="206"/>
                      <a:pt x="133" y="206"/>
                    </a:cubicBezTo>
                    <a:cubicBezTo>
                      <a:pt x="132" y="206"/>
                      <a:pt x="132" y="206"/>
                      <a:pt x="132" y="206"/>
                    </a:cubicBezTo>
                    <a:cubicBezTo>
                      <a:pt x="130" y="207"/>
                      <a:pt x="126" y="206"/>
                      <a:pt x="125" y="209"/>
                    </a:cubicBezTo>
                    <a:cubicBezTo>
                      <a:pt x="130" y="210"/>
                      <a:pt x="134" y="211"/>
                      <a:pt x="138" y="209"/>
                    </a:cubicBezTo>
                    <a:cubicBezTo>
                      <a:pt x="143" y="213"/>
                      <a:pt x="150" y="209"/>
                      <a:pt x="155" y="212"/>
                    </a:cubicBezTo>
                    <a:cubicBezTo>
                      <a:pt x="153" y="212"/>
                      <a:pt x="153" y="214"/>
                      <a:pt x="152" y="214"/>
                    </a:cubicBezTo>
                    <a:cubicBezTo>
                      <a:pt x="148" y="216"/>
                      <a:pt x="145" y="215"/>
                      <a:pt x="141" y="216"/>
                    </a:cubicBezTo>
                    <a:cubicBezTo>
                      <a:pt x="133" y="218"/>
                      <a:pt x="135" y="208"/>
                      <a:pt x="127" y="211"/>
                    </a:cubicBezTo>
                    <a:cubicBezTo>
                      <a:pt x="125" y="212"/>
                      <a:pt x="128" y="214"/>
                      <a:pt x="124" y="214"/>
                    </a:cubicBezTo>
                    <a:cubicBezTo>
                      <a:pt x="120" y="215"/>
                      <a:pt x="113" y="216"/>
                      <a:pt x="111" y="211"/>
                    </a:cubicBezTo>
                    <a:cubicBezTo>
                      <a:pt x="110" y="212"/>
                      <a:pt x="111" y="213"/>
                      <a:pt x="110" y="213"/>
                    </a:cubicBezTo>
                    <a:cubicBezTo>
                      <a:pt x="106" y="212"/>
                      <a:pt x="101" y="215"/>
                      <a:pt x="97" y="214"/>
                    </a:cubicBezTo>
                    <a:cubicBezTo>
                      <a:pt x="92" y="215"/>
                      <a:pt x="92" y="212"/>
                      <a:pt x="90" y="209"/>
                    </a:cubicBezTo>
                    <a:close/>
                    <a:moveTo>
                      <a:pt x="103" y="195"/>
                    </a:moveTo>
                    <a:cubicBezTo>
                      <a:pt x="101" y="195"/>
                      <a:pt x="96" y="196"/>
                      <a:pt x="95" y="193"/>
                    </a:cubicBezTo>
                    <a:cubicBezTo>
                      <a:pt x="96" y="193"/>
                      <a:pt x="96" y="193"/>
                      <a:pt x="96" y="193"/>
                    </a:cubicBezTo>
                    <a:cubicBezTo>
                      <a:pt x="98" y="195"/>
                      <a:pt x="102" y="192"/>
                      <a:pt x="105" y="194"/>
                    </a:cubicBezTo>
                    <a:cubicBezTo>
                      <a:pt x="104" y="195"/>
                      <a:pt x="104" y="195"/>
                      <a:pt x="103" y="195"/>
                    </a:cubicBezTo>
                    <a:close/>
                    <a:moveTo>
                      <a:pt x="93" y="194"/>
                    </a:moveTo>
                    <a:cubicBezTo>
                      <a:pt x="93" y="193"/>
                      <a:pt x="93" y="193"/>
                      <a:pt x="93" y="193"/>
                    </a:cubicBezTo>
                    <a:cubicBezTo>
                      <a:pt x="94" y="193"/>
                      <a:pt x="94" y="193"/>
                      <a:pt x="94" y="193"/>
                    </a:cubicBezTo>
                    <a:lnTo>
                      <a:pt x="93" y="194"/>
                    </a:lnTo>
                    <a:close/>
                    <a:moveTo>
                      <a:pt x="81" y="186"/>
                    </a:moveTo>
                    <a:cubicBezTo>
                      <a:pt x="82" y="182"/>
                      <a:pt x="82" y="182"/>
                      <a:pt x="82" y="182"/>
                    </a:cubicBezTo>
                    <a:cubicBezTo>
                      <a:pt x="83" y="183"/>
                      <a:pt x="84" y="183"/>
                      <a:pt x="85" y="184"/>
                    </a:cubicBezTo>
                    <a:cubicBezTo>
                      <a:pt x="85" y="183"/>
                      <a:pt x="86" y="182"/>
                      <a:pt x="86" y="181"/>
                    </a:cubicBezTo>
                    <a:cubicBezTo>
                      <a:pt x="84" y="182"/>
                      <a:pt x="82" y="180"/>
                      <a:pt x="81" y="179"/>
                    </a:cubicBezTo>
                    <a:cubicBezTo>
                      <a:pt x="80" y="181"/>
                      <a:pt x="75" y="182"/>
                      <a:pt x="77" y="184"/>
                    </a:cubicBezTo>
                    <a:cubicBezTo>
                      <a:pt x="74" y="185"/>
                      <a:pt x="71" y="184"/>
                      <a:pt x="68" y="185"/>
                    </a:cubicBezTo>
                    <a:cubicBezTo>
                      <a:pt x="60" y="187"/>
                      <a:pt x="63" y="181"/>
                      <a:pt x="59" y="178"/>
                    </a:cubicBezTo>
                    <a:cubicBezTo>
                      <a:pt x="64" y="176"/>
                      <a:pt x="64" y="176"/>
                      <a:pt x="64" y="176"/>
                    </a:cubicBezTo>
                    <a:cubicBezTo>
                      <a:pt x="63" y="175"/>
                      <a:pt x="63" y="175"/>
                      <a:pt x="63" y="175"/>
                    </a:cubicBezTo>
                    <a:cubicBezTo>
                      <a:pt x="63" y="174"/>
                      <a:pt x="64" y="174"/>
                      <a:pt x="65" y="174"/>
                    </a:cubicBezTo>
                    <a:cubicBezTo>
                      <a:pt x="67" y="179"/>
                      <a:pt x="73" y="176"/>
                      <a:pt x="78" y="178"/>
                    </a:cubicBezTo>
                    <a:cubicBezTo>
                      <a:pt x="79" y="178"/>
                      <a:pt x="82" y="176"/>
                      <a:pt x="80" y="174"/>
                    </a:cubicBezTo>
                    <a:cubicBezTo>
                      <a:pt x="86" y="174"/>
                      <a:pt x="86" y="174"/>
                      <a:pt x="86" y="174"/>
                    </a:cubicBezTo>
                    <a:cubicBezTo>
                      <a:pt x="88" y="175"/>
                      <a:pt x="86" y="177"/>
                      <a:pt x="88" y="178"/>
                    </a:cubicBezTo>
                    <a:cubicBezTo>
                      <a:pt x="89" y="177"/>
                      <a:pt x="90" y="176"/>
                      <a:pt x="90" y="175"/>
                    </a:cubicBezTo>
                    <a:cubicBezTo>
                      <a:pt x="93" y="176"/>
                      <a:pt x="99" y="173"/>
                      <a:pt x="98" y="178"/>
                    </a:cubicBezTo>
                    <a:cubicBezTo>
                      <a:pt x="101" y="178"/>
                      <a:pt x="104" y="179"/>
                      <a:pt x="107" y="177"/>
                    </a:cubicBezTo>
                    <a:cubicBezTo>
                      <a:pt x="111" y="166"/>
                      <a:pt x="112" y="181"/>
                      <a:pt x="119" y="179"/>
                    </a:cubicBezTo>
                    <a:cubicBezTo>
                      <a:pt x="121" y="179"/>
                      <a:pt x="125" y="180"/>
                      <a:pt x="126" y="178"/>
                    </a:cubicBezTo>
                    <a:cubicBezTo>
                      <a:pt x="123" y="176"/>
                      <a:pt x="123" y="176"/>
                      <a:pt x="123" y="176"/>
                    </a:cubicBezTo>
                    <a:cubicBezTo>
                      <a:pt x="123" y="173"/>
                      <a:pt x="127" y="173"/>
                      <a:pt x="130" y="172"/>
                    </a:cubicBezTo>
                    <a:cubicBezTo>
                      <a:pt x="130" y="173"/>
                      <a:pt x="131" y="175"/>
                      <a:pt x="133" y="175"/>
                    </a:cubicBezTo>
                    <a:cubicBezTo>
                      <a:pt x="133" y="176"/>
                      <a:pt x="135" y="177"/>
                      <a:pt x="133" y="178"/>
                    </a:cubicBezTo>
                    <a:cubicBezTo>
                      <a:pt x="136" y="180"/>
                      <a:pt x="139" y="179"/>
                      <a:pt x="140" y="182"/>
                    </a:cubicBezTo>
                    <a:cubicBezTo>
                      <a:pt x="142" y="180"/>
                      <a:pt x="142" y="180"/>
                      <a:pt x="142" y="180"/>
                    </a:cubicBezTo>
                    <a:cubicBezTo>
                      <a:pt x="143" y="182"/>
                      <a:pt x="143" y="182"/>
                      <a:pt x="143" y="182"/>
                    </a:cubicBezTo>
                    <a:cubicBezTo>
                      <a:pt x="143" y="179"/>
                      <a:pt x="145" y="180"/>
                      <a:pt x="146" y="180"/>
                    </a:cubicBezTo>
                    <a:cubicBezTo>
                      <a:pt x="147" y="186"/>
                      <a:pt x="142" y="180"/>
                      <a:pt x="140" y="182"/>
                    </a:cubicBezTo>
                    <a:cubicBezTo>
                      <a:pt x="139" y="182"/>
                      <a:pt x="139" y="183"/>
                      <a:pt x="139" y="184"/>
                    </a:cubicBezTo>
                    <a:cubicBezTo>
                      <a:pt x="140" y="185"/>
                      <a:pt x="140" y="187"/>
                      <a:pt x="142" y="186"/>
                    </a:cubicBezTo>
                    <a:cubicBezTo>
                      <a:pt x="142" y="186"/>
                      <a:pt x="142" y="186"/>
                      <a:pt x="142" y="186"/>
                    </a:cubicBezTo>
                    <a:cubicBezTo>
                      <a:pt x="142" y="186"/>
                      <a:pt x="142" y="186"/>
                      <a:pt x="142" y="186"/>
                    </a:cubicBezTo>
                    <a:cubicBezTo>
                      <a:pt x="141" y="187"/>
                      <a:pt x="141" y="188"/>
                      <a:pt x="142" y="188"/>
                    </a:cubicBezTo>
                    <a:cubicBezTo>
                      <a:pt x="144" y="189"/>
                      <a:pt x="143" y="186"/>
                      <a:pt x="144" y="186"/>
                    </a:cubicBezTo>
                    <a:cubicBezTo>
                      <a:pt x="146" y="183"/>
                      <a:pt x="149" y="187"/>
                      <a:pt x="152" y="186"/>
                    </a:cubicBezTo>
                    <a:cubicBezTo>
                      <a:pt x="156" y="184"/>
                      <a:pt x="159" y="188"/>
                      <a:pt x="162" y="186"/>
                    </a:cubicBezTo>
                    <a:cubicBezTo>
                      <a:pt x="172" y="188"/>
                      <a:pt x="181" y="185"/>
                      <a:pt x="191" y="185"/>
                    </a:cubicBezTo>
                    <a:cubicBezTo>
                      <a:pt x="192" y="184"/>
                      <a:pt x="191" y="183"/>
                      <a:pt x="192" y="182"/>
                    </a:cubicBezTo>
                    <a:cubicBezTo>
                      <a:pt x="193" y="180"/>
                      <a:pt x="193" y="183"/>
                      <a:pt x="194" y="182"/>
                    </a:cubicBezTo>
                    <a:cubicBezTo>
                      <a:pt x="195" y="180"/>
                      <a:pt x="195" y="180"/>
                      <a:pt x="195" y="180"/>
                    </a:cubicBezTo>
                    <a:cubicBezTo>
                      <a:pt x="196" y="180"/>
                      <a:pt x="196" y="180"/>
                      <a:pt x="196" y="180"/>
                    </a:cubicBezTo>
                    <a:cubicBezTo>
                      <a:pt x="196" y="182"/>
                      <a:pt x="196" y="182"/>
                      <a:pt x="196" y="182"/>
                    </a:cubicBezTo>
                    <a:cubicBezTo>
                      <a:pt x="198" y="186"/>
                      <a:pt x="205" y="186"/>
                      <a:pt x="210" y="186"/>
                    </a:cubicBezTo>
                    <a:cubicBezTo>
                      <a:pt x="214" y="180"/>
                      <a:pt x="217" y="189"/>
                      <a:pt x="220" y="183"/>
                    </a:cubicBezTo>
                    <a:cubicBezTo>
                      <a:pt x="225" y="184"/>
                      <a:pt x="232" y="185"/>
                      <a:pt x="237" y="183"/>
                    </a:cubicBezTo>
                    <a:cubicBezTo>
                      <a:pt x="241" y="187"/>
                      <a:pt x="242" y="179"/>
                      <a:pt x="246" y="182"/>
                    </a:cubicBezTo>
                    <a:cubicBezTo>
                      <a:pt x="246" y="181"/>
                      <a:pt x="246" y="181"/>
                      <a:pt x="246" y="181"/>
                    </a:cubicBezTo>
                    <a:cubicBezTo>
                      <a:pt x="246" y="180"/>
                      <a:pt x="245" y="179"/>
                      <a:pt x="243" y="180"/>
                    </a:cubicBezTo>
                    <a:cubicBezTo>
                      <a:pt x="241" y="181"/>
                      <a:pt x="237" y="180"/>
                      <a:pt x="235" y="180"/>
                    </a:cubicBezTo>
                    <a:cubicBezTo>
                      <a:pt x="234" y="176"/>
                      <a:pt x="239" y="181"/>
                      <a:pt x="241" y="178"/>
                    </a:cubicBezTo>
                    <a:cubicBezTo>
                      <a:pt x="244" y="179"/>
                      <a:pt x="247" y="178"/>
                      <a:pt x="250" y="177"/>
                    </a:cubicBezTo>
                    <a:cubicBezTo>
                      <a:pt x="249" y="180"/>
                      <a:pt x="249" y="180"/>
                      <a:pt x="249" y="180"/>
                    </a:cubicBezTo>
                    <a:cubicBezTo>
                      <a:pt x="247" y="184"/>
                      <a:pt x="253" y="181"/>
                      <a:pt x="252" y="183"/>
                    </a:cubicBezTo>
                    <a:cubicBezTo>
                      <a:pt x="255" y="185"/>
                      <a:pt x="259" y="183"/>
                      <a:pt x="260" y="181"/>
                    </a:cubicBezTo>
                    <a:cubicBezTo>
                      <a:pt x="261" y="182"/>
                      <a:pt x="264" y="182"/>
                      <a:pt x="266" y="182"/>
                    </a:cubicBezTo>
                    <a:cubicBezTo>
                      <a:pt x="269" y="183"/>
                      <a:pt x="275" y="181"/>
                      <a:pt x="278" y="183"/>
                    </a:cubicBezTo>
                    <a:cubicBezTo>
                      <a:pt x="280" y="181"/>
                      <a:pt x="281" y="184"/>
                      <a:pt x="283" y="183"/>
                    </a:cubicBezTo>
                    <a:cubicBezTo>
                      <a:pt x="287" y="182"/>
                      <a:pt x="294" y="185"/>
                      <a:pt x="296" y="181"/>
                    </a:cubicBezTo>
                    <a:cubicBezTo>
                      <a:pt x="296" y="179"/>
                      <a:pt x="295" y="179"/>
                      <a:pt x="294" y="179"/>
                    </a:cubicBezTo>
                    <a:cubicBezTo>
                      <a:pt x="294" y="178"/>
                      <a:pt x="294" y="178"/>
                      <a:pt x="294" y="178"/>
                    </a:cubicBezTo>
                    <a:cubicBezTo>
                      <a:pt x="296" y="176"/>
                      <a:pt x="298" y="177"/>
                      <a:pt x="299" y="178"/>
                    </a:cubicBezTo>
                    <a:cubicBezTo>
                      <a:pt x="298" y="178"/>
                      <a:pt x="298" y="180"/>
                      <a:pt x="297" y="181"/>
                    </a:cubicBezTo>
                    <a:cubicBezTo>
                      <a:pt x="298" y="184"/>
                      <a:pt x="301" y="182"/>
                      <a:pt x="303" y="182"/>
                    </a:cubicBezTo>
                    <a:cubicBezTo>
                      <a:pt x="306" y="181"/>
                      <a:pt x="304" y="178"/>
                      <a:pt x="306" y="176"/>
                    </a:cubicBezTo>
                    <a:cubicBezTo>
                      <a:pt x="307" y="177"/>
                      <a:pt x="310" y="175"/>
                      <a:pt x="310" y="177"/>
                    </a:cubicBezTo>
                    <a:cubicBezTo>
                      <a:pt x="309" y="178"/>
                      <a:pt x="308" y="178"/>
                      <a:pt x="307" y="177"/>
                    </a:cubicBezTo>
                    <a:cubicBezTo>
                      <a:pt x="307" y="178"/>
                      <a:pt x="306" y="178"/>
                      <a:pt x="307" y="179"/>
                    </a:cubicBezTo>
                    <a:cubicBezTo>
                      <a:pt x="309" y="179"/>
                      <a:pt x="307" y="183"/>
                      <a:pt x="311" y="182"/>
                    </a:cubicBezTo>
                    <a:cubicBezTo>
                      <a:pt x="313" y="182"/>
                      <a:pt x="311" y="181"/>
                      <a:pt x="312" y="180"/>
                    </a:cubicBezTo>
                    <a:cubicBezTo>
                      <a:pt x="318" y="178"/>
                      <a:pt x="322" y="186"/>
                      <a:pt x="329" y="182"/>
                    </a:cubicBezTo>
                    <a:cubicBezTo>
                      <a:pt x="331" y="185"/>
                      <a:pt x="334" y="182"/>
                      <a:pt x="336" y="183"/>
                    </a:cubicBezTo>
                    <a:cubicBezTo>
                      <a:pt x="338" y="181"/>
                      <a:pt x="340" y="184"/>
                      <a:pt x="342" y="183"/>
                    </a:cubicBezTo>
                    <a:cubicBezTo>
                      <a:pt x="341" y="180"/>
                      <a:pt x="345" y="182"/>
                      <a:pt x="344" y="179"/>
                    </a:cubicBezTo>
                    <a:cubicBezTo>
                      <a:pt x="344" y="177"/>
                      <a:pt x="342" y="179"/>
                      <a:pt x="341" y="179"/>
                    </a:cubicBezTo>
                    <a:cubicBezTo>
                      <a:pt x="342" y="178"/>
                      <a:pt x="342" y="174"/>
                      <a:pt x="345" y="175"/>
                    </a:cubicBezTo>
                    <a:cubicBezTo>
                      <a:pt x="347" y="176"/>
                      <a:pt x="350" y="177"/>
                      <a:pt x="352" y="178"/>
                    </a:cubicBezTo>
                    <a:cubicBezTo>
                      <a:pt x="350" y="182"/>
                      <a:pt x="356" y="181"/>
                      <a:pt x="357" y="183"/>
                    </a:cubicBezTo>
                    <a:cubicBezTo>
                      <a:pt x="360" y="184"/>
                      <a:pt x="362" y="182"/>
                      <a:pt x="364" y="183"/>
                    </a:cubicBezTo>
                    <a:cubicBezTo>
                      <a:pt x="366" y="183"/>
                      <a:pt x="369" y="184"/>
                      <a:pt x="370" y="182"/>
                    </a:cubicBezTo>
                    <a:cubicBezTo>
                      <a:pt x="371" y="181"/>
                      <a:pt x="374" y="181"/>
                      <a:pt x="374" y="183"/>
                    </a:cubicBezTo>
                    <a:cubicBezTo>
                      <a:pt x="378" y="185"/>
                      <a:pt x="381" y="179"/>
                      <a:pt x="383" y="183"/>
                    </a:cubicBezTo>
                    <a:cubicBezTo>
                      <a:pt x="387" y="180"/>
                      <a:pt x="391" y="186"/>
                      <a:pt x="395" y="182"/>
                    </a:cubicBezTo>
                    <a:cubicBezTo>
                      <a:pt x="395" y="182"/>
                      <a:pt x="395" y="182"/>
                      <a:pt x="394" y="182"/>
                    </a:cubicBezTo>
                    <a:cubicBezTo>
                      <a:pt x="396" y="180"/>
                      <a:pt x="399" y="185"/>
                      <a:pt x="402" y="182"/>
                    </a:cubicBezTo>
                    <a:cubicBezTo>
                      <a:pt x="407" y="180"/>
                      <a:pt x="412" y="182"/>
                      <a:pt x="416" y="182"/>
                    </a:cubicBezTo>
                    <a:cubicBezTo>
                      <a:pt x="420" y="179"/>
                      <a:pt x="426" y="183"/>
                      <a:pt x="428" y="179"/>
                    </a:cubicBezTo>
                    <a:cubicBezTo>
                      <a:pt x="437" y="182"/>
                      <a:pt x="447" y="181"/>
                      <a:pt x="457" y="180"/>
                    </a:cubicBezTo>
                    <a:cubicBezTo>
                      <a:pt x="466" y="181"/>
                      <a:pt x="476" y="180"/>
                      <a:pt x="485" y="181"/>
                    </a:cubicBezTo>
                    <a:cubicBezTo>
                      <a:pt x="488" y="183"/>
                      <a:pt x="488" y="183"/>
                      <a:pt x="488" y="183"/>
                    </a:cubicBezTo>
                    <a:cubicBezTo>
                      <a:pt x="485" y="182"/>
                      <a:pt x="480" y="186"/>
                      <a:pt x="479" y="182"/>
                    </a:cubicBezTo>
                    <a:cubicBezTo>
                      <a:pt x="478" y="180"/>
                      <a:pt x="477" y="184"/>
                      <a:pt x="475" y="182"/>
                    </a:cubicBezTo>
                    <a:cubicBezTo>
                      <a:pt x="475" y="184"/>
                      <a:pt x="474" y="183"/>
                      <a:pt x="472" y="183"/>
                    </a:cubicBezTo>
                    <a:cubicBezTo>
                      <a:pt x="471" y="184"/>
                      <a:pt x="468" y="184"/>
                      <a:pt x="467" y="186"/>
                    </a:cubicBezTo>
                    <a:cubicBezTo>
                      <a:pt x="464" y="188"/>
                      <a:pt x="463" y="185"/>
                      <a:pt x="461" y="184"/>
                    </a:cubicBezTo>
                    <a:cubicBezTo>
                      <a:pt x="452" y="185"/>
                      <a:pt x="444" y="183"/>
                      <a:pt x="435" y="185"/>
                    </a:cubicBezTo>
                    <a:cubicBezTo>
                      <a:pt x="434" y="185"/>
                      <a:pt x="434" y="187"/>
                      <a:pt x="434" y="187"/>
                    </a:cubicBezTo>
                    <a:cubicBezTo>
                      <a:pt x="429" y="187"/>
                      <a:pt x="424" y="189"/>
                      <a:pt x="421" y="186"/>
                    </a:cubicBezTo>
                    <a:cubicBezTo>
                      <a:pt x="418" y="184"/>
                      <a:pt x="412" y="185"/>
                      <a:pt x="409" y="185"/>
                    </a:cubicBezTo>
                    <a:cubicBezTo>
                      <a:pt x="407" y="187"/>
                      <a:pt x="402" y="184"/>
                      <a:pt x="400" y="187"/>
                    </a:cubicBezTo>
                    <a:cubicBezTo>
                      <a:pt x="398" y="188"/>
                      <a:pt x="399" y="186"/>
                      <a:pt x="398" y="185"/>
                    </a:cubicBezTo>
                    <a:cubicBezTo>
                      <a:pt x="394" y="188"/>
                      <a:pt x="391" y="182"/>
                      <a:pt x="387" y="185"/>
                    </a:cubicBezTo>
                    <a:cubicBezTo>
                      <a:pt x="386" y="189"/>
                      <a:pt x="380" y="187"/>
                      <a:pt x="378" y="188"/>
                    </a:cubicBezTo>
                    <a:cubicBezTo>
                      <a:pt x="375" y="187"/>
                      <a:pt x="374" y="186"/>
                      <a:pt x="374" y="184"/>
                    </a:cubicBezTo>
                    <a:cubicBezTo>
                      <a:pt x="372" y="184"/>
                      <a:pt x="372" y="186"/>
                      <a:pt x="372" y="186"/>
                    </a:cubicBezTo>
                    <a:cubicBezTo>
                      <a:pt x="369" y="187"/>
                      <a:pt x="364" y="188"/>
                      <a:pt x="361" y="186"/>
                    </a:cubicBezTo>
                    <a:cubicBezTo>
                      <a:pt x="342" y="188"/>
                      <a:pt x="321" y="186"/>
                      <a:pt x="304" y="188"/>
                    </a:cubicBezTo>
                    <a:cubicBezTo>
                      <a:pt x="303" y="186"/>
                      <a:pt x="301" y="187"/>
                      <a:pt x="300" y="188"/>
                    </a:cubicBezTo>
                    <a:cubicBezTo>
                      <a:pt x="298" y="185"/>
                      <a:pt x="296" y="189"/>
                      <a:pt x="293" y="186"/>
                    </a:cubicBezTo>
                    <a:cubicBezTo>
                      <a:pt x="289" y="191"/>
                      <a:pt x="286" y="184"/>
                      <a:pt x="283" y="188"/>
                    </a:cubicBezTo>
                    <a:cubicBezTo>
                      <a:pt x="274" y="187"/>
                      <a:pt x="263" y="191"/>
                      <a:pt x="254" y="188"/>
                    </a:cubicBezTo>
                    <a:cubicBezTo>
                      <a:pt x="251" y="189"/>
                      <a:pt x="247" y="189"/>
                      <a:pt x="244" y="187"/>
                    </a:cubicBezTo>
                    <a:cubicBezTo>
                      <a:pt x="238" y="189"/>
                      <a:pt x="231" y="188"/>
                      <a:pt x="224" y="190"/>
                    </a:cubicBezTo>
                    <a:cubicBezTo>
                      <a:pt x="222" y="187"/>
                      <a:pt x="220" y="192"/>
                      <a:pt x="218" y="189"/>
                    </a:cubicBezTo>
                    <a:cubicBezTo>
                      <a:pt x="197" y="190"/>
                      <a:pt x="177" y="188"/>
                      <a:pt x="156" y="188"/>
                    </a:cubicBezTo>
                    <a:cubicBezTo>
                      <a:pt x="152" y="191"/>
                      <a:pt x="146" y="190"/>
                      <a:pt x="142" y="188"/>
                    </a:cubicBezTo>
                    <a:cubicBezTo>
                      <a:pt x="136" y="190"/>
                      <a:pt x="131" y="189"/>
                      <a:pt x="125" y="188"/>
                    </a:cubicBezTo>
                    <a:cubicBezTo>
                      <a:pt x="110" y="188"/>
                      <a:pt x="95" y="188"/>
                      <a:pt x="81" y="186"/>
                    </a:cubicBezTo>
                    <a:close/>
                    <a:moveTo>
                      <a:pt x="55" y="211"/>
                    </a:moveTo>
                    <a:cubicBezTo>
                      <a:pt x="59" y="210"/>
                      <a:pt x="63" y="212"/>
                      <a:pt x="66" y="209"/>
                    </a:cubicBezTo>
                    <a:cubicBezTo>
                      <a:pt x="65" y="208"/>
                      <a:pt x="65" y="208"/>
                      <a:pt x="65" y="208"/>
                    </a:cubicBezTo>
                    <a:cubicBezTo>
                      <a:pt x="70" y="206"/>
                      <a:pt x="71" y="211"/>
                      <a:pt x="76" y="211"/>
                    </a:cubicBezTo>
                    <a:cubicBezTo>
                      <a:pt x="77" y="210"/>
                      <a:pt x="77" y="209"/>
                      <a:pt x="77" y="208"/>
                    </a:cubicBezTo>
                    <a:cubicBezTo>
                      <a:pt x="80" y="207"/>
                      <a:pt x="82" y="208"/>
                      <a:pt x="84" y="208"/>
                    </a:cubicBezTo>
                    <a:cubicBezTo>
                      <a:pt x="81" y="217"/>
                      <a:pt x="72" y="210"/>
                      <a:pt x="66" y="213"/>
                    </a:cubicBezTo>
                    <a:cubicBezTo>
                      <a:pt x="64" y="210"/>
                      <a:pt x="58" y="212"/>
                      <a:pt x="55" y="211"/>
                    </a:cubicBezTo>
                    <a:close/>
                    <a:moveTo>
                      <a:pt x="34" y="268"/>
                    </a:moveTo>
                    <a:cubicBezTo>
                      <a:pt x="32" y="270"/>
                      <a:pt x="38" y="271"/>
                      <a:pt x="34" y="273"/>
                    </a:cubicBezTo>
                    <a:cubicBezTo>
                      <a:pt x="31" y="272"/>
                      <a:pt x="31" y="272"/>
                      <a:pt x="31" y="272"/>
                    </a:cubicBezTo>
                    <a:cubicBezTo>
                      <a:pt x="34" y="270"/>
                      <a:pt x="30" y="269"/>
                      <a:pt x="32" y="266"/>
                    </a:cubicBezTo>
                    <a:lnTo>
                      <a:pt x="34" y="268"/>
                    </a:lnTo>
                    <a:close/>
                    <a:moveTo>
                      <a:pt x="26" y="237"/>
                    </a:moveTo>
                    <a:cubicBezTo>
                      <a:pt x="26" y="236"/>
                      <a:pt x="27" y="235"/>
                      <a:pt x="28" y="234"/>
                    </a:cubicBezTo>
                    <a:cubicBezTo>
                      <a:pt x="29" y="235"/>
                      <a:pt x="28" y="236"/>
                      <a:pt x="27" y="237"/>
                    </a:cubicBezTo>
                    <a:lnTo>
                      <a:pt x="26" y="23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8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41" name="Freeform 6844"/>
              <p:cNvSpPr/>
              <p:nvPr/>
            </p:nvSpPr>
            <p:spPr bwMode="auto">
              <a:xfrm>
                <a:off x="5481638" y="2000251"/>
                <a:ext cx="3175" cy="3175"/>
              </a:xfrm>
              <a:custGeom>
                <a:avLst/>
                <a:gdLst>
                  <a:gd name="T0" fmla="*/ 2 w 2"/>
                  <a:gd name="T1" fmla="*/ 0 h 2"/>
                  <a:gd name="T2" fmla="*/ 2 w 2"/>
                  <a:gd name="T3" fmla="*/ 2 h 2"/>
                  <a:gd name="T4" fmla="*/ 1 w 2"/>
                  <a:gd name="T5" fmla="*/ 2 h 2"/>
                  <a:gd name="T6" fmla="*/ 0 w 2"/>
                  <a:gd name="T7" fmla="*/ 1 h 2"/>
                  <a:gd name="T8" fmla="*/ 2 w 2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cubicBezTo>
                      <a:pt x="2" y="2"/>
                      <a:pt x="2" y="2"/>
                      <a:pt x="2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0" y="2"/>
                      <a:pt x="1" y="1"/>
                      <a:pt x="0" y="1"/>
                    </a:cubicBezTo>
                    <a:cubicBezTo>
                      <a:pt x="1" y="0"/>
                      <a:pt x="1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8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42" name="Freeform 6845"/>
              <p:cNvSpPr/>
              <p:nvPr/>
            </p:nvSpPr>
            <p:spPr bwMode="auto">
              <a:xfrm>
                <a:off x="5556251" y="2001838"/>
                <a:ext cx="38100" cy="22225"/>
              </a:xfrm>
              <a:custGeom>
                <a:avLst/>
                <a:gdLst>
                  <a:gd name="T0" fmla="*/ 19 w 24"/>
                  <a:gd name="T1" fmla="*/ 8 h 14"/>
                  <a:gd name="T2" fmla="*/ 11 w 24"/>
                  <a:gd name="T3" fmla="*/ 9 h 14"/>
                  <a:gd name="T4" fmla="*/ 7 w 24"/>
                  <a:gd name="T5" fmla="*/ 13 h 14"/>
                  <a:gd name="T6" fmla="*/ 5 w 24"/>
                  <a:gd name="T7" fmla="*/ 13 h 14"/>
                  <a:gd name="T8" fmla="*/ 3 w 24"/>
                  <a:gd name="T9" fmla="*/ 7 h 14"/>
                  <a:gd name="T10" fmla="*/ 8 w 24"/>
                  <a:gd name="T11" fmla="*/ 6 h 14"/>
                  <a:gd name="T12" fmla="*/ 8 w 24"/>
                  <a:gd name="T13" fmla="*/ 5 h 14"/>
                  <a:gd name="T14" fmla="*/ 14 w 24"/>
                  <a:gd name="T15" fmla="*/ 5 h 14"/>
                  <a:gd name="T16" fmla="*/ 17 w 24"/>
                  <a:gd name="T17" fmla="*/ 1 h 14"/>
                  <a:gd name="T18" fmla="*/ 15 w 24"/>
                  <a:gd name="T19" fmla="*/ 5 h 14"/>
                  <a:gd name="T20" fmla="*/ 17 w 24"/>
                  <a:gd name="T21" fmla="*/ 7 h 14"/>
                  <a:gd name="T22" fmla="*/ 18 w 24"/>
                  <a:gd name="T23" fmla="*/ 6 h 14"/>
                  <a:gd name="T24" fmla="*/ 22 w 24"/>
                  <a:gd name="T25" fmla="*/ 5 h 14"/>
                  <a:gd name="T26" fmla="*/ 24 w 24"/>
                  <a:gd name="T27" fmla="*/ 8 h 14"/>
                  <a:gd name="T28" fmla="*/ 19 w 24"/>
                  <a:gd name="T29" fmla="*/ 8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4" h="14">
                    <a:moveTo>
                      <a:pt x="19" y="8"/>
                    </a:moveTo>
                    <a:cubicBezTo>
                      <a:pt x="16" y="7"/>
                      <a:pt x="14" y="8"/>
                      <a:pt x="11" y="9"/>
                    </a:cubicBezTo>
                    <a:cubicBezTo>
                      <a:pt x="11" y="12"/>
                      <a:pt x="6" y="9"/>
                      <a:pt x="7" y="13"/>
                    </a:cubicBezTo>
                    <a:cubicBezTo>
                      <a:pt x="6" y="14"/>
                      <a:pt x="6" y="13"/>
                      <a:pt x="5" y="13"/>
                    </a:cubicBezTo>
                    <a:cubicBezTo>
                      <a:pt x="7" y="9"/>
                      <a:pt x="0" y="11"/>
                      <a:pt x="3" y="7"/>
                    </a:cubicBezTo>
                    <a:cubicBezTo>
                      <a:pt x="5" y="7"/>
                      <a:pt x="7" y="7"/>
                      <a:pt x="8" y="6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14" y="5"/>
                      <a:pt x="14" y="5"/>
                      <a:pt x="14" y="5"/>
                    </a:cubicBezTo>
                    <a:cubicBezTo>
                      <a:pt x="15" y="3"/>
                      <a:pt x="14" y="0"/>
                      <a:pt x="17" y="1"/>
                    </a:cubicBezTo>
                    <a:cubicBezTo>
                      <a:pt x="18" y="2"/>
                      <a:pt x="17" y="4"/>
                      <a:pt x="15" y="5"/>
                    </a:cubicBezTo>
                    <a:cubicBezTo>
                      <a:pt x="16" y="5"/>
                      <a:pt x="16" y="6"/>
                      <a:pt x="17" y="7"/>
                    </a:cubicBezTo>
                    <a:cubicBezTo>
                      <a:pt x="17" y="6"/>
                      <a:pt x="18" y="6"/>
                      <a:pt x="18" y="6"/>
                    </a:cubicBezTo>
                    <a:cubicBezTo>
                      <a:pt x="22" y="5"/>
                      <a:pt x="22" y="5"/>
                      <a:pt x="22" y="5"/>
                    </a:cubicBezTo>
                    <a:cubicBezTo>
                      <a:pt x="23" y="6"/>
                      <a:pt x="24" y="7"/>
                      <a:pt x="24" y="8"/>
                    </a:cubicBezTo>
                    <a:cubicBezTo>
                      <a:pt x="22" y="9"/>
                      <a:pt x="20" y="10"/>
                      <a:pt x="19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8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43" name="Freeform 6847"/>
              <p:cNvSpPr/>
              <p:nvPr/>
            </p:nvSpPr>
            <p:spPr bwMode="auto">
              <a:xfrm>
                <a:off x="5572126" y="2005014"/>
                <a:ext cx="3175" cy="1588"/>
              </a:xfrm>
              <a:custGeom>
                <a:avLst/>
                <a:gdLst>
                  <a:gd name="T0" fmla="*/ 0 w 2"/>
                  <a:gd name="T1" fmla="*/ 0 h 1"/>
                  <a:gd name="T2" fmla="*/ 2 w 2"/>
                  <a:gd name="T3" fmla="*/ 1 h 1"/>
                  <a:gd name="T4" fmla="*/ 0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cubicBezTo>
                      <a:pt x="1" y="0"/>
                      <a:pt x="2" y="0"/>
                      <a:pt x="2" y="1"/>
                    </a:cubicBezTo>
                    <a:cubicBezTo>
                      <a:pt x="1" y="1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8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44" name="Freeform 6848"/>
              <p:cNvSpPr/>
              <p:nvPr/>
            </p:nvSpPr>
            <p:spPr bwMode="auto">
              <a:xfrm>
                <a:off x="5595938" y="2001839"/>
                <a:ext cx="14288" cy="19050"/>
              </a:xfrm>
              <a:custGeom>
                <a:avLst/>
                <a:gdLst>
                  <a:gd name="T0" fmla="*/ 4 w 9"/>
                  <a:gd name="T1" fmla="*/ 10 h 12"/>
                  <a:gd name="T2" fmla="*/ 3 w 9"/>
                  <a:gd name="T3" fmla="*/ 11 h 12"/>
                  <a:gd name="T4" fmla="*/ 1 w 9"/>
                  <a:gd name="T5" fmla="*/ 8 h 12"/>
                  <a:gd name="T6" fmla="*/ 4 w 9"/>
                  <a:gd name="T7" fmla="*/ 7 h 12"/>
                  <a:gd name="T8" fmla="*/ 2 w 9"/>
                  <a:gd name="T9" fmla="*/ 3 h 12"/>
                  <a:gd name="T10" fmla="*/ 9 w 9"/>
                  <a:gd name="T11" fmla="*/ 7 h 12"/>
                  <a:gd name="T12" fmla="*/ 9 w 9"/>
                  <a:gd name="T13" fmla="*/ 11 h 12"/>
                  <a:gd name="T14" fmla="*/ 4 w 9"/>
                  <a:gd name="T15" fmla="*/ 1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" h="12">
                    <a:moveTo>
                      <a:pt x="4" y="10"/>
                    </a:moveTo>
                    <a:cubicBezTo>
                      <a:pt x="4" y="11"/>
                      <a:pt x="3" y="11"/>
                      <a:pt x="3" y="11"/>
                    </a:cubicBezTo>
                    <a:cubicBezTo>
                      <a:pt x="3" y="9"/>
                      <a:pt x="0" y="11"/>
                      <a:pt x="1" y="8"/>
                    </a:cubicBezTo>
                    <a:cubicBezTo>
                      <a:pt x="2" y="8"/>
                      <a:pt x="3" y="7"/>
                      <a:pt x="4" y="7"/>
                    </a:cubicBezTo>
                    <a:cubicBezTo>
                      <a:pt x="7" y="3"/>
                      <a:pt x="0" y="6"/>
                      <a:pt x="2" y="3"/>
                    </a:cubicBezTo>
                    <a:cubicBezTo>
                      <a:pt x="7" y="0"/>
                      <a:pt x="6" y="6"/>
                      <a:pt x="9" y="7"/>
                    </a:cubicBezTo>
                    <a:cubicBezTo>
                      <a:pt x="9" y="11"/>
                      <a:pt x="9" y="11"/>
                      <a:pt x="9" y="11"/>
                    </a:cubicBezTo>
                    <a:cubicBezTo>
                      <a:pt x="6" y="12"/>
                      <a:pt x="5" y="12"/>
                      <a:pt x="4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8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45" name="Freeform 6849"/>
              <p:cNvSpPr/>
              <p:nvPr/>
            </p:nvSpPr>
            <p:spPr bwMode="auto">
              <a:xfrm>
                <a:off x="5616576" y="2001839"/>
                <a:ext cx="96838" cy="25400"/>
              </a:xfrm>
              <a:custGeom>
                <a:avLst/>
                <a:gdLst>
                  <a:gd name="T0" fmla="*/ 57 w 63"/>
                  <a:gd name="T1" fmla="*/ 14 h 16"/>
                  <a:gd name="T2" fmla="*/ 52 w 63"/>
                  <a:gd name="T3" fmla="*/ 10 h 16"/>
                  <a:gd name="T4" fmla="*/ 44 w 63"/>
                  <a:gd name="T5" fmla="*/ 10 h 16"/>
                  <a:gd name="T6" fmla="*/ 41 w 63"/>
                  <a:gd name="T7" fmla="*/ 14 h 16"/>
                  <a:gd name="T8" fmla="*/ 37 w 63"/>
                  <a:gd name="T9" fmla="*/ 15 h 16"/>
                  <a:gd name="T10" fmla="*/ 32 w 63"/>
                  <a:gd name="T11" fmla="*/ 15 h 16"/>
                  <a:gd name="T12" fmla="*/ 27 w 63"/>
                  <a:gd name="T13" fmla="*/ 12 h 16"/>
                  <a:gd name="T14" fmla="*/ 22 w 63"/>
                  <a:gd name="T15" fmla="*/ 10 h 16"/>
                  <a:gd name="T16" fmla="*/ 12 w 63"/>
                  <a:gd name="T17" fmla="*/ 14 h 16"/>
                  <a:gd name="T18" fmla="*/ 10 w 63"/>
                  <a:gd name="T19" fmla="*/ 13 h 16"/>
                  <a:gd name="T20" fmla="*/ 0 w 63"/>
                  <a:gd name="T21" fmla="*/ 7 h 16"/>
                  <a:gd name="T22" fmla="*/ 5 w 63"/>
                  <a:gd name="T23" fmla="*/ 6 h 16"/>
                  <a:gd name="T24" fmla="*/ 6 w 63"/>
                  <a:gd name="T25" fmla="*/ 5 h 16"/>
                  <a:gd name="T26" fmla="*/ 3 w 63"/>
                  <a:gd name="T27" fmla="*/ 4 h 16"/>
                  <a:gd name="T28" fmla="*/ 12 w 63"/>
                  <a:gd name="T29" fmla="*/ 5 h 16"/>
                  <a:gd name="T30" fmla="*/ 11 w 63"/>
                  <a:gd name="T31" fmla="*/ 6 h 16"/>
                  <a:gd name="T32" fmla="*/ 11 w 63"/>
                  <a:gd name="T33" fmla="*/ 7 h 16"/>
                  <a:gd name="T34" fmla="*/ 12 w 63"/>
                  <a:gd name="T35" fmla="*/ 6 h 16"/>
                  <a:gd name="T36" fmla="*/ 15 w 63"/>
                  <a:gd name="T37" fmla="*/ 8 h 16"/>
                  <a:gd name="T38" fmla="*/ 16 w 63"/>
                  <a:gd name="T39" fmla="*/ 7 h 16"/>
                  <a:gd name="T40" fmla="*/ 16 w 63"/>
                  <a:gd name="T41" fmla="*/ 3 h 16"/>
                  <a:gd name="T42" fmla="*/ 19 w 63"/>
                  <a:gd name="T43" fmla="*/ 6 h 16"/>
                  <a:gd name="T44" fmla="*/ 24 w 63"/>
                  <a:gd name="T45" fmla="*/ 3 h 16"/>
                  <a:gd name="T46" fmla="*/ 27 w 63"/>
                  <a:gd name="T47" fmla="*/ 4 h 16"/>
                  <a:gd name="T48" fmla="*/ 25 w 63"/>
                  <a:gd name="T49" fmla="*/ 7 h 16"/>
                  <a:gd name="T50" fmla="*/ 32 w 63"/>
                  <a:gd name="T51" fmla="*/ 9 h 16"/>
                  <a:gd name="T52" fmla="*/ 35 w 63"/>
                  <a:gd name="T53" fmla="*/ 6 h 16"/>
                  <a:gd name="T54" fmla="*/ 30 w 63"/>
                  <a:gd name="T55" fmla="*/ 6 h 16"/>
                  <a:gd name="T56" fmla="*/ 31 w 63"/>
                  <a:gd name="T57" fmla="*/ 3 h 16"/>
                  <a:gd name="T58" fmla="*/ 37 w 63"/>
                  <a:gd name="T59" fmla="*/ 3 h 16"/>
                  <a:gd name="T60" fmla="*/ 36 w 63"/>
                  <a:gd name="T61" fmla="*/ 6 h 16"/>
                  <a:gd name="T62" fmla="*/ 42 w 63"/>
                  <a:gd name="T63" fmla="*/ 3 h 16"/>
                  <a:gd name="T64" fmla="*/ 46 w 63"/>
                  <a:gd name="T65" fmla="*/ 2 h 16"/>
                  <a:gd name="T66" fmla="*/ 47 w 63"/>
                  <a:gd name="T67" fmla="*/ 4 h 16"/>
                  <a:gd name="T68" fmla="*/ 45 w 63"/>
                  <a:gd name="T69" fmla="*/ 6 h 16"/>
                  <a:gd name="T70" fmla="*/ 48 w 63"/>
                  <a:gd name="T71" fmla="*/ 9 h 16"/>
                  <a:gd name="T72" fmla="*/ 53 w 63"/>
                  <a:gd name="T73" fmla="*/ 5 h 16"/>
                  <a:gd name="T74" fmla="*/ 49 w 63"/>
                  <a:gd name="T75" fmla="*/ 6 h 16"/>
                  <a:gd name="T76" fmla="*/ 48 w 63"/>
                  <a:gd name="T77" fmla="*/ 5 h 16"/>
                  <a:gd name="T78" fmla="*/ 56 w 63"/>
                  <a:gd name="T79" fmla="*/ 2 h 16"/>
                  <a:gd name="T80" fmla="*/ 56 w 63"/>
                  <a:gd name="T81" fmla="*/ 6 h 16"/>
                  <a:gd name="T82" fmla="*/ 57 w 63"/>
                  <a:gd name="T83" fmla="*/ 2 h 16"/>
                  <a:gd name="T84" fmla="*/ 61 w 63"/>
                  <a:gd name="T85" fmla="*/ 2 h 16"/>
                  <a:gd name="T86" fmla="*/ 61 w 63"/>
                  <a:gd name="T87" fmla="*/ 3 h 16"/>
                  <a:gd name="T88" fmla="*/ 59 w 63"/>
                  <a:gd name="T89" fmla="*/ 5 h 16"/>
                  <a:gd name="T90" fmla="*/ 63 w 63"/>
                  <a:gd name="T91" fmla="*/ 11 h 16"/>
                  <a:gd name="T92" fmla="*/ 57 w 63"/>
                  <a:gd name="T93" fmla="*/ 14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63" h="16">
                    <a:moveTo>
                      <a:pt x="57" y="14"/>
                    </a:moveTo>
                    <a:cubicBezTo>
                      <a:pt x="54" y="12"/>
                      <a:pt x="53" y="13"/>
                      <a:pt x="52" y="10"/>
                    </a:cubicBezTo>
                    <a:cubicBezTo>
                      <a:pt x="49" y="13"/>
                      <a:pt x="47" y="9"/>
                      <a:pt x="44" y="10"/>
                    </a:cubicBezTo>
                    <a:cubicBezTo>
                      <a:pt x="43" y="11"/>
                      <a:pt x="40" y="13"/>
                      <a:pt x="41" y="14"/>
                    </a:cubicBezTo>
                    <a:cubicBezTo>
                      <a:pt x="37" y="15"/>
                      <a:pt x="37" y="15"/>
                      <a:pt x="37" y="15"/>
                    </a:cubicBezTo>
                    <a:cubicBezTo>
                      <a:pt x="35" y="16"/>
                      <a:pt x="34" y="12"/>
                      <a:pt x="32" y="15"/>
                    </a:cubicBezTo>
                    <a:cubicBezTo>
                      <a:pt x="30" y="15"/>
                      <a:pt x="27" y="15"/>
                      <a:pt x="27" y="12"/>
                    </a:cubicBezTo>
                    <a:cubicBezTo>
                      <a:pt x="26" y="11"/>
                      <a:pt x="24" y="9"/>
                      <a:pt x="22" y="10"/>
                    </a:cubicBezTo>
                    <a:cubicBezTo>
                      <a:pt x="18" y="10"/>
                      <a:pt x="14" y="12"/>
                      <a:pt x="12" y="14"/>
                    </a:cubicBezTo>
                    <a:cubicBezTo>
                      <a:pt x="11" y="15"/>
                      <a:pt x="11" y="13"/>
                      <a:pt x="10" y="13"/>
                    </a:cubicBezTo>
                    <a:cubicBezTo>
                      <a:pt x="6" y="12"/>
                      <a:pt x="1" y="12"/>
                      <a:pt x="0" y="7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5" y="4"/>
                      <a:pt x="4" y="4"/>
                      <a:pt x="3" y="4"/>
                    </a:cubicBezTo>
                    <a:cubicBezTo>
                      <a:pt x="5" y="2"/>
                      <a:pt x="10" y="2"/>
                      <a:pt x="12" y="5"/>
                    </a:cubicBezTo>
                    <a:cubicBezTo>
                      <a:pt x="11" y="6"/>
                      <a:pt x="11" y="6"/>
                      <a:pt x="11" y="6"/>
                    </a:cubicBezTo>
                    <a:cubicBezTo>
                      <a:pt x="11" y="6"/>
                      <a:pt x="11" y="7"/>
                      <a:pt x="11" y="7"/>
                    </a:cubicBezTo>
                    <a:cubicBezTo>
                      <a:pt x="12" y="6"/>
                      <a:pt x="12" y="6"/>
                      <a:pt x="12" y="6"/>
                    </a:cubicBezTo>
                    <a:cubicBezTo>
                      <a:pt x="14" y="5"/>
                      <a:pt x="14" y="8"/>
                      <a:pt x="15" y="8"/>
                    </a:cubicBezTo>
                    <a:cubicBezTo>
                      <a:pt x="16" y="7"/>
                      <a:pt x="16" y="7"/>
                      <a:pt x="16" y="7"/>
                    </a:cubicBezTo>
                    <a:cubicBezTo>
                      <a:pt x="17" y="6"/>
                      <a:pt x="17" y="4"/>
                      <a:pt x="16" y="3"/>
                    </a:cubicBezTo>
                    <a:cubicBezTo>
                      <a:pt x="19" y="3"/>
                      <a:pt x="16" y="7"/>
                      <a:pt x="19" y="6"/>
                    </a:cubicBezTo>
                    <a:cubicBezTo>
                      <a:pt x="22" y="6"/>
                      <a:pt x="25" y="5"/>
                      <a:pt x="24" y="3"/>
                    </a:cubicBezTo>
                    <a:cubicBezTo>
                      <a:pt x="25" y="3"/>
                      <a:pt x="27" y="3"/>
                      <a:pt x="27" y="4"/>
                    </a:cubicBezTo>
                    <a:cubicBezTo>
                      <a:pt x="27" y="6"/>
                      <a:pt x="24" y="5"/>
                      <a:pt x="25" y="7"/>
                    </a:cubicBezTo>
                    <a:cubicBezTo>
                      <a:pt x="27" y="7"/>
                      <a:pt x="31" y="6"/>
                      <a:pt x="32" y="9"/>
                    </a:cubicBezTo>
                    <a:cubicBezTo>
                      <a:pt x="34" y="10"/>
                      <a:pt x="34" y="6"/>
                      <a:pt x="35" y="6"/>
                    </a:cubicBezTo>
                    <a:cubicBezTo>
                      <a:pt x="30" y="6"/>
                      <a:pt x="30" y="6"/>
                      <a:pt x="30" y="6"/>
                    </a:cubicBezTo>
                    <a:cubicBezTo>
                      <a:pt x="31" y="5"/>
                      <a:pt x="30" y="4"/>
                      <a:pt x="31" y="3"/>
                    </a:cubicBezTo>
                    <a:cubicBezTo>
                      <a:pt x="34" y="2"/>
                      <a:pt x="35" y="4"/>
                      <a:pt x="37" y="3"/>
                    </a:cubicBezTo>
                    <a:cubicBezTo>
                      <a:pt x="36" y="6"/>
                      <a:pt x="36" y="6"/>
                      <a:pt x="36" y="6"/>
                    </a:cubicBezTo>
                    <a:cubicBezTo>
                      <a:pt x="39" y="8"/>
                      <a:pt x="40" y="3"/>
                      <a:pt x="42" y="3"/>
                    </a:cubicBezTo>
                    <a:cubicBezTo>
                      <a:pt x="43" y="4"/>
                      <a:pt x="45" y="4"/>
                      <a:pt x="46" y="2"/>
                    </a:cubicBezTo>
                    <a:cubicBezTo>
                      <a:pt x="47" y="3"/>
                      <a:pt x="47" y="4"/>
                      <a:pt x="47" y="4"/>
                    </a:cubicBezTo>
                    <a:cubicBezTo>
                      <a:pt x="45" y="6"/>
                      <a:pt x="45" y="6"/>
                      <a:pt x="45" y="6"/>
                    </a:cubicBezTo>
                    <a:cubicBezTo>
                      <a:pt x="48" y="9"/>
                      <a:pt x="48" y="9"/>
                      <a:pt x="48" y="9"/>
                    </a:cubicBezTo>
                    <a:cubicBezTo>
                      <a:pt x="53" y="5"/>
                      <a:pt x="53" y="5"/>
                      <a:pt x="53" y="5"/>
                    </a:cubicBezTo>
                    <a:cubicBezTo>
                      <a:pt x="52" y="3"/>
                      <a:pt x="50" y="6"/>
                      <a:pt x="49" y="6"/>
                    </a:cubicBezTo>
                    <a:cubicBezTo>
                      <a:pt x="49" y="6"/>
                      <a:pt x="48" y="5"/>
                      <a:pt x="48" y="5"/>
                    </a:cubicBezTo>
                    <a:cubicBezTo>
                      <a:pt x="51" y="4"/>
                      <a:pt x="53" y="0"/>
                      <a:pt x="56" y="2"/>
                    </a:cubicBezTo>
                    <a:cubicBezTo>
                      <a:pt x="56" y="4"/>
                      <a:pt x="54" y="5"/>
                      <a:pt x="56" y="6"/>
                    </a:cubicBezTo>
                    <a:cubicBezTo>
                      <a:pt x="57" y="5"/>
                      <a:pt x="57" y="4"/>
                      <a:pt x="57" y="2"/>
                    </a:cubicBezTo>
                    <a:cubicBezTo>
                      <a:pt x="61" y="2"/>
                      <a:pt x="61" y="2"/>
                      <a:pt x="61" y="2"/>
                    </a:cubicBezTo>
                    <a:cubicBezTo>
                      <a:pt x="61" y="3"/>
                      <a:pt x="61" y="3"/>
                      <a:pt x="61" y="3"/>
                    </a:cubicBezTo>
                    <a:cubicBezTo>
                      <a:pt x="61" y="4"/>
                      <a:pt x="60" y="5"/>
                      <a:pt x="59" y="5"/>
                    </a:cubicBezTo>
                    <a:cubicBezTo>
                      <a:pt x="63" y="11"/>
                      <a:pt x="63" y="11"/>
                      <a:pt x="63" y="11"/>
                    </a:cubicBezTo>
                    <a:cubicBezTo>
                      <a:pt x="60" y="11"/>
                      <a:pt x="59" y="13"/>
                      <a:pt x="57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8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46" name="Freeform 6850"/>
              <p:cNvSpPr/>
              <p:nvPr/>
            </p:nvSpPr>
            <p:spPr bwMode="auto">
              <a:xfrm>
                <a:off x="5646738" y="2006601"/>
                <a:ext cx="1588" cy="1588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1 h 1"/>
                  <a:gd name="T4" fmla="*/ 0 w 1"/>
                  <a:gd name="T5" fmla="*/ 1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8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47" name="Freeform 6851"/>
              <p:cNvSpPr/>
              <p:nvPr/>
            </p:nvSpPr>
            <p:spPr bwMode="auto">
              <a:xfrm>
                <a:off x="5721351" y="2001839"/>
                <a:ext cx="23813" cy="22225"/>
              </a:xfrm>
              <a:custGeom>
                <a:avLst/>
                <a:gdLst>
                  <a:gd name="T0" fmla="*/ 13 w 15"/>
                  <a:gd name="T1" fmla="*/ 11 h 14"/>
                  <a:gd name="T2" fmla="*/ 9 w 15"/>
                  <a:gd name="T3" fmla="*/ 9 h 14"/>
                  <a:gd name="T4" fmla="*/ 5 w 15"/>
                  <a:gd name="T5" fmla="*/ 11 h 14"/>
                  <a:gd name="T6" fmla="*/ 6 w 15"/>
                  <a:gd name="T7" fmla="*/ 13 h 14"/>
                  <a:gd name="T8" fmla="*/ 6 w 15"/>
                  <a:gd name="T9" fmla="*/ 13 h 14"/>
                  <a:gd name="T10" fmla="*/ 3 w 15"/>
                  <a:gd name="T11" fmla="*/ 13 h 14"/>
                  <a:gd name="T12" fmla="*/ 1 w 15"/>
                  <a:gd name="T13" fmla="*/ 9 h 14"/>
                  <a:gd name="T14" fmla="*/ 4 w 15"/>
                  <a:gd name="T15" fmla="*/ 5 h 14"/>
                  <a:gd name="T16" fmla="*/ 0 w 15"/>
                  <a:gd name="T17" fmla="*/ 3 h 14"/>
                  <a:gd name="T18" fmla="*/ 8 w 15"/>
                  <a:gd name="T19" fmla="*/ 1 h 14"/>
                  <a:gd name="T20" fmla="*/ 14 w 15"/>
                  <a:gd name="T21" fmla="*/ 5 h 14"/>
                  <a:gd name="T22" fmla="*/ 13 w 15"/>
                  <a:gd name="T23" fmla="*/ 11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5" h="14">
                    <a:moveTo>
                      <a:pt x="13" y="11"/>
                    </a:moveTo>
                    <a:cubicBezTo>
                      <a:pt x="11" y="13"/>
                      <a:pt x="10" y="10"/>
                      <a:pt x="9" y="9"/>
                    </a:cubicBezTo>
                    <a:cubicBezTo>
                      <a:pt x="7" y="9"/>
                      <a:pt x="5" y="9"/>
                      <a:pt x="5" y="11"/>
                    </a:cubicBezTo>
                    <a:cubicBezTo>
                      <a:pt x="6" y="13"/>
                      <a:pt x="6" y="13"/>
                      <a:pt x="6" y="13"/>
                    </a:cubicBezTo>
                    <a:cubicBezTo>
                      <a:pt x="6" y="13"/>
                      <a:pt x="6" y="13"/>
                      <a:pt x="6" y="13"/>
                    </a:cubicBezTo>
                    <a:cubicBezTo>
                      <a:pt x="5" y="13"/>
                      <a:pt x="4" y="14"/>
                      <a:pt x="3" y="13"/>
                    </a:cubicBezTo>
                    <a:cubicBezTo>
                      <a:pt x="4" y="11"/>
                      <a:pt x="1" y="11"/>
                      <a:pt x="1" y="9"/>
                    </a:cubicBezTo>
                    <a:cubicBezTo>
                      <a:pt x="1" y="7"/>
                      <a:pt x="3" y="7"/>
                      <a:pt x="4" y="5"/>
                    </a:cubicBezTo>
                    <a:cubicBezTo>
                      <a:pt x="3" y="4"/>
                      <a:pt x="0" y="5"/>
                      <a:pt x="0" y="3"/>
                    </a:cubicBezTo>
                    <a:cubicBezTo>
                      <a:pt x="1" y="1"/>
                      <a:pt x="5" y="2"/>
                      <a:pt x="8" y="1"/>
                    </a:cubicBezTo>
                    <a:cubicBezTo>
                      <a:pt x="11" y="0"/>
                      <a:pt x="11" y="5"/>
                      <a:pt x="14" y="5"/>
                    </a:cubicBezTo>
                    <a:cubicBezTo>
                      <a:pt x="14" y="7"/>
                      <a:pt x="15" y="10"/>
                      <a:pt x="13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8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48" name="Freeform 6852"/>
              <p:cNvSpPr/>
              <p:nvPr/>
            </p:nvSpPr>
            <p:spPr bwMode="auto">
              <a:xfrm>
                <a:off x="5749926" y="2001839"/>
                <a:ext cx="46038" cy="20638"/>
              </a:xfrm>
              <a:custGeom>
                <a:avLst/>
                <a:gdLst>
                  <a:gd name="T0" fmla="*/ 27 w 30"/>
                  <a:gd name="T1" fmla="*/ 7 h 13"/>
                  <a:gd name="T2" fmla="*/ 19 w 30"/>
                  <a:gd name="T3" fmla="*/ 9 h 13"/>
                  <a:gd name="T4" fmla="*/ 9 w 30"/>
                  <a:gd name="T5" fmla="*/ 10 h 13"/>
                  <a:gd name="T6" fmla="*/ 6 w 30"/>
                  <a:gd name="T7" fmla="*/ 12 h 13"/>
                  <a:gd name="T8" fmla="*/ 3 w 30"/>
                  <a:gd name="T9" fmla="*/ 13 h 13"/>
                  <a:gd name="T10" fmla="*/ 3 w 30"/>
                  <a:gd name="T11" fmla="*/ 9 h 13"/>
                  <a:gd name="T12" fmla="*/ 0 w 30"/>
                  <a:gd name="T13" fmla="*/ 6 h 13"/>
                  <a:gd name="T14" fmla="*/ 0 w 30"/>
                  <a:gd name="T15" fmla="*/ 2 h 13"/>
                  <a:gd name="T16" fmla="*/ 2 w 30"/>
                  <a:gd name="T17" fmla="*/ 3 h 13"/>
                  <a:gd name="T18" fmla="*/ 7 w 30"/>
                  <a:gd name="T19" fmla="*/ 2 h 13"/>
                  <a:gd name="T20" fmla="*/ 9 w 30"/>
                  <a:gd name="T21" fmla="*/ 8 h 13"/>
                  <a:gd name="T22" fmla="*/ 9 w 30"/>
                  <a:gd name="T23" fmla="*/ 1 h 13"/>
                  <a:gd name="T24" fmla="*/ 16 w 30"/>
                  <a:gd name="T25" fmla="*/ 3 h 13"/>
                  <a:gd name="T26" fmla="*/ 13 w 30"/>
                  <a:gd name="T27" fmla="*/ 3 h 13"/>
                  <a:gd name="T28" fmla="*/ 15 w 30"/>
                  <a:gd name="T29" fmla="*/ 6 h 13"/>
                  <a:gd name="T30" fmla="*/ 22 w 30"/>
                  <a:gd name="T31" fmla="*/ 4 h 13"/>
                  <a:gd name="T32" fmla="*/ 20 w 30"/>
                  <a:gd name="T33" fmla="*/ 1 h 13"/>
                  <a:gd name="T34" fmla="*/ 30 w 30"/>
                  <a:gd name="T35" fmla="*/ 1 h 13"/>
                  <a:gd name="T36" fmla="*/ 29 w 30"/>
                  <a:gd name="T37" fmla="*/ 1 h 13"/>
                  <a:gd name="T38" fmla="*/ 27 w 30"/>
                  <a:gd name="T39" fmla="*/ 7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0" h="13">
                    <a:moveTo>
                      <a:pt x="27" y="7"/>
                    </a:moveTo>
                    <a:cubicBezTo>
                      <a:pt x="24" y="7"/>
                      <a:pt x="22" y="12"/>
                      <a:pt x="19" y="9"/>
                    </a:cubicBezTo>
                    <a:cubicBezTo>
                      <a:pt x="15" y="8"/>
                      <a:pt x="13" y="11"/>
                      <a:pt x="9" y="10"/>
                    </a:cubicBezTo>
                    <a:cubicBezTo>
                      <a:pt x="8" y="10"/>
                      <a:pt x="5" y="11"/>
                      <a:pt x="6" y="12"/>
                    </a:cubicBezTo>
                    <a:cubicBezTo>
                      <a:pt x="3" y="13"/>
                      <a:pt x="3" y="13"/>
                      <a:pt x="3" y="13"/>
                    </a:cubicBezTo>
                    <a:cubicBezTo>
                      <a:pt x="3" y="11"/>
                      <a:pt x="2" y="10"/>
                      <a:pt x="3" y="9"/>
                    </a:cubicBezTo>
                    <a:cubicBezTo>
                      <a:pt x="3" y="8"/>
                      <a:pt x="1" y="6"/>
                      <a:pt x="0" y="6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2"/>
                      <a:pt x="1" y="3"/>
                      <a:pt x="2" y="3"/>
                    </a:cubicBezTo>
                    <a:cubicBezTo>
                      <a:pt x="4" y="0"/>
                      <a:pt x="5" y="3"/>
                      <a:pt x="7" y="2"/>
                    </a:cubicBezTo>
                    <a:cubicBezTo>
                      <a:pt x="5" y="5"/>
                      <a:pt x="10" y="5"/>
                      <a:pt x="9" y="8"/>
                    </a:cubicBezTo>
                    <a:cubicBezTo>
                      <a:pt x="13" y="5"/>
                      <a:pt x="8" y="4"/>
                      <a:pt x="9" y="1"/>
                    </a:cubicBezTo>
                    <a:cubicBezTo>
                      <a:pt x="11" y="2"/>
                      <a:pt x="14" y="0"/>
                      <a:pt x="16" y="3"/>
                    </a:cubicBezTo>
                    <a:cubicBezTo>
                      <a:pt x="13" y="3"/>
                      <a:pt x="13" y="3"/>
                      <a:pt x="13" y="3"/>
                    </a:cubicBezTo>
                    <a:cubicBezTo>
                      <a:pt x="15" y="6"/>
                      <a:pt x="15" y="6"/>
                      <a:pt x="15" y="6"/>
                    </a:cubicBezTo>
                    <a:cubicBezTo>
                      <a:pt x="17" y="7"/>
                      <a:pt x="20" y="6"/>
                      <a:pt x="22" y="4"/>
                    </a:cubicBezTo>
                    <a:cubicBezTo>
                      <a:pt x="20" y="1"/>
                      <a:pt x="20" y="1"/>
                      <a:pt x="20" y="1"/>
                    </a:cubicBezTo>
                    <a:cubicBezTo>
                      <a:pt x="23" y="0"/>
                      <a:pt x="27" y="1"/>
                      <a:pt x="30" y="1"/>
                    </a:cubicBezTo>
                    <a:cubicBezTo>
                      <a:pt x="29" y="1"/>
                      <a:pt x="29" y="1"/>
                      <a:pt x="29" y="1"/>
                    </a:cubicBezTo>
                    <a:cubicBezTo>
                      <a:pt x="30" y="4"/>
                      <a:pt x="29" y="5"/>
                      <a:pt x="27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8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49" name="Freeform 6853"/>
              <p:cNvSpPr>
                <a:spLocks noEditPoints="1"/>
              </p:cNvSpPr>
              <p:nvPr/>
            </p:nvSpPr>
            <p:spPr bwMode="auto">
              <a:xfrm>
                <a:off x="5799138" y="2000251"/>
                <a:ext cx="33338" cy="31750"/>
              </a:xfrm>
              <a:custGeom>
                <a:avLst/>
                <a:gdLst>
                  <a:gd name="T0" fmla="*/ 19 w 21"/>
                  <a:gd name="T1" fmla="*/ 7 h 20"/>
                  <a:gd name="T2" fmla="*/ 16 w 21"/>
                  <a:gd name="T3" fmla="*/ 5 h 20"/>
                  <a:gd name="T4" fmla="*/ 15 w 21"/>
                  <a:gd name="T5" fmla="*/ 7 h 20"/>
                  <a:gd name="T6" fmla="*/ 9 w 21"/>
                  <a:gd name="T7" fmla="*/ 5 h 20"/>
                  <a:gd name="T8" fmla="*/ 13 w 21"/>
                  <a:gd name="T9" fmla="*/ 3 h 20"/>
                  <a:gd name="T10" fmla="*/ 9 w 21"/>
                  <a:gd name="T11" fmla="*/ 3 h 20"/>
                  <a:gd name="T12" fmla="*/ 8 w 21"/>
                  <a:gd name="T13" fmla="*/ 2 h 20"/>
                  <a:gd name="T14" fmla="*/ 4 w 21"/>
                  <a:gd name="T15" fmla="*/ 12 h 20"/>
                  <a:gd name="T16" fmla="*/ 3 w 21"/>
                  <a:gd name="T17" fmla="*/ 14 h 20"/>
                  <a:gd name="T18" fmla="*/ 4 w 21"/>
                  <a:gd name="T19" fmla="*/ 16 h 20"/>
                  <a:gd name="T20" fmla="*/ 0 w 21"/>
                  <a:gd name="T21" fmla="*/ 17 h 20"/>
                  <a:gd name="T22" fmla="*/ 6 w 21"/>
                  <a:gd name="T23" fmla="*/ 19 h 20"/>
                  <a:gd name="T24" fmla="*/ 9 w 21"/>
                  <a:gd name="T25" fmla="*/ 17 h 20"/>
                  <a:gd name="T26" fmla="*/ 5 w 21"/>
                  <a:gd name="T27" fmla="*/ 15 h 20"/>
                  <a:gd name="T28" fmla="*/ 17 w 21"/>
                  <a:gd name="T29" fmla="*/ 12 h 20"/>
                  <a:gd name="T30" fmla="*/ 19 w 21"/>
                  <a:gd name="T31" fmla="*/ 7 h 20"/>
                  <a:gd name="T32" fmla="*/ 12 w 21"/>
                  <a:gd name="T33" fmla="*/ 11 h 20"/>
                  <a:gd name="T34" fmla="*/ 15 w 21"/>
                  <a:gd name="T35" fmla="*/ 10 h 20"/>
                  <a:gd name="T36" fmla="*/ 12 w 21"/>
                  <a:gd name="T37" fmla="*/ 11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1" h="20">
                    <a:moveTo>
                      <a:pt x="19" y="7"/>
                    </a:moveTo>
                    <a:cubicBezTo>
                      <a:pt x="18" y="7"/>
                      <a:pt x="18" y="4"/>
                      <a:pt x="16" y="5"/>
                    </a:cubicBezTo>
                    <a:cubicBezTo>
                      <a:pt x="16" y="6"/>
                      <a:pt x="16" y="7"/>
                      <a:pt x="15" y="7"/>
                    </a:cubicBezTo>
                    <a:cubicBezTo>
                      <a:pt x="13" y="6"/>
                      <a:pt x="11" y="6"/>
                      <a:pt x="9" y="5"/>
                    </a:cubicBezTo>
                    <a:cubicBezTo>
                      <a:pt x="9" y="3"/>
                      <a:pt x="12" y="4"/>
                      <a:pt x="13" y="3"/>
                    </a:cubicBezTo>
                    <a:cubicBezTo>
                      <a:pt x="15" y="0"/>
                      <a:pt x="8" y="0"/>
                      <a:pt x="9" y="3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9" y="6"/>
                      <a:pt x="2" y="7"/>
                      <a:pt x="4" y="12"/>
                    </a:cubicBezTo>
                    <a:cubicBezTo>
                      <a:pt x="3" y="12"/>
                      <a:pt x="3" y="13"/>
                      <a:pt x="3" y="14"/>
                    </a:cubicBezTo>
                    <a:cubicBezTo>
                      <a:pt x="3" y="15"/>
                      <a:pt x="5" y="15"/>
                      <a:pt x="4" y="16"/>
                    </a:cubicBezTo>
                    <a:cubicBezTo>
                      <a:pt x="3" y="18"/>
                      <a:pt x="1" y="16"/>
                      <a:pt x="0" y="17"/>
                    </a:cubicBezTo>
                    <a:cubicBezTo>
                      <a:pt x="1" y="20"/>
                      <a:pt x="4" y="16"/>
                      <a:pt x="6" y="19"/>
                    </a:cubicBezTo>
                    <a:cubicBezTo>
                      <a:pt x="7" y="19"/>
                      <a:pt x="9" y="18"/>
                      <a:pt x="9" y="17"/>
                    </a:cubicBezTo>
                    <a:cubicBezTo>
                      <a:pt x="10" y="14"/>
                      <a:pt x="6" y="16"/>
                      <a:pt x="5" y="15"/>
                    </a:cubicBezTo>
                    <a:cubicBezTo>
                      <a:pt x="7" y="12"/>
                      <a:pt x="14" y="15"/>
                      <a:pt x="17" y="12"/>
                    </a:cubicBezTo>
                    <a:cubicBezTo>
                      <a:pt x="16" y="10"/>
                      <a:pt x="21" y="10"/>
                      <a:pt x="19" y="7"/>
                    </a:cubicBezTo>
                    <a:close/>
                    <a:moveTo>
                      <a:pt x="12" y="11"/>
                    </a:moveTo>
                    <a:cubicBezTo>
                      <a:pt x="15" y="10"/>
                      <a:pt x="15" y="10"/>
                      <a:pt x="15" y="10"/>
                    </a:cubicBezTo>
                    <a:cubicBezTo>
                      <a:pt x="16" y="12"/>
                      <a:pt x="13" y="12"/>
                      <a:pt x="12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8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50" name="Freeform 6854"/>
              <p:cNvSpPr/>
              <p:nvPr/>
            </p:nvSpPr>
            <p:spPr bwMode="auto">
              <a:xfrm>
                <a:off x="5843588" y="2001839"/>
                <a:ext cx="20638" cy="15875"/>
              </a:xfrm>
              <a:custGeom>
                <a:avLst/>
                <a:gdLst>
                  <a:gd name="T0" fmla="*/ 9 w 14"/>
                  <a:gd name="T1" fmla="*/ 7 h 10"/>
                  <a:gd name="T2" fmla="*/ 4 w 14"/>
                  <a:gd name="T3" fmla="*/ 10 h 10"/>
                  <a:gd name="T4" fmla="*/ 1 w 14"/>
                  <a:gd name="T5" fmla="*/ 7 h 10"/>
                  <a:gd name="T6" fmla="*/ 0 w 14"/>
                  <a:gd name="T7" fmla="*/ 0 h 10"/>
                  <a:gd name="T8" fmla="*/ 8 w 14"/>
                  <a:gd name="T9" fmla="*/ 0 h 10"/>
                  <a:gd name="T10" fmla="*/ 9 w 14"/>
                  <a:gd name="T11" fmla="*/ 7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" h="10">
                    <a:moveTo>
                      <a:pt x="9" y="7"/>
                    </a:moveTo>
                    <a:cubicBezTo>
                      <a:pt x="6" y="6"/>
                      <a:pt x="7" y="10"/>
                      <a:pt x="4" y="10"/>
                    </a:cubicBezTo>
                    <a:cubicBezTo>
                      <a:pt x="3" y="9"/>
                      <a:pt x="0" y="9"/>
                      <a:pt x="1" y="7"/>
                    </a:cubicBezTo>
                    <a:cubicBezTo>
                      <a:pt x="3" y="5"/>
                      <a:pt x="0" y="3"/>
                      <a:pt x="0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14" y="0"/>
                      <a:pt x="6" y="4"/>
                      <a:pt x="9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8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51" name="Freeform 6855"/>
              <p:cNvSpPr/>
              <p:nvPr/>
            </p:nvSpPr>
            <p:spPr bwMode="auto">
              <a:xfrm>
                <a:off x="5875338" y="1997076"/>
                <a:ext cx="42863" cy="23813"/>
              </a:xfrm>
              <a:custGeom>
                <a:avLst/>
                <a:gdLst>
                  <a:gd name="T0" fmla="*/ 24 w 27"/>
                  <a:gd name="T1" fmla="*/ 11 h 15"/>
                  <a:gd name="T2" fmla="*/ 12 w 27"/>
                  <a:gd name="T3" fmla="*/ 12 h 15"/>
                  <a:gd name="T4" fmla="*/ 9 w 27"/>
                  <a:gd name="T5" fmla="*/ 12 h 15"/>
                  <a:gd name="T6" fmla="*/ 10 w 27"/>
                  <a:gd name="T7" fmla="*/ 14 h 15"/>
                  <a:gd name="T8" fmla="*/ 9 w 27"/>
                  <a:gd name="T9" fmla="*/ 14 h 15"/>
                  <a:gd name="T10" fmla="*/ 9 w 27"/>
                  <a:gd name="T11" fmla="*/ 12 h 15"/>
                  <a:gd name="T12" fmla="*/ 2 w 27"/>
                  <a:gd name="T13" fmla="*/ 15 h 15"/>
                  <a:gd name="T14" fmla="*/ 3 w 27"/>
                  <a:gd name="T15" fmla="*/ 4 h 15"/>
                  <a:gd name="T16" fmla="*/ 5 w 27"/>
                  <a:gd name="T17" fmla="*/ 5 h 15"/>
                  <a:gd name="T18" fmla="*/ 13 w 27"/>
                  <a:gd name="T19" fmla="*/ 4 h 15"/>
                  <a:gd name="T20" fmla="*/ 14 w 27"/>
                  <a:gd name="T21" fmla="*/ 3 h 15"/>
                  <a:gd name="T22" fmla="*/ 12 w 27"/>
                  <a:gd name="T23" fmla="*/ 7 h 15"/>
                  <a:gd name="T24" fmla="*/ 17 w 27"/>
                  <a:gd name="T25" fmla="*/ 9 h 15"/>
                  <a:gd name="T26" fmla="*/ 18 w 27"/>
                  <a:gd name="T27" fmla="*/ 3 h 15"/>
                  <a:gd name="T28" fmla="*/ 24 w 27"/>
                  <a:gd name="T29" fmla="*/ 3 h 15"/>
                  <a:gd name="T30" fmla="*/ 23 w 27"/>
                  <a:gd name="T31" fmla="*/ 5 h 15"/>
                  <a:gd name="T32" fmla="*/ 26 w 27"/>
                  <a:gd name="T33" fmla="*/ 8 h 15"/>
                  <a:gd name="T34" fmla="*/ 24 w 27"/>
                  <a:gd name="T35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7" h="15">
                    <a:moveTo>
                      <a:pt x="24" y="11"/>
                    </a:moveTo>
                    <a:cubicBezTo>
                      <a:pt x="20" y="15"/>
                      <a:pt x="17" y="11"/>
                      <a:pt x="12" y="12"/>
                    </a:cubicBezTo>
                    <a:cubicBezTo>
                      <a:pt x="11" y="12"/>
                      <a:pt x="10" y="11"/>
                      <a:pt x="9" y="12"/>
                    </a:cubicBezTo>
                    <a:cubicBezTo>
                      <a:pt x="10" y="13"/>
                      <a:pt x="10" y="13"/>
                      <a:pt x="10" y="14"/>
                    </a:cubicBezTo>
                    <a:cubicBezTo>
                      <a:pt x="9" y="14"/>
                      <a:pt x="9" y="14"/>
                      <a:pt x="9" y="14"/>
                    </a:cubicBezTo>
                    <a:cubicBezTo>
                      <a:pt x="9" y="13"/>
                      <a:pt x="10" y="13"/>
                      <a:pt x="9" y="12"/>
                    </a:cubicBezTo>
                    <a:cubicBezTo>
                      <a:pt x="2" y="15"/>
                      <a:pt x="2" y="15"/>
                      <a:pt x="2" y="15"/>
                    </a:cubicBezTo>
                    <a:cubicBezTo>
                      <a:pt x="0" y="12"/>
                      <a:pt x="5" y="8"/>
                      <a:pt x="3" y="4"/>
                    </a:cubicBezTo>
                    <a:cubicBezTo>
                      <a:pt x="5" y="4"/>
                      <a:pt x="4" y="5"/>
                      <a:pt x="5" y="5"/>
                    </a:cubicBezTo>
                    <a:cubicBezTo>
                      <a:pt x="6" y="0"/>
                      <a:pt x="12" y="3"/>
                      <a:pt x="13" y="4"/>
                    </a:cubicBezTo>
                    <a:cubicBezTo>
                      <a:pt x="14" y="3"/>
                      <a:pt x="14" y="3"/>
                      <a:pt x="14" y="3"/>
                    </a:cubicBezTo>
                    <a:cubicBezTo>
                      <a:pt x="12" y="7"/>
                      <a:pt x="12" y="7"/>
                      <a:pt x="12" y="7"/>
                    </a:cubicBezTo>
                    <a:cubicBezTo>
                      <a:pt x="13" y="8"/>
                      <a:pt x="15" y="9"/>
                      <a:pt x="17" y="9"/>
                    </a:cubicBezTo>
                    <a:cubicBezTo>
                      <a:pt x="20" y="8"/>
                      <a:pt x="17" y="5"/>
                      <a:pt x="18" y="3"/>
                    </a:cubicBezTo>
                    <a:cubicBezTo>
                      <a:pt x="20" y="2"/>
                      <a:pt x="23" y="2"/>
                      <a:pt x="24" y="3"/>
                    </a:cubicBezTo>
                    <a:cubicBezTo>
                      <a:pt x="23" y="5"/>
                      <a:pt x="23" y="5"/>
                      <a:pt x="23" y="5"/>
                    </a:cubicBezTo>
                    <a:cubicBezTo>
                      <a:pt x="24" y="5"/>
                      <a:pt x="24" y="7"/>
                      <a:pt x="26" y="8"/>
                    </a:cubicBezTo>
                    <a:cubicBezTo>
                      <a:pt x="27" y="9"/>
                      <a:pt x="24" y="10"/>
                      <a:pt x="24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8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52" name="Freeform 6856"/>
              <p:cNvSpPr/>
              <p:nvPr/>
            </p:nvSpPr>
            <p:spPr bwMode="auto">
              <a:xfrm>
                <a:off x="5830888" y="2003426"/>
                <a:ext cx="1588" cy="3175"/>
              </a:xfrm>
              <a:custGeom>
                <a:avLst/>
                <a:gdLst>
                  <a:gd name="T0" fmla="*/ 0 w 1"/>
                  <a:gd name="T1" fmla="*/ 1 h 2"/>
                  <a:gd name="T2" fmla="*/ 1 w 1"/>
                  <a:gd name="T3" fmla="*/ 0 h 2"/>
                  <a:gd name="T4" fmla="*/ 0 w 1"/>
                  <a:gd name="T5" fmla="*/ 2 h 2"/>
                  <a:gd name="T6" fmla="*/ 0 w 1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1"/>
                    </a:moveTo>
                    <a:lnTo>
                      <a:pt x="1" y="0"/>
                    </a:lnTo>
                    <a:lnTo>
                      <a:pt x="0" y="2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8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53" name="Freeform 6857"/>
              <p:cNvSpPr/>
              <p:nvPr/>
            </p:nvSpPr>
            <p:spPr bwMode="auto">
              <a:xfrm>
                <a:off x="5588001" y="2017714"/>
                <a:ext cx="11113" cy="11113"/>
              </a:xfrm>
              <a:custGeom>
                <a:avLst/>
                <a:gdLst>
                  <a:gd name="T0" fmla="*/ 7 w 7"/>
                  <a:gd name="T1" fmla="*/ 3 h 7"/>
                  <a:gd name="T2" fmla="*/ 1 w 7"/>
                  <a:gd name="T3" fmla="*/ 6 h 7"/>
                  <a:gd name="T4" fmla="*/ 0 w 7"/>
                  <a:gd name="T5" fmla="*/ 2 h 7"/>
                  <a:gd name="T6" fmla="*/ 7 w 7"/>
                  <a:gd name="T7" fmla="*/ 3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7">
                    <a:moveTo>
                      <a:pt x="7" y="3"/>
                    </a:moveTo>
                    <a:cubicBezTo>
                      <a:pt x="3" y="2"/>
                      <a:pt x="4" y="7"/>
                      <a:pt x="1" y="6"/>
                    </a:cubicBezTo>
                    <a:cubicBezTo>
                      <a:pt x="2" y="4"/>
                      <a:pt x="0" y="3"/>
                      <a:pt x="0" y="2"/>
                    </a:cubicBezTo>
                    <a:cubicBezTo>
                      <a:pt x="2" y="0"/>
                      <a:pt x="5" y="2"/>
                      <a:pt x="7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8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54" name="Freeform 6858"/>
              <p:cNvSpPr/>
              <p:nvPr/>
            </p:nvSpPr>
            <p:spPr bwMode="auto">
              <a:xfrm>
                <a:off x="5973763" y="2027239"/>
                <a:ext cx="1588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8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55" name="Freeform 6859"/>
              <p:cNvSpPr/>
              <p:nvPr/>
            </p:nvSpPr>
            <p:spPr bwMode="auto">
              <a:xfrm>
                <a:off x="5934076" y="2020889"/>
                <a:ext cx="3175" cy="4763"/>
              </a:xfrm>
              <a:custGeom>
                <a:avLst/>
                <a:gdLst>
                  <a:gd name="T0" fmla="*/ 1 w 3"/>
                  <a:gd name="T1" fmla="*/ 3 h 3"/>
                  <a:gd name="T2" fmla="*/ 0 w 3"/>
                  <a:gd name="T3" fmla="*/ 2 h 3"/>
                  <a:gd name="T4" fmla="*/ 3 w 3"/>
                  <a:gd name="T5" fmla="*/ 0 h 3"/>
                  <a:gd name="T6" fmla="*/ 1 w 3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3">
                    <a:moveTo>
                      <a:pt x="1" y="3"/>
                    </a:moveTo>
                    <a:cubicBezTo>
                      <a:pt x="1" y="3"/>
                      <a:pt x="0" y="2"/>
                      <a:pt x="0" y="2"/>
                    </a:cubicBezTo>
                    <a:cubicBezTo>
                      <a:pt x="0" y="0"/>
                      <a:pt x="2" y="1"/>
                      <a:pt x="3" y="0"/>
                    </a:cubicBezTo>
                    <a:cubicBezTo>
                      <a:pt x="3" y="1"/>
                      <a:pt x="2" y="3"/>
                      <a:pt x="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8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56" name="Freeform 6860"/>
              <p:cNvSpPr/>
              <p:nvPr/>
            </p:nvSpPr>
            <p:spPr bwMode="auto">
              <a:xfrm>
                <a:off x="5922963" y="1997076"/>
                <a:ext cx="60325" cy="33338"/>
              </a:xfrm>
              <a:custGeom>
                <a:avLst/>
                <a:gdLst>
                  <a:gd name="T0" fmla="*/ 34 w 39"/>
                  <a:gd name="T1" fmla="*/ 16 h 21"/>
                  <a:gd name="T2" fmla="*/ 37 w 39"/>
                  <a:gd name="T3" fmla="*/ 16 h 21"/>
                  <a:gd name="T4" fmla="*/ 33 w 39"/>
                  <a:gd name="T5" fmla="*/ 19 h 21"/>
                  <a:gd name="T6" fmla="*/ 27 w 39"/>
                  <a:gd name="T7" fmla="*/ 20 h 21"/>
                  <a:gd name="T8" fmla="*/ 30 w 39"/>
                  <a:gd name="T9" fmla="*/ 16 h 21"/>
                  <a:gd name="T10" fmla="*/ 17 w 39"/>
                  <a:gd name="T11" fmla="*/ 10 h 21"/>
                  <a:gd name="T12" fmla="*/ 13 w 39"/>
                  <a:gd name="T13" fmla="*/ 10 h 21"/>
                  <a:gd name="T14" fmla="*/ 11 w 39"/>
                  <a:gd name="T15" fmla="*/ 13 h 21"/>
                  <a:gd name="T16" fmla="*/ 14 w 39"/>
                  <a:gd name="T17" fmla="*/ 14 h 21"/>
                  <a:gd name="T18" fmla="*/ 14 w 39"/>
                  <a:gd name="T19" fmla="*/ 15 h 21"/>
                  <a:gd name="T20" fmla="*/ 10 w 39"/>
                  <a:gd name="T21" fmla="*/ 15 h 21"/>
                  <a:gd name="T22" fmla="*/ 4 w 39"/>
                  <a:gd name="T23" fmla="*/ 15 h 21"/>
                  <a:gd name="T24" fmla="*/ 1 w 39"/>
                  <a:gd name="T25" fmla="*/ 11 h 21"/>
                  <a:gd name="T26" fmla="*/ 1 w 39"/>
                  <a:gd name="T27" fmla="*/ 4 h 21"/>
                  <a:gd name="T28" fmla="*/ 6 w 39"/>
                  <a:gd name="T29" fmla="*/ 4 h 21"/>
                  <a:gd name="T30" fmla="*/ 7 w 39"/>
                  <a:gd name="T31" fmla="*/ 3 h 21"/>
                  <a:gd name="T32" fmla="*/ 19 w 39"/>
                  <a:gd name="T33" fmla="*/ 2 h 21"/>
                  <a:gd name="T34" fmla="*/ 23 w 39"/>
                  <a:gd name="T35" fmla="*/ 5 h 21"/>
                  <a:gd name="T36" fmla="*/ 32 w 39"/>
                  <a:gd name="T37" fmla="*/ 2 h 21"/>
                  <a:gd name="T38" fmla="*/ 37 w 39"/>
                  <a:gd name="T39" fmla="*/ 10 h 21"/>
                  <a:gd name="T40" fmla="*/ 34 w 39"/>
                  <a:gd name="T41" fmla="*/ 16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39" h="21">
                    <a:moveTo>
                      <a:pt x="34" y="16"/>
                    </a:moveTo>
                    <a:cubicBezTo>
                      <a:pt x="35" y="16"/>
                      <a:pt x="36" y="16"/>
                      <a:pt x="37" y="16"/>
                    </a:cubicBezTo>
                    <a:cubicBezTo>
                      <a:pt x="36" y="17"/>
                      <a:pt x="34" y="18"/>
                      <a:pt x="33" y="19"/>
                    </a:cubicBezTo>
                    <a:cubicBezTo>
                      <a:pt x="30" y="16"/>
                      <a:pt x="30" y="21"/>
                      <a:pt x="27" y="20"/>
                    </a:cubicBezTo>
                    <a:cubicBezTo>
                      <a:pt x="25" y="17"/>
                      <a:pt x="29" y="18"/>
                      <a:pt x="30" y="16"/>
                    </a:cubicBezTo>
                    <a:cubicBezTo>
                      <a:pt x="28" y="9"/>
                      <a:pt x="20" y="15"/>
                      <a:pt x="17" y="10"/>
                    </a:cubicBezTo>
                    <a:cubicBezTo>
                      <a:pt x="15" y="11"/>
                      <a:pt x="15" y="11"/>
                      <a:pt x="13" y="10"/>
                    </a:cubicBezTo>
                    <a:cubicBezTo>
                      <a:pt x="12" y="10"/>
                      <a:pt x="11" y="12"/>
                      <a:pt x="11" y="13"/>
                    </a:cubicBezTo>
                    <a:cubicBezTo>
                      <a:pt x="14" y="14"/>
                      <a:pt x="14" y="14"/>
                      <a:pt x="14" y="14"/>
                    </a:cubicBezTo>
                    <a:cubicBezTo>
                      <a:pt x="14" y="14"/>
                      <a:pt x="14" y="14"/>
                      <a:pt x="14" y="15"/>
                    </a:cubicBezTo>
                    <a:cubicBezTo>
                      <a:pt x="10" y="15"/>
                      <a:pt x="10" y="15"/>
                      <a:pt x="10" y="15"/>
                    </a:cubicBezTo>
                    <a:cubicBezTo>
                      <a:pt x="9" y="11"/>
                      <a:pt x="7" y="16"/>
                      <a:pt x="4" y="15"/>
                    </a:cubicBezTo>
                    <a:cubicBezTo>
                      <a:pt x="6" y="11"/>
                      <a:pt x="1" y="13"/>
                      <a:pt x="1" y="11"/>
                    </a:cubicBezTo>
                    <a:cubicBezTo>
                      <a:pt x="0" y="8"/>
                      <a:pt x="2" y="7"/>
                      <a:pt x="1" y="4"/>
                    </a:cubicBezTo>
                    <a:cubicBezTo>
                      <a:pt x="2" y="3"/>
                      <a:pt x="5" y="2"/>
                      <a:pt x="6" y="4"/>
                    </a:cubicBezTo>
                    <a:cubicBezTo>
                      <a:pt x="6" y="4"/>
                      <a:pt x="7" y="3"/>
                      <a:pt x="7" y="3"/>
                    </a:cubicBezTo>
                    <a:cubicBezTo>
                      <a:pt x="11" y="3"/>
                      <a:pt x="15" y="4"/>
                      <a:pt x="19" y="2"/>
                    </a:cubicBezTo>
                    <a:cubicBezTo>
                      <a:pt x="22" y="2"/>
                      <a:pt x="21" y="5"/>
                      <a:pt x="23" y="5"/>
                    </a:cubicBezTo>
                    <a:cubicBezTo>
                      <a:pt x="24" y="1"/>
                      <a:pt x="29" y="5"/>
                      <a:pt x="32" y="2"/>
                    </a:cubicBezTo>
                    <a:cubicBezTo>
                      <a:pt x="39" y="0"/>
                      <a:pt x="37" y="7"/>
                      <a:pt x="37" y="10"/>
                    </a:cubicBezTo>
                    <a:cubicBezTo>
                      <a:pt x="35" y="11"/>
                      <a:pt x="35" y="14"/>
                      <a:pt x="34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8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57" name="Freeform 6861"/>
              <p:cNvSpPr/>
              <p:nvPr/>
            </p:nvSpPr>
            <p:spPr bwMode="auto">
              <a:xfrm>
                <a:off x="5859463" y="2003426"/>
                <a:ext cx="11113" cy="22225"/>
              </a:xfrm>
              <a:custGeom>
                <a:avLst/>
                <a:gdLst>
                  <a:gd name="T0" fmla="*/ 5 w 8"/>
                  <a:gd name="T1" fmla="*/ 9 h 14"/>
                  <a:gd name="T2" fmla="*/ 8 w 8"/>
                  <a:gd name="T3" fmla="*/ 9 h 14"/>
                  <a:gd name="T4" fmla="*/ 7 w 8"/>
                  <a:gd name="T5" fmla="*/ 14 h 14"/>
                  <a:gd name="T6" fmla="*/ 4 w 8"/>
                  <a:gd name="T7" fmla="*/ 14 h 14"/>
                  <a:gd name="T8" fmla="*/ 4 w 8"/>
                  <a:gd name="T9" fmla="*/ 9 h 14"/>
                  <a:gd name="T10" fmla="*/ 0 w 8"/>
                  <a:gd name="T11" fmla="*/ 4 h 14"/>
                  <a:gd name="T12" fmla="*/ 8 w 8"/>
                  <a:gd name="T13" fmla="*/ 7 h 14"/>
                  <a:gd name="T14" fmla="*/ 5 w 8"/>
                  <a:gd name="T15" fmla="*/ 9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" h="14">
                    <a:moveTo>
                      <a:pt x="5" y="9"/>
                    </a:moveTo>
                    <a:cubicBezTo>
                      <a:pt x="8" y="9"/>
                      <a:pt x="8" y="9"/>
                      <a:pt x="8" y="9"/>
                    </a:cubicBezTo>
                    <a:cubicBezTo>
                      <a:pt x="5" y="11"/>
                      <a:pt x="8" y="12"/>
                      <a:pt x="7" y="14"/>
                    </a:cubicBezTo>
                    <a:cubicBezTo>
                      <a:pt x="4" y="14"/>
                      <a:pt x="4" y="14"/>
                      <a:pt x="4" y="14"/>
                    </a:cubicBezTo>
                    <a:cubicBezTo>
                      <a:pt x="6" y="12"/>
                      <a:pt x="1" y="11"/>
                      <a:pt x="4" y="9"/>
                    </a:cubicBezTo>
                    <a:cubicBezTo>
                      <a:pt x="2" y="8"/>
                      <a:pt x="3" y="4"/>
                      <a:pt x="0" y="4"/>
                    </a:cubicBezTo>
                    <a:cubicBezTo>
                      <a:pt x="3" y="0"/>
                      <a:pt x="6" y="5"/>
                      <a:pt x="8" y="7"/>
                    </a:cubicBezTo>
                    <a:cubicBezTo>
                      <a:pt x="8" y="9"/>
                      <a:pt x="4" y="7"/>
                      <a:pt x="5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8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58" name="Freeform 6862"/>
              <p:cNvSpPr/>
              <p:nvPr/>
            </p:nvSpPr>
            <p:spPr bwMode="auto">
              <a:xfrm>
                <a:off x="5573713" y="2024064"/>
                <a:ext cx="7938" cy="6350"/>
              </a:xfrm>
              <a:custGeom>
                <a:avLst/>
                <a:gdLst>
                  <a:gd name="T0" fmla="*/ 4 w 5"/>
                  <a:gd name="T1" fmla="*/ 0 h 4"/>
                  <a:gd name="T2" fmla="*/ 3 w 5"/>
                  <a:gd name="T3" fmla="*/ 4 h 4"/>
                  <a:gd name="T4" fmla="*/ 1 w 5"/>
                  <a:gd name="T5" fmla="*/ 3 h 4"/>
                  <a:gd name="T6" fmla="*/ 0 w 5"/>
                  <a:gd name="T7" fmla="*/ 2 h 4"/>
                  <a:gd name="T8" fmla="*/ 4 w 5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4">
                    <a:moveTo>
                      <a:pt x="4" y="0"/>
                    </a:moveTo>
                    <a:cubicBezTo>
                      <a:pt x="5" y="1"/>
                      <a:pt x="5" y="3"/>
                      <a:pt x="3" y="4"/>
                    </a:cubicBezTo>
                    <a:cubicBezTo>
                      <a:pt x="3" y="4"/>
                      <a:pt x="1" y="4"/>
                      <a:pt x="1" y="3"/>
                    </a:cubicBezTo>
                    <a:cubicBezTo>
                      <a:pt x="0" y="3"/>
                      <a:pt x="0" y="2"/>
                      <a:pt x="0" y="2"/>
                    </a:cubicBezTo>
                    <a:cubicBezTo>
                      <a:pt x="0" y="0"/>
                      <a:pt x="2" y="0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8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59" name="Freeform 6863"/>
              <p:cNvSpPr/>
              <p:nvPr/>
            </p:nvSpPr>
            <p:spPr bwMode="auto">
              <a:xfrm>
                <a:off x="5597526" y="2022476"/>
                <a:ext cx="12700" cy="9525"/>
              </a:xfrm>
              <a:custGeom>
                <a:avLst/>
                <a:gdLst>
                  <a:gd name="T0" fmla="*/ 4 w 8"/>
                  <a:gd name="T1" fmla="*/ 6 h 6"/>
                  <a:gd name="T2" fmla="*/ 1 w 8"/>
                  <a:gd name="T3" fmla="*/ 6 h 6"/>
                  <a:gd name="T4" fmla="*/ 0 w 8"/>
                  <a:gd name="T5" fmla="*/ 4 h 6"/>
                  <a:gd name="T6" fmla="*/ 4 w 8"/>
                  <a:gd name="T7" fmla="*/ 1 h 6"/>
                  <a:gd name="T8" fmla="*/ 4 w 8"/>
                  <a:gd name="T9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6">
                    <a:moveTo>
                      <a:pt x="4" y="6"/>
                    </a:moveTo>
                    <a:cubicBezTo>
                      <a:pt x="4" y="4"/>
                      <a:pt x="2" y="6"/>
                      <a:pt x="1" y="6"/>
                    </a:cubicBezTo>
                    <a:cubicBezTo>
                      <a:pt x="0" y="6"/>
                      <a:pt x="0" y="5"/>
                      <a:pt x="0" y="4"/>
                    </a:cubicBezTo>
                    <a:cubicBezTo>
                      <a:pt x="3" y="4"/>
                      <a:pt x="1" y="0"/>
                      <a:pt x="4" y="1"/>
                    </a:cubicBezTo>
                    <a:cubicBezTo>
                      <a:pt x="2" y="3"/>
                      <a:pt x="8" y="4"/>
                      <a:pt x="4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8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60" name="Freeform 6864"/>
              <p:cNvSpPr/>
              <p:nvPr/>
            </p:nvSpPr>
            <p:spPr bwMode="auto">
              <a:xfrm>
                <a:off x="5564188" y="2025651"/>
                <a:ext cx="4763" cy="4763"/>
              </a:xfrm>
              <a:custGeom>
                <a:avLst/>
                <a:gdLst>
                  <a:gd name="T0" fmla="*/ 3 w 3"/>
                  <a:gd name="T1" fmla="*/ 2 h 3"/>
                  <a:gd name="T2" fmla="*/ 2 w 3"/>
                  <a:gd name="T3" fmla="*/ 2 h 3"/>
                  <a:gd name="T4" fmla="*/ 0 w 3"/>
                  <a:gd name="T5" fmla="*/ 0 h 3"/>
                  <a:gd name="T6" fmla="*/ 3 w 3"/>
                  <a:gd name="T7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3">
                    <a:moveTo>
                      <a:pt x="3" y="2"/>
                    </a:moveTo>
                    <a:cubicBezTo>
                      <a:pt x="2" y="2"/>
                      <a:pt x="2" y="2"/>
                      <a:pt x="2" y="2"/>
                    </a:cubicBezTo>
                    <a:cubicBezTo>
                      <a:pt x="0" y="3"/>
                      <a:pt x="0" y="1"/>
                      <a:pt x="0" y="0"/>
                    </a:cubicBezTo>
                    <a:cubicBezTo>
                      <a:pt x="1" y="1"/>
                      <a:pt x="2" y="1"/>
                      <a:pt x="3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8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61" name="Freeform 6865"/>
              <p:cNvSpPr/>
              <p:nvPr/>
            </p:nvSpPr>
            <p:spPr bwMode="auto">
              <a:xfrm>
                <a:off x="6089651" y="1998664"/>
                <a:ext cx="3175" cy="4763"/>
              </a:xfrm>
              <a:custGeom>
                <a:avLst/>
                <a:gdLst>
                  <a:gd name="T0" fmla="*/ 1 w 2"/>
                  <a:gd name="T1" fmla="*/ 3 h 3"/>
                  <a:gd name="T2" fmla="*/ 1 w 2"/>
                  <a:gd name="T3" fmla="*/ 3 h 3"/>
                  <a:gd name="T4" fmla="*/ 1 w 2"/>
                  <a:gd name="T5" fmla="*/ 0 h 3"/>
                  <a:gd name="T6" fmla="*/ 2 w 2"/>
                  <a:gd name="T7" fmla="*/ 0 h 3"/>
                  <a:gd name="T8" fmla="*/ 1 w 2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1" y="3"/>
                    </a:moveTo>
                    <a:cubicBezTo>
                      <a:pt x="1" y="3"/>
                      <a:pt x="1" y="3"/>
                      <a:pt x="1" y="3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1"/>
                      <a:pt x="0" y="2"/>
                      <a:pt x="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8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62" name="Freeform 6866"/>
              <p:cNvSpPr/>
              <p:nvPr/>
            </p:nvSpPr>
            <p:spPr bwMode="auto">
              <a:xfrm>
                <a:off x="6064251" y="2000251"/>
                <a:ext cx="26988" cy="19050"/>
              </a:xfrm>
              <a:custGeom>
                <a:avLst/>
                <a:gdLst>
                  <a:gd name="T0" fmla="*/ 10 w 17"/>
                  <a:gd name="T1" fmla="*/ 8 h 12"/>
                  <a:gd name="T2" fmla="*/ 2 w 17"/>
                  <a:gd name="T3" fmla="*/ 12 h 12"/>
                  <a:gd name="T4" fmla="*/ 0 w 17"/>
                  <a:gd name="T5" fmla="*/ 10 h 12"/>
                  <a:gd name="T6" fmla="*/ 6 w 17"/>
                  <a:gd name="T7" fmla="*/ 6 h 12"/>
                  <a:gd name="T8" fmla="*/ 10 w 17"/>
                  <a:gd name="T9" fmla="*/ 0 h 12"/>
                  <a:gd name="T10" fmla="*/ 14 w 17"/>
                  <a:gd name="T11" fmla="*/ 1 h 12"/>
                  <a:gd name="T12" fmla="*/ 15 w 17"/>
                  <a:gd name="T13" fmla="*/ 10 h 12"/>
                  <a:gd name="T14" fmla="*/ 10 w 17"/>
                  <a:gd name="T15" fmla="*/ 8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7" h="12">
                    <a:moveTo>
                      <a:pt x="10" y="8"/>
                    </a:moveTo>
                    <a:cubicBezTo>
                      <a:pt x="7" y="10"/>
                      <a:pt x="4" y="10"/>
                      <a:pt x="2" y="12"/>
                    </a:cubicBezTo>
                    <a:cubicBezTo>
                      <a:pt x="1" y="12"/>
                      <a:pt x="0" y="11"/>
                      <a:pt x="0" y="10"/>
                    </a:cubicBezTo>
                    <a:cubicBezTo>
                      <a:pt x="0" y="6"/>
                      <a:pt x="3" y="7"/>
                      <a:pt x="6" y="6"/>
                    </a:cubicBezTo>
                    <a:cubicBezTo>
                      <a:pt x="8" y="5"/>
                      <a:pt x="11" y="3"/>
                      <a:pt x="10" y="0"/>
                    </a:cubicBezTo>
                    <a:cubicBezTo>
                      <a:pt x="12" y="0"/>
                      <a:pt x="13" y="1"/>
                      <a:pt x="14" y="1"/>
                    </a:cubicBezTo>
                    <a:cubicBezTo>
                      <a:pt x="14" y="5"/>
                      <a:pt x="17" y="6"/>
                      <a:pt x="15" y="10"/>
                    </a:cubicBezTo>
                    <a:cubicBezTo>
                      <a:pt x="13" y="10"/>
                      <a:pt x="12" y="10"/>
                      <a:pt x="10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8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63" name="Freeform 6867"/>
              <p:cNvSpPr/>
              <p:nvPr/>
            </p:nvSpPr>
            <p:spPr bwMode="auto">
              <a:xfrm>
                <a:off x="5670551" y="2020889"/>
                <a:ext cx="41275" cy="20638"/>
              </a:xfrm>
              <a:custGeom>
                <a:avLst/>
                <a:gdLst>
                  <a:gd name="T0" fmla="*/ 23 w 27"/>
                  <a:gd name="T1" fmla="*/ 10 h 14"/>
                  <a:gd name="T2" fmla="*/ 17 w 27"/>
                  <a:gd name="T3" fmla="*/ 10 h 14"/>
                  <a:gd name="T4" fmla="*/ 13 w 27"/>
                  <a:gd name="T5" fmla="*/ 11 h 14"/>
                  <a:gd name="T6" fmla="*/ 0 w 27"/>
                  <a:gd name="T7" fmla="*/ 11 h 14"/>
                  <a:gd name="T8" fmla="*/ 7 w 27"/>
                  <a:gd name="T9" fmla="*/ 10 h 14"/>
                  <a:gd name="T10" fmla="*/ 10 w 27"/>
                  <a:gd name="T11" fmla="*/ 5 h 14"/>
                  <a:gd name="T12" fmla="*/ 13 w 27"/>
                  <a:gd name="T13" fmla="*/ 7 h 14"/>
                  <a:gd name="T14" fmla="*/ 11 w 27"/>
                  <a:gd name="T15" fmla="*/ 8 h 14"/>
                  <a:gd name="T16" fmla="*/ 17 w 27"/>
                  <a:gd name="T17" fmla="*/ 8 h 14"/>
                  <a:gd name="T18" fmla="*/ 24 w 27"/>
                  <a:gd name="T19" fmla="*/ 4 h 14"/>
                  <a:gd name="T20" fmla="*/ 24 w 27"/>
                  <a:gd name="T21" fmla="*/ 2 h 14"/>
                  <a:gd name="T22" fmla="*/ 26 w 27"/>
                  <a:gd name="T23" fmla="*/ 0 h 14"/>
                  <a:gd name="T24" fmla="*/ 27 w 27"/>
                  <a:gd name="T25" fmla="*/ 5 h 14"/>
                  <a:gd name="T26" fmla="*/ 22 w 27"/>
                  <a:gd name="T27" fmla="*/ 9 h 14"/>
                  <a:gd name="T28" fmla="*/ 23 w 27"/>
                  <a:gd name="T29" fmla="*/ 1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7" h="14">
                    <a:moveTo>
                      <a:pt x="23" y="10"/>
                    </a:moveTo>
                    <a:cubicBezTo>
                      <a:pt x="21" y="13"/>
                      <a:pt x="19" y="10"/>
                      <a:pt x="17" y="10"/>
                    </a:cubicBezTo>
                    <a:cubicBezTo>
                      <a:pt x="15" y="10"/>
                      <a:pt x="14" y="14"/>
                      <a:pt x="13" y="11"/>
                    </a:cubicBezTo>
                    <a:cubicBezTo>
                      <a:pt x="9" y="11"/>
                      <a:pt x="4" y="12"/>
                      <a:pt x="0" y="11"/>
                    </a:cubicBezTo>
                    <a:cubicBezTo>
                      <a:pt x="1" y="8"/>
                      <a:pt x="5" y="11"/>
                      <a:pt x="7" y="10"/>
                    </a:cubicBezTo>
                    <a:cubicBezTo>
                      <a:pt x="10" y="9"/>
                      <a:pt x="7" y="6"/>
                      <a:pt x="10" y="5"/>
                    </a:cubicBezTo>
                    <a:cubicBezTo>
                      <a:pt x="11" y="5"/>
                      <a:pt x="13" y="6"/>
                      <a:pt x="13" y="7"/>
                    </a:cubicBezTo>
                    <a:cubicBezTo>
                      <a:pt x="11" y="8"/>
                      <a:pt x="11" y="8"/>
                      <a:pt x="11" y="8"/>
                    </a:cubicBezTo>
                    <a:cubicBezTo>
                      <a:pt x="13" y="8"/>
                      <a:pt x="15" y="10"/>
                      <a:pt x="17" y="8"/>
                    </a:cubicBezTo>
                    <a:cubicBezTo>
                      <a:pt x="17" y="3"/>
                      <a:pt x="22" y="6"/>
                      <a:pt x="24" y="4"/>
                    </a:cubicBezTo>
                    <a:cubicBezTo>
                      <a:pt x="25" y="3"/>
                      <a:pt x="24" y="2"/>
                      <a:pt x="24" y="2"/>
                    </a:cubicBezTo>
                    <a:cubicBezTo>
                      <a:pt x="25" y="1"/>
                      <a:pt x="25" y="0"/>
                      <a:pt x="26" y="0"/>
                    </a:cubicBezTo>
                    <a:cubicBezTo>
                      <a:pt x="27" y="5"/>
                      <a:pt x="27" y="5"/>
                      <a:pt x="27" y="5"/>
                    </a:cubicBezTo>
                    <a:cubicBezTo>
                      <a:pt x="25" y="6"/>
                      <a:pt x="23" y="7"/>
                      <a:pt x="22" y="9"/>
                    </a:cubicBezTo>
                    <a:cubicBezTo>
                      <a:pt x="22" y="10"/>
                      <a:pt x="23" y="10"/>
                      <a:pt x="23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8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64" name="Freeform 6868"/>
              <p:cNvSpPr/>
              <p:nvPr/>
            </p:nvSpPr>
            <p:spPr bwMode="auto">
              <a:xfrm>
                <a:off x="5616576" y="2028826"/>
                <a:ext cx="11113" cy="6350"/>
              </a:xfrm>
              <a:custGeom>
                <a:avLst/>
                <a:gdLst>
                  <a:gd name="T0" fmla="*/ 5 w 8"/>
                  <a:gd name="T1" fmla="*/ 0 h 5"/>
                  <a:gd name="T2" fmla="*/ 8 w 8"/>
                  <a:gd name="T3" fmla="*/ 1 h 5"/>
                  <a:gd name="T4" fmla="*/ 1 w 8"/>
                  <a:gd name="T5" fmla="*/ 2 h 5"/>
                  <a:gd name="T6" fmla="*/ 0 w 8"/>
                  <a:gd name="T7" fmla="*/ 1 h 5"/>
                  <a:gd name="T8" fmla="*/ 5 w 8"/>
                  <a:gd name="T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5">
                    <a:moveTo>
                      <a:pt x="5" y="0"/>
                    </a:moveTo>
                    <a:cubicBezTo>
                      <a:pt x="5" y="0"/>
                      <a:pt x="7" y="2"/>
                      <a:pt x="8" y="1"/>
                    </a:cubicBezTo>
                    <a:cubicBezTo>
                      <a:pt x="6" y="5"/>
                      <a:pt x="2" y="0"/>
                      <a:pt x="1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2" y="2"/>
                      <a:pt x="3" y="0"/>
                      <a:pt x="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8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65" name="Freeform 6869"/>
              <p:cNvSpPr/>
              <p:nvPr/>
            </p:nvSpPr>
            <p:spPr bwMode="auto">
              <a:xfrm>
                <a:off x="6092826" y="2001839"/>
                <a:ext cx="1588" cy="4763"/>
              </a:xfrm>
              <a:custGeom>
                <a:avLst/>
                <a:gdLst>
                  <a:gd name="T0" fmla="*/ 0 w 2"/>
                  <a:gd name="T1" fmla="*/ 3 h 3"/>
                  <a:gd name="T2" fmla="*/ 1 w 2"/>
                  <a:gd name="T3" fmla="*/ 0 h 3"/>
                  <a:gd name="T4" fmla="*/ 0 w 2"/>
                  <a:gd name="T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3">
                    <a:moveTo>
                      <a:pt x="0" y="3"/>
                    </a:moveTo>
                    <a:cubicBezTo>
                      <a:pt x="0" y="2"/>
                      <a:pt x="1" y="1"/>
                      <a:pt x="1" y="0"/>
                    </a:cubicBezTo>
                    <a:cubicBezTo>
                      <a:pt x="2" y="1"/>
                      <a:pt x="2" y="3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8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66" name="Freeform 6870"/>
              <p:cNvSpPr/>
              <p:nvPr/>
            </p:nvSpPr>
            <p:spPr bwMode="auto">
              <a:xfrm>
                <a:off x="5768976" y="2020889"/>
                <a:ext cx="3175" cy="1588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0 h 1"/>
                  <a:gd name="T4" fmla="*/ 2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1" y="0"/>
                      <a:pt x="0" y="1"/>
                      <a:pt x="0" y="0"/>
                    </a:cubicBezTo>
                    <a:cubicBezTo>
                      <a:pt x="1" y="0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8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67" name="Freeform 6871"/>
              <p:cNvSpPr/>
              <p:nvPr/>
            </p:nvSpPr>
            <p:spPr bwMode="auto">
              <a:xfrm>
                <a:off x="6061076" y="2005014"/>
                <a:ext cx="3175" cy="3175"/>
              </a:xfrm>
              <a:custGeom>
                <a:avLst/>
                <a:gdLst>
                  <a:gd name="T0" fmla="*/ 1 w 2"/>
                  <a:gd name="T1" fmla="*/ 0 h 2"/>
                  <a:gd name="T2" fmla="*/ 2 w 2"/>
                  <a:gd name="T3" fmla="*/ 0 h 2"/>
                  <a:gd name="T4" fmla="*/ 2 w 2"/>
                  <a:gd name="T5" fmla="*/ 2 h 2"/>
                  <a:gd name="T6" fmla="*/ 1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1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1"/>
                      <a:pt x="0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8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68" name="Freeform 6872"/>
              <p:cNvSpPr/>
              <p:nvPr/>
            </p:nvSpPr>
            <p:spPr bwMode="auto">
              <a:xfrm>
                <a:off x="5781676" y="2020889"/>
                <a:ext cx="0" cy="1588"/>
              </a:xfrm>
              <a:custGeom>
                <a:avLst/>
                <a:gdLst>
                  <a:gd name="T0" fmla="*/ 0 h 1"/>
                  <a:gd name="T1" fmla="*/ 0 h 1"/>
                  <a:gd name="T2" fmla="*/ 1 h 1"/>
                  <a:gd name="T3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8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69" name="Freeform 6873"/>
              <p:cNvSpPr/>
              <p:nvPr/>
            </p:nvSpPr>
            <p:spPr bwMode="auto">
              <a:xfrm>
                <a:off x="6194426" y="1998664"/>
                <a:ext cx="12700" cy="15875"/>
              </a:xfrm>
              <a:custGeom>
                <a:avLst/>
                <a:gdLst>
                  <a:gd name="T0" fmla="*/ 0 w 8"/>
                  <a:gd name="T1" fmla="*/ 8 h 10"/>
                  <a:gd name="T2" fmla="*/ 2 w 8"/>
                  <a:gd name="T3" fmla="*/ 6 h 10"/>
                  <a:gd name="T4" fmla="*/ 0 w 8"/>
                  <a:gd name="T5" fmla="*/ 0 h 10"/>
                  <a:gd name="T6" fmla="*/ 5 w 8"/>
                  <a:gd name="T7" fmla="*/ 2 h 10"/>
                  <a:gd name="T8" fmla="*/ 6 w 8"/>
                  <a:gd name="T9" fmla="*/ 0 h 10"/>
                  <a:gd name="T10" fmla="*/ 6 w 8"/>
                  <a:gd name="T11" fmla="*/ 8 h 10"/>
                  <a:gd name="T12" fmla="*/ 0 w 8"/>
                  <a:gd name="T13" fmla="*/ 8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10">
                    <a:moveTo>
                      <a:pt x="0" y="8"/>
                    </a:moveTo>
                    <a:cubicBezTo>
                      <a:pt x="2" y="6"/>
                      <a:pt x="2" y="6"/>
                      <a:pt x="2" y="6"/>
                    </a:cubicBezTo>
                    <a:cubicBezTo>
                      <a:pt x="3" y="4"/>
                      <a:pt x="1" y="2"/>
                      <a:pt x="0" y="0"/>
                    </a:cubicBezTo>
                    <a:cubicBezTo>
                      <a:pt x="2" y="0"/>
                      <a:pt x="4" y="0"/>
                      <a:pt x="5" y="2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2"/>
                      <a:pt x="8" y="5"/>
                      <a:pt x="6" y="8"/>
                    </a:cubicBezTo>
                    <a:cubicBezTo>
                      <a:pt x="4" y="8"/>
                      <a:pt x="2" y="10"/>
                      <a:pt x="0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8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70" name="Freeform 6874"/>
              <p:cNvSpPr/>
              <p:nvPr/>
            </p:nvSpPr>
            <p:spPr bwMode="auto">
              <a:xfrm>
                <a:off x="5711826" y="2025651"/>
                <a:ext cx="19050" cy="12700"/>
              </a:xfrm>
              <a:custGeom>
                <a:avLst/>
                <a:gdLst>
                  <a:gd name="T0" fmla="*/ 8 w 12"/>
                  <a:gd name="T1" fmla="*/ 3 h 9"/>
                  <a:gd name="T2" fmla="*/ 8 w 12"/>
                  <a:gd name="T3" fmla="*/ 5 h 9"/>
                  <a:gd name="T4" fmla="*/ 12 w 12"/>
                  <a:gd name="T5" fmla="*/ 6 h 9"/>
                  <a:gd name="T6" fmla="*/ 9 w 12"/>
                  <a:gd name="T7" fmla="*/ 8 h 9"/>
                  <a:gd name="T8" fmla="*/ 3 w 12"/>
                  <a:gd name="T9" fmla="*/ 7 h 9"/>
                  <a:gd name="T10" fmla="*/ 1 w 12"/>
                  <a:gd name="T11" fmla="*/ 2 h 9"/>
                  <a:gd name="T12" fmla="*/ 2 w 12"/>
                  <a:gd name="T13" fmla="*/ 1 h 9"/>
                  <a:gd name="T14" fmla="*/ 8 w 12"/>
                  <a:gd name="T15" fmla="*/ 3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2" h="9">
                    <a:moveTo>
                      <a:pt x="8" y="3"/>
                    </a:moveTo>
                    <a:cubicBezTo>
                      <a:pt x="9" y="3"/>
                      <a:pt x="7" y="4"/>
                      <a:pt x="8" y="5"/>
                    </a:cubicBezTo>
                    <a:cubicBezTo>
                      <a:pt x="8" y="6"/>
                      <a:pt x="10" y="7"/>
                      <a:pt x="12" y="6"/>
                    </a:cubicBezTo>
                    <a:cubicBezTo>
                      <a:pt x="9" y="8"/>
                      <a:pt x="9" y="8"/>
                      <a:pt x="9" y="8"/>
                    </a:cubicBezTo>
                    <a:cubicBezTo>
                      <a:pt x="7" y="7"/>
                      <a:pt x="4" y="9"/>
                      <a:pt x="3" y="7"/>
                    </a:cubicBezTo>
                    <a:cubicBezTo>
                      <a:pt x="8" y="2"/>
                      <a:pt x="0" y="5"/>
                      <a:pt x="1" y="2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3" y="4"/>
                      <a:pt x="6" y="0"/>
                      <a:pt x="8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8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71" name="Freeform 6875"/>
              <p:cNvSpPr/>
              <p:nvPr/>
            </p:nvSpPr>
            <p:spPr bwMode="auto">
              <a:xfrm>
                <a:off x="5643563" y="2030414"/>
                <a:ext cx="4763" cy="1588"/>
              </a:xfrm>
              <a:custGeom>
                <a:avLst/>
                <a:gdLst>
                  <a:gd name="T0" fmla="*/ 1 w 3"/>
                  <a:gd name="T1" fmla="*/ 0 h 1"/>
                  <a:gd name="T2" fmla="*/ 3 w 3"/>
                  <a:gd name="T3" fmla="*/ 1 h 1"/>
                  <a:gd name="T4" fmla="*/ 2 w 3"/>
                  <a:gd name="T5" fmla="*/ 1 h 1"/>
                  <a:gd name="T6" fmla="*/ 1 w 3"/>
                  <a:gd name="T7" fmla="*/ 1 h 1"/>
                  <a:gd name="T8" fmla="*/ 1 w 3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1">
                    <a:moveTo>
                      <a:pt x="1" y="0"/>
                    </a:moveTo>
                    <a:cubicBezTo>
                      <a:pt x="2" y="0"/>
                      <a:pt x="2" y="1"/>
                      <a:pt x="3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1" y="1"/>
                      <a:pt x="1" y="1"/>
                    </a:cubicBezTo>
                    <a:cubicBezTo>
                      <a:pt x="0" y="1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8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72" name="Freeform 6876"/>
              <p:cNvSpPr/>
              <p:nvPr/>
            </p:nvSpPr>
            <p:spPr bwMode="auto">
              <a:xfrm>
                <a:off x="5775326" y="2024064"/>
                <a:ext cx="6350" cy="6350"/>
              </a:xfrm>
              <a:custGeom>
                <a:avLst/>
                <a:gdLst>
                  <a:gd name="T0" fmla="*/ 4 w 4"/>
                  <a:gd name="T1" fmla="*/ 3 h 4"/>
                  <a:gd name="T2" fmla="*/ 2 w 4"/>
                  <a:gd name="T3" fmla="*/ 4 h 4"/>
                  <a:gd name="T4" fmla="*/ 1 w 4"/>
                  <a:gd name="T5" fmla="*/ 3 h 4"/>
                  <a:gd name="T6" fmla="*/ 4 w 4"/>
                  <a:gd name="T7" fmla="*/ 0 h 4"/>
                  <a:gd name="T8" fmla="*/ 4 w 4"/>
                  <a:gd name="T9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4">
                    <a:moveTo>
                      <a:pt x="4" y="3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0" y="4"/>
                      <a:pt x="1" y="3"/>
                    </a:cubicBezTo>
                    <a:cubicBezTo>
                      <a:pt x="2" y="2"/>
                      <a:pt x="4" y="2"/>
                      <a:pt x="4" y="0"/>
                    </a:cubicBezTo>
                    <a:lnTo>
                      <a:pt x="4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8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73" name="Freeform 6877"/>
              <p:cNvSpPr/>
              <p:nvPr/>
            </p:nvSpPr>
            <p:spPr bwMode="auto">
              <a:xfrm>
                <a:off x="5781676" y="2027239"/>
                <a:ext cx="3175" cy="4763"/>
              </a:xfrm>
              <a:custGeom>
                <a:avLst/>
                <a:gdLst>
                  <a:gd name="T0" fmla="*/ 3 w 3"/>
                  <a:gd name="T1" fmla="*/ 0 h 3"/>
                  <a:gd name="T2" fmla="*/ 2 w 3"/>
                  <a:gd name="T3" fmla="*/ 2 h 3"/>
                  <a:gd name="T4" fmla="*/ 0 w 3"/>
                  <a:gd name="T5" fmla="*/ 1 h 3"/>
                  <a:gd name="T6" fmla="*/ 3 w 3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3">
                    <a:moveTo>
                      <a:pt x="3" y="0"/>
                    </a:moveTo>
                    <a:cubicBezTo>
                      <a:pt x="3" y="1"/>
                      <a:pt x="3" y="2"/>
                      <a:pt x="2" y="2"/>
                    </a:cubicBezTo>
                    <a:cubicBezTo>
                      <a:pt x="1" y="3"/>
                      <a:pt x="1" y="1"/>
                      <a:pt x="0" y="1"/>
                    </a:cubicBezTo>
                    <a:cubicBezTo>
                      <a:pt x="1" y="1"/>
                      <a:pt x="2" y="0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8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74" name="Freeform 6878"/>
              <p:cNvSpPr/>
              <p:nvPr/>
            </p:nvSpPr>
            <p:spPr bwMode="auto">
              <a:xfrm>
                <a:off x="5678488" y="2028826"/>
                <a:ext cx="3175" cy="3175"/>
              </a:xfrm>
              <a:custGeom>
                <a:avLst/>
                <a:gdLst>
                  <a:gd name="T0" fmla="*/ 1 w 2"/>
                  <a:gd name="T1" fmla="*/ 3 h 3"/>
                  <a:gd name="T2" fmla="*/ 0 w 2"/>
                  <a:gd name="T3" fmla="*/ 1 h 3"/>
                  <a:gd name="T4" fmla="*/ 2 w 2"/>
                  <a:gd name="T5" fmla="*/ 2 h 3"/>
                  <a:gd name="T6" fmla="*/ 1 w 2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1" y="3"/>
                    </a:moveTo>
                    <a:cubicBezTo>
                      <a:pt x="0" y="2"/>
                      <a:pt x="0" y="2"/>
                      <a:pt x="0" y="1"/>
                    </a:cubicBezTo>
                    <a:cubicBezTo>
                      <a:pt x="1" y="0"/>
                      <a:pt x="2" y="0"/>
                      <a:pt x="2" y="2"/>
                    </a:cubicBezTo>
                    <a:cubicBezTo>
                      <a:pt x="2" y="2"/>
                      <a:pt x="1" y="3"/>
                      <a:pt x="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8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75" name="Freeform 6879"/>
              <p:cNvSpPr/>
              <p:nvPr/>
            </p:nvSpPr>
            <p:spPr bwMode="auto">
              <a:xfrm>
                <a:off x="6210301" y="2000251"/>
                <a:ext cx="4763" cy="3175"/>
              </a:xfrm>
              <a:custGeom>
                <a:avLst/>
                <a:gdLst>
                  <a:gd name="T0" fmla="*/ 1 w 3"/>
                  <a:gd name="T1" fmla="*/ 2 h 2"/>
                  <a:gd name="T2" fmla="*/ 0 w 3"/>
                  <a:gd name="T3" fmla="*/ 1 h 2"/>
                  <a:gd name="T4" fmla="*/ 2 w 3"/>
                  <a:gd name="T5" fmla="*/ 0 h 2"/>
                  <a:gd name="T6" fmla="*/ 1 w 3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1" y="2"/>
                    </a:moveTo>
                    <a:cubicBezTo>
                      <a:pt x="0" y="2"/>
                      <a:pt x="0" y="2"/>
                      <a:pt x="0" y="1"/>
                    </a:cubicBezTo>
                    <a:cubicBezTo>
                      <a:pt x="1" y="1"/>
                      <a:pt x="1" y="0"/>
                      <a:pt x="2" y="0"/>
                    </a:cubicBezTo>
                    <a:cubicBezTo>
                      <a:pt x="3" y="1"/>
                      <a:pt x="2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8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76" name="Freeform 6880"/>
              <p:cNvSpPr/>
              <p:nvPr/>
            </p:nvSpPr>
            <p:spPr bwMode="auto">
              <a:xfrm>
                <a:off x="5735638" y="2027239"/>
                <a:ext cx="3175" cy="4763"/>
              </a:xfrm>
              <a:custGeom>
                <a:avLst/>
                <a:gdLst>
                  <a:gd name="T0" fmla="*/ 0 w 2"/>
                  <a:gd name="T1" fmla="*/ 3 h 3"/>
                  <a:gd name="T2" fmla="*/ 1 w 2"/>
                  <a:gd name="T3" fmla="*/ 0 h 3"/>
                  <a:gd name="T4" fmla="*/ 1 w 2"/>
                  <a:gd name="T5" fmla="*/ 2 h 3"/>
                  <a:gd name="T6" fmla="*/ 0 w 2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0" y="3"/>
                    </a:moveTo>
                    <a:cubicBezTo>
                      <a:pt x="0" y="2"/>
                      <a:pt x="0" y="1"/>
                      <a:pt x="1" y="0"/>
                    </a:cubicBezTo>
                    <a:cubicBezTo>
                      <a:pt x="2" y="1"/>
                      <a:pt x="2" y="2"/>
                      <a:pt x="1" y="2"/>
                    </a:cubicBezTo>
                    <a:cubicBezTo>
                      <a:pt x="1" y="3"/>
                      <a:pt x="0" y="3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8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77" name="Freeform 6881"/>
              <p:cNvSpPr/>
              <p:nvPr/>
            </p:nvSpPr>
            <p:spPr bwMode="auto">
              <a:xfrm>
                <a:off x="5745163" y="2025651"/>
                <a:ext cx="9525" cy="6350"/>
              </a:xfrm>
              <a:custGeom>
                <a:avLst/>
                <a:gdLst>
                  <a:gd name="T0" fmla="*/ 6 w 6"/>
                  <a:gd name="T1" fmla="*/ 1 h 4"/>
                  <a:gd name="T2" fmla="*/ 6 w 6"/>
                  <a:gd name="T3" fmla="*/ 3 h 4"/>
                  <a:gd name="T4" fmla="*/ 2 w 6"/>
                  <a:gd name="T5" fmla="*/ 4 h 4"/>
                  <a:gd name="T6" fmla="*/ 6 w 6"/>
                  <a:gd name="T7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4">
                    <a:moveTo>
                      <a:pt x="6" y="1"/>
                    </a:moveTo>
                    <a:cubicBezTo>
                      <a:pt x="6" y="3"/>
                      <a:pt x="6" y="3"/>
                      <a:pt x="6" y="3"/>
                    </a:cubicBezTo>
                    <a:cubicBezTo>
                      <a:pt x="4" y="2"/>
                      <a:pt x="3" y="3"/>
                      <a:pt x="2" y="4"/>
                    </a:cubicBezTo>
                    <a:cubicBezTo>
                      <a:pt x="0" y="0"/>
                      <a:pt x="5" y="3"/>
                      <a:pt x="6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8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78" name="Freeform 6882"/>
              <p:cNvSpPr/>
              <p:nvPr/>
            </p:nvSpPr>
            <p:spPr bwMode="auto">
              <a:xfrm>
                <a:off x="5816601" y="2024064"/>
                <a:ext cx="4763" cy="1588"/>
              </a:xfrm>
              <a:custGeom>
                <a:avLst/>
                <a:gdLst>
                  <a:gd name="T0" fmla="*/ 2 w 3"/>
                  <a:gd name="T1" fmla="*/ 0 h 1"/>
                  <a:gd name="T2" fmla="*/ 3 w 3"/>
                  <a:gd name="T3" fmla="*/ 1 h 1"/>
                  <a:gd name="T4" fmla="*/ 0 w 3"/>
                  <a:gd name="T5" fmla="*/ 1 h 1"/>
                  <a:gd name="T6" fmla="*/ 2 w 3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1">
                    <a:moveTo>
                      <a:pt x="2" y="0"/>
                    </a:moveTo>
                    <a:cubicBezTo>
                      <a:pt x="3" y="1"/>
                      <a:pt x="3" y="1"/>
                      <a:pt x="3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8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79" name="Freeform 6883"/>
              <p:cNvSpPr/>
              <p:nvPr/>
            </p:nvSpPr>
            <p:spPr bwMode="auto">
              <a:xfrm>
                <a:off x="5954713" y="2016126"/>
                <a:ext cx="3175" cy="3175"/>
              </a:xfrm>
              <a:custGeom>
                <a:avLst/>
                <a:gdLst>
                  <a:gd name="T0" fmla="*/ 0 w 2"/>
                  <a:gd name="T1" fmla="*/ 1 h 2"/>
                  <a:gd name="T2" fmla="*/ 2 w 2"/>
                  <a:gd name="T3" fmla="*/ 2 h 2"/>
                  <a:gd name="T4" fmla="*/ 0 w 2"/>
                  <a:gd name="T5" fmla="*/ 2 h 2"/>
                  <a:gd name="T6" fmla="*/ 0 w 2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1"/>
                    </a:moveTo>
                    <a:cubicBezTo>
                      <a:pt x="1" y="0"/>
                      <a:pt x="2" y="1"/>
                      <a:pt x="2" y="2"/>
                    </a:cubicBezTo>
                    <a:cubicBezTo>
                      <a:pt x="0" y="2"/>
                      <a:pt x="0" y="2"/>
                      <a:pt x="0" y="2"/>
                    </a:cubicBez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8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80" name="Freeform 6884"/>
              <p:cNvSpPr/>
              <p:nvPr/>
            </p:nvSpPr>
            <p:spPr bwMode="auto">
              <a:xfrm>
                <a:off x="5821363" y="2030414"/>
                <a:ext cx="19050" cy="6350"/>
              </a:xfrm>
              <a:custGeom>
                <a:avLst/>
                <a:gdLst>
                  <a:gd name="T0" fmla="*/ 8 w 12"/>
                  <a:gd name="T1" fmla="*/ 5 h 5"/>
                  <a:gd name="T2" fmla="*/ 0 w 12"/>
                  <a:gd name="T3" fmla="*/ 2 h 5"/>
                  <a:gd name="T4" fmla="*/ 0 w 12"/>
                  <a:gd name="T5" fmla="*/ 1 h 5"/>
                  <a:gd name="T6" fmla="*/ 2 w 12"/>
                  <a:gd name="T7" fmla="*/ 1 h 5"/>
                  <a:gd name="T8" fmla="*/ 3 w 12"/>
                  <a:gd name="T9" fmla="*/ 0 h 5"/>
                  <a:gd name="T10" fmla="*/ 4 w 12"/>
                  <a:gd name="T11" fmla="*/ 0 h 5"/>
                  <a:gd name="T12" fmla="*/ 8 w 12"/>
                  <a:gd name="T13" fmla="*/ 0 h 5"/>
                  <a:gd name="T14" fmla="*/ 12 w 12"/>
                  <a:gd name="T15" fmla="*/ 2 h 5"/>
                  <a:gd name="T16" fmla="*/ 8 w 12"/>
                  <a:gd name="T17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" h="5">
                    <a:moveTo>
                      <a:pt x="8" y="5"/>
                    </a:moveTo>
                    <a:cubicBezTo>
                      <a:pt x="6" y="2"/>
                      <a:pt x="3" y="3"/>
                      <a:pt x="0" y="2"/>
                    </a:cubicBezTo>
                    <a:cubicBezTo>
                      <a:pt x="0" y="2"/>
                      <a:pt x="0" y="1"/>
                      <a:pt x="0" y="1"/>
                    </a:cubicBezTo>
                    <a:cubicBezTo>
                      <a:pt x="1" y="1"/>
                      <a:pt x="2" y="1"/>
                      <a:pt x="2" y="1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5" y="0"/>
                      <a:pt x="7" y="1"/>
                      <a:pt x="8" y="0"/>
                    </a:cubicBezTo>
                    <a:cubicBezTo>
                      <a:pt x="9" y="1"/>
                      <a:pt x="11" y="1"/>
                      <a:pt x="12" y="2"/>
                    </a:cubicBezTo>
                    <a:cubicBezTo>
                      <a:pt x="10" y="2"/>
                      <a:pt x="9" y="3"/>
                      <a:pt x="8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8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81" name="Freeform 6885"/>
              <p:cNvSpPr/>
              <p:nvPr/>
            </p:nvSpPr>
            <p:spPr bwMode="auto">
              <a:xfrm>
                <a:off x="5824538" y="2024064"/>
                <a:ext cx="7938" cy="6350"/>
              </a:xfrm>
              <a:custGeom>
                <a:avLst/>
                <a:gdLst>
                  <a:gd name="T0" fmla="*/ 0 w 5"/>
                  <a:gd name="T1" fmla="*/ 2 h 4"/>
                  <a:gd name="T2" fmla="*/ 4 w 5"/>
                  <a:gd name="T3" fmla="*/ 0 h 4"/>
                  <a:gd name="T4" fmla="*/ 5 w 5"/>
                  <a:gd name="T5" fmla="*/ 2 h 4"/>
                  <a:gd name="T6" fmla="*/ 1 w 5"/>
                  <a:gd name="T7" fmla="*/ 4 h 4"/>
                  <a:gd name="T8" fmla="*/ 0 w 5"/>
                  <a:gd name="T9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4">
                    <a:moveTo>
                      <a:pt x="0" y="2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4" y="3"/>
                      <a:pt x="2" y="3"/>
                      <a:pt x="1" y="4"/>
                    </a:cubicBezTo>
                    <a:cubicBezTo>
                      <a:pt x="0" y="4"/>
                      <a:pt x="0" y="3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8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82" name="Freeform 6886"/>
              <p:cNvSpPr/>
              <p:nvPr/>
            </p:nvSpPr>
            <p:spPr bwMode="auto">
              <a:xfrm>
                <a:off x="5765801" y="2028826"/>
                <a:ext cx="4763" cy="3175"/>
              </a:xfrm>
              <a:custGeom>
                <a:avLst/>
                <a:gdLst>
                  <a:gd name="T0" fmla="*/ 0 w 3"/>
                  <a:gd name="T1" fmla="*/ 1 h 2"/>
                  <a:gd name="T2" fmla="*/ 3 w 3"/>
                  <a:gd name="T3" fmla="*/ 0 h 2"/>
                  <a:gd name="T4" fmla="*/ 2 w 3"/>
                  <a:gd name="T5" fmla="*/ 1 h 2"/>
                  <a:gd name="T6" fmla="*/ 0 w 3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0" y="1"/>
                    </a:moveTo>
                    <a:cubicBezTo>
                      <a:pt x="0" y="0"/>
                      <a:pt x="2" y="0"/>
                      <a:pt x="3" y="0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2"/>
                      <a:pt x="1" y="2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8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83" name="Freeform 6887"/>
              <p:cNvSpPr/>
              <p:nvPr/>
            </p:nvSpPr>
            <p:spPr bwMode="auto">
              <a:xfrm>
                <a:off x="5891213" y="2020889"/>
                <a:ext cx="11113" cy="9525"/>
              </a:xfrm>
              <a:custGeom>
                <a:avLst/>
                <a:gdLst>
                  <a:gd name="T0" fmla="*/ 2 w 7"/>
                  <a:gd name="T1" fmla="*/ 0 h 6"/>
                  <a:gd name="T2" fmla="*/ 7 w 7"/>
                  <a:gd name="T3" fmla="*/ 2 h 6"/>
                  <a:gd name="T4" fmla="*/ 1 w 7"/>
                  <a:gd name="T5" fmla="*/ 5 h 6"/>
                  <a:gd name="T6" fmla="*/ 2 w 7"/>
                  <a:gd name="T7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6">
                    <a:moveTo>
                      <a:pt x="2" y="0"/>
                    </a:moveTo>
                    <a:cubicBezTo>
                      <a:pt x="7" y="2"/>
                      <a:pt x="7" y="2"/>
                      <a:pt x="7" y="2"/>
                    </a:cubicBezTo>
                    <a:cubicBezTo>
                      <a:pt x="4" y="2"/>
                      <a:pt x="4" y="6"/>
                      <a:pt x="1" y="5"/>
                    </a:cubicBezTo>
                    <a:cubicBezTo>
                      <a:pt x="2" y="3"/>
                      <a:pt x="0" y="2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8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84" name="Freeform 6888"/>
              <p:cNvSpPr/>
              <p:nvPr/>
            </p:nvSpPr>
            <p:spPr bwMode="auto">
              <a:xfrm>
                <a:off x="5886451" y="2020889"/>
                <a:ext cx="6350" cy="4763"/>
              </a:xfrm>
              <a:custGeom>
                <a:avLst/>
                <a:gdLst>
                  <a:gd name="T0" fmla="*/ 0 w 4"/>
                  <a:gd name="T1" fmla="*/ 2 h 3"/>
                  <a:gd name="T2" fmla="*/ 2 w 4"/>
                  <a:gd name="T3" fmla="*/ 1 h 3"/>
                  <a:gd name="T4" fmla="*/ 2 w 4"/>
                  <a:gd name="T5" fmla="*/ 2 h 3"/>
                  <a:gd name="T6" fmla="*/ 0 w 4"/>
                  <a:gd name="T7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3">
                    <a:moveTo>
                      <a:pt x="0" y="2"/>
                    </a:moveTo>
                    <a:cubicBezTo>
                      <a:pt x="0" y="1"/>
                      <a:pt x="1" y="0"/>
                      <a:pt x="2" y="1"/>
                    </a:cubicBezTo>
                    <a:cubicBezTo>
                      <a:pt x="4" y="1"/>
                      <a:pt x="2" y="2"/>
                      <a:pt x="2" y="2"/>
                    </a:cubicBezTo>
                    <a:cubicBezTo>
                      <a:pt x="1" y="3"/>
                      <a:pt x="0" y="3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8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85" name="Freeform 6889"/>
              <p:cNvSpPr/>
              <p:nvPr/>
            </p:nvSpPr>
            <p:spPr bwMode="auto">
              <a:xfrm>
                <a:off x="5846763" y="2022476"/>
                <a:ext cx="7938" cy="4763"/>
              </a:xfrm>
              <a:custGeom>
                <a:avLst/>
                <a:gdLst>
                  <a:gd name="T0" fmla="*/ 5 w 5"/>
                  <a:gd name="T1" fmla="*/ 1 h 3"/>
                  <a:gd name="T2" fmla="*/ 5 w 5"/>
                  <a:gd name="T3" fmla="*/ 2 h 3"/>
                  <a:gd name="T4" fmla="*/ 0 w 5"/>
                  <a:gd name="T5" fmla="*/ 2 h 3"/>
                  <a:gd name="T6" fmla="*/ 5 w 5"/>
                  <a:gd name="T7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3">
                    <a:moveTo>
                      <a:pt x="5" y="1"/>
                    </a:moveTo>
                    <a:cubicBezTo>
                      <a:pt x="5" y="2"/>
                      <a:pt x="5" y="2"/>
                      <a:pt x="5" y="2"/>
                    </a:cubicBezTo>
                    <a:cubicBezTo>
                      <a:pt x="3" y="2"/>
                      <a:pt x="2" y="3"/>
                      <a:pt x="0" y="2"/>
                    </a:cubicBezTo>
                    <a:cubicBezTo>
                      <a:pt x="2" y="0"/>
                      <a:pt x="4" y="2"/>
                      <a:pt x="5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8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86" name="Freeform 6890"/>
              <p:cNvSpPr/>
              <p:nvPr/>
            </p:nvSpPr>
            <p:spPr bwMode="auto">
              <a:xfrm>
                <a:off x="5789613" y="2027239"/>
                <a:ext cx="1588" cy="1588"/>
              </a:xfrm>
              <a:custGeom>
                <a:avLst/>
                <a:gdLst>
                  <a:gd name="T0" fmla="*/ 1 w 1"/>
                  <a:gd name="T1" fmla="*/ 1 h 1"/>
                  <a:gd name="T2" fmla="*/ 0 w 1"/>
                  <a:gd name="T3" fmla="*/ 1 h 1"/>
                  <a:gd name="T4" fmla="*/ 1 w 1"/>
                  <a:gd name="T5" fmla="*/ 0 h 1"/>
                  <a:gd name="T6" fmla="*/ 1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0" y="1"/>
                      <a:pt x="0" y="1"/>
                    </a:cubicBezTo>
                    <a:cubicBezTo>
                      <a:pt x="0" y="0"/>
                      <a:pt x="1" y="0"/>
                      <a:pt x="1" y="0"/>
                    </a:cubicBezTo>
                    <a:lnTo>
                      <a:pt x="1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8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87" name="Freeform 6891"/>
              <p:cNvSpPr/>
              <p:nvPr/>
            </p:nvSpPr>
            <p:spPr bwMode="auto">
              <a:xfrm>
                <a:off x="5634038" y="2035176"/>
                <a:ext cx="6350" cy="1588"/>
              </a:xfrm>
              <a:custGeom>
                <a:avLst/>
                <a:gdLst>
                  <a:gd name="T0" fmla="*/ 0 w 4"/>
                  <a:gd name="T1" fmla="*/ 0 h 1"/>
                  <a:gd name="T2" fmla="*/ 4 w 4"/>
                  <a:gd name="T3" fmla="*/ 1 h 1"/>
                  <a:gd name="T4" fmla="*/ 0 w 4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1">
                    <a:moveTo>
                      <a:pt x="0" y="0"/>
                    </a:moveTo>
                    <a:cubicBezTo>
                      <a:pt x="1" y="0"/>
                      <a:pt x="3" y="0"/>
                      <a:pt x="4" y="1"/>
                    </a:cubicBezTo>
                    <a:cubicBezTo>
                      <a:pt x="2" y="1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8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88" name="Freeform 6892"/>
              <p:cNvSpPr/>
              <p:nvPr/>
            </p:nvSpPr>
            <p:spPr bwMode="auto">
              <a:xfrm>
                <a:off x="5643563" y="2035176"/>
                <a:ext cx="3175" cy="1588"/>
              </a:xfrm>
              <a:custGeom>
                <a:avLst/>
                <a:gdLst>
                  <a:gd name="T0" fmla="*/ 2 w 2"/>
                  <a:gd name="T1" fmla="*/ 0 h 1"/>
                  <a:gd name="T2" fmla="*/ 1 w 2"/>
                  <a:gd name="T3" fmla="*/ 1 h 1"/>
                  <a:gd name="T4" fmla="*/ 1 w 2"/>
                  <a:gd name="T5" fmla="*/ 1 h 1"/>
                  <a:gd name="T6" fmla="*/ 2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0" y="1"/>
                      <a:pt x="1" y="1"/>
                    </a:cubicBezTo>
                    <a:cubicBezTo>
                      <a:pt x="1" y="0"/>
                      <a:pt x="1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8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89" name="Freeform 6893"/>
              <p:cNvSpPr/>
              <p:nvPr/>
            </p:nvSpPr>
            <p:spPr bwMode="auto">
              <a:xfrm>
                <a:off x="5919788" y="2022476"/>
                <a:ext cx="3175" cy="3175"/>
              </a:xfrm>
              <a:custGeom>
                <a:avLst/>
                <a:gdLst>
                  <a:gd name="T0" fmla="*/ 0 w 2"/>
                  <a:gd name="T1" fmla="*/ 2 h 2"/>
                  <a:gd name="T2" fmla="*/ 0 w 2"/>
                  <a:gd name="T3" fmla="*/ 1 h 2"/>
                  <a:gd name="T4" fmla="*/ 1 w 2"/>
                  <a:gd name="T5" fmla="*/ 0 h 2"/>
                  <a:gd name="T6" fmla="*/ 0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0"/>
                      <a:pt x="1" y="0"/>
                    </a:cubicBezTo>
                    <a:cubicBezTo>
                      <a:pt x="2" y="1"/>
                      <a:pt x="0" y="1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8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90" name="Freeform 6894"/>
              <p:cNvSpPr/>
              <p:nvPr/>
            </p:nvSpPr>
            <p:spPr bwMode="auto">
              <a:xfrm>
                <a:off x="5848351" y="2027239"/>
                <a:ext cx="1588" cy="1588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0 h 1"/>
                  <a:gd name="T4" fmla="*/ 1 w 1"/>
                  <a:gd name="T5" fmla="*/ 0 h 1"/>
                  <a:gd name="T6" fmla="*/ 0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8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91" name="Freeform 6895"/>
              <p:cNvSpPr/>
              <p:nvPr/>
            </p:nvSpPr>
            <p:spPr bwMode="auto">
              <a:xfrm>
                <a:off x="5835651" y="2027239"/>
                <a:ext cx="3175" cy="1588"/>
              </a:xfrm>
              <a:custGeom>
                <a:avLst/>
                <a:gdLst>
                  <a:gd name="T0" fmla="*/ 0 w 2"/>
                  <a:gd name="T1" fmla="*/ 1 h 1"/>
                  <a:gd name="T2" fmla="*/ 2 w 2"/>
                  <a:gd name="T3" fmla="*/ 1 h 1"/>
                  <a:gd name="T4" fmla="*/ 0 w 2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cubicBezTo>
                      <a:pt x="1" y="0"/>
                      <a:pt x="2" y="0"/>
                      <a:pt x="2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8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92" name="Freeform 6896"/>
              <p:cNvSpPr/>
              <p:nvPr/>
            </p:nvSpPr>
            <p:spPr bwMode="auto">
              <a:xfrm>
                <a:off x="6102351" y="2012951"/>
                <a:ext cx="1588" cy="3175"/>
              </a:xfrm>
              <a:custGeom>
                <a:avLst/>
                <a:gdLst>
                  <a:gd name="T0" fmla="*/ 1 w 1"/>
                  <a:gd name="T1" fmla="*/ 2 h 2"/>
                  <a:gd name="T2" fmla="*/ 0 w 1"/>
                  <a:gd name="T3" fmla="*/ 2 h 2"/>
                  <a:gd name="T4" fmla="*/ 0 w 1"/>
                  <a:gd name="T5" fmla="*/ 1 h 2"/>
                  <a:gd name="T6" fmla="*/ 1 w 1"/>
                  <a:gd name="T7" fmla="*/ 1 h 2"/>
                  <a:gd name="T8" fmla="*/ 1 w 1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1" y="2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0"/>
                      <a:pt x="1" y="1"/>
                    </a:cubicBezTo>
                    <a:lnTo>
                      <a:pt x="1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8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93" name="Freeform 6897"/>
              <p:cNvSpPr/>
              <p:nvPr/>
            </p:nvSpPr>
            <p:spPr bwMode="auto">
              <a:xfrm>
                <a:off x="5883276" y="2025651"/>
                <a:ext cx="3175" cy="1588"/>
              </a:xfrm>
              <a:custGeom>
                <a:avLst/>
                <a:gdLst>
                  <a:gd name="T0" fmla="*/ 2 w 2"/>
                  <a:gd name="T1" fmla="*/ 1 h 1"/>
                  <a:gd name="T2" fmla="*/ 0 w 2"/>
                  <a:gd name="T3" fmla="*/ 1 h 1"/>
                  <a:gd name="T4" fmla="*/ 2 w 2"/>
                  <a:gd name="T5" fmla="*/ 0 h 1"/>
                  <a:gd name="T6" fmla="*/ 2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2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2" y="0"/>
                    </a:cubicBezTo>
                    <a:lnTo>
                      <a:pt x="2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8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94" name="Freeform 6898"/>
              <p:cNvSpPr/>
              <p:nvPr/>
            </p:nvSpPr>
            <p:spPr bwMode="auto">
              <a:xfrm>
                <a:off x="5741988" y="2032001"/>
                <a:ext cx="9525" cy="4763"/>
              </a:xfrm>
              <a:custGeom>
                <a:avLst/>
                <a:gdLst>
                  <a:gd name="T0" fmla="*/ 6 w 6"/>
                  <a:gd name="T1" fmla="*/ 3 h 4"/>
                  <a:gd name="T2" fmla="*/ 4 w 6"/>
                  <a:gd name="T3" fmla="*/ 4 h 4"/>
                  <a:gd name="T4" fmla="*/ 0 w 6"/>
                  <a:gd name="T5" fmla="*/ 2 h 4"/>
                  <a:gd name="T6" fmla="*/ 6 w 6"/>
                  <a:gd name="T7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4">
                    <a:moveTo>
                      <a:pt x="6" y="3"/>
                    </a:moveTo>
                    <a:cubicBezTo>
                      <a:pt x="6" y="4"/>
                      <a:pt x="5" y="4"/>
                      <a:pt x="4" y="4"/>
                    </a:cubicBezTo>
                    <a:cubicBezTo>
                      <a:pt x="3" y="3"/>
                      <a:pt x="0" y="4"/>
                      <a:pt x="0" y="2"/>
                    </a:cubicBezTo>
                    <a:cubicBezTo>
                      <a:pt x="3" y="3"/>
                      <a:pt x="5" y="0"/>
                      <a:pt x="6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8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95" name="Freeform 6899"/>
              <p:cNvSpPr/>
              <p:nvPr/>
            </p:nvSpPr>
            <p:spPr bwMode="auto">
              <a:xfrm>
                <a:off x="5732463" y="2033589"/>
                <a:ext cx="7938" cy="6350"/>
              </a:xfrm>
              <a:custGeom>
                <a:avLst/>
                <a:gdLst>
                  <a:gd name="T0" fmla="*/ 4 w 5"/>
                  <a:gd name="T1" fmla="*/ 2 h 4"/>
                  <a:gd name="T2" fmla="*/ 0 w 5"/>
                  <a:gd name="T3" fmla="*/ 0 h 4"/>
                  <a:gd name="T4" fmla="*/ 4 w 5"/>
                  <a:gd name="T5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4">
                    <a:moveTo>
                      <a:pt x="4" y="2"/>
                    </a:moveTo>
                    <a:cubicBezTo>
                      <a:pt x="2" y="4"/>
                      <a:pt x="2" y="1"/>
                      <a:pt x="0" y="0"/>
                    </a:cubicBezTo>
                    <a:cubicBezTo>
                      <a:pt x="2" y="0"/>
                      <a:pt x="5" y="0"/>
                      <a:pt x="4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8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96" name="Freeform 6900"/>
              <p:cNvSpPr/>
              <p:nvPr/>
            </p:nvSpPr>
            <p:spPr bwMode="auto">
              <a:xfrm>
                <a:off x="5948363" y="2022476"/>
                <a:ext cx="1588" cy="3175"/>
              </a:xfrm>
              <a:custGeom>
                <a:avLst/>
                <a:gdLst>
                  <a:gd name="T0" fmla="*/ 0 w 1"/>
                  <a:gd name="T1" fmla="*/ 2 h 2"/>
                  <a:gd name="T2" fmla="*/ 1 w 1"/>
                  <a:gd name="T3" fmla="*/ 1 h 2"/>
                  <a:gd name="T4" fmla="*/ 1 w 1"/>
                  <a:gd name="T5" fmla="*/ 2 h 2"/>
                  <a:gd name="T6" fmla="*/ 0 w 1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2"/>
                    </a:moveTo>
                    <a:cubicBezTo>
                      <a:pt x="0" y="1"/>
                      <a:pt x="0" y="0"/>
                      <a:pt x="1" y="1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0" y="2"/>
                      <a:pt x="0" y="2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8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97" name="Freeform 6901"/>
              <p:cNvSpPr/>
              <p:nvPr/>
            </p:nvSpPr>
            <p:spPr bwMode="auto">
              <a:xfrm>
                <a:off x="5878513" y="2027239"/>
                <a:ext cx="6350" cy="4763"/>
              </a:xfrm>
              <a:custGeom>
                <a:avLst/>
                <a:gdLst>
                  <a:gd name="T0" fmla="*/ 2 w 4"/>
                  <a:gd name="T1" fmla="*/ 0 h 4"/>
                  <a:gd name="T2" fmla="*/ 1 w 4"/>
                  <a:gd name="T3" fmla="*/ 4 h 4"/>
                  <a:gd name="T4" fmla="*/ 1 w 4"/>
                  <a:gd name="T5" fmla="*/ 4 h 4"/>
                  <a:gd name="T6" fmla="*/ 0 w 4"/>
                  <a:gd name="T7" fmla="*/ 1 h 4"/>
                  <a:gd name="T8" fmla="*/ 2 w 4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4">
                    <a:moveTo>
                      <a:pt x="2" y="0"/>
                    </a:moveTo>
                    <a:cubicBezTo>
                      <a:pt x="1" y="1"/>
                      <a:pt x="4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2" y="3"/>
                      <a:pt x="1" y="2"/>
                      <a:pt x="0" y="1"/>
                    </a:cubicBezTo>
                    <a:cubicBezTo>
                      <a:pt x="1" y="1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8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98" name="Freeform 6902"/>
              <p:cNvSpPr/>
              <p:nvPr/>
            </p:nvSpPr>
            <p:spPr bwMode="auto">
              <a:xfrm>
                <a:off x="5807076" y="2032001"/>
                <a:ext cx="4763" cy="3175"/>
              </a:xfrm>
              <a:custGeom>
                <a:avLst/>
                <a:gdLst>
                  <a:gd name="T0" fmla="*/ 3 w 3"/>
                  <a:gd name="T1" fmla="*/ 1 h 3"/>
                  <a:gd name="T2" fmla="*/ 2 w 3"/>
                  <a:gd name="T3" fmla="*/ 2 h 3"/>
                  <a:gd name="T4" fmla="*/ 0 w 3"/>
                  <a:gd name="T5" fmla="*/ 2 h 3"/>
                  <a:gd name="T6" fmla="*/ 1 w 3"/>
                  <a:gd name="T7" fmla="*/ 0 h 3"/>
                  <a:gd name="T8" fmla="*/ 3 w 3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3" y="1"/>
                    </a:moveTo>
                    <a:cubicBezTo>
                      <a:pt x="2" y="2"/>
                      <a:pt x="2" y="2"/>
                      <a:pt x="2" y="2"/>
                    </a:cubicBezTo>
                    <a:cubicBezTo>
                      <a:pt x="1" y="2"/>
                      <a:pt x="0" y="3"/>
                      <a:pt x="0" y="2"/>
                    </a:cubicBezTo>
                    <a:cubicBezTo>
                      <a:pt x="0" y="1"/>
                      <a:pt x="0" y="1"/>
                      <a:pt x="1" y="0"/>
                    </a:cubicBezTo>
                    <a:cubicBezTo>
                      <a:pt x="1" y="0"/>
                      <a:pt x="3" y="0"/>
                      <a:pt x="3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8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99" name="Freeform 6903"/>
              <p:cNvSpPr/>
              <p:nvPr/>
            </p:nvSpPr>
            <p:spPr bwMode="auto">
              <a:xfrm>
                <a:off x="5754688" y="2032001"/>
                <a:ext cx="6350" cy="3175"/>
              </a:xfrm>
              <a:custGeom>
                <a:avLst/>
                <a:gdLst>
                  <a:gd name="T0" fmla="*/ 4 w 4"/>
                  <a:gd name="T1" fmla="*/ 2 h 2"/>
                  <a:gd name="T2" fmla="*/ 1 w 4"/>
                  <a:gd name="T3" fmla="*/ 1 h 2"/>
                  <a:gd name="T4" fmla="*/ 4 w 4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2">
                    <a:moveTo>
                      <a:pt x="4" y="2"/>
                    </a:moveTo>
                    <a:cubicBezTo>
                      <a:pt x="3" y="2"/>
                      <a:pt x="0" y="2"/>
                      <a:pt x="1" y="1"/>
                    </a:cubicBezTo>
                    <a:cubicBezTo>
                      <a:pt x="2" y="1"/>
                      <a:pt x="4" y="0"/>
                      <a:pt x="4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8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00" name="Freeform 6904"/>
              <p:cNvSpPr/>
              <p:nvPr/>
            </p:nvSpPr>
            <p:spPr bwMode="auto">
              <a:xfrm>
                <a:off x="6080126" y="2016126"/>
                <a:ext cx="6350" cy="7938"/>
              </a:xfrm>
              <a:custGeom>
                <a:avLst/>
                <a:gdLst>
                  <a:gd name="T0" fmla="*/ 4 w 4"/>
                  <a:gd name="T1" fmla="*/ 3 h 5"/>
                  <a:gd name="T2" fmla="*/ 0 w 4"/>
                  <a:gd name="T3" fmla="*/ 3 h 5"/>
                  <a:gd name="T4" fmla="*/ 4 w 4"/>
                  <a:gd name="T5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5">
                    <a:moveTo>
                      <a:pt x="4" y="3"/>
                    </a:moveTo>
                    <a:cubicBezTo>
                      <a:pt x="2" y="5"/>
                      <a:pt x="2" y="3"/>
                      <a:pt x="0" y="3"/>
                    </a:cubicBezTo>
                    <a:cubicBezTo>
                      <a:pt x="0" y="0"/>
                      <a:pt x="3" y="3"/>
                      <a:pt x="4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8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01" name="Freeform 6905"/>
              <p:cNvSpPr/>
              <p:nvPr/>
            </p:nvSpPr>
            <p:spPr bwMode="auto">
              <a:xfrm>
                <a:off x="5849938" y="2030414"/>
                <a:ext cx="4763" cy="1588"/>
              </a:xfrm>
              <a:custGeom>
                <a:avLst/>
                <a:gdLst>
                  <a:gd name="T0" fmla="*/ 3 w 3"/>
                  <a:gd name="T1" fmla="*/ 2 h 2"/>
                  <a:gd name="T2" fmla="*/ 0 w 3"/>
                  <a:gd name="T3" fmla="*/ 2 h 2"/>
                  <a:gd name="T4" fmla="*/ 3 w 3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2">
                    <a:moveTo>
                      <a:pt x="3" y="2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0"/>
                      <a:pt x="3" y="1"/>
                      <a:pt x="3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8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02" name="Freeform 6906"/>
              <p:cNvSpPr/>
              <p:nvPr/>
            </p:nvSpPr>
            <p:spPr bwMode="auto">
              <a:xfrm>
                <a:off x="5886451" y="2030414"/>
                <a:ext cx="6350" cy="3175"/>
              </a:xfrm>
              <a:custGeom>
                <a:avLst/>
                <a:gdLst>
                  <a:gd name="T0" fmla="*/ 3 w 4"/>
                  <a:gd name="T1" fmla="*/ 2 h 3"/>
                  <a:gd name="T2" fmla="*/ 0 w 4"/>
                  <a:gd name="T3" fmla="*/ 1 h 3"/>
                  <a:gd name="T4" fmla="*/ 4 w 4"/>
                  <a:gd name="T5" fmla="*/ 1 h 3"/>
                  <a:gd name="T6" fmla="*/ 3 w 4"/>
                  <a:gd name="T7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3">
                    <a:moveTo>
                      <a:pt x="3" y="2"/>
                    </a:moveTo>
                    <a:cubicBezTo>
                      <a:pt x="2" y="3"/>
                      <a:pt x="0" y="3"/>
                      <a:pt x="0" y="1"/>
                    </a:cubicBezTo>
                    <a:cubicBezTo>
                      <a:pt x="1" y="0"/>
                      <a:pt x="3" y="0"/>
                      <a:pt x="4" y="1"/>
                    </a:cubicBezTo>
                    <a:cubicBezTo>
                      <a:pt x="4" y="1"/>
                      <a:pt x="4" y="3"/>
                      <a:pt x="3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8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03" name="Freeform 6907"/>
              <p:cNvSpPr/>
              <p:nvPr/>
            </p:nvSpPr>
            <p:spPr bwMode="auto">
              <a:xfrm>
                <a:off x="6067426" y="2020889"/>
                <a:ext cx="4763" cy="3175"/>
              </a:xfrm>
              <a:custGeom>
                <a:avLst/>
                <a:gdLst>
                  <a:gd name="T0" fmla="*/ 3 w 3"/>
                  <a:gd name="T1" fmla="*/ 0 h 2"/>
                  <a:gd name="T2" fmla="*/ 2 w 3"/>
                  <a:gd name="T3" fmla="*/ 2 h 2"/>
                  <a:gd name="T4" fmla="*/ 1 w 3"/>
                  <a:gd name="T5" fmla="*/ 0 h 2"/>
                  <a:gd name="T6" fmla="*/ 3 w 3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3" y="0"/>
                    </a:move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0" y="1"/>
                      <a:pt x="1" y="0"/>
                    </a:cubicBez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8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04" name="Freeform 6908"/>
              <p:cNvSpPr/>
              <p:nvPr/>
            </p:nvSpPr>
            <p:spPr bwMode="auto">
              <a:xfrm>
                <a:off x="6197601" y="2014539"/>
                <a:ext cx="6350" cy="4763"/>
              </a:xfrm>
              <a:custGeom>
                <a:avLst/>
                <a:gdLst>
                  <a:gd name="T0" fmla="*/ 4 w 4"/>
                  <a:gd name="T1" fmla="*/ 2 h 3"/>
                  <a:gd name="T2" fmla="*/ 0 w 4"/>
                  <a:gd name="T3" fmla="*/ 1 h 3"/>
                  <a:gd name="T4" fmla="*/ 4 w 4"/>
                  <a:gd name="T5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3">
                    <a:moveTo>
                      <a:pt x="4" y="2"/>
                    </a:moveTo>
                    <a:cubicBezTo>
                      <a:pt x="3" y="1"/>
                      <a:pt x="0" y="3"/>
                      <a:pt x="0" y="1"/>
                    </a:cubicBezTo>
                    <a:cubicBezTo>
                      <a:pt x="2" y="0"/>
                      <a:pt x="4" y="0"/>
                      <a:pt x="4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8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05" name="Freeform 6909"/>
              <p:cNvSpPr/>
              <p:nvPr/>
            </p:nvSpPr>
            <p:spPr bwMode="auto">
              <a:xfrm>
                <a:off x="5918201" y="2030414"/>
                <a:ext cx="4763" cy="1588"/>
              </a:xfrm>
              <a:custGeom>
                <a:avLst/>
                <a:gdLst>
                  <a:gd name="T0" fmla="*/ 0 w 3"/>
                  <a:gd name="T1" fmla="*/ 1 h 2"/>
                  <a:gd name="T2" fmla="*/ 3 w 3"/>
                  <a:gd name="T3" fmla="*/ 2 h 2"/>
                  <a:gd name="T4" fmla="*/ 0 w 3"/>
                  <a:gd name="T5" fmla="*/ 2 h 2"/>
                  <a:gd name="T6" fmla="*/ 0 w 3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0" y="1"/>
                    </a:moveTo>
                    <a:cubicBezTo>
                      <a:pt x="0" y="1"/>
                      <a:pt x="3" y="0"/>
                      <a:pt x="3" y="2"/>
                    </a:cubicBezTo>
                    <a:cubicBezTo>
                      <a:pt x="0" y="2"/>
                      <a:pt x="0" y="2"/>
                      <a:pt x="0" y="2"/>
                    </a:cubicBez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8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06" name="Freeform 6910"/>
              <p:cNvSpPr/>
              <p:nvPr/>
            </p:nvSpPr>
            <p:spPr bwMode="auto">
              <a:xfrm>
                <a:off x="6216651" y="2016126"/>
                <a:ext cx="1588" cy="1588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1 h 1"/>
                  <a:gd name="T4" fmla="*/ 0 w 1"/>
                  <a:gd name="T5" fmla="*/ 0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8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07" name="Rectangle 6911"/>
              <p:cNvSpPr>
                <a:spLocks noChangeArrowheads="1"/>
              </p:cNvSpPr>
              <p:nvPr/>
            </p:nvSpPr>
            <p:spPr bwMode="auto">
              <a:xfrm>
                <a:off x="6078538" y="2024064"/>
                <a:ext cx="1588" cy="15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8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08" name="Freeform 6912"/>
              <p:cNvSpPr/>
              <p:nvPr/>
            </p:nvSpPr>
            <p:spPr bwMode="auto">
              <a:xfrm>
                <a:off x="6040438" y="2025651"/>
                <a:ext cx="3175" cy="1588"/>
              </a:xfrm>
              <a:custGeom>
                <a:avLst/>
                <a:gdLst>
                  <a:gd name="T0" fmla="*/ 0 w 2"/>
                  <a:gd name="T1" fmla="*/ 1 h 1"/>
                  <a:gd name="T2" fmla="*/ 2 w 2"/>
                  <a:gd name="T3" fmla="*/ 0 h 1"/>
                  <a:gd name="T4" fmla="*/ 2 w 2"/>
                  <a:gd name="T5" fmla="*/ 1 h 1"/>
                  <a:gd name="T6" fmla="*/ 0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cubicBezTo>
                      <a:pt x="0" y="1"/>
                      <a:pt x="1" y="0"/>
                      <a:pt x="2" y="0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8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09" name="Freeform 6913"/>
              <p:cNvSpPr/>
              <p:nvPr/>
            </p:nvSpPr>
            <p:spPr bwMode="auto">
              <a:xfrm>
                <a:off x="5953126" y="2028826"/>
                <a:ext cx="17463" cy="6350"/>
              </a:xfrm>
              <a:custGeom>
                <a:avLst/>
                <a:gdLst>
                  <a:gd name="T0" fmla="*/ 7 w 11"/>
                  <a:gd name="T1" fmla="*/ 1 h 5"/>
                  <a:gd name="T2" fmla="*/ 11 w 11"/>
                  <a:gd name="T3" fmla="*/ 3 h 5"/>
                  <a:gd name="T4" fmla="*/ 6 w 11"/>
                  <a:gd name="T5" fmla="*/ 5 h 5"/>
                  <a:gd name="T6" fmla="*/ 3 w 11"/>
                  <a:gd name="T7" fmla="*/ 4 h 5"/>
                  <a:gd name="T8" fmla="*/ 7 w 11"/>
                  <a:gd name="T9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5">
                    <a:moveTo>
                      <a:pt x="7" y="1"/>
                    </a:moveTo>
                    <a:cubicBezTo>
                      <a:pt x="8" y="2"/>
                      <a:pt x="11" y="1"/>
                      <a:pt x="11" y="3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5" y="4"/>
                      <a:pt x="5" y="4"/>
                      <a:pt x="3" y="4"/>
                    </a:cubicBezTo>
                    <a:cubicBezTo>
                      <a:pt x="0" y="0"/>
                      <a:pt x="6" y="5"/>
                      <a:pt x="7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8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10" name="Freeform 6914"/>
              <p:cNvSpPr/>
              <p:nvPr/>
            </p:nvSpPr>
            <p:spPr bwMode="auto">
              <a:xfrm>
                <a:off x="5949951" y="2032001"/>
                <a:ext cx="4763" cy="1588"/>
              </a:xfrm>
              <a:custGeom>
                <a:avLst/>
                <a:gdLst>
                  <a:gd name="T0" fmla="*/ 3 w 3"/>
                  <a:gd name="T1" fmla="*/ 1 h 2"/>
                  <a:gd name="T2" fmla="*/ 0 w 3"/>
                  <a:gd name="T3" fmla="*/ 1 h 2"/>
                  <a:gd name="T4" fmla="*/ 3 w 3"/>
                  <a:gd name="T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2">
                    <a:moveTo>
                      <a:pt x="3" y="1"/>
                    </a:moveTo>
                    <a:cubicBezTo>
                      <a:pt x="2" y="2"/>
                      <a:pt x="0" y="1"/>
                      <a:pt x="0" y="1"/>
                    </a:cubicBezTo>
                    <a:cubicBezTo>
                      <a:pt x="1" y="1"/>
                      <a:pt x="2" y="0"/>
                      <a:pt x="3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8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11" name="Freeform 6915"/>
              <p:cNvSpPr/>
              <p:nvPr/>
            </p:nvSpPr>
            <p:spPr bwMode="auto">
              <a:xfrm>
                <a:off x="5456238" y="2060576"/>
                <a:ext cx="1588" cy="4763"/>
              </a:xfrm>
              <a:custGeom>
                <a:avLst/>
                <a:gdLst>
                  <a:gd name="T0" fmla="*/ 1 w 1"/>
                  <a:gd name="T1" fmla="*/ 3 h 3"/>
                  <a:gd name="T2" fmla="*/ 0 w 1"/>
                  <a:gd name="T3" fmla="*/ 3 h 3"/>
                  <a:gd name="T4" fmla="*/ 0 w 1"/>
                  <a:gd name="T5" fmla="*/ 0 h 3"/>
                  <a:gd name="T6" fmla="*/ 1 w 1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3">
                    <a:moveTo>
                      <a:pt x="1" y="3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1"/>
                      <a:pt x="1" y="2"/>
                      <a:pt x="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8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12" name="Freeform 6916"/>
              <p:cNvSpPr/>
              <p:nvPr/>
            </p:nvSpPr>
            <p:spPr bwMode="auto">
              <a:xfrm>
                <a:off x="6264276" y="2019301"/>
                <a:ext cx="4763" cy="3175"/>
              </a:xfrm>
              <a:custGeom>
                <a:avLst/>
                <a:gdLst>
                  <a:gd name="T0" fmla="*/ 2 w 3"/>
                  <a:gd name="T1" fmla="*/ 2 h 2"/>
                  <a:gd name="T2" fmla="*/ 0 w 3"/>
                  <a:gd name="T3" fmla="*/ 1 h 2"/>
                  <a:gd name="T4" fmla="*/ 3 w 3"/>
                  <a:gd name="T5" fmla="*/ 1 h 2"/>
                  <a:gd name="T6" fmla="*/ 2 w 3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2" y="2"/>
                    </a:moveTo>
                    <a:cubicBezTo>
                      <a:pt x="1" y="2"/>
                      <a:pt x="0" y="1"/>
                      <a:pt x="0" y="1"/>
                    </a:cubicBezTo>
                    <a:cubicBezTo>
                      <a:pt x="1" y="0"/>
                      <a:pt x="3" y="0"/>
                      <a:pt x="3" y="1"/>
                    </a:cubicBezTo>
                    <a:cubicBezTo>
                      <a:pt x="3" y="2"/>
                      <a:pt x="2" y="2"/>
                      <a:pt x="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8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13" name="Freeform 6917"/>
              <p:cNvSpPr/>
              <p:nvPr/>
            </p:nvSpPr>
            <p:spPr bwMode="auto">
              <a:xfrm>
                <a:off x="5575301" y="2052639"/>
                <a:ext cx="9525" cy="11113"/>
              </a:xfrm>
              <a:custGeom>
                <a:avLst/>
                <a:gdLst>
                  <a:gd name="T0" fmla="*/ 1 w 6"/>
                  <a:gd name="T1" fmla="*/ 5 h 7"/>
                  <a:gd name="T2" fmla="*/ 6 w 6"/>
                  <a:gd name="T3" fmla="*/ 3 h 7"/>
                  <a:gd name="T4" fmla="*/ 6 w 6"/>
                  <a:gd name="T5" fmla="*/ 5 h 7"/>
                  <a:gd name="T6" fmla="*/ 1 w 6"/>
                  <a:gd name="T7" fmla="*/ 5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7">
                    <a:moveTo>
                      <a:pt x="1" y="5"/>
                    </a:moveTo>
                    <a:cubicBezTo>
                      <a:pt x="0" y="0"/>
                      <a:pt x="4" y="7"/>
                      <a:pt x="6" y="3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4" y="6"/>
                      <a:pt x="3" y="4"/>
                      <a:pt x="1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8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14" name="Freeform 6918"/>
              <p:cNvSpPr/>
              <p:nvPr/>
            </p:nvSpPr>
            <p:spPr bwMode="auto">
              <a:xfrm>
                <a:off x="5453063" y="2066926"/>
                <a:ext cx="9525" cy="11113"/>
              </a:xfrm>
              <a:custGeom>
                <a:avLst/>
                <a:gdLst>
                  <a:gd name="T0" fmla="*/ 5 w 6"/>
                  <a:gd name="T1" fmla="*/ 6 h 7"/>
                  <a:gd name="T2" fmla="*/ 2 w 6"/>
                  <a:gd name="T3" fmla="*/ 5 h 7"/>
                  <a:gd name="T4" fmla="*/ 0 w 6"/>
                  <a:gd name="T5" fmla="*/ 6 h 7"/>
                  <a:gd name="T6" fmla="*/ 0 w 6"/>
                  <a:gd name="T7" fmla="*/ 1 h 7"/>
                  <a:gd name="T8" fmla="*/ 5 w 6"/>
                  <a:gd name="T9" fmla="*/ 3 h 7"/>
                  <a:gd name="T10" fmla="*/ 5 w 6"/>
                  <a:gd name="T11" fmla="*/ 6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" h="7">
                    <a:moveTo>
                      <a:pt x="5" y="6"/>
                    </a:moveTo>
                    <a:cubicBezTo>
                      <a:pt x="3" y="7"/>
                      <a:pt x="3" y="6"/>
                      <a:pt x="2" y="5"/>
                    </a:cubicBezTo>
                    <a:cubicBezTo>
                      <a:pt x="1" y="5"/>
                      <a:pt x="0" y="5"/>
                      <a:pt x="0" y="6"/>
                    </a:cubicBezTo>
                    <a:cubicBezTo>
                      <a:pt x="0" y="6"/>
                      <a:pt x="1" y="3"/>
                      <a:pt x="0" y="1"/>
                    </a:cubicBezTo>
                    <a:cubicBezTo>
                      <a:pt x="3" y="0"/>
                      <a:pt x="3" y="3"/>
                      <a:pt x="5" y="3"/>
                    </a:cubicBezTo>
                    <a:cubicBezTo>
                      <a:pt x="6" y="4"/>
                      <a:pt x="6" y="5"/>
                      <a:pt x="5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8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15" name="Freeform 6919"/>
              <p:cNvSpPr/>
              <p:nvPr/>
            </p:nvSpPr>
            <p:spPr bwMode="auto">
              <a:xfrm>
                <a:off x="6069013" y="2035176"/>
                <a:ext cx="3175" cy="4763"/>
              </a:xfrm>
              <a:custGeom>
                <a:avLst/>
                <a:gdLst>
                  <a:gd name="T0" fmla="*/ 2 w 2"/>
                  <a:gd name="T1" fmla="*/ 1 h 3"/>
                  <a:gd name="T2" fmla="*/ 0 w 2"/>
                  <a:gd name="T3" fmla="*/ 1 h 3"/>
                  <a:gd name="T4" fmla="*/ 2 w 2"/>
                  <a:gd name="T5" fmla="*/ 0 h 3"/>
                  <a:gd name="T6" fmla="*/ 2 w 2"/>
                  <a:gd name="T7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2" y="1"/>
                    </a:moveTo>
                    <a:cubicBezTo>
                      <a:pt x="1" y="1"/>
                      <a:pt x="0" y="3"/>
                      <a:pt x="0" y="1"/>
                    </a:cubicBezTo>
                    <a:cubicBezTo>
                      <a:pt x="2" y="0"/>
                      <a:pt x="2" y="0"/>
                      <a:pt x="2" y="0"/>
                    </a:cubicBezTo>
                    <a:lnTo>
                      <a:pt x="2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8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16" name="Freeform 6920"/>
              <p:cNvSpPr/>
              <p:nvPr/>
            </p:nvSpPr>
            <p:spPr bwMode="auto">
              <a:xfrm>
                <a:off x="6280151" y="2028826"/>
                <a:ext cx="7938" cy="4763"/>
              </a:xfrm>
              <a:custGeom>
                <a:avLst/>
                <a:gdLst>
                  <a:gd name="T0" fmla="*/ 0 w 5"/>
                  <a:gd name="T1" fmla="*/ 3 h 4"/>
                  <a:gd name="T2" fmla="*/ 1 w 5"/>
                  <a:gd name="T3" fmla="*/ 1 h 4"/>
                  <a:gd name="T4" fmla="*/ 5 w 5"/>
                  <a:gd name="T5" fmla="*/ 3 h 4"/>
                  <a:gd name="T6" fmla="*/ 0 w 5"/>
                  <a:gd name="T7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4">
                    <a:moveTo>
                      <a:pt x="0" y="3"/>
                    </a:moveTo>
                    <a:cubicBezTo>
                      <a:pt x="1" y="2"/>
                      <a:pt x="0" y="1"/>
                      <a:pt x="1" y="1"/>
                    </a:cubicBezTo>
                    <a:cubicBezTo>
                      <a:pt x="2" y="3"/>
                      <a:pt x="5" y="0"/>
                      <a:pt x="5" y="3"/>
                    </a:cubicBezTo>
                    <a:cubicBezTo>
                      <a:pt x="4" y="4"/>
                      <a:pt x="2" y="4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8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17" name="Freeform 6921"/>
              <p:cNvSpPr/>
              <p:nvPr/>
            </p:nvSpPr>
            <p:spPr bwMode="auto">
              <a:xfrm>
                <a:off x="6311901" y="2032001"/>
                <a:ext cx="14288" cy="6350"/>
              </a:xfrm>
              <a:custGeom>
                <a:avLst/>
                <a:gdLst>
                  <a:gd name="T0" fmla="*/ 7 w 9"/>
                  <a:gd name="T1" fmla="*/ 4 h 4"/>
                  <a:gd name="T2" fmla="*/ 3 w 9"/>
                  <a:gd name="T3" fmla="*/ 1 h 4"/>
                  <a:gd name="T4" fmla="*/ 2 w 9"/>
                  <a:gd name="T5" fmla="*/ 4 h 4"/>
                  <a:gd name="T6" fmla="*/ 0 w 9"/>
                  <a:gd name="T7" fmla="*/ 2 h 4"/>
                  <a:gd name="T8" fmla="*/ 9 w 9"/>
                  <a:gd name="T9" fmla="*/ 1 h 4"/>
                  <a:gd name="T10" fmla="*/ 7 w 9"/>
                  <a:gd name="T11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" h="4">
                    <a:moveTo>
                      <a:pt x="7" y="4"/>
                    </a:moveTo>
                    <a:cubicBezTo>
                      <a:pt x="6" y="2"/>
                      <a:pt x="4" y="1"/>
                      <a:pt x="3" y="1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1" y="4"/>
                      <a:pt x="0" y="3"/>
                      <a:pt x="0" y="2"/>
                    </a:cubicBezTo>
                    <a:cubicBezTo>
                      <a:pt x="3" y="0"/>
                      <a:pt x="7" y="0"/>
                      <a:pt x="9" y="1"/>
                    </a:cubicBezTo>
                    <a:cubicBezTo>
                      <a:pt x="9" y="2"/>
                      <a:pt x="7" y="4"/>
                      <a:pt x="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8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18" name="Freeform 6922"/>
              <p:cNvSpPr/>
              <p:nvPr/>
            </p:nvSpPr>
            <p:spPr bwMode="auto">
              <a:xfrm>
                <a:off x="5443538" y="2078039"/>
                <a:ext cx="14288" cy="9525"/>
              </a:xfrm>
              <a:custGeom>
                <a:avLst/>
                <a:gdLst>
                  <a:gd name="T0" fmla="*/ 8 w 9"/>
                  <a:gd name="T1" fmla="*/ 2 h 6"/>
                  <a:gd name="T2" fmla="*/ 7 w 9"/>
                  <a:gd name="T3" fmla="*/ 6 h 6"/>
                  <a:gd name="T4" fmla="*/ 3 w 9"/>
                  <a:gd name="T5" fmla="*/ 4 h 6"/>
                  <a:gd name="T6" fmla="*/ 0 w 9"/>
                  <a:gd name="T7" fmla="*/ 5 h 6"/>
                  <a:gd name="T8" fmla="*/ 8 w 9"/>
                  <a:gd name="T9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6">
                    <a:moveTo>
                      <a:pt x="8" y="2"/>
                    </a:moveTo>
                    <a:cubicBezTo>
                      <a:pt x="9" y="3"/>
                      <a:pt x="8" y="5"/>
                      <a:pt x="7" y="6"/>
                    </a:cubicBezTo>
                    <a:cubicBezTo>
                      <a:pt x="5" y="5"/>
                      <a:pt x="3" y="5"/>
                      <a:pt x="3" y="4"/>
                    </a:cubicBezTo>
                    <a:cubicBezTo>
                      <a:pt x="1" y="4"/>
                      <a:pt x="2" y="6"/>
                      <a:pt x="0" y="5"/>
                    </a:cubicBezTo>
                    <a:cubicBezTo>
                      <a:pt x="1" y="0"/>
                      <a:pt x="5" y="4"/>
                      <a:pt x="8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8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19" name="Freeform 6923"/>
              <p:cNvSpPr/>
              <p:nvPr/>
            </p:nvSpPr>
            <p:spPr bwMode="auto">
              <a:xfrm>
                <a:off x="6281738" y="2036764"/>
                <a:ext cx="3175" cy="3175"/>
              </a:xfrm>
              <a:custGeom>
                <a:avLst/>
                <a:gdLst>
                  <a:gd name="T0" fmla="*/ 2 w 2"/>
                  <a:gd name="T1" fmla="*/ 1 h 2"/>
                  <a:gd name="T2" fmla="*/ 1 w 2"/>
                  <a:gd name="T3" fmla="*/ 2 h 2"/>
                  <a:gd name="T4" fmla="*/ 0 w 2"/>
                  <a:gd name="T5" fmla="*/ 1 h 2"/>
                  <a:gd name="T6" fmla="*/ 2 w 2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1"/>
                    </a:moveTo>
                    <a:cubicBezTo>
                      <a:pt x="2" y="2"/>
                      <a:pt x="1" y="2"/>
                      <a:pt x="1" y="2"/>
                    </a:cubicBezTo>
                    <a:cubicBezTo>
                      <a:pt x="1" y="2"/>
                      <a:pt x="0" y="2"/>
                      <a:pt x="0" y="1"/>
                    </a:cubicBezTo>
                    <a:cubicBezTo>
                      <a:pt x="0" y="0"/>
                      <a:pt x="2" y="0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8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20" name="Freeform 6924"/>
              <p:cNvSpPr/>
              <p:nvPr/>
            </p:nvSpPr>
            <p:spPr bwMode="auto">
              <a:xfrm>
                <a:off x="5465763" y="2084389"/>
                <a:ext cx="1588" cy="1588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0 h 1"/>
                  <a:gd name="T4" fmla="*/ 1 w 1"/>
                  <a:gd name="T5" fmla="*/ 1 h 1"/>
                  <a:gd name="T6" fmla="*/ 0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1"/>
                    </a:cubicBez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8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21" name="Freeform 6925"/>
              <p:cNvSpPr/>
              <p:nvPr/>
            </p:nvSpPr>
            <p:spPr bwMode="auto">
              <a:xfrm>
                <a:off x="6330951" y="2036764"/>
                <a:ext cx="3175" cy="3175"/>
              </a:xfrm>
              <a:custGeom>
                <a:avLst/>
                <a:gdLst>
                  <a:gd name="T0" fmla="*/ 1 w 2"/>
                  <a:gd name="T1" fmla="*/ 1 h 2"/>
                  <a:gd name="T2" fmla="*/ 1 w 2"/>
                  <a:gd name="T3" fmla="*/ 0 h 2"/>
                  <a:gd name="T4" fmla="*/ 2 w 2"/>
                  <a:gd name="T5" fmla="*/ 1 h 2"/>
                  <a:gd name="T6" fmla="*/ 1 w 2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1" y="1"/>
                    </a:moveTo>
                    <a:cubicBezTo>
                      <a:pt x="0" y="1"/>
                      <a:pt x="1" y="0"/>
                      <a:pt x="1" y="0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1"/>
                      <a:pt x="1" y="2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8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22" name="Freeform 6926"/>
              <p:cNvSpPr/>
              <p:nvPr/>
            </p:nvSpPr>
            <p:spPr bwMode="auto">
              <a:xfrm>
                <a:off x="6335713" y="2038351"/>
                <a:ext cx="4763" cy="1588"/>
              </a:xfrm>
              <a:custGeom>
                <a:avLst/>
                <a:gdLst>
                  <a:gd name="T0" fmla="*/ 1 w 3"/>
                  <a:gd name="T1" fmla="*/ 0 h 1"/>
                  <a:gd name="T2" fmla="*/ 1 w 3"/>
                  <a:gd name="T3" fmla="*/ 0 h 1"/>
                  <a:gd name="T4" fmla="*/ 3 w 3"/>
                  <a:gd name="T5" fmla="*/ 1 h 1"/>
                  <a:gd name="T6" fmla="*/ 1 w 3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2" y="1"/>
                      <a:pt x="0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8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23" name="Freeform 6927"/>
              <p:cNvSpPr/>
              <p:nvPr/>
            </p:nvSpPr>
            <p:spPr bwMode="auto">
              <a:xfrm>
                <a:off x="6297613" y="2041526"/>
                <a:ext cx="47625" cy="15875"/>
              </a:xfrm>
              <a:custGeom>
                <a:avLst/>
                <a:gdLst>
                  <a:gd name="T0" fmla="*/ 25 w 31"/>
                  <a:gd name="T1" fmla="*/ 6 h 10"/>
                  <a:gd name="T2" fmla="*/ 25 w 31"/>
                  <a:gd name="T3" fmla="*/ 5 h 10"/>
                  <a:gd name="T4" fmla="*/ 17 w 31"/>
                  <a:gd name="T5" fmla="*/ 4 h 10"/>
                  <a:gd name="T6" fmla="*/ 18 w 31"/>
                  <a:gd name="T7" fmla="*/ 6 h 10"/>
                  <a:gd name="T8" fmla="*/ 15 w 31"/>
                  <a:gd name="T9" fmla="*/ 8 h 10"/>
                  <a:gd name="T10" fmla="*/ 5 w 31"/>
                  <a:gd name="T11" fmla="*/ 7 h 10"/>
                  <a:gd name="T12" fmla="*/ 0 w 31"/>
                  <a:gd name="T13" fmla="*/ 4 h 10"/>
                  <a:gd name="T14" fmla="*/ 2 w 31"/>
                  <a:gd name="T15" fmla="*/ 0 h 10"/>
                  <a:gd name="T16" fmla="*/ 7 w 31"/>
                  <a:gd name="T17" fmla="*/ 2 h 10"/>
                  <a:gd name="T18" fmla="*/ 27 w 31"/>
                  <a:gd name="T19" fmla="*/ 2 h 10"/>
                  <a:gd name="T20" fmla="*/ 31 w 31"/>
                  <a:gd name="T21" fmla="*/ 4 h 10"/>
                  <a:gd name="T22" fmla="*/ 25 w 31"/>
                  <a:gd name="T23" fmla="*/ 6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1" h="10">
                    <a:moveTo>
                      <a:pt x="25" y="6"/>
                    </a:moveTo>
                    <a:cubicBezTo>
                      <a:pt x="25" y="5"/>
                      <a:pt x="25" y="5"/>
                      <a:pt x="25" y="5"/>
                    </a:cubicBezTo>
                    <a:cubicBezTo>
                      <a:pt x="22" y="4"/>
                      <a:pt x="20" y="2"/>
                      <a:pt x="17" y="4"/>
                    </a:cubicBezTo>
                    <a:cubicBezTo>
                      <a:pt x="18" y="6"/>
                      <a:pt x="18" y="6"/>
                      <a:pt x="18" y="6"/>
                    </a:cubicBezTo>
                    <a:cubicBezTo>
                      <a:pt x="17" y="7"/>
                      <a:pt x="17" y="8"/>
                      <a:pt x="15" y="8"/>
                    </a:cubicBezTo>
                    <a:cubicBezTo>
                      <a:pt x="13" y="3"/>
                      <a:pt x="8" y="7"/>
                      <a:pt x="5" y="7"/>
                    </a:cubicBezTo>
                    <a:cubicBezTo>
                      <a:pt x="5" y="4"/>
                      <a:pt x="1" y="4"/>
                      <a:pt x="0" y="4"/>
                    </a:cubicBezTo>
                    <a:cubicBezTo>
                      <a:pt x="2" y="4"/>
                      <a:pt x="2" y="2"/>
                      <a:pt x="2" y="0"/>
                    </a:cubicBezTo>
                    <a:cubicBezTo>
                      <a:pt x="4" y="1"/>
                      <a:pt x="6" y="1"/>
                      <a:pt x="7" y="2"/>
                    </a:cubicBezTo>
                    <a:cubicBezTo>
                      <a:pt x="14" y="1"/>
                      <a:pt x="20" y="5"/>
                      <a:pt x="27" y="2"/>
                    </a:cubicBezTo>
                    <a:cubicBezTo>
                      <a:pt x="25" y="5"/>
                      <a:pt x="29" y="4"/>
                      <a:pt x="31" y="4"/>
                    </a:cubicBezTo>
                    <a:cubicBezTo>
                      <a:pt x="31" y="10"/>
                      <a:pt x="25" y="5"/>
                      <a:pt x="25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8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24" name="Freeform 6928"/>
              <p:cNvSpPr/>
              <p:nvPr/>
            </p:nvSpPr>
            <p:spPr bwMode="auto">
              <a:xfrm>
                <a:off x="5440363" y="2090739"/>
                <a:ext cx="17463" cy="15875"/>
              </a:xfrm>
              <a:custGeom>
                <a:avLst/>
                <a:gdLst>
                  <a:gd name="T0" fmla="*/ 1 w 11"/>
                  <a:gd name="T1" fmla="*/ 7 h 11"/>
                  <a:gd name="T2" fmla="*/ 4 w 11"/>
                  <a:gd name="T3" fmla="*/ 3 h 11"/>
                  <a:gd name="T4" fmla="*/ 2 w 11"/>
                  <a:gd name="T5" fmla="*/ 2 h 11"/>
                  <a:gd name="T6" fmla="*/ 7 w 11"/>
                  <a:gd name="T7" fmla="*/ 3 h 11"/>
                  <a:gd name="T8" fmla="*/ 7 w 11"/>
                  <a:gd name="T9" fmla="*/ 6 h 11"/>
                  <a:gd name="T10" fmla="*/ 11 w 11"/>
                  <a:gd name="T11" fmla="*/ 8 h 11"/>
                  <a:gd name="T12" fmla="*/ 6 w 11"/>
                  <a:gd name="T13" fmla="*/ 9 h 11"/>
                  <a:gd name="T14" fmla="*/ 1 w 11"/>
                  <a:gd name="T15" fmla="*/ 7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1" h="11">
                    <a:moveTo>
                      <a:pt x="1" y="7"/>
                    </a:moveTo>
                    <a:cubicBezTo>
                      <a:pt x="2" y="5"/>
                      <a:pt x="3" y="5"/>
                      <a:pt x="4" y="3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4" y="0"/>
                      <a:pt x="6" y="2"/>
                      <a:pt x="7" y="3"/>
                    </a:cubicBezTo>
                    <a:cubicBezTo>
                      <a:pt x="8" y="4"/>
                      <a:pt x="8" y="5"/>
                      <a:pt x="7" y="6"/>
                    </a:cubicBezTo>
                    <a:cubicBezTo>
                      <a:pt x="7" y="9"/>
                      <a:pt x="9" y="6"/>
                      <a:pt x="11" y="8"/>
                    </a:cubicBezTo>
                    <a:cubicBezTo>
                      <a:pt x="10" y="9"/>
                      <a:pt x="7" y="9"/>
                      <a:pt x="6" y="9"/>
                    </a:cubicBezTo>
                    <a:cubicBezTo>
                      <a:pt x="5" y="8"/>
                      <a:pt x="0" y="11"/>
                      <a:pt x="1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8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25" name="Freeform 6929"/>
              <p:cNvSpPr/>
              <p:nvPr/>
            </p:nvSpPr>
            <p:spPr bwMode="auto">
              <a:xfrm>
                <a:off x="6326188" y="2052639"/>
                <a:ext cx="0" cy="1588"/>
              </a:xfrm>
              <a:custGeom>
                <a:avLst/>
                <a:gdLst>
                  <a:gd name="T0" fmla="*/ 0 h 1"/>
                  <a:gd name="T1" fmla="*/ 1 h 1"/>
                  <a:gd name="T2" fmla="*/ 0 h 1"/>
                  <a:gd name="T3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lnTo>
                      <a:pt x="0" y="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8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26" name="Freeform 6930"/>
              <p:cNvSpPr/>
              <p:nvPr/>
            </p:nvSpPr>
            <p:spPr bwMode="auto">
              <a:xfrm>
                <a:off x="6313488" y="2066926"/>
                <a:ext cx="9525" cy="4763"/>
              </a:xfrm>
              <a:custGeom>
                <a:avLst/>
                <a:gdLst>
                  <a:gd name="T0" fmla="*/ 3 w 6"/>
                  <a:gd name="T1" fmla="*/ 1 h 3"/>
                  <a:gd name="T2" fmla="*/ 5 w 6"/>
                  <a:gd name="T3" fmla="*/ 3 h 3"/>
                  <a:gd name="T4" fmla="*/ 0 w 6"/>
                  <a:gd name="T5" fmla="*/ 1 h 3"/>
                  <a:gd name="T6" fmla="*/ 3 w 6"/>
                  <a:gd name="T7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3">
                    <a:moveTo>
                      <a:pt x="3" y="1"/>
                    </a:moveTo>
                    <a:cubicBezTo>
                      <a:pt x="6" y="1"/>
                      <a:pt x="5" y="2"/>
                      <a:pt x="5" y="3"/>
                    </a:cubicBezTo>
                    <a:cubicBezTo>
                      <a:pt x="3" y="3"/>
                      <a:pt x="1" y="3"/>
                      <a:pt x="0" y="1"/>
                    </a:cubicBezTo>
                    <a:cubicBezTo>
                      <a:pt x="1" y="0"/>
                      <a:pt x="2" y="1"/>
                      <a:pt x="3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8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27" name="Freeform 6931"/>
              <p:cNvSpPr/>
              <p:nvPr/>
            </p:nvSpPr>
            <p:spPr bwMode="auto">
              <a:xfrm>
                <a:off x="6307138" y="2068514"/>
                <a:ext cx="3175" cy="1588"/>
              </a:xfrm>
              <a:custGeom>
                <a:avLst/>
                <a:gdLst>
                  <a:gd name="T0" fmla="*/ 0 w 2"/>
                  <a:gd name="T1" fmla="*/ 0 h 1"/>
                  <a:gd name="T2" fmla="*/ 2 w 2"/>
                  <a:gd name="T3" fmla="*/ 1 h 1"/>
                  <a:gd name="T4" fmla="*/ 0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cubicBezTo>
                      <a:pt x="1" y="0"/>
                      <a:pt x="2" y="0"/>
                      <a:pt x="2" y="1"/>
                    </a:cubicBezTo>
                    <a:cubicBezTo>
                      <a:pt x="1" y="1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8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28" name="Freeform 6932"/>
              <p:cNvSpPr/>
              <p:nvPr/>
            </p:nvSpPr>
            <p:spPr bwMode="auto">
              <a:xfrm>
                <a:off x="6326188" y="2070101"/>
                <a:ext cx="4763" cy="6350"/>
              </a:xfrm>
              <a:custGeom>
                <a:avLst/>
                <a:gdLst>
                  <a:gd name="T0" fmla="*/ 0 w 3"/>
                  <a:gd name="T1" fmla="*/ 4 h 4"/>
                  <a:gd name="T2" fmla="*/ 0 w 3"/>
                  <a:gd name="T3" fmla="*/ 0 h 4"/>
                  <a:gd name="T4" fmla="*/ 0 w 3"/>
                  <a:gd name="T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4">
                    <a:moveTo>
                      <a:pt x="0" y="4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1"/>
                      <a:pt x="3" y="4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8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29" name="Freeform 6933"/>
              <p:cNvSpPr/>
              <p:nvPr/>
            </p:nvSpPr>
            <p:spPr bwMode="auto">
              <a:xfrm>
                <a:off x="5461001" y="2117726"/>
                <a:ext cx="3175" cy="3175"/>
              </a:xfrm>
              <a:custGeom>
                <a:avLst/>
                <a:gdLst>
                  <a:gd name="T0" fmla="*/ 2 w 2"/>
                  <a:gd name="T1" fmla="*/ 0 h 2"/>
                  <a:gd name="T2" fmla="*/ 1 w 2"/>
                  <a:gd name="T3" fmla="*/ 2 h 2"/>
                  <a:gd name="T4" fmla="*/ 0 w 2"/>
                  <a:gd name="T5" fmla="*/ 1 h 2"/>
                  <a:gd name="T6" fmla="*/ 2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lnTo>
                      <a:pt x="1" y="2"/>
                    </a:lnTo>
                    <a:lnTo>
                      <a:pt x="0" y="1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8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30" name="Freeform 6934"/>
              <p:cNvSpPr/>
              <p:nvPr/>
            </p:nvSpPr>
            <p:spPr bwMode="auto">
              <a:xfrm>
                <a:off x="6300788" y="2074864"/>
                <a:ext cx="6350" cy="3175"/>
              </a:xfrm>
              <a:custGeom>
                <a:avLst/>
                <a:gdLst>
                  <a:gd name="T0" fmla="*/ 1 w 4"/>
                  <a:gd name="T1" fmla="*/ 1 h 2"/>
                  <a:gd name="T2" fmla="*/ 4 w 4"/>
                  <a:gd name="T3" fmla="*/ 1 h 2"/>
                  <a:gd name="T4" fmla="*/ 2 w 4"/>
                  <a:gd name="T5" fmla="*/ 2 h 2"/>
                  <a:gd name="T6" fmla="*/ 1 w 4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">
                    <a:moveTo>
                      <a:pt x="1" y="1"/>
                    </a:moveTo>
                    <a:cubicBezTo>
                      <a:pt x="2" y="0"/>
                      <a:pt x="3" y="1"/>
                      <a:pt x="4" y="1"/>
                    </a:cubicBezTo>
                    <a:cubicBezTo>
                      <a:pt x="3" y="2"/>
                      <a:pt x="3" y="2"/>
                      <a:pt x="2" y="2"/>
                    </a:cubicBezTo>
                    <a:cubicBezTo>
                      <a:pt x="2" y="2"/>
                      <a:pt x="0" y="2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8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31" name="Freeform 6935"/>
              <p:cNvSpPr/>
              <p:nvPr/>
            </p:nvSpPr>
            <p:spPr bwMode="auto">
              <a:xfrm>
                <a:off x="5457826" y="2122489"/>
                <a:ext cx="7938" cy="7938"/>
              </a:xfrm>
              <a:custGeom>
                <a:avLst/>
                <a:gdLst>
                  <a:gd name="T0" fmla="*/ 5 w 5"/>
                  <a:gd name="T1" fmla="*/ 3 h 5"/>
                  <a:gd name="T2" fmla="*/ 5 w 5"/>
                  <a:gd name="T3" fmla="*/ 3 h 5"/>
                  <a:gd name="T4" fmla="*/ 0 w 5"/>
                  <a:gd name="T5" fmla="*/ 3 h 5"/>
                  <a:gd name="T6" fmla="*/ 5 w 5"/>
                  <a:gd name="T7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5">
                    <a:moveTo>
                      <a:pt x="5" y="3"/>
                    </a:moveTo>
                    <a:cubicBezTo>
                      <a:pt x="5" y="3"/>
                      <a:pt x="5" y="3"/>
                      <a:pt x="5" y="3"/>
                    </a:cubicBezTo>
                    <a:cubicBezTo>
                      <a:pt x="3" y="5"/>
                      <a:pt x="1" y="3"/>
                      <a:pt x="0" y="3"/>
                    </a:cubicBezTo>
                    <a:cubicBezTo>
                      <a:pt x="2" y="0"/>
                      <a:pt x="5" y="2"/>
                      <a:pt x="5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8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32" name="Freeform 6936"/>
              <p:cNvSpPr/>
              <p:nvPr/>
            </p:nvSpPr>
            <p:spPr bwMode="auto">
              <a:xfrm>
                <a:off x="6296026" y="2081214"/>
                <a:ext cx="4763" cy="4763"/>
              </a:xfrm>
              <a:custGeom>
                <a:avLst/>
                <a:gdLst>
                  <a:gd name="T0" fmla="*/ 2 w 3"/>
                  <a:gd name="T1" fmla="*/ 3 h 3"/>
                  <a:gd name="T2" fmla="*/ 1 w 3"/>
                  <a:gd name="T3" fmla="*/ 3 h 3"/>
                  <a:gd name="T4" fmla="*/ 0 w 3"/>
                  <a:gd name="T5" fmla="*/ 1 h 3"/>
                  <a:gd name="T6" fmla="*/ 2 w 3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3">
                    <a:moveTo>
                      <a:pt x="2" y="3"/>
                    </a:moveTo>
                    <a:cubicBezTo>
                      <a:pt x="1" y="3"/>
                      <a:pt x="1" y="3"/>
                      <a:pt x="1" y="3"/>
                    </a:cubicBezTo>
                    <a:cubicBezTo>
                      <a:pt x="1" y="2"/>
                      <a:pt x="0" y="2"/>
                      <a:pt x="0" y="1"/>
                    </a:cubicBezTo>
                    <a:cubicBezTo>
                      <a:pt x="1" y="0"/>
                      <a:pt x="3" y="2"/>
                      <a:pt x="2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8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33" name="Freeform 6937"/>
              <p:cNvSpPr/>
              <p:nvPr/>
            </p:nvSpPr>
            <p:spPr bwMode="auto">
              <a:xfrm>
                <a:off x="6267451" y="2084389"/>
                <a:ext cx="3175" cy="4763"/>
              </a:xfrm>
              <a:custGeom>
                <a:avLst/>
                <a:gdLst>
                  <a:gd name="T0" fmla="*/ 2 w 2"/>
                  <a:gd name="T1" fmla="*/ 0 h 3"/>
                  <a:gd name="T2" fmla="*/ 2 w 2"/>
                  <a:gd name="T3" fmla="*/ 3 h 3"/>
                  <a:gd name="T4" fmla="*/ 1 w 2"/>
                  <a:gd name="T5" fmla="*/ 3 h 3"/>
                  <a:gd name="T6" fmla="*/ 2 w 2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2" y="0"/>
                    </a:moveTo>
                    <a:cubicBezTo>
                      <a:pt x="2" y="3"/>
                      <a:pt x="2" y="3"/>
                      <a:pt x="2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2"/>
                      <a:pt x="0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8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34" name="Freeform 6938"/>
              <p:cNvSpPr/>
              <p:nvPr/>
            </p:nvSpPr>
            <p:spPr bwMode="auto">
              <a:xfrm>
                <a:off x="6292851" y="2084389"/>
                <a:ext cx="17463" cy="15875"/>
              </a:xfrm>
              <a:custGeom>
                <a:avLst/>
                <a:gdLst>
                  <a:gd name="T0" fmla="*/ 2 w 11"/>
                  <a:gd name="T1" fmla="*/ 4 h 10"/>
                  <a:gd name="T2" fmla="*/ 9 w 11"/>
                  <a:gd name="T3" fmla="*/ 0 h 10"/>
                  <a:gd name="T4" fmla="*/ 10 w 11"/>
                  <a:gd name="T5" fmla="*/ 2 h 10"/>
                  <a:gd name="T6" fmla="*/ 9 w 11"/>
                  <a:gd name="T7" fmla="*/ 1 h 10"/>
                  <a:gd name="T8" fmla="*/ 5 w 11"/>
                  <a:gd name="T9" fmla="*/ 6 h 10"/>
                  <a:gd name="T10" fmla="*/ 11 w 11"/>
                  <a:gd name="T11" fmla="*/ 7 h 10"/>
                  <a:gd name="T12" fmla="*/ 11 w 11"/>
                  <a:gd name="T13" fmla="*/ 8 h 10"/>
                  <a:gd name="T14" fmla="*/ 0 w 11"/>
                  <a:gd name="T15" fmla="*/ 7 h 10"/>
                  <a:gd name="T16" fmla="*/ 2 w 11"/>
                  <a:gd name="T17" fmla="*/ 4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" h="10">
                    <a:moveTo>
                      <a:pt x="2" y="4"/>
                    </a:moveTo>
                    <a:cubicBezTo>
                      <a:pt x="4" y="2"/>
                      <a:pt x="6" y="0"/>
                      <a:pt x="9" y="0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4" y="2"/>
                      <a:pt x="7" y="4"/>
                      <a:pt x="5" y="6"/>
                    </a:cubicBezTo>
                    <a:cubicBezTo>
                      <a:pt x="11" y="7"/>
                      <a:pt x="11" y="7"/>
                      <a:pt x="11" y="7"/>
                    </a:cubicBezTo>
                    <a:cubicBezTo>
                      <a:pt x="11" y="8"/>
                      <a:pt x="11" y="8"/>
                      <a:pt x="11" y="8"/>
                    </a:cubicBezTo>
                    <a:cubicBezTo>
                      <a:pt x="7" y="6"/>
                      <a:pt x="3" y="10"/>
                      <a:pt x="0" y="7"/>
                    </a:cubicBezTo>
                    <a:cubicBezTo>
                      <a:pt x="1" y="7"/>
                      <a:pt x="4" y="6"/>
                      <a:pt x="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8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35" name="Freeform 6939"/>
              <p:cNvSpPr/>
              <p:nvPr/>
            </p:nvSpPr>
            <p:spPr bwMode="auto">
              <a:xfrm>
                <a:off x="6291263" y="2087564"/>
                <a:ext cx="3175" cy="3175"/>
              </a:xfrm>
              <a:custGeom>
                <a:avLst/>
                <a:gdLst>
                  <a:gd name="T0" fmla="*/ 0 w 2"/>
                  <a:gd name="T1" fmla="*/ 1 h 2"/>
                  <a:gd name="T2" fmla="*/ 2 w 2"/>
                  <a:gd name="T3" fmla="*/ 1 h 2"/>
                  <a:gd name="T4" fmla="*/ 0 w 2"/>
                  <a:gd name="T5" fmla="*/ 2 h 2"/>
                  <a:gd name="T6" fmla="*/ 0 w 2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1"/>
                    </a:moveTo>
                    <a:cubicBezTo>
                      <a:pt x="0" y="1"/>
                      <a:pt x="1" y="0"/>
                      <a:pt x="2" y="1"/>
                    </a:cubicBezTo>
                    <a:cubicBezTo>
                      <a:pt x="0" y="2"/>
                      <a:pt x="0" y="2"/>
                      <a:pt x="0" y="2"/>
                    </a:cubicBez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8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36" name="Freeform 6940"/>
              <p:cNvSpPr/>
              <p:nvPr/>
            </p:nvSpPr>
            <p:spPr bwMode="auto">
              <a:xfrm>
                <a:off x="5453063" y="2132014"/>
                <a:ext cx="11113" cy="9525"/>
              </a:xfrm>
              <a:custGeom>
                <a:avLst/>
                <a:gdLst>
                  <a:gd name="T0" fmla="*/ 7 w 7"/>
                  <a:gd name="T1" fmla="*/ 1 h 6"/>
                  <a:gd name="T2" fmla="*/ 5 w 7"/>
                  <a:gd name="T3" fmla="*/ 5 h 6"/>
                  <a:gd name="T4" fmla="*/ 0 w 7"/>
                  <a:gd name="T5" fmla="*/ 3 h 6"/>
                  <a:gd name="T6" fmla="*/ 7 w 7"/>
                  <a:gd name="T7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6">
                    <a:moveTo>
                      <a:pt x="7" y="1"/>
                    </a:moveTo>
                    <a:cubicBezTo>
                      <a:pt x="7" y="3"/>
                      <a:pt x="6" y="4"/>
                      <a:pt x="5" y="5"/>
                    </a:cubicBezTo>
                    <a:cubicBezTo>
                      <a:pt x="3" y="6"/>
                      <a:pt x="2" y="4"/>
                      <a:pt x="0" y="3"/>
                    </a:cubicBezTo>
                    <a:cubicBezTo>
                      <a:pt x="1" y="1"/>
                      <a:pt x="5" y="0"/>
                      <a:pt x="7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8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37" name="Freeform 6941"/>
              <p:cNvSpPr/>
              <p:nvPr/>
            </p:nvSpPr>
            <p:spPr bwMode="auto">
              <a:xfrm>
                <a:off x="6315076" y="2087564"/>
                <a:ext cx="4763" cy="3175"/>
              </a:xfrm>
              <a:custGeom>
                <a:avLst/>
                <a:gdLst>
                  <a:gd name="T0" fmla="*/ 2 w 3"/>
                  <a:gd name="T1" fmla="*/ 0 h 2"/>
                  <a:gd name="T2" fmla="*/ 3 w 3"/>
                  <a:gd name="T3" fmla="*/ 1 h 2"/>
                  <a:gd name="T4" fmla="*/ 1 w 3"/>
                  <a:gd name="T5" fmla="*/ 2 h 2"/>
                  <a:gd name="T6" fmla="*/ 1 w 3"/>
                  <a:gd name="T7" fmla="*/ 1 h 2"/>
                  <a:gd name="T8" fmla="*/ 2 w 3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2" y="0"/>
                    </a:moveTo>
                    <a:cubicBezTo>
                      <a:pt x="2" y="1"/>
                      <a:pt x="3" y="0"/>
                      <a:pt x="3" y="1"/>
                    </a:cubicBezTo>
                    <a:cubicBezTo>
                      <a:pt x="3" y="2"/>
                      <a:pt x="2" y="2"/>
                      <a:pt x="1" y="2"/>
                    </a:cubicBezTo>
                    <a:cubicBezTo>
                      <a:pt x="1" y="1"/>
                      <a:pt x="0" y="1"/>
                      <a:pt x="1" y="1"/>
                    </a:cubicBezTo>
                    <a:cubicBezTo>
                      <a:pt x="1" y="1"/>
                      <a:pt x="2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8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38" name="Freeform 6942"/>
              <p:cNvSpPr/>
              <p:nvPr/>
            </p:nvSpPr>
            <p:spPr bwMode="auto">
              <a:xfrm>
                <a:off x="6323013" y="2089151"/>
                <a:ext cx="15875" cy="9525"/>
              </a:xfrm>
              <a:custGeom>
                <a:avLst/>
                <a:gdLst>
                  <a:gd name="T0" fmla="*/ 5 w 11"/>
                  <a:gd name="T1" fmla="*/ 6 h 6"/>
                  <a:gd name="T2" fmla="*/ 0 w 11"/>
                  <a:gd name="T3" fmla="*/ 4 h 6"/>
                  <a:gd name="T4" fmla="*/ 1 w 11"/>
                  <a:gd name="T5" fmla="*/ 0 h 6"/>
                  <a:gd name="T6" fmla="*/ 6 w 11"/>
                  <a:gd name="T7" fmla="*/ 2 h 6"/>
                  <a:gd name="T8" fmla="*/ 11 w 11"/>
                  <a:gd name="T9" fmla="*/ 4 h 6"/>
                  <a:gd name="T10" fmla="*/ 10 w 11"/>
                  <a:gd name="T11" fmla="*/ 3 h 6"/>
                  <a:gd name="T12" fmla="*/ 5 w 11"/>
                  <a:gd name="T13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" h="6">
                    <a:moveTo>
                      <a:pt x="5" y="6"/>
                    </a:moveTo>
                    <a:cubicBezTo>
                      <a:pt x="4" y="3"/>
                      <a:pt x="0" y="6"/>
                      <a:pt x="0" y="4"/>
                    </a:cubicBezTo>
                    <a:cubicBezTo>
                      <a:pt x="1" y="3"/>
                      <a:pt x="3" y="2"/>
                      <a:pt x="1" y="0"/>
                    </a:cubicBezTo>
                    <a:cubicBezTo>
                      <a:pt x="3" y="0"/>
                      <a:pt x="5" y="1"/>
                      <a:pt x="6" y="2"/>
                    </a:cubicBezTo>
                    <a:cubicBezTo>
                      <a:pt x="8" y="2"/>
                      <a:pt x="11" y="3"/>
                      <a:pt x="11" y="4"/>
                    </a:cubicBezTo>
                    <a:cubicBezTo>
                      <a:pt x="11" y="4"/>
                      <a:pt x="10" y="3"/>
                      <a:pt x="10" y="3"/>
                    </a:cubicBezTo>
                    <a:cubicBezTo>
                      <a:pt x="9" y="5"/>
                      <a:pt x="6" y="4"/>
                      <a:pt x="5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8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39" name="Freeform 6943"/>
              <p:cNvSpPr/>
              <p:nvPr/>
            </p:nvSpPr>
            <p:spPr bwMode="auto">
              <a:xfrm>
                <a:off x="5443538" y="2136776"/>
                <a:ext cx="1588" cy="1588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0 h 1"/>
                  <a:gd name="T4" fmla="*/ 1 w 1"/>
                  <a:gd name="T5" fmla="*/ 0 h 1"/>
                  <a:gd name="T6" fmla="*/ 0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lnTo>
                      <a:pt x="0" y="0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8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40" name="Freeform 6944"/>
              <p:cNvSpPr/>
              <p:nvPr/>
            </p:nvSpPr>
            <p:spPr bwMode="auto">
              <a:xfrm>
                <a:off x="5472113" y="2135189"/>
                <a:ext cx="1588" cy="3175"/>
              </a:xfrm>
              <a:custGeom>
                <a:avLst/>
                <a:gdLst>
                  <a:gd name="T0" fmla="*/ 1 w 1"/>
                  <a:gd name="T1" fmla="*/ 2 h 2"/>
                  <a:gd name="T2" fmla="*/ 1 w 1"/>
                  <a:gd name="T3" fmla="*/ 0 h 2"/>
                  <a:gd name="T4" fmla="*/ 1 w 1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2">
                    <a:moveTo>
                      <a:pt x="1" y="2"/>
                    </a:moveTo>
                    <a:cubicBezTo>
                      <a:pt x="0" y="1"/>
                      <a:pt x="1" y="1"/>
                      <a:pt x="1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8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41" name="Freeform 6945"/>
              <p:cNvSpPr/>
              <p:nvPr/>
            </p:nvSpPr>
            <p:spPr bwMode="auto">
              <a:xfrm>
                <a:off x="5453063" y="2144714"/>
                <a:ext cx="7938" cy="4763"/>
              </a:xfrm>
              <a:custGeom>
                <a:avLst/>
                <a:gdLst>
                  <a:gd name="T0" fmla="*/ 3 w 5"/>
                  <a:gd name="T1" fmla="*/ 3 h 3"/>
                  <a:gd name="T2" fmla="*/ 0 w 5"/>
                  <a:gd name="T3" fmla="*/ 0 h 3"/>
                  <a:gd name="T4" fmla="*/ 5 w 5"/>
                  <a:gd name="T5" fmla="*/ 1 h 3"/>
                  <a:gd name="T6" fmla="*/ 3 w 5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3">
                    <a:moveTo>
                      <a:pt x="3" y="3"/>
                    </a:moveTo>
                    <a:cubicBezTo>
                      <a:pt x="2" y="2"/>
                      <a:pt x="1" y="1"/>
                      <a:pt x="0" y="0"/>
                    </a:cubicBezTo>
                    <a:cubicBezTo>
                      <a:pt x="2" y="0"/>
                      <a:pt x="3" y="1"/>
                      <a:pt x="5" y="1"/>
                    </a:cubicBezTo>
                    <a:cubicBezTo>
                      <a:pt x="4" y="2"/>
                      <a:pt x="4" y="3"/>
                      <a:pt x="3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8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42" name="Freeform 6946"/>
              <p:cNvSpPr/>
              <p:nvPr/>
            </p:nvSpPr>
            <p:spPr bwMode="auto">
              <a:xfrm>
                <a:off x="5457826" y="2149476"/>
                <a:ext cx="6350" cy="9525"/>
              </a:xfrm>
              <a:custGeom>
                <a:avLst/>
                <a:gdLst>
                  <a:gd name="T0" fmla="*/ 0 w 4"/>
                  <a:gd name="T1" fmla="*/ 6 h 6"/>
                  <a:gd name="T2" fmla="*/ 1 w 4"/>
                  <a:gd name="T3" fmla="*/ 4 h 6"/>
                  <a:gd name="T4" fmla="*/ 4 w 4"/>
                  <a:gd name="T5" fmla="*/ 0 h 6"/>
                  <a:gd name="T6" fmla="*/ 4 w 4"/>
                  <a:gd name="T7" fmla="*/ 3 h 6"/>
                  <a:gd name="T8" fmla="*/ 0 w 4"/>
                  <a:gd name="T9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6">
                    <a:moveTo>
                      <a:pt x="0" y="6"/>
                    </a:moveTo>
                    <a:cubicBezTo>
                      <a:pt x="1" y="4"/>
                      <a:pt x="1" y="4"/>
                      <a:pt x="1" y="4"/>
                    </a:cubicBezTo>
                    <a:cubicBezTo>
                      <a:pt x="0" y="2"/>
                      <a:pt x="3" y="1"/>
                      <a:pt x="4" y="0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3" y="4"/>
                      <a:pt x="2" y="6"/>
                      <a:pt x="0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8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43" name="Freeform 6947"/>
              <p:cNvSpPr/>
              <p:nvPr/>
            </p:nvSpPr>
            <p:spPr bwMode="auto">
              <a:xfrm>
                <a:off x="6302376" y="2105026"/>
                <a:ext cx="4763" cy="3175"/>
              </a:xfrm>
              <a:custGeom>
                <a:avLst/>
                <a:gdLst>
                  <a:gd name="T0" fmla="*/ 3 w 3"/>
                  <a:gd name="T1" fmla="*/ 2 h 2"/>
                  <a:gd name="T2" fmla="*/ 0 w 3"/>
                  <a:gd name="T3" fmla="*/ 2 h 2"/>
                  <a:gd name="T4" fmla="*/ 3 w 3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2">
                    <a:moveTo>
                      <a:pt x="3" y="2"/>
                    </a:moveTo>
                    <a:cubicBezTo>
                      <a:pt x="2" y="2"/>
                      <a:pt x="1" y="2"/>
                      <a:pt x="0" y="2"/>
                    </a:cubicBezTo>
                    <a:cubicBezTo>
                      <a:pt x="0" y="0"/>
                      <a:pt x="2" y="2"/>
                      <a:pt x="3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8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44" name="Freeform 6948"/>
              <p:cNvSpPr/>
              <p:nvPr/>
            </p:nvSpPr>
            <p:spPr bwMode="auto">
              <a:xfrm>
                <a:off x="6315076" y="2109789"/>
                <a:ext cx="12700" cy="3175"/>
              </a:xfrm>
              <a:custGeom>
                <a:avLst/>
                <a:gdLst>
                  <a:gd name="T0" fmla="*/ 0 w 9"/>
                  <a:gd name="T1" fmla="*/ 2 h 2"/>
                  <a:gd name="T2" fmla="*/ 3 w 9"/>
                  <a:gd name="T3" fmla="*/ 0 h 2"/>
                  <a:gd name="T4" fmla="*/ 0 w 9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9" h="2">
                    <a:moveTo>
                      <a:pt x="0" y="2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9" y="2"/>
                      <a:pt x="0" y="2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8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45" name="Freeform 6949"/>
              <p:cNvSpPr/>
              <p:nvPr/>
            </p:nvSpPr>
            <p:spPr bwMode="auto">
              <a:xfrm>
                <a:off x="6303963" y="2119314"/>
                <a:ext cx="25400" cy="11113"/>
              </a:xfrm>
              <a:custGeom>
                <a:avLst/>
                <a:gdLst>
                  <a:gd name="T0" fmla="*/ 12 w 17"/>
                  <a:gd name="T1" fmla="*/ 4 h 7"/>
                  <a:gd name="T2" fmla="*/ 8 w 17"/>
                  <a:gd name="T3" fmla="*/ 6 h 7"/>
                  <a:gd name="T4" fmla="*/ 0 w 17"/>
                  <a:gd name="T5" fmla="*/ 4 h 7"/>
                  <a:gd name="T6" fmla="*/ 8 w 17"/>
                  <a:gd name="T7" fmla="*/ 2 h 7"/>
                  <a:gd name="T8" fmla="*/ 14 w 17"/>
                  <a:gd name="T9" fmla="*/ 2 h 7"/>
                  <a:gd name="T10" fmla="*/ 13 w 17"/>
                  <a:gd name="T11" fmla="*/ 7 h 7"/>
                  <a:gd name="T12" fmla="*/ 12 w 17"/>
                  <a:gd name="T13" fmla="*/ 4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" h="7">
                    <a:moveTo>
                      <a:pt x="12" y="4"/>
                    </a:moveTo>
                    <a:cubicBezTo>
                      <a:pt x="10" y="3"/>
                      <a:pt x="9" y="6"/>
                      <a:pt x="8" y="6"/>
                    </a:cubicBezTo>
                    <a:cubicBezTo>
                      <a:pt x="6" y="3"/>
                      <a:pt x="2" y="6"/>
                      <a:pt x="0" y="4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9" y="1"/>
                      <a:pt x="12" y="0"/>
                      <a:pt x="14" y="2"/>
                    </a:cubicBezTo>
                    <a:cubicBezTo>
                      <a:pt x="11" y="4"/>
                      <a:pt x="17" y="6"/>
                      <a:pt x="13" y="7"/>
                    </a:cubicBezTo>
                    <a:lnTo>
                      <a:pt x="12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8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46" name="Freeform 6950"/>
              <p:cNvSpPr/>
              <p:nvPr/>
            </p:nvSpPr>
            <p:spPr bwMode="auto">
              <a:xfrm>
                <a:off x="6329363" y="2120901"/>
                <a:ext cx="1588" cy="3175"/>
              </a:xfrm>
              <a:custGeom>
                <a:avLst/>
                <a:gdLst>
                  <a:gd name="T0" fmla="*/ 0 w 1"/>
                  <a:gd name="T1" fmla="*/ 2 h 2"/>
                  <a:gd name="T2" fmla="*/ 0 w 1"/>
                  <a:gd name="T3" fmla="*/ 2 h 2"/>
                  <a:gd name="T4" fmla="*/ 1 w 1"/>
                  <a:gd name="T5" fmla="*/ 0 h 2"/>
                  <a:gd name="T6" fmla="*/ 0 w 1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2"/>
                    </a:moveTo>
                    <a:lnTo>
                      <a:pt x="0" y="2"/>
                    </a:lnTo>
                    <a:lnTo>
                      <a:pt x="1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8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47" name="Freeform 6951"/>
              <p:cNvSpPr/>
              <p:nvPr/>
            </p:nvSpPr>
            <p:spPr bwMode="auto">
              <a:xfrm>
                <a:off x="6335713" y="2120901"/>
                <a:ext cx="3175" cy="4763"/>
              </a:xfrm>
              <a:custGeom>
                <a:avLst/>
                <a:gdLst>
                  <a:gd name="T0" fmla="*/ 0 w 2"/>
                  <a:gd name="T1" fmla="*/ 2 h 3"/>
                  <a:gd name="T2" fmla="*/ 2 w 2"/>
                  <a:gd name="T3" fmla="*/ 0 h 3"/>
                  <a:gd name="T4" fmla="*/ 0 w 2"/>
                  <a:gd name="T5" fmla="*/ 2 h 3"/>
                  <a:gd name="T6" fmla="*/ 0 w 2"/>
                  <a:gd name="T7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0" y="2"/>
                    </a:moveTo>
                    <a:cubicBezTo>
                      <a:pt x="0" y="1"/>
                      <a:pt x="1" y="1"/>
                      <a:pt x="2" y="0"/>
                    </a:cubicBezTo>
                    <a:cubicBezTo>
                      <a:pt x="2" y="1"/>
                      <a:pt x="2" y="3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8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48" name="Freeform 6952"/>
              <p:cNvSpPr/>
              <p:nvPr/>
            </p:nvSpPr>
            <p:spPr bwMode="auto">
              <a:xfrm>
                <a:off x="5443538" y="2174876"/>
                <a:ext cx="4763" cy="1588"/>
              </a:xfrm>
              <a:custGeom>
                <a:avLst/>
                <a:gdLst>
                  <a:gd name="T0" fmla="*/ 0 w 3"/>
                  <a:gd name="T1" fmla="*/ 0 h 1"/>
                  <a:gd name="T2" fmla="*/ 2 w 3"/>
                  <a:gd name="T3" fmla="*/ 0 h 1"/>
                  <a:gd name="T4" fmla="*/ 0 w 3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1">
                    <a:moveTo>
                      <a:pt x="0" y="0"/>
                    </a:moveTo>
                    <a:cubicBezTo>
                      <a:pt x="1" y="0"/>
                      <a:pt x="1" y="0"/>
                      <a:pt x="2" y="0"/>
                    </a:cubicBezTo>
                    <a:cubicBezTo>
                      <a:pt x="3" y="1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8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49" name="Freeform 6953"/>
              <p:cNvSpPr/>
              <p:nvPr/>
            </p:nvSpPr>
            <p:spPr bwMode="auto">
              <a:xfrm>
                <a:off x="5434013" y="2174876"/>
                <a:ext cx="4763" cy="1588"/>
              </a:xfrm>
              <a:custGeom>
                <a:avLst/>
                <a:gdLst>
                  <a:gd name="T0" fmla="*/ 2 w 3"/>
                  <a:gd name="T1" fmla="*/ 1 h 1"/>
                  <a:gd name="T2" fmla="*/ 0 w 3"/>
                  <a:gd name="T3" fmla="*/ 0 h 1"/>
                  <a:gd name="T4" fmla="*/ 2 w 3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1">
                    <a:moveTo>
                      <a:pt x="2" y="1"/>
                    </a:moveTo>
                    <a:cubicBezTo>
                      <a:pt x="2" y="1"/>
                      <a:pt x="1" y="1"/>
                      <a:pt x="0" y="0"/>
                    </a:cubicBezTo>
                    <a:cubicBezTo>
                      <a:pt x="1" y="1"/>
                      <a:pt x="3" y="0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8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50" name="Freeform 6954"/>
              <p:cNvSpPr/>
              <p:nvPr/>
            </p:nvSpPr>
            <p:spPr bwMode="auto">
              <a:xfrm>
                <a:off x="5435601" y="2174876"/>
                <a:ext cx="11113" cy="11113"/>
              </a:xfrm>
              <a:custGeom>
                <a:avLst/>
                <a:gdLst>
                  <a:gd name="T0" fmla="*/ 6 w 7"/>
                  <a:gd name="T1" fmla="*/ 5 h 7"/>
                  <a:gd name="T2" fmla="*/ 0 w 7"/>
                  <a:gd name="T3" fmla="*/ 6 h 7"/>
                  <a:gd name="T4" fmla="*/ 0 w 7"/>
                  <a:gd name="T5" fmla="*/ 3 h 7"/>
                  <a:gd name="T6" fmla="*/ 6 w 7"/>
                  <a:gd name="T7" fmla="*/ 5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7">
                    <a:moveTo>
                      <a:pt x="6" y="5"/>
                    </a:moveTo>
                    <a:cubicBezTo>
                      <a:pt x="4" y="3"/>
                      <a:pt x="2" y="7"/>
                      <a:pt x="0" y="6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2" y="6"/>
                      <a:pt x="7" y="0"/>
                      <a:pt x="6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8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51" name="Freeform 6955"/>
              <p:cNvSpPr/>
              <p:nvPr/>
            </p:nvSpPr>
            <p:spPr bwMode="auto">
              <a:xfrm>
                <a:off x="6326188" y="2133601"/>
                <a:ext cx="7938" cy="6350"/>
              </a:xfrm>
              <a:custGeom>
                <a:avLst/>
                <a:gdLst>
                  <a:gd name="T0" fmla="*/ 0 w 6"/>
                  <a:gd name="T1" fmla="*/ 2 h 4"/>
                  <a:gd name="T2" fmla="*/ 6 w 6"/>
                  <a:gd name="T3" fmla="*/ 2 h 4"/>
                  <a:gd name="T4" fmla="*/ 0 w 6"/>
                  <a:gd name="T5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" h="4">
                    <a:moveTo>
                      <a:pt x="0" y="2"/>
                    </a:moveTo>
                    <a:cubicBezTo>
                      <a:pt x="2" y="2"/>
                      <a:pt x="6" y="0"/>
                      <a:pt x="6" y="2"/>
                    </a:cubicBezTo>
                    <a:cubicBezTo>
                      <a:pt x="4" y="4"/>
                      <a:pt x="2" y="2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8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52" name="Freeform 6956"/>
              <p:cNvSpPr/>
              <p:nvPr/>
            </p:nvSpPr>
            <p:spPr bwMode="auto">
              <a:xfrm>
                <a:off x="5443538" y="2187576"/>
                <a:ext cx="3175" cy="3175"/>
              </a:xfrm>
              <a:custGeom>
                <a:avLst/>
                <a:gdLst>
                  <a:gd name="T0" fmla="*/ 1 w 2"/>
                  <a:gd name="T1" fmla="*/ 2 h 2"/>
                  <a:gd name="T2" fmla="*/ 0 w 2"/>
                  <a:gd name="T3" fmla="*/ 1 h 2"/>
                  <a:gd name="T4" fmla="*/ 2 w 2"/>
                  <a:gd name="T5" fmla="*/ 0 h 2"/>
                  <a:gd name="T6" fmla="*/ 1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1" y="2"/>
                    </a:moveTo>
                    <a:cubicBezTo>
                      <a:pt x="0" y="2"/>
                      <a:pt x="1" y="1"/>
                      <a:pt x="0" y="1"/>
                    </a:cubicBezTo>
                    <a:cubicBezTo>
                      <a:pt x="2" y="0"/>
                      <a:pt x="2" y="0"/>
                      <a:pt x="2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8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53" name="Freeform 6957"/>
              <p:cNvSpPr/>
              <p:nvPr/>
            </p:nvSpPr>
            <p:spPr bwMode="auto">
              <a:xfrm>
                <a:off x="5441951" y="2197101"/>
                <a:ext cx="3175" cy="1588"/>
              </a:xfrm>
              <a:custGeom>
                <a:avLst/>
                <a:gdLst>
                  <a:gd name="T0" fmla="*/ 1 w 2"/>
                  <a:gd name="T1" fmla="*/ 1 h 1"/>
                  <a:gd name="T2" fmla="*/ 0 w 2"/>
                  <a:gd name="T3" fmla="*/ 0 h 1"/>
                  <a:gd name="T4" fmla="*/ 2 w 2"/>
                  <a:gd name="T5" fmla="*/ 0 h 1"/>
                  <a:gd name="T6" fmla="*/ 1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1" y="1"/>
                    </a:moveTo>
                    <a:cubicBezTo>
                      <a:pt x="1" y="1"/>
                      <a:pt x="1" y="0"/>
                      <a:pt x="0" y="0"/>
                    </a:cubicBezTo>
                    <a:cubicBezTo>
                      <a:pt x="2" y="0"/>
                      <a:pt x="2" y="0"/>
                      <a:pt x="2" y="0"/>
                    </a:cubicBezTo>
                    <a:lnTo>
                      <a:pt x="1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8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54" name="Freeform 6958"/>
              <p:cNvSpPr/>
              <p:nvPr/>
            </p:nvSpPr>
            <p:spPr bwMode="auto">
              <a:xfrm>
                <a:off x="5451476" y="2209801"/>
                <a:ext cx="6350" cy="4763"/>
              </a:xfrm>
              <a:custGeom>
                <a:avLst/>
                <a:gdLst>
                  <a:gd name="T0" fmla="*/ 4 w 4"/>
                  <a:gd name="T1" fmla="*/ 2 h 3"/>
                  <a:gd name="T2" fmla="*/ 2 w 4"/>
                  <a:gd name="T3" fmla="*/ 3 h 3"/>
                  <a:gd name="T4" fmla="*/ 0 w 4"/>
                  <a:gd name="T5" fmla="*/ 1 h 3"/>
                  <a:gd name="T6" fmla="*/ 4 w 4"/>
                  <a:gd name="T7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3">
                    <a:moveTo>
                      <a:pt x="4" y="2"/>
                    </a:moveTo>
                    <a:cubicBezTo>
                      <a:pt x="4" y="3"/>
                      <a:pt x="2" y="2"/>
                      <a:pt x="2" y="3"/>
                    </a:cubicBezTo>
                    <a:cubicBezTo>
                      <a:pt x="1" y="3"/>
                      <a:pt x="0" y="2"/>
                      <a:pt x="0" y="1"/>
                    </a:cubicBezTo>
                    <a:cubicBezTo>
                      <a:pt x="1" y="1"/>
                      <a:pt x="4" y="0"/>
                      <a:pt x="4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8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55" name="Freeform 6959"/>
              <p:cNvSpPr/>
              <p:nvPr/>
            </p:nvSpPr>
            <p:spPr bwMode="auto">
              <a:xfrm>
                <a:off x="6321426" y="2163764"/>
                <a:ext cx="14288" cy="6350"/>
              </a:xfrm>
              <a:custGeom>
                <a:avLst/>
                <a:gdLst>
                  <a:gd name="T0" fmla="*/ 8 w 10"/>
                  <a:gd name="T1" fmla="*/ 1 h 4"/>
                  <a:gd name="T2" fmla="*/ 10 w 10"/>
                  <a:gd name="T3" fmla="*/ 2 h 4"/>
                  <a:gd name="T4" fmla="*/ 0 w 10"/>
                  <a:gd name="T5" fmla="*/ 4 h 4"/>
                  <a:gd name="T6" fmla="*/ 8 w 10"/>
                  <a:gd name="T7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" h="4">
                    <a:moveTo>
                      <a:pt x="8" y="1"/>
                    </a:moveTo>
                    <a:cubicBezTo>
                      <a:pt x="10" y="2"/>
                      <a:pt x="10" y="2"/>
                      <a:pt x="10" y="2"/>
                    </a:cubicBezTo>
                    <a:cubicBezTo>
                      <a:pt x="6" y="3"/>
                      <a:pt x="4" y="4"/>
                      <a:pt x="0" y="4"/>
                    </a:cubicBezTo>
                    <a:cubicBezTo>
                      <a:pt x="0" y="0"/>
                      <a:pt x="7" y="2"/>
                      <a:pt x="8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8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56" name="Freeform 6960"/>
              <p:cNvSpPr/>
              <p:nvPr/>
            </p:nvSpPr>
            <p:spPr bwMode="auto">
              <a:xfrm>
                <a:off x="6343651" y="2165351"/>
                <a:ext cx="0" cy="1588"/>
              </a:xfrm>
              <a:custGeom>
                <a:avLst/>
                <a:gdLst>
                  <a:gd name="T0" fmla="*/ 0 h 1"/>
                  <a:gd name="T1" fmla="*/ 0 h 1"/>
                  <a:gd name="T2" fmla="*/ 1 h 1"/>
                  <a:gd name="T3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8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57" name="Freeform 6961"/>
              <p:cNvSpPr/>
              <p:nvPr/>
            </p:nvSpPr>
            <p:spPr bwMode="auto">
              <a:xfrm>
                <a:off x="5468938" y="2211389"/>
                <a:ext cx="3175" cy="1588"/>
              </a:xfrm>
              <a:custGeom>
                <a:avLst/>
                <a:gdLst>
                  <a:gd name="T0" fmla="*/ 1 w 2"/>
                  <a:gd name="T1" fmla="*/ 1 h 1"/>
                  <a:gd name="T2" fmla="*/ 0 w 2"/>
                  <a:gd name="T3" fmla="*/ 1 h 1"/>
                  <a:gd name="T4" fmla="*/ 0 w 2"/>
                  <a:gd name="T5" fmla="*/ 0 h 1"/>
                  <a:gd name="T6" fmla="*/ 1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1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2" y="0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8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58" name="Freeform 6962"/>
              <p:cNvSpPr/>
              <p:nvPr/>
            </p:nvSpPr>
            <p:spPr bwMode="auto">
              <a:xfrm>
                <a:off x="6337301" y="2165351"/>
                <a:ext cx="3175" cy="3175"/>
              </a:xfrm>
              <a:custGeom>
                <a:avLst/>
                <a:gdLst>
                  <a:gd name="T0" fmla="*/ 2 w 2"/>
                  <a:gd name="T1" fmla="*/ 1 h 2"/>
                  <a:gd name="T2" fmla="*/ 0 w 2"/>
                  <a:gd name="T3" fmla="*/ 1 h 2"/>
                  <a:gd name="T4" fmla="*/ 2 w 2"/>
                  <a:gd name="T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2" y="1"/>
                    </a:moveTo>
                    <a:cubicBezTo>
                      <a:pt x="1" y="1"/>
                      <a:pt x="0" y="2"/>
                      <a:pt x="0" y="1"/>
                    </a:cubicBezTo>
                    <a:cubicBezTo>
                      <a:pt x="0" y="0"/>
                      <a:pt x="2" y="0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8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59" name="Freeform 6963"/>
              <p:cNvSpPr/>
              <p:nvPr/>
            </p:nvSpPr>
            <p:spPr bwMode="auto">
              <a:xfrm>
                <a:off x="6305551" y="2168526"/>
                <a:ext cx="25400" cy="11113"/>
              </a:xfrm>
              <a:custGeom>
                <a:avLst/>
                <a:gdLst>
                  <a:gd name="T0" fmla="*/ 3 w 17"/>
                  <a:gd name="T1" fmla="*/ 2 h 8"/>
                  <a:gd name="T2" fmla="*/ 16 w 17"/>
                  <a:gd name="T3" fmla="*/ 4 h 8"/>
                  <a:gd name="T4" fmla="*/ 14 w 17"/>
                  <a:gd name="T5" fmla="*/ 6 h 8"/>
                  <a:gd name="T6" fmla="*/ 0 w 17"/>
                  <a:gd name="T7" fmla="*/ 4 h 8"/>
                  <a:gd name="T8" fmla="*/ 3 w 17"/>
                  <a:gd name="T9" fmla="*/ 4 h 8"/>
                  <a:gd name="T10" fmla="*/ 3 w 17"/>
                  <a:gd name="T11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" h="8">
                    <a:moveTo>
                      <a:pt x="3" y="2"/>
                    </a:moveTo>
                    <a:cubicBezTo>
                      <a:pt x="4" y="7"/>
                      <a:pt x="12" y="2"/>
                      <a:pt x="16" y="4"/>
                    </a:cubicBezTo>
                    <a:cubicBezTo>
                      <a:pt x="17" y="5"/>
                      <a:pt x="15" y="5"/>
                      <a:pt x="14" y="6"/>
                    </a:cubicBezTo>
                    <a:cubicBezTo>
                      <a:pt x="10" y="4"/>
                      <a:pt x="4" y="8"/>
                      <a:pt x="0" y="4"/>
                    </a:cubicBezTo>
                    <a:cubicBezTo>
                      <a:pt x="1" y="4"/>
                      <a:pt x="2" y="4"/>
                      <a:pt x="3" y="4"/>
                    </a:cubicBezTo>
                    <a:cubicBezTo>
                      <a:pt x="1" y="3"/>
                      <a:pt x="1" y="0"/>
                      <a:pt x="3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8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60" name="Freeform 6964"/>
              <p:cNvSpPr/>
              <p:nvPr/>
            </p:nvSpPr>
            <p:spPr bwMode="auto">
              <a:xfrm>
                <a:off x="5480051" y="2214564"/>
                <a:ext cx="7938" cy="7938"/>
              </a:xfrm>
              <a:custGeom>
                <a:avLst/>
                <a:gdLst>
                  <a:gd name="T0" fmla="*/ 5 w 5"/>
                  <a:gd name="T1" fmla="*/ 5 h 5"/>
                  <a:gd name="T2" fmla="*/ 1 w 5"/>
                  <a:gd name="T3" fmla="*/ 4 h 5"/>
                  <a:gd name="T4" fmla="*/ 5 w 5"/>
                  <a:gd name="T5" fmla="*/ 0 h 5"/>
                  <a:gd name="T6" fmla="*/ 5 w 5"/>
                  <a:gd name="T7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5">
                    <a:moveTo>
                      <a:pt x="5" y="5"/>
                    </a:moveTo>
                    <a:cubicBezTo>
                      <a:pt x="3" y="5"/>
                      <a:pt x="2" y="4"/>
                      <a:pt x="1" y="4"/>
                    </a:cubicBezTo>
                    <a:cubicBezTo>
                      <a:pt x="0" y="1"/>
                      <a:pt x="3" y="2"/>
                      <a:pt x="5" y="0"/>
                    </a:cubicBezTo>
                    <a:cubicBezTo>
                      <a:pt x="4" y="2"/>
                      <a:pt x="5" y="3"/>
                      <a:pt x="5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8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61" name="Freeform 6965"/>
              <p:cNvSpPr/>
              <p:nvPr/>
            </p:nvSpPr>
            <p:spPr bwMode="auto">
              <a:xfrm>
                <a:off x="5487988" y="2214564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8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62" name="Freeform 6966"/>
              <p:cNvSpPr/>
              <p:nvPr/>
            </p:nvSpPr>
            <p:spPr bwMode="auto">
              <a:xfrm>
                <a:off x="5449888" y="2216151"/>
                <a:ext cx="9525" cy="4763"/>
              </a:xfrm>
              <a:custGeom>
                <a:avLst/>
                <a:gdLst>
                  <a:gd name="T0" fmla="*/ 6 w 6"/>
                  <a:gd name="T1" fmla="*/ 1 h 3"/>
                  <a:gd name="T2" fmla="*/ 0 w 6"/>
                  <a:gd name="T3" fmla="*/ 1 h 3"/>
                  <a:gd name="T4" fmla="*/ 6 w 6"/>
                  <a:gd name="T5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" h="3">
                    <a:moveTo>
                      <a:pt x="6" y="1"/>
                    </a:moveTo>
                    <a:cubicBezTo>
                      <a:pt x="4" y="3"/>
                      <a:pt x="2" y="1"/>
                      <a:pt x="0" y="1"/>
                    </a:cubicBezTo>
                    <a:cubicBezTo>
                      <a:pt x="3" y="0"/>
                      <a:pt x="6" y="0"/>
                      <a:pt x="6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8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63" name="Freeform 6967"/>
              <p:cNvSpPr/>
              <p:nvPr/>
            </p:nvSpPr>
            <p:spPr bwMode="auto">
              <a:xfrm>
                <a:off x="5472113" y="2216151"/>
                <a:ext cx="6350" cy="4763"/>
              </a:xfrm>
              <a:custGeom>
                <a:avLst/>
                <a:gdLst>
                  <a:gd name="T0" fmla="*/ 4 w 5"/>
                  <a:gd name="T1" fmla="*/ 2 h 3"/>
                  <a:gd name="T2" fmla="*/ 0 w 5"/>
                  <a:gd name="T3" fmla="*/ 2 h 3"/>
                  <a:gd name="T4" fmla="*/ 1 w 5"/>
                  <a:gd name="T5" fmla="*/ 0 h 3"/>
                  <a:gd name="T6" fmla="*/ 4 w 5"/>
                  <a:gd name="T7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3">
                    <a:moveTo>
                      <a:pt x="4" y="2"/>
                    </a:moveTo>
                    <a:cubicBezTo>
                      <a:pt x="3" y="3"/>
                      <a:pt x="1" y="3"/>
                      <a:pt x="0" y="2"/>
                    </a:cubicBezTo>
                    <a:cubicBezTo>
                      <a:pt x="0" y="2"/>
                      <a:pt x="0" y="1"/>
                      <a:pt x="1" y="0"/>
                    </a:cubicBezTo>
                    <a:cubicBezTo>
                      <a:pt x="2" y="1"/>
                      <a:pt x="5" y="0"/>
                      <a:pt x="4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8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64" name="Freeform 6968"/>
              <p:cNvSpPr/>
              <p:nvPr/>
            </p:nvSpPr>
            <p:spPr bwMode="auto">
              <a:xfrm>
                <a:off x="5491163" y="2220914"/>
                <a:ext cx="3175" cy="4763"/>
              </a:xfrm>
              <a:custGeom>
                <a:avLst/>
                <a:gdLst>
                  <a:gd name="T0" fmla="*/ 0 w 2"/>
                  <a:gd name="T1" fmla="*/ 3 h 3"/>
                  <a:gd name="T2" fmla="*/ 2 w 2"/>
                  <a:gd name="T3" fmla="*/ 0 h 3"/>
                  <a:gd name="T4" fmla="*/ 2 w 2"/>
                  <a:gd name="T5" fmla="*/ 3 h 3"/>
                  <a:gd name="T6" fmla="*/ 0 w 2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0" y="3"/>
                    </a:moveTo>
                    <a:cubicBezTo>
                      <a:pt x="0" y="2"/>
                      <a:pt x="1" y="1"/>
                      <a:pt x="2" y="0"/>
                    </a:cubicBezTo>
                    <a:cubicBezTo>
                      <a:pt x="1" y="1"/>
                      <a:pt x="1" y="2"/>
                      <a:pt x="2" y="3"/>
                    </a:cubicBezTo>
                    <a:cubicBezTo>
                      <a:pt x="1" y="3"/>
                      <a:pt x="0" y="3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8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65" name="Freeform 6969"/>
              <p:cNvSpPr/>
              <p:nvPr/>
            </p:nvSpPr>
            <p:spPr bwMode="auto">
              <a:xfrm>
                <a:off x="5435601" y="2225676"/>
                <a:ext cx="14288" cy="14288"/>
              </a:xfrm>
              <a:custGeom>
                <a:avLst/>
                <a:gdLst>
                  <a:gd name="T0" fmla="*/ 7 w 9"/>
                  <a:gd name="T1" fmla="*/ 7 h 9"/>
                  <a:gd name="T2" fmla="*/ 2 w 9"/>
                  <a:gd name="T3" fmla="*/ 6 h 9"/>
                  <a:gd name="T4" fmla="*/ 0 w 9"/>
                  <a:gd name="T5" fmla="*/ 8 h 9"/>
                  <a:gd name="T6" fmla="*/ 0 w 9"/>
                  <a:gd name="T7" fmla="*/ 4 h 9"/>
                  <a:gd name="T8" fmla="*/ 8 w 9"/>
                  <a:gd name="T9" fmla="*/ 3 h 9"/>
                  <a:gd name="T10" fmla="*/ 6 w 9"/>
                  <a:gd name="T11" fmla="*/ 4 h 9"/>
                  <a:gd name="T12" fmla="*/ 7 w 9"/>
                  <a:gd name="T13" fmla="*/ 7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" h="9">
                    <a:moveTo>
                      <a:pt x="7" y="7"/>
                    </a:moveTo>
                    <a:cubicBezTo>
                      <a:pt x="6" y="7"/>
                      <a:pt x="3" y="9"/>
                      <a:pt x="2" y="6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1" y="0"/>
                      <a:pt x="6" y="3"/>
                      <a:pt x="8" y="3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6" y="5"/>
                      <a:pt x="9" y="6"/>
                      <a:pt x="7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8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66" name="Freeform 6970"/>
              <p:cNvSpPr/>
              <p:nvPr/>
            </p:nvSpPr>
            <p:spPr bwMode="auto">
              <a:xfrm>
                <a:off x="5453063" y="2228851"/>
                <a:ext cx="3175" cy="3175"/>
              </a:xfrm>
              <a:custGeom>
                <a:avLst/>
                <a:gdLst>
                  <a:gd name="T0" fmla="*/ 2 w 2"/>
                  <a:gd name="T1" fmla="*/ 2 h 2"/>
                  <a:gd name="T2" fmla="*/ 0 w 2"/>
                  <a:gd name="T3" fmla="*/ 1 h 2"/>
                  <a:gd name="T4" fmla="*/ 1 w 2"/>
                  <a:gd name="T5" fmla="*/ 0 h 2"/>
                  <a:gd name="T6" fmla="*/ 2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cubicBezTo>
                      <a:pt x="1" y="2"/>
                      <a:pt x="1" y="1"/>
                      <a:pt x="0" y="1"/>
                    </a:cubicBezTo>
                    <a:cubicBezTo>
                      <a:pt x="1" y="0"/>
                      <a:pt x="1" y="0"/>
                      <a:pt x="1" y="0"/>
                    </a:cubicBezTo>
                    <a:lnTo>
                      <a:pt x="2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8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67" name="Freeform 6971"/>
              <p:cNvSpPr/>
              <p:nvPr/>
            </p:nvSpPr>
            <p:spPr bwMode="auto">
              <a:xfrm>
                <a:off x="6313488" y="2181226"/>
                <a:ext cx="26988" cy="7938"/>
              </a:xfrm>
              <a:custGeom>
                <a:avLst/>
                <a:gdLst>
                  <a:gd name="T0" fmla="*/ 15 w 18"/>
                  <a:gd name="T1" fmla="*/ 5 h 5"/>
                  <a:gd name="T2" fmla="*/ 0 w 18"/>
                  <a:gd name="T3" fmla="*/ 4 h 5"/>
                  <a:gd name="T4" fmla="*/ 0 w 18"/>
                  <a:gd name="T5" fmla="*/ 3 h 5"/>
                  <a:gd name="T6" fmla="*/ 9 w 18"/>
                  <a:gd name="T7" fmla="*/ 0 h 5"/>
                  <a:gd name="T8" fmla="*/ 18 w 18"/>
                  <a:gd name="T9" fmla="*/ 3 h 5"/>
                  <a:gd name="T10" fmla="*/ 15 w 18"/>
                  <a:gd name="T11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" h="5">
                    <a:moveTo>
                      <a:pt x="15" y="5"/>
                    </a:moveTo>
                    <a:cubicBezTo>
                      <a:pt x="11" y="3"/>
                      <a:pt x="5" y="5"/>
                      <a:pt x="0" y="4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3" y="2"/>
                      <a:pt x="7" y="3"/>
                      <a:pt x="9" y="0"/>
                    </a:cubicBezTo>
                    <a:cubicBezTo>
                      <a:pt x="11" y="1"/>
                      <a:pt x="16" y="1"/>
                      <a:pt x="18" y="3"/>
                    </a:cubicBezTo>
                    <a:cubicBezTo>
                      <a:pt x="18" y="4"/>
                      <a:pt x="16" y="4"/>
                      <a:pt x="15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8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68" name="Freeform 6972"/>
              <p:cNvSpPr/>
              <p:nvPr/>
            </p:nvSpPr>
            <p:spPr bwMode="auto">
              <a:xfrm>
                <a:off x="6300788" y="2189164"/>
                <a:ext cx="7938" cy="9525"/>
              </a:xfrm>
              <a:custGeom>
                <a:avLst/>
                <a:gdLst>
                  <a:gd name="T0" fmla="*/ 0 w 5"/>
                  <a:gd name="T1" fmla="*/ 2 h 6"/>
                  <a:gd name="T2" fmla="*/ 5 w 5"/>
                  <a:gd name="T3" fmla="*/ 1 h 6"/>
                  <a:gd name="T4" fmla="*/ 5 w 5"/>
                  <a:gd name="T5" fmla="*/ 3 h 6"/>
                  <a:gd name="T6" fmla="*/ 0 w 5"/>
                  <a:gd name="T7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6">
                    <a:moveTo>
                      <a:pt x="0" y="2"/>
                    </a:moveTo>
                    <a:cubicBezTo>
                      <a:pt x="1" y="0"/>
                      <a:pt x="3" y="2"/>
                      <a:pt x="5" y="1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3" y="0"/>
                      <a:pt x="1" y="6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8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69" name="Freeform 6973"/>
              <p:cNvSpPr/>
              <p:nvPr/>
            </p:nvSpPr>
            <p:spPr bwMode="auto">
              <a:xfrm>
                <a:off x="5451476" y="2239964"/>
                <a:ext cx="3175" cy="0"/>
              </a:xfrm>
              <a:custGeom>
                <a:avLst/>
                <a:gdLst>
                  <a:gd name="T0" fmla="*/ 2 w 2"/>
                  <a:gd name="T1" fmla="*/ 1 h 1"/>
                  <a:gd name="T2" fmla="*/ 1 w 2"/>
                  <a:gd name="T3" fmla="*/ 1 h 1"/>
                  <a:gd name="T4" fmla="*/ 2 w 2"/>
                  <a:gd name="T5" fmla="*/ 0 h 1"/>
                  <a:gd name="T6" fmla="*/ 2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2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0" y="0"/>
                      <a:pt x="1" y="1"/>
                      <a:pt x="2" y="0"/>
                    </a:cubicBezTo>
                    <a:lnTo>
                      <a:pt x="2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8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70" name="Freeform 6974"/>
              <p:cNvSpPr/>
              <p:nvPr/>
            </p:nvSpPr>
            <p:spPr bwMode="auto">
              <a:xfrm>
                <a:off x="6351588" y="2193926"/>
                <a:ext cx="1588" cy="1588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1 h 1"/>
                  <a:gd name="T4" fmla="*/ 0 w 1"/>
                  <a:gd name="T5" fmla="*/ 1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1" y="0"/>
                      <a:pt x="1" y="1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8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71" name="Freeform 6975"/>
              <p:cNvSpPr/>
              <p:nvPr/>
            </p:nvSpPr>
            <p:spPr bwMode="auto">
              <a:xfrm>
                <a:off x="5457826" y="2243139"/>
                <a:ext cx="1588" cy="1588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0 h 1"/>
                  <a:gd name="T4" fmla="*/ 1 w 1"/>
                  <a:gd name="T5" fmla="*/ 0 h 1"/>
                  <a:gd name="T6" fmla="*/ 0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8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72" name="Freeform 6976"/>
              <p:cNvSpPr/>
              <p:nvPr/>
            </p:nvSpPr>
            <p:spPr bwMode="auto">
              <a:xfrm>
                <a:off x="5449888" y="2243139"/>
                <a:ext cx="4763" cy="3175"/>
              </a:xfrm>
              <a:custGeom>
                <a:avLst/>
                <a:gdLst>
                  <a:gd name="T0" fmla="*/ 3 w 3"/>
                  <a:gd name="T1" fmla="*/ 0 h 2"/>
                  <a:gd name="T2" fmla="*/ 2 w 3"/>
                  <a:gd name="T3" fmla="*/ 2 h 2"/>
                  <a:gd name="T4" fmla="*/ 1 w 3"/>
                  <a:gd name="T5" fmla="*/ 2 h 2"/>
                  <a:gd name="T6" fmla="*/ 3 w 3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3" y="0"/>
                    </a:move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1" y="2"/>
                      <a:pt x="1" y="2"/>
                    </a:cubicBezTo>
                    <a:cubicBezTo>
                      <a:pt x="0" y="0"/>
                      <a:pt x="2" y="0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8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73" name="Freeform 6977"/>
              <p:cNvSpPr/>
              <p:nvPr/>
            </p:nvSpPr>
            <p:spPr bwMode="auto">
              <a:xfrm>
                <a:off x="6342063" y="2205039"/>
                <a:ext cx="12700" cy="6350"/>
              </a:xfrm>
              <a:custGeom>
                <a:avLst/>
                <a:gdLst>
                  <a:gd name="T0" fmla="*/ 0 w 8"/>
                  <a:gd name="T1" fmla="*/ 1 h 4"/>
                  <a:gd name="T2" fmla="*/ 8 w 8"/>
                  <a:gd name="T3" fmla="*/ 1 h 4"/>
                  <a:gd name="T4" fmla="*/ 0 w 8"/>
                  <a:gd name="T5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" h="4">
                    <a:moveTo>
                      <a:pt x="0" y="1"/>
                    </a:moveTo>
                    <a:cubicBezTo>
                      <a:pt x="2" y="0"/>
                      <a:pt x="6" y="1"/>
                      <a:pt x="8" y="1"/>
                    </a:cubicBezTo>
                    <a:cubicBezTo>
                      <a:pt x="5" y="1"/>
                      <a:pt x="3" y="4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8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74" name="Freeform 6978"/>
              <p:cNvSpPr/>
              <p:nvPr/>
            </p:nvSpPr>
            <p:spPr bwMode="auto">
              <a:xfrm>
                <a:off x="5462588" y="2260601"/>
                <a:ext cx="33338" cy="23813"/>
              </a:xfrm>
              <a:custGeom>
                <a:avLst/>
                <a:gdLst>
                  <a:gd name="T0" fmla="*/ 6 w 22"/>
                  <a:gd name="T1" fmla="*/ 2 h 15"/>
                  <a:gd name="T2" fmla="*/ 10 w 22"/>
                  <a:gd name="T3" fmla="*/ 2 h 15"/>
                  <a:gd name="T4" fmla="*/ 16 w 22"/>
                  <a:gd name="T5" fmla="*/ 7 h 15"/>
                  <a:gd name="T6" fmla="*/ 22 w 22"/>
                  <a:gd name="T7" fmla="*/ 11 h 15"/>
                  <a:gd name="T8" fmla="*/ 19 w 22"/>
                  <a:gd name="T9" fmla="*/ 12 h 15"/>
                  <a:gd name="T10" fmla="*/ 5 w 22"/>
                  <a:gd name="T11" fmla="*/ 12 h 15"/>
                  <a:gd name="T12" fmla="*/ 8 w 22"/>
                  <a:gd name="T13" fmla="*/ 9 h 15"/>
                  <a:gd name="T14" fmla="*/ 0 w 22"/>
                  <a:gd name="T15" fmla="*/ 3 h 15"/>
                  <a:gd name="T16" fmla="*/ 6 w 22"/>
                  <a:gd name="T17" fmla="*/ 2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2" h="15">
                    <a:moveTo>
                      <a:pt x="6" y="2"/>
                    </a:moveTo>
                    <a:cubicBezTo>
                      <a:pt x="8" y="0"/>
                      <a:pt x="9" y="2"/>
                      <a:pt x="10" y="2"/>
                    </a:cubicBezTo>
                    <a:cubicBezTo>
                      <a:pt x="6" y="8"/>
                      <a:pt x="14" y="6"/>
                      <a:pt x="16" y="7"/>
                    </a:cubicBezTo>
                    <a:cubicBezTo>
                      <a:pt x="14" y="15"/>
                      <a:pt x="21" y="5"/>
                      <a:pt x="22" y="11"/>
                    </a:cubicBezTo>
                    <a:cubicBezTo>
                      <a:pt x="21" y="12"/>
                      <a:pt x="20" y="12"/>
                      <a:pt x="19" y="12"/>
                    </a:cubicBezTo>
                    <a:cubicBezTo>
                      <a:pt x="15" y="12"/>
                      <a:pt x="9" y="14"/>
                      <a:pt x="5" y="12"/>
                    </a:cubicBezTo>
                    <a:cubicBezTo>
                      <a:pt x="4" y="10"/>
                      <a:pt x="7" y="10"/>
                      <a:pt x="8" y="9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2" y="4"/>
                      <a:pt x="5" y="3"/>
                      <a:pt x="6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8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75" name="Freeform 6979"/>
              <p:cNvSpPr/>
              <p:nvPr/>
            </p:nvSpPr>
            <p:spPr bwMode="auto">
              <a:xfrm>
                <a:off x="5454651" y="2274889"/>
                <a:ext cx="7938" cy="4763"/>
              </a:xfrm>
              <a:custGeom>
                <a:avLst/>
                <a:gdLst>
                  <a:gd name="T0" fmla="*/ 4 w 5"/>
                  <a:gd name="T1" fmla="*/ 3 h 3"/>
                  <a:gd name="T2" fmla="*/ 1 w 5"/>
                  <a:gd name="T3" fmla="*/ 2 h 3"/>
                  <a:gd name="T4" fmla="*/ 4 w 5"/>
                  <a:gd name="T5" fmla="*/ 0 h 3"/>
                  <a:gd name="T6" fmla="*/ 4 w 5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3">
                    <a:moveTo>
                      <a:pt x="4" y="3"/>
                    </a:moveTo>
                    <a:cubicBezTo>
                      <a:pt x="3" y="2"/>
                      <a:pt x="2" y="2"/>
                      <a:pt x="1" y="2"/>
                    </a:cubicBezTo>
                    <a:cubicBezTo>
                      <a:pt x="0" y="0"/>
                      <a:pt x="3" y="1"/>
                      <a:pt x="4" y="0"/>
                    </a:cubicBezTo>
                    <a:cubicBezTo>
                      <a:pt x="5" y="1"/>
                      <a:pt x="5" y="2"/>
                      <a:pt x="4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8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76" name="Freeform 6980"/>
              <p:cNvSpPr/>
              <p:nvPr/>
            </p:nvSpPr>
            <p:spPr bwMode="auto">
              <a:xfrm>
                <a:off x="5448301" y="2276476"/>
                <a:ext cx="4763" cy="3175"/>
              </a:xfrm>
              <a:custGeom>
                <a:avLst/>
                <a:gdLst>
                  <a:gd name="T0" fmla="*/ 3 w 3"/>
                  <a:gd name="T1" fmla="*/ 2 h 2"/>
                  <a:gd name="T2" fmla="*/ 1 w 3"/>
                  <a:gd name="T3" fmla="*/ 1 h 2"/>
                  <a:gd name="T4" fmla="*/ 3 w 3"/>
                  <a:gd name="T5" fmla="*/ 0 h 2"/>
                  <a:gd name="T6" fmla="*/ 3 w 3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3" y="2"/>
                    </a:moveTo>
                    <a:cubicBezTo>
                      <a:pt x="2" y="1"/>
                      <a:pt x="0" y="2"/>
                      <a:pt x="1" y="1"/>
                    </a:cubicBezTo>
                    <a:cubicBezTo>
                      <a:pt x="1" y="0"/>
                      <a:pt x="2" y="0"/>
                      <a:pt x="3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8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77" name="Freeform 6981"/>
              <p:cNvSpPr/>
              <p:nvPr/>
            </p:nvSpPr>
            <p:spPr bwMode="auto">
              <a:xfrm>
                <a:off x="5592763" y="2268539"/>
                <a:ext cx="4763" cy="3175"/>
              </a:xfrm>
              <a:custGeom>
                <a:avLst/>
                <a:gdLst>
                  <a:gd name="T0" fmla="*/ 2 w 3"/>
                  <a:gd name="T1" fmla="*/ 1 h 2"/>
                  <a:gd name="T2" fmla="*/ 1 w 3"/>
                  <a:gd name="T3" fmla="*/ 2 h 2"/>
                  <a:gd name="T4" fmla="*/ 1 w 3"/>
                  <a:gd name="T5" fmla="*/ 1 h 2"/>
                  <a:gd name="T6" fmla="*/ 2 w 3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2" y="1"/>
                    </a:moveTo>
                    <a:cubicBezTo>
                      <a:pt x="2" y="2"/>
                      <a:pt x="2" y="2"/>
                      <a:pt x="1" y="2"/>
                    </a:cubicBezTo>
                    <a:cubicBezTo>
                      <a:pt x="1" y="2"/>
                      <a:pt x="0" y="1"/>
                      <a:pt x="1" y="1"/>
                    </a:cubicBezTo>
                    <a:cubicBezTo>
                      <a:pt x="1" y="0"/>
                      <a:pt x="3" y="1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8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78" name="Freeform 6982"/>
              <p:cNvSpPr/>
              <p:nvPr/>
            </p:nvSpPr>
            <p:spPr bwMode="auto">
              <a:xfrm>
                <a:off x="5534026" y="2271714"/>
                <a:ext cx="4763" cy="3175"/>
              </a:xfrm>
              <a:custGeom>
                <a:avLst/>
                <a:gdLst>
                  <a:gd name="T0" fmla="*/ 1 w 3"/>
                  <a:gd name="T1" fmla="*/ 2 h 2"/>
                  <a:gd name="T2" fmla="*/ 0 w 3"/>
                  <a:gd name="T3" fmla="*/ 1 h 2"/>
                  <a:gd name="T4" fmla="*/ 2 w 3"/>
                  <a:gd name="T5" fmla="*/ 1 h 2"/>
                  <a:gd name="T6" fmla="*/ 1 w 3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1" y="2"/>
                    </a:moveTo>
                    <a:cubicBezTo>
                      <a:pt x="0" y="2"/>
                      <a:pt x="0" y="1"/>
                      <a:pt x="0" y="1"/>
                    </a:cubicBezTo>
                    <a:cubicBezTo>
                      <a:pt x="1" y="1"/>
                      <a:pt x="3" y="0"/>
                      <a:pt x="2" y="1"/>
                    </a:cubicBezTo>
                    <a:cubicBezTo>
                      <a:pt x="2" y="2"/>
                      <a:pt x="2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8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79" name="Freeform 6983"/>
              <p:cNvSpPr/>
              <p:nvPr/>
            </p:nvSpPr>
            <p:spPr bwMode="auto">
              <a:xfrm>
                <a:off x="5621338" y="2270126"/>
                <a:ext cx="3175" cy="3175"/>
              </a:xfrm>
              <a:custGeom>
                <a:avLst/>
                <a:gdLst>
                  <a:gd name="T0" fmla="*/ 0 w 2"/>
                  <a:gd name="T1" fmla="*/ 1 h 2"/>
                  <a:gd name="T2" fmla="*/ 2 w 2"/>
                  <a:gd name="T3" fmla="*/ 0 h 2"/>
                  <a:gd name="T4" fmla="*/ 1 w 2"/>
                  <a:gd name="T5" fmla="*/ 1 h 2"/>
                  <a:gd name="T6" fmla="*/ 0 w 2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1"/>
                    </a:moveTo>
                    <a:cubicBezTo>
                      <a:pt x="0" y="1"/>
                      <a:pt x="1" y="0"/>
                      <a:pt x="2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0" y="2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8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80" name="Freeform 6984"/>
              <p:cNvSpPr/>
              <p:nvPr/>
            </p:nvSpPr>
            <p:spPr bwMode="auto">
              <a:xfrm>
                <a:off x="5538788" y="2276476"/>
                <a:ext cx="1588" cy="1588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1 h 1"/>
                  <a:gd name="T4" fmla="*/ 0 w 1"/>
                  <a:gd name="T5" fmla="*/ 1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lnTo>
                      <a:pt x="1" y="1"/>
                    </a:ln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8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81" name="Freeform 6985"/>
              <p:cNvSpPr/>
              <p:nvPr/>
            </p:nvSpPr>
            <p:spPr bwMode="auto">
              <a:xfrm>
                <a:off x="5576888" y="2273301"/>
                <a:ext cx="9525" cy="4763"/>
              </a:xfrm>
              <a:custGeom>
                <a:avLst/>
                <a:gdLst>
                  <a:gd name="T0" fmla="*/ 5 w 6"/>
                  <a:gd name="T1" fmla="*/ 3 h 3"/>
                  <a:gd name="T2" fmla="*/ 0 w 6"/>
                  <a:gd name="T3" fmla="*/ 1 h 3"/>
                  <a:gd name="T4" fmla="*/ 3 w 6"/>
                  <a:gd name="T5" fmla="*/ 1 h 3"/>
                  <a:gd name="T6" fmla="*/ 5 w 6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3">
                    <a:moveTo>
                      <a:pt x="5" y="3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4" y="0"/>
                      <a:pt x="6" y="2"/>
                      <a:pt x="5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8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82" name="Freeform 6986"/>
              <p:cNvSpPr/>
              <p:nvPr/>
            </p:nvSpPr>
            <p:spPr bwMode="auto">
              <a:xfrm>
                <a:off x="5572126" y="2276476"/>
                <a:ext cx="3175" cy="3175"/>
              </a:xfrm>
              <a:custGeom>
                <a:avLst/>
                <a:gdLst>
                  <a:gd name="T0" fmla="*/ 1 w 2"/>
                  <a:gd name="T1" fmla="*/ 0 h 2"/>
                  <a:gd name="T2" fmla="*/ 1 w 2"/>
                  <a:gd name="T3" fmla="*/ 2 h 2"/>
                  <a:gd name="T4" fmla="*/ 0 w 2"/>
                  <a:gd name="T5" fmla="*/ 1 h 2"/>
                  <a:gd name="T6" fmla="*/ 1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1" y="0"/>
                    </a:moveTo>
                    <a:cubicBezTo>
                      <a:pt x="2" y="1"/>
                      <a:pt x="1" y="1"/>
                      <a:pt x="1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8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83" name="Freeform 6987"/>
              <p:cNvSpPr/>
              <p:nvPr/>
            </p:nvSpPr>
            <p:spPr bwMode="auto">
              <a:xfrm>
                <a:off x="5605463" y="2276476"/>
                <a:ext cx="17463" cy="7938"/>
              </a:xfrm>
              <a:custGeom>
                <a:avLst/>
                <a:gdLst>
                  <a:gd name="T0" fmla="*/ 11 w 11"/>
                  <a:gd name="T1" fmla="*/ 3 h 5"/>
                  <a:gd name="T2" fmla="*/ 11 w 11"/>
                  <a:gd name="T3" fmla="*/ 3 h 5"/>
                  <a:gd name="T4" fmla="*/ 9 w 11"/>
                  <a:gd name="T5" fmla="*/ 5 h 5"/>
                  <a:gd name="T6" fmla="*/ 7 w 11"/>
                  <a:gd name="T7" fmla="*/ 5 h 5"/>
                  <a:gd name="T8" fmla="*/ 2 w 11"/>
                  <a:gd name="T9" fmla="*/ 3 h 5"/>
                  <a:gd name="T10" fmla="*/ 1 w 11"/>
                  <a:gd name="T11" fmla="*/ 4 h 5"/>
                  <a:gd name="T12" fmla="*/ 0 w 11"/>
                  <a:gd name="T13" fmla="*/ 1 h 5"/>
                  <a:gd name="T14" fmla="*/ 4 w 11"/>
                  <a:gd name="T15" fmla="*/ 0 h 5"/>
                  <a:gd name="T16" fmla="*/ 11 w 11"/>
                  <a:gd name="T17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" h="5">
                    <a:moveTo>
                      <a:pt x="11" y="3"/>
                    </a:moveTo>
                    <a:cubicBezTo>
                      <a:pt x="11" y="3"/>
                      <a:pt x="11" y="3"/>
                      <a:pt x="11" y="3"/>
                    </a:cubicBezTo>
                    <a:cubicBezTo>
                      <a:pt x="10" y="3"/>
                      <a:pt x="8" y="4"/>
                      <a:pt x="9" y="5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9" y="1"/>
                      <a:pt x="4" y="3"/>
                      <a:pt x="2" y="3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0" y="4"/>
                      <a:pt x="0" y="2"/>
                      <a:pt x="0" y="1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6" y="2"/>
                      <a:pt x="10" y="0"/>
                      <a:pt x="1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8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84" name="Freeform 6988"/>
              <p:cNvSpPr/>
              <p:nvPr/>
            </p:nvSpPr>
            <p:spPr bwMode="auto">
              <a:xfrm>
                <a:off x="5673726" y="2273301"/>
                <a:ext cx="1588" cy="1588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0 h 1"/>
                  <a:gd name="T4" fmla="*/ 1 w 1"/>
                  <a:gd name="T5" fmla="*/ 1 h 1"/>
                  <a:gd name="T6" fmla="*/ 0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8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85" name="Freeform 6989"/>
              <p:cNvSpPr/>
              <p:nvPr/>
            </p:nvSpPr>
            <p:spPr bwMode="auto">
              <a:xfrm>
                <a:off x="6323013" y="2239964"/>
                <a:ext cx="4763" cy="3175"/>
              </a:xfrm>
              <a:custGeom>
                <a:avLst/>
                <a:gdLst>
                  <a:gd name="T0" fmla="*/ 0 w 4"/>
                  <a:gd name="T1" fmla="*/ 1 h 3"/>
                  <a:gd name="T2" fmla="*/ 4 w 4"/>
                  <a:gd name="T3" fmla="*/ 0 h 3"/>
                  <a:gd name="T4" fmla="*/ 0 w 4"/>
                  <a:gd name="T5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3">
                    <a:moveTo>
                      <a:pt x="0" y="1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3" y="1"/>
                      <a:pt x="0" y="3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8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86" name="Freeform 6990"/>
              <p:cNvSpPr/>
              <p:nvPr/>
            </p:nvSpPr>
            <p:spPr bwMode="auto">
              <a:xfrm>
                <a:off x="5630863" y="2279651"/>
                <a:ext cx="1588" cy="3175"/>
              </a:xfrm>
              <a:custGeom>
                <a:avLst/>
                <a:gdLst>
                  <a:gd name="T0" fmla="*/ 1 w 1"/>
                  <a:gd name="T1" fmla="*/ 0 h 2"/>
                  <a:gd name="T2" fmla="*/ 1 w 1"/>
                  <a:gd name="T3" fmla="*/ 2 h 2"/>
                  <a:gd name="T4" fmla="*/ 0 w 1"/>
                  <a:gd name="T5" fmla="*/ 1 h 2"/>
                  <a:gd name="T6" fmla="*/ 1 w 1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1" y="0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0" y="2"/>
                      <a:pt x="0" y="1"/>
                      <a:pt x="0" y="1"/>
                    </a:cubicBezTo>
                    <a:cubicBezTo>
                      <a:pt x="0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8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87" name="Freeform 6991"/>
              <p:cNvSpPr/>
              <p:nvPr/>
            </p:nvSpPr>
            <p:spPr bwMode="auto">
              <a:xfrm>
                <a:off x="5645151" y="2284414"/>
                <a:ext cx="3175" cy="3175"/>
              </a:xfrm>
              <a:custGeom>
                <a:avLst/>
                <a:gdLst>
                  <a:gd name="T0" fmla="*/ 2 w 2"/>
                  <a:gd name="T1" fmla="*/ 2 h 2"/>
                  <a:gd name="T2" fmla="*/ 1 w 2"/>
                  <a:gd name="T3" fmla="*/ 2 h 2"/>
                  <a:gd name="T4" fmla="*/ 0 w 2"/>
                  <a:gd name="T5" fmla="*/ 1 h 2"/>
                  <a:gd name="T6" fmla="*/ 2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0" y="1"/>
                      <a:pt x="0" y="1"/>
                    </a:cubicBezTo>
                    <a:cubicBezTo>
                      <a:pt x="1" y="0"/>
                      <a:pt x="2" y="1"/>
                      <a:pt x="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8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88" name="Freeform 6992"/>
              <p:cNvSpPr/>
              <p:nvPr/>
            </p:nvSpPr>
            <p:spPr bwMode="auto">
              <a:xfrm>
                <a:off x="5803901" y="2278064"/>
                <a:ext cx="1588" cy="1588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0 h 1"/>
                  <a:gd name="T4" fmla="*/ 1 w 1"/>
                  <a:gd name="T5" fmla="*/ 0 h 1"/>
                  <a:gd name="T6" fmla="*/ 0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lnTo>
                      <a:pt x="0" y="0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8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89" name="Freeform 6993"/>
              <p:cNvSpPr/>
              <p:nvPr/>
            </p:nvSpPr>
            <p:spPr bwMode="auto">
              <a:xfrm>
                <a:off x="5964238" y="2271714"/>
                <a:ext cx="3175" cy="3175"/>
              </a:xfrm>
              <a:custGeom>
                <a:avLst/>
                <a:gdLst>
                  <a:gd name="T0" fmla="*/ 1 w 2"/>
                  <a:gd name="T1" fmla="*/ 2 h 2"/>
                  <a:gd name="T2" fmla="*/ 0 w 2"/>
                  <a:gd name="T3" fmla="*/ 1 h 2"/>
                  <a:gd name="T4" fmla="*/ 1 w 2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1" y="2"/>
                    </a:moveTo>
                    <a:cubicBezTo>
                      <a:pt x="0" y="2"/>
                      <a:pt x="0" y="1"/>
                      <a:pt x="0" y="1"/>
                    </a:cubicBezTo>
                    <a:cubicBezTo>
                      <a:pt x="1" y="0"/>
                      <a:pt x="2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8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90" name="Freeform 6994"/>
              <p:cNvSpPr/>
              <p:nvPr/>
            </p:nvSpPr>
            <p:spPr bwMode="auto">
              <a:xfrm>
                <a:off x="5897563" y="2276476"/>
                <a:ext cx="1588" cy="1588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  <a:gd name="T4" fmla="*/ 0 w 1"/>
                  <a:gd name="T5" fmla="*/ 0 h 1"/>
                  <a:gd name="T6" fmla="*/ 1 w 1"/>
                  <a:gd name="T7" fmla="*/ 0 h 1"/>
                  <a:gd name="T8" fmla="*/ 1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lnTo>
                      <a:pt x="1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8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91" name="Freeform 6995"/>
              <p:cNvSpPr/>
              <p:nvPr/>
            </p:nvSpPr>
            <p:spPr bwMode="auto">
              <a:xfrm>
                <a:off x="5459413" y="2298701"/>
                <a:ext cx="20638" cy="9525"/>
              </a:xfrm>
              <a:custGeom>
                <a:avLst/>
                <a:gdLst>
                  <a:gd name="T0" fmla="*/ 11 w 14"/>
                  <a:gd name="T1" fmla="*/ 5 h 7"/>
                  <a:gd name="T2" fmla="*/ 0 w 14"/>
                  <a:gd name="T3" fmla="*/ 4 h 7"/>
                  <a:gd name="T4" fmla="*/ 2 w 14"/>
                  <a:gd name="T5" fmla="*/ 1 h 7"/>
                  <a:gd name="T6" fmla="*/ 10 w 14"/>
                  <a:gd name="T7" fmla="*/ 2 h 7"/>
                  <a:gd name="T8" fmla="*/ 10 w 14"/>
                  <a:gd name="T9" fmla="*/ 1 h 7"/>
                  <a:gd name="T10" fmla="*/ 11 w 14"/>
                  <a:gd name="T11" fmla="*/ 5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" h="7">
                    <a:moveTo>
                      <a:pt x="11" y="5"/>
                    </a:moveTo>
                    <a:cubicBezTo>
                      <a:pt x="8" y="7"/>
                      <a:pt x="3" y="4"/>
                      <a:pt x="0" y="4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5" y="2"/>
                      <a:pt x="7" y="0"/>
                      <a:pt x="10" y="2"/>
                    </a:cubicBezTo>
                    <a:cubicBezTo>
                      <a:pt x="10" y="1"/>
                      <a:pt x="10" y="1"/>
                      <a:pt x="10" y="1"/>
                    </a:cubicBezTo>
                    <a:cubicBezTo>
                      <a:pt x="10" y="3"/>
                      <a:pt x="14" y="3"/>
                      <a:pt x="11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8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92" name="Freeform 6996"/>
              <p:cNvSpPr/>
              <p:nvPr/>
            </p:nvSpPr>
            <p:spPr bwMode="auto">
              <a:xfrm>
                <a:off x="5473701" y="2298701"/>
                <a:ext cx="0" cy="1588"/>
              </a:xfrm>
              <a:custGeom>
                <a:avLst/>
                <a:gdLst>
                  <a:gd name="T0" fmla="*/ 0 h 1"/>
                  <a:gd name="T1" fmla="*/ 1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8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93" name="Freeform 6997"/>
              <p:cNvSpPr/>
              <p:nvPr/>
            </p:nvSpPr>
            <p:spPr bwMode="auto">
              <a:xfrm>
                <a:off x="5956301" y="2278064"/>
                <a:ext cx="1588" cy="1588"/>
              </a:xfrm>
              <a:custGeom>
                <a:avLst/>
                <a:gdLst>
                  <a:gd name="T0" fmla="*/ 1 w 1"/>
                  <a:gd name="T1" fmla="*/ 1 h 1"/>
                  <a:gd name="T2" fmla="*/ 0 w 1"/>
                  <a:gd name="T3" fmla="*/ 1 h 1"/>
                  <a:gd name="T4" fmla="*/ 0 w 1"/>
                  <a:gd name="T5" fmla="*/ 0 h 1"/>
                  <a:gd name="T6" fmla="*/ 1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8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94" name="Freeform 6998"/>
              <p:cNvSpPr/>
              <p:nvPr/>
            </p:nvSpPr>
            <p:spPr bwMode="auto">
              <a:xfrm>
                <a:off x="6354763" y="2262189"/>
                <a:ext cx="4763" cy="0"/>
              </a:xfrm>
              <a:custGeom>
                <a:avLst/>
                <a:gdLst>
                  <a:gd name="T0" fmla="*/ 3 w 3"/>
                  <a:gd name="T1" fmla="*/ 0 w 3"/>
                  <a:gd name="T2" fmla="*/ 2 w 3"/>
                  <a:gd name="T3" fmla="*/ 3 w 3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3">
                    <a:moveTo>
                      <a:pt x="3" y="0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8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95" name="Freeform 6999"/>
              <p:cNvSpPr/>
              <p:nvPr/>
            </p:nvSpPr>
            <p:spPr bwMode="auto">
              <a:xfrm>
                <a:off x="6346826" y="2262189"/>
                <a:ext cx="1588" cy="3175"/>
              </a:xfrm>
              <a:custGeom>
                <a:avLst/>
                <a:gdLst>
                  <a:gd name="T0" fmla="*/ 1 w 1"/>
                  <a:gd name="T1" fmla="*/ 1 h 2"/>
                  <a:gd name="T2" fmla="*/ 1 w 1"/>
                  <a:gd name="T3" fmla="*/ 1 h 2"/>
                  <a:gd name="T4" fmla="*/ 1 w 1"/>
                  <a:gd name="T5" fmla="*/ 1 h 2"/>
                  <a:gd name="T6" fmla="*/ 1 w 1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1" y="1"/>
                    </a:moveTo>
                    <a:cubicBezTo>
                      <a:pt x="1" y="0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2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8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96" name="Rectangle 7000"/>
              <p:cNvSpPr>
                <a:spLocks noChangeArrowheads="1"/>
              </p:cNvSpPr>
              <p:nvPr/>
            </p:nvSpPr>
            <p:spPr bwMode="auto">
              <a:xfrm>
                <a:off x="6088063" y="2282826"/>
                <a:ext cx="1588" cy="15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8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97" name="Freeform 7001"/>
              <p:cNvSpPr/>
              <p:nvPr/>
            </p:nvSpPr>
            <p:spPr bwMode="auto">
              <a:xfrm>
                <a:off x="5572126" y="2309814"/>
                <a:ext cx="17463" cy="9525"/>
              </a:xfrm>
              <a:custGeom>
                <a:avLst/>
                <a:gdLst>
                  <a:gd name="T0" fmla="*/ 5 w 11"/>
                  <a:gd name="T1" fmla="*/ 0 h 6"/>
                  <a:gd name="T2" fmla="*/ 8 w 11"/>
                  <a:gd name="T3" fmla="*/ 4 h 6"/>
                  <a:gd name="T4" fmla="*/ 11 w 11"/>
                  <a:gd name="T5" fmla="*/ 3 h 6"/>
                  <a:gd name="T6" fmla="*/ 10 w 11"/>
                  <a:gd name="T7" fmla="*/ 6 h 6"/>
                  <a:gd name="T8" fmla="*/ 4 w 11"/>
                  <a:gd name="T9" fmla="*/ 5 h 6"/>
                  <a:gd name="T10" fmla="*/ 5 w 11"/>
                  <a:gd name="T11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" h="6">
                    <a:moveTo>
                      <a:pt x="5" y="0"/>
                    </a:moveTo>
                    <a:cubicBezTo>
                      <a:pt x="10" y="0"/>
                      <a:pt x="5" y="3"/>
                      <a:pt x="8" y="4"/>
                    </a:cubicBezTo>
                    <a:cubicBezTo>
                      <a:pt x="9" y="4"/>
                      <a:pt x="9" y="2"/>
                      <a:pt x="11" y="3"/>
                    </a:cubicBezTo>
                    <a:cubicBezTo>
                      <a:pt x="10" y="4"/>
                      <a:pt x="11" y="5"/>
                      <a:pt x="10" y="6"/>
                    </a:cubicBezTo>
                    <a:cubicBezTo>
                      <a:pt x="8" y="5"/>
                      <a:pt x="5" y="6"/>
                      <a:pt x="4" y="5"/>
                    </a:cubicBezTo>
                    <a:cubicBezTo>
                      <a:pt x="0" y="3"/>
                      <a:pt x="8" y="3"/>
                      <a:pt x="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8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98" name="Freeform 7002"/>
              <p:cNvSpPr/>
              <p:nvPr/>
            </p:nvSpPr>
            <p:spPr bwMode="auto">
              <a:xfrm>
                <a:off x="5603876" y="2316164"/>
                <a:ext cx="1588" cy="1588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1"/>
                      <a:pt x="0" y="1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8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99" name="Freeform 7003"/>
              <p:cNvSpPr/>
              <p:nvPr/>
            </p:nvSpPr>
            <p:spPr bwMode="auto">
              <a:xfrm>
                <a:off x="5448301" y="2327276"/>
                <a:ext cx="4763" cy="4763"/>
              </a:xfrm>
              <a:custGeom>
                <a:avLst/>
                <a:gdLst>
                  <a:gd name="T0" fmla="*/ 0 w 3"/>
                  <a:gd name="T1" fmla="*/ 0 h 3"/>
                  <a:gd name="T2" fmla="*/ 3 w 3"/>
                  <a:gd name="T3" fmla="*/ 1 h 3"/>
                  <a:gd name="T4" fmla="*/ 1 w 3"/>
                  <a:gd name="T5" fmla="*/ 3 h 3"/>
                  <a:gd name="T6" fmla="*/ 0 w 3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3">
                    <a:moveTo>
                      <a:pt x="0" y="0"/>
                    </a:moveTo>
                    <a:cubicBezTo>
                      <a:pt x="1" y="1"/>
                      <a:pt x="3" y="0"/>
                      <a:pt x="3" y="1"/>
                    </a:cubicBezTo>
                    <a:cubicBezTo>
                      <a:pt x="3" y="3"/>
                      <a:pt x="2" y="3"/>
                      <a:pt x="1" y="3"/>
                    </a:cubicBezTo>
                    <a:cubicBezTo>
                      <a:pt x="0" y="2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8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300" name="Freeform 7004"/>
              <p:cNvSpPr/>
              <p:nvPr/>
            </p:nvSpPr>
            <p:spPr bwMode="auto">
              <a:xfrm>
                <a:off x="6345238" y="2282826"/>
                <a:ext cx="6350" cy="3175"/>
              </a:xfrm>
              <a:custGeom>
                <a:avLst/>
                <a:gdLst>
                  <a:gd name="T0" fmla="*/ 2 w 4"/>
                  <a:gd name="T1" fmla="*/ 2 h 2"/>
                  <a:gd name="T2" fmla="*/ 1 w 4"/>
                  <a:gd name="T3" fmla="*/ 0 h 2"/>
                  <a:gd name="T4" fmla="*/ 3 w 4"/>
                  <a:gd name="T5" fmla="*/ 0 h 2"/>
                  <a:gd name="T6" fmla="*/ 2 w 4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">
                    <a:moveTo>
                      <a:pt x="2" y="2"/>
                    </a:moveTo>
                    <a:cubicBezTo>
                      <a:pt x="2" y="1"/>
                      <a:pt x="0" y="1"/>
                      <a:pt x="1" y="0"/>
                    </a:cubicBezTo>
                    <a:cubicBezTo>
                      <a:pt x="2" y="1"/>
                      <a:pt x="2" y="0"/>
                      <a:pt x="3" y="0"/>
                    </a:cubicBezTo>
                    <a:cubicBezTo>
                      <a:pt x="4" y="1"/>
                      <a:pt x="3" y="2"/>
                      <a:pt x="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8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301" name="Freeform 7005"/>
              <p:cNvSpPr/>
              <p:nvPr/>
            </p:nvSpPr>
            <p:spPr bwMode="auto">
              <a:xfrm>
                <a:off x="6326188" y="2282826"/>
                <a:ext cx="4763" cy="4763"/>
              </a:xfrm>
              <a:custGeom>
                <a:avLst/>
                <a:gdLst>
                  <a:gd name="T0" fmla="*/ 0 w 4"/>
                  <a:gd name="T1" fmla="*/ 1 h 3"/>
                  <a:gd name="T2" fmla="*/ 4 w 4"/>
                  <a:gd name="T3" fmla="*/ 2 h 3"/>
                  <a:gd name="T4" fmla="*/ 3 w 4"/>
                  <a:gd name="T5" fmla="*/ 3 h 3"/>
                  <a:gd name="T6" fmla="*/ 0 w 4"/>
                  <a:gd name="T7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3">
                    <a:moveTo>
                      <a:pt x="0" y="1"/>
                    </a:moveTo>
                    <a:cubicBezTo>
                      <a:pt x="2" y="0"/>
                      <a:pt x="4" y="1"/>
                      <a:pt x="4" y="2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2" y="3"/>
                      <a:pt x="0" y="3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8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302" name="Freeform 7006"/>
              <p:cNvSpPr/>
              <p:nvPr/>
            </p:nvSpPr>
            <p:spPr bwMode="auto">
              <a:xfrm>
                <a:off x="5649913" y="2325689"/>
                <a:ext cx="3175" cy="1588"/>
              </a:xfrm>
              <a:custGeom>
                <a:avLst/>
                <a:gdLst>
                  <a:gd name="T0" fmla="*/ 2 w 2"/>
                  <a:gd name="T1" fmla="*/ 1 h 1"/>
                  <a:gd name="T2" fmla="*/ 0 w 2"/>
                  <a:gd name="T3" fmla="*/ 0 h 1"/>
                  <a:gd name="T4" fmla="*/ 2 w 2"/>
                  <a:gd name="T5" fmla="*/ 0 h 1"/>
                  <a:gd name="T6" fmla="*/ 2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2" y="1"/>
                    </a:moveTo>
                    <a:cubicBezTo>
                      <a:pt x="1" y="1"/>
                      <a:pt x="0" y="0"/>
                      <a:pt x="0" y="0"/>
                    </a:cubicBezTo>
                    <a:cubicBezTo>
                      <a:pt x="1" y="0"/>
                      <a:pt x="2" y="0"/>
                      <a:pt x="2" y="0"/>
                    </a:cubicBezTo>
                    <a:lnTo>
                      <a:pt x="2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8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303" name="Freeform 7007"/>
              <p:cNvSpPr/>
              <p:nvPr/>
            </p:nvSpPr>
            <p:spPr bwMode="auto">
              <a:xfrm>
                <a:off x="5449888" y="2335214"/>
                <a:ext cx="11113" cy="9525"/>
              </a:xfrm>
              <a:custGeom>
                <a:avLst/>
                <a:gdLst>
                  <a:gd name="T0" fmla="*/ 0 w 7"/>
                  <a:gd name="T1" fmla="*/ 1 h 6"/>
                  <a:gd name="T2" fmla="*/ 7 w 7"/>
                  <a:gd name="T3" fmla="*/ 1 h 6"/>
                  <a:gd name="T4" fmla="*/ 1 w 7"/>
                  <a:gd name="T5" fmla="*/ 6 h 6"/>
                  <a:gd name="T6" fmla="*/ 2 w 7"/>
                  <a:gd name="T7" fmla="*/ 5 h 6"/>
                  <a:gd name="T8" fmla="*/ 0 w 7"/>
                  <a:gd name="T9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6">
                    <a:moveTo>
                      <a:pt x="0" y="1"/>
                    </a:moveTo>
                    <a:cubicBezTo>
                      <a:pt x="3" y="0"/>
                      <a:pt x="5" y="0"/>
                      <a:pt x="7" y="1"/>
                    </a:cubicBezTo>
                    <a:cubicBezTo>
                      <a:pt x="5" y="3"/>
                      <a:pt x="3" y="6"/>
                      <a:pt x="1" y="6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3" y="4"/>
                      <a:pt x="2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8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304" name="Freeform 7008"/>
              <p:cNvSpPr/>
              <p:nvPr/>
            </p:nvSpPr>
            <p:spPr bwMode="auto">
              <a:xfrm>
                <a:off x="6313488" y="2297114"/>
                <a:ext cx="39688" cy="11113"/>
              </a:xfrm>
              <a:custGeom>
                <a:avLst/>
                <a:gdLst>
                  <a:gd name="T0" fmla="*/ 19 w 26"/>
                  <a:gd name="T1" fmla="*/ 6 h 7"/>
                  <a:gd name="T2" fmla="*/ 18 w 26"/>
                  <a:gd name="T3" fmla="*/ 7 h 7"/>
                  <a:gd name="T4" fmla="*/ 18 w 26"/>
                  <a:gd name="T5" fmla="*/ 6 h 7"/>
                  <a:gd name="T6" fmla="*/ 10 w 26"/>
                  <a:gd name="T7" fmla="*/ 7 h 7"/>
                  <a:gd name="T8" fmla="*/ 0 w 26"/>
                  <a:gd name="T9" fmla="*/ 4 h 7"/>
                  <a:gd name="T10" fmla="*/ 12 w 26"/>
                  <a:gd name="T11" fmla="*/ 4 h 7"/>
                  <a:gd name="T12" fmla="*/ 17 w 26"/>
                  <a:gd name="T13" fmla="*/ 5 h 7"/>
                  <a:gd name="T14" fmla="*/ 26 w 26"/>
                  <a:gd name="T15" fmla="*/ 6 h 7"/>
                  <a:gd name="T16" fmla="*/ 19 w 26"/>
                  <a:gd name="T17" fmla="*/ 6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6" h="7">
                    <a:moveTo>
                      <a:pt x="19" y="6"/>
                    </a:moveTo>
                    <a:cubicBezTo>
                      <a:pt x="18" y="6"/>
                      <a:pt x="18" y="6"/>
                      <a:pt x="18" y="7"/>
                    </a:cubicBezTo>
                    <a:cubicBezTo>
                      <a:pt x="18" y="6"/>
                      <a:pt x="18" y="6"/>
                      <a:pt x="18" y="6"/>
                    </a:cubicBezTo>
                    <a:cubicBezTo>
                      <a:pt x="15" y="5"/>
                      <a:pt x="13" y="7"/>
                      <a:pt x="10" y="7"/>
                    </a:cubicBezTo>
                    <a:cubicBezTo>
                      <a:pt x="8" y="5"/>
                      <a:pt x="3" y="6"/>
                      <a:pt x="0" y="4"/>
                    </a:cubicBezTo>
                    <a:cubicBezTo>
                      <a:pt x="4" y="6"/>
                      <a:pt x="8" y="0"/>
                      <a:pt x="12" y="4"/>
                    </a:cubicBezTo>
                    <a:cubicBezTo>
                      <a:pt x="13" y="5"/>
                      <a:pt x="15" y="6"/>
                      <a:pt x="17" y="5"/>
                    </a:cubicBezTo>
                    <a:cubicBezTo>
                      <a:pt x="20" y="5"/>
                      <a:pt x="24" y="3"/>
                      <a:pt x="26" y="6"/>
                    </a:cubicBezTo>
                    <a:cubicBezTo>
                      <a:pt x="24" y="7"/>
                      <a:pt x="21" y="6"/>
                      <a:pt x="19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8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305" name="Rectangle 7009"/>
              <p:cNvSpPr>
                <a:spLocks noChangeArrowheads="1"/>
              </p:cNvSpPr>
              <p:nvPr/>
            </p:nvSpPr>
            <p:spPr bwMode="auto">
              <a:xfrm>
                <a:off x="6340476" y="2308226"/>
                <a:ext cx="1588" cy="15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8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306" name="Freeform 7010"/>
              <p:cNvSpPr/>
              <p:nvPr/>
            </p:nvSpPr>
            <p:spPr bwMode="auto">
              <a:xfrm>
                <a:off x="6238876" y="2309814"/>
                <a:ext cx="6350" cy="3175"/>
              </a:xfrm>
              <a:custGeom>
                <a:avLst/>
                <a:gdLst>
                  <a:gd name="T0" fmla="*/ 3 w 4"/>
                  <a:gd name="T1" fmla="*/ 1 h 2"/>
                  <a:gd name="T2" fmla="*/ 1 w 4"/>
                  <a:gd name="T3" fmla="*/ 0 h 2"/>
                  <a:gd name="T4" fmla="*/ 3 w 4"/>
                  <a:gd name="T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2">
                    <a:moveTo>
                      <a:pt x="3" y="1"/>
                    </a:moveTo>
                    <a:cubicBezTo>
                      <a:pt x="2" y="0"/>
                      <a:pt x="0" y="2"/>
                      <a:pt x="1" y="0"/>
                    </a:cubicBezTo>
                    <a:cubicBezTo>
                      <a:pt x="2" y="0"/>
                      <a:pt x="4" y="0"/>
                      <a:pt x="3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8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307" name="Freeform 7011"/>
              <p:cNvSpPr/>
              <p:nvPr/>
            </p:nvSpPr>
            <p:spPr bwMode="auto">
              <a:xfrm>
                <a:off x="6326188" y="2314576"/>
                <a:ext cx="0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8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308" name="Freeform 7012"/>
              <p:cNvSpPr/>
              <p:nvPr/>
            </p:nvSpPr>
            <p:spPr bwMode="auto">
              <a:xfrm>
                <a:off x="6327776" y="2314576"/>
                <a:ext cx="3175" cy="1588"/>
              </a:xfrm>
              <a:custGeom>
                <a:avLst/>
                <a:gdLst>
                  <a:gd name="T0" fmla="*/ 2 w 2"/>
                  <a:gd name="T1" fmla="*/ 0 h 1"/>
                  <a:gd name="T2" fmla="*/ 2 w 2"/>
                  <a:gd name="T3" fmla="*/ 1 h 1"/>
                  <a:gd name="T4" fmla="*/ 1 w 2"/>
                  <a:gd name="T5" fmla="*/ 1 h 1"/>
                  <a:gd name="T6" fmla="*/ 1 w 2"/>
                  <a:gd name="T7" fmla="*/ 1 h 1"/>
                  <a:gd name="T8" fmla="*/ 2 w 2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0" y="1"/>
                      <a:pt x="1" y="1"/>
                    </a:cubicBezTo>
                    <a:cubicBezTo>
                      <a:pt x="1" y="0"/>
                      <a:pt x="2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8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309" name="Freeform 7013"/>
              <p:cNvSpPr/>
              <p:nvPr/>
            </p:nvSpPr>
            <p:spPr bwMode="auto">
              <a:xfrm>
                <a:off x="6350001" y="2316164"/>
                <a:ext cx="3175" cy="1588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1 h 1"/>
                  <a:gd name="T4" fmla="*/ 2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2" y="1"/>
                      <a:pt x="0" y="1"/>
                      <a:pt x="0" y="1"/>
                    </a:cubicBezTo>
                    <a:cubicBezTo>
                      <a:pt x="0" y="0"/>
                      <a:pt x="1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8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310" name="Freeform 7014"/>
              <p:cNvSpPr/>
              <p:nvPr/>
            </p:nvSpPr>
            <p:spPr bwMode="auto">
              <a:xfrm>
                <a:off x="5422901" y="2368551"/>
                <a:ext cx="3175" cy="1588"/>
              </a:xfrm>
              <a:custGeom>
                <a:avLst/>
                <a:gdLst>
                  <a:gd name="T0" fmla="*/ 1 w 2"/>
                  <a:gd name="T1" fmla="*/ 1 h 1"/>
                  <a:gd name="T2" fmla="*/ 1 w 2"/>
                  <a:gd name="T3" fmla="*/ 1 h 1"/>
                  <a:gd name="T4" fmla="*/ 0 w 2"/>
                  <a:gd name="T5" fmla="*/ 1 h 1"/>
                  <a:gd name="T6" fmla="*/ 1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0"/>
                      <a:pt x="2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8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311" name="Freeform 7015"/>
              <p:cNvSpPr/>
              <p:nvPr/>
            </p:nvSpPr>
            <p:spPr bwMode="auto">
              <a:xfrm>
                <a:off x="6321426" y="2324101"/>
                <a:ext cx="1588" cy="3175"/>
              </a:xfrm>
              <a:custGeom>
                <a:avLst/>
                <a:gdLst>
                  <a:gd name="T0" fmla="*/ 1 w 1"/>
                  <a:gd name="T1" fmla="*/ 0 h 2"/>
                  <a:gd name="T2" fmla="*/ 1 w 1"/>
                  <a:gd name="T3" fmla="*/ 2 h 2"/>
                  <a:gd name="T4" fmla="*/ 0 w 1"/>
                  <a:gd name="T5" fmla="*/ 1 h 2"/>
                  <a:gd name="T6" fmla="*/ 1 w 1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1" y="0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0" y="2"/>
                      <a:pt x="0" y="1"/>
                    </a:cubicBezTo>
                    <a:cubicBezTo>
                      <a:pt x="1" y="1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8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312" name="Freeform 7016"/>
              <p:cNvSpPr/>
              <p:nvPr/>
            </p:nvSpPr>
            <p:spPr bwMode="auto">
              <a:xfrm>
                <a:off x="6337301" y="2327276"/>
                <a:ext cx="3175" cy="0"/>
              </a:xfrm>
              <a:custGeom>
                <a:avLst/>
                <a:gdLst>
                  <a:gd name="T0" fmla="*/ 2 w 2"/>
                  <a:gd name="T1" fmla="*/ 0 w 2"/>
                  <a:gd name="T2" fmla="*/ 1 w 2"/>
                  <a:gd name="T3" fmla="*/ 2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8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313" name="Freeform 7017"/>
              <p:cNvSpPr/>
              <p:nvPr/>
            </p:nvSpPr>
            <p:spPr bwMode="auto">
              <a:xfrm>
                <a:off x="6338888" y="2351089"/>
                <a:ext cx="6350" cy="4763"/>
              </a:xfrm>
              <a:custGeom>
                <a:avLst/>
                <a:gdLst>
                  <a:gd name="T0" fmla="*/ 0 w 4"/>
                  <a:gd name="T1" fmla="*/ 2 h 3"/>
                  <a:gd name="T2" fmla="*/ 3 w 4"/>
                  <a:gd name="T3" fmla="*/ 0 h 3"/>
                  <a:gd name="T4" fmla="*/ 4 w 4"/>
                  <a:gd name="T5" fmla="*/ 2 h 3"/>
                  <a:gd name="T6" fmla="*/ 0 w 4"/>
                  <a:gd name="T7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3">
                    <a:moveTo>
                      <a:pt x="0" y="2"/>
                    </a:moveTo>
                    <a:cubicBezTo>
                      <a:pt x="1" y="0"/>
                      <a:pt x="2" y="1"/>
                      <a:pt x="3" y="0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2" y="2"/>
                      <a:pt x="0" y="3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8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314" name="Freeform 7018"/>
              <p:cNvSpPr/>
              <p:nvPr/>
            </p:nvSpPr>
            <p:spPr bwMode="auto">
              <a:xfrm>
                <a:off x="5438776" y="2424114"/>
                <a:ext cx="7938" cy="7938"/>
              </a:xfrm>
              <a:custGeom>
                <a:avLst/>
                <a:gdLst>
                  <a:gd name="T0" fmla="*/ 5 w 5"/>
                  <a:gd name="T1" fmla="*/ 4 h 5"/>
                  <a:gd name="T2" fmla="*/ 0 w 5"/>
                  <a:gd name="T3" fmla="*/ 1 h 5"/>
                  <a:gd name="T4" fmla="*/ 4 w 5"/>
                  <a:gd name="T5" fmla="*/ 0 h 5"/>
                  <a:gd name="T6" fmla="*/ 5 w 5"/>
                  <a:gd name="T7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5">
                    <a:moveTo>
                      <a:pt x="5" y="4"/>
                    </a:moveTo>
                    <a:cubicBezTo>
                      <a:pt x="2" y="5"/>
                      <a:pt x="1" y="2"/>
                      <a:pt x="0" y="1"/>
                    </a:cubicBezTo>
                    <a:cubicBezTo>
                      <a:pt x="4" y="0"/>
                      <a:pt x="4" y="0"/>
                      <a:pt x="4" y="0"/>
                    </a:cubicBezTo>
                    <a:lnTo>
                      <a:pt x="5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8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315" name="Freeform 7019"/>
              <p:cNvSpPr/>
              <p:nvPr/>
            </p:nvSpPr>
            <p:spPr bwMode="auto">
              <a:xfrm>
                <a:off x="6348413" y="2381251"/>
                <a:ext cx="6350" cy="1588"/>
              </a:xfrm>
              <a:custGeom>
                <a:avLst/>
                <a:gdLst>
                  <a:gd name="T0" fmla="*/ 4 w 4"/>
                  <a:gd name="T1" fmla="*/ 0 h 1"/>
                  <a:gd name="T2" fmla="*/ 4 w 4"/>
                  <a:gd name="T3" fmla="*/ 1 h 1"/>
                  <a:gd name="T4" fmla="*/ 0 w 4"/>
                  <a:gd name="T5" fmla="*/ 1 h 1"/>
                  <a:gd name="T6" fmla="*/ 4 w 4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1">
                    <a:moveTo>
                      <a:pt x="4" y="0"/>
                    </a:moveTo>
                    <a:cubicBezTo>
                      <a:pt x="4" y="1"/>
                      <a:pt x="4" y="1"/>
                      <a:pt x="4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2" y="0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8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316" name="Freeform 7020"/>
              <p:cNvSpPr/>
              <p:nvPr/>
            </p:nvSpPr>
            <p:spPr bwMode="auto">
              <a:xfrm>
                <a:off x="5445126" y="2432051"/>
                <a:ext cx="3175" cy="4763"/>
              </a:xfrm>
              <a:custGeom>
                <a:avLst/>
                <a:gdLst>
                  <a:gd name="T0" fmla="*/ 2 w 2"/>
                  <a:gd name="T1" fmla="*/ 2 h 3"/>
                  <a:gd name="T2" fmla="*/ 0 w 2"/>
                  <a:gd name="T3" fmla="*/ 3 h 3"/>
                  <a:gd name="T4" fmla="*/ 0 w 2"/>
                  <a:gd name="T5" fmla="*/ 1 h 3"/>
                  <a:gd name="T6" fmla="*/ 2 w 2"/>
                  <a:gd name="T7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2" y="2"/>
                    </a:moveTo>
                    <a:cubicBezTo>
                      <a:pt x="1" y="3"/>
                      <a:pt x="1" y="3"/>
                      <a:pt x="0" y="3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2" y="0"/>
                      <a:pt x="2" y="2"/>
                      <a:pt x="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8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317" name="Freeform 7021"/>
              <p:cNvSpPr/>
              <p:nvPr/>
            </p:nvSpPr>
            <p:spPr bwMode="auto">
              <a:xfrm>
                <a:off x="5853113" y="2438401"/>
                <a:ext cx="6350" cy="4763"/>
              </a:xfrm>
              <a:custGeom>
                <a:avLst/>
                <a:gdLst>
                  <a:gd name="T0" fmla="*/ 4 w 4"/>
                  <a:gd name="T1" fmla="*/ 2 h 3"/>
                  <a:gd name="T2" fmla="*/ 4 w 4"/>
                  <a:gd name="T3" fmla="*/ 2 h 3"/>
                  <a:gd name="T4" fmla="*/ 0 w 4"/>
                  <a:gd name="T5" fmla="*/ 1 h 3"/>
                  <a:gd name="T6" fmla="*/ 4 w 4"/>
                  <a:gd name="T7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3">
                    <a:moveTo>
                      <a:pt x="4" y="2"/>
                    </a:moveTo>
                    <a:cubicBezTo>
                      <a:pt x="4" y="2"/>
                      <a:pt x="4" y="2"/>
                      <a:pt x="4" y="2"/>
                    </a:cubicBezTo>
                    <a:cubicBezTo>
                      <a:pt x="3" y="3"/>
                      <a:pt x="0" y="1"/>
                      <a:pt x="0" y="1"/>
                    </a:cubicBezTo>
                    <a:cubicBezTo>
                      <a:pt x="1" y="0"/>
                      <a:pt x="4" y="0"/>
                      <a:pt x="4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8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318" name="Freeform 7022"/>
              <p:cNvSpPr/>
              <p:nvPr/>
            </p:nvSpPr>
            <p:spPr bwMode="auto">
              <a:xfrm>
                <a:off x="5856288" y="2443164"/>
                <a:ext cx="4763" cy="3175"/>
              </a:xfrm>
              <a:custGeom>
                <a:avLst/>
                <a:gdLst>
                  <a:gd name="T0" fmla="*/ 2 w 4"/>
                  <a:gd name="T1" fmla="*/ 0 h 3"/>
                  <a:gd name="T2" fmla="*/ 4 w 4"/>
                  <a:gd name="T3" fmla="*/ 0 h 3"/>
                  <a:gd name="T4" fmla="*/ 1 w 4"/>
                  <a:gd name="T5" fmla="*/ 3 h 3"/>
                  <a:gd name="T6" fmla="*/ 1 w 4"/>
                  <a:gd name="T7" fmla="*/ 0 h 3"/>
                  <a:gd name="T8" fmla="*/ 2 w 4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3">
                    <a:moveTo>
                      <a:pt x="2" y="0"/>
                    </a:moveTo>
                    <a:cubicBezTo>
                      <a:pt x="3" y="1"/>
                      <a:pt x="3" y="0"/>
                      <a:pt x="4" y="0"/>
                    </a:cubicBezTo>
                    <a:cubicBezTo>
                      <a:pt x="3" y="1"/>
                      <a:pt x="3" y="2"/>
                      <a:pt x="1" y="3"/>
                    </a:cubicBezTo>
                    <a:cubicBezTo>
                      <a:pt x="0" y="3"/>
                      <a:pt x="1" y="1"/>
                      <a:pt x="1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8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319" name="Freeform 7023"/>
              <p:cNvSpPr/>
              <p:nvPr/>
            </p:nvSpPr>
            <p:spPr bwMode="auto">
              <a:xfrm>
                <a:off x="5861051" y="2441576"/>
                <a:ext cx="0" cy="1588"/>
              </a:xfrm>
              <a:custGeom>
                <a:avLst/>
                <a:gdLst>
                  <a:gd name="T0" fmla="*/ 1 h 1"/>
                  <a:gd name="T1" fmla="*/ 0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8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320" name="Freeform 7024"/>
              <p:cNvSpPr/>
              <p:nvPr/>
            </p:nvSpPr>
            <p:spPr bwMode="auto">
              <a:xfrm>
                <a:off x="5616576" y="2451101"/>
                <a:ext cx="6350" cy="4763"/>
              </a:xfrm>
              <a:custGeom>
                <a:avLst/>
                <a:gdLst>
                  <a:gd name="T0" fmla="*/ 0 w 4"/>
                  <a:gd name="T1" fmla="*/ 1 h 3"/>
                  <a:gd name="T2" fmla="*/ 3 w 4"/>
                  <a:gd name="T3" fmla="*/ 2 h 3"/>
                  <a:gd name="T4" fmla="*/ 1 w 4"/>
                  <a:gd name="T5" fmla="*/ 3 h 3"/>
                  <a:gd name="T6" fmla="*/ 0 w 4"/>
                  <a:gd name="T7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3">
                    <a:moveTo>
                      <a:pt x="0" y="1"/>
                    </a:moveTo>
                    <a:cubicBezTo>
                      <a:pt x="1" y="1"/>
                      <a:pt x="4" y="0"/>
                      <a:pt x="3" y="2"/>
                    </a:cubicBezTo>
                    <a:cubicBezTo>
                      <a:pt x="3" y="2"/>
                      <a:pt x="2" y="3"/>
                      <a:pt x="1" y="3"/>
                    </a:cubicBezTo>
                    <a:cubicBezTo>
                      <a:pt x="0" y="3"/>
                      <a:pt x="0" y="2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8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321" name="Freeform 7025"/>
              <p:cNvSpPr/>
              <p:nvPr/>
            </p:nvSpPr>
            <p:spPr bwMode="auto">
              <a:xfrm>
                <a:off x="6332538" y="2430464"/>
                <a:ext cx="4763" cy="3175"/>
              </a:xfrm>
              <a:custGeom>
                <a:avLst/>
                <a:gdLst>
                  <a:gd name="T0" fmla="*/ 2 w 3"/>
                  <a:gd name="T1" fmla="*/ 0 h 2"/>
                  <a:gd name="T2" fmla="*/ 0 w 3"/>
                  <a:gd name="T3" fmla="*/ 1 h 2"/>
                  <a:gd name="T4" fmla="*/ 2 w 3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2">
                    <a:moveTo>
                      <a:pt x="2" y="0"/>
                    </a:moveTo>
                    <a:cubicBezTo>
                      <a:pt x="3" y="1"/>
                      <a:pt x="2" y="2"/>
                      <a:pt x="0" y="1"/>
                    </a:cubicBezTo>
                    <a:cubicBezTo>
                      <a:pt x="1" y="1"/>
                      <a:pt x="1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8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322" name="Freeform 7026"/>
              <p:cNvSpPr/>
              <p:nvPr/>
            </p:nvSpPr>
            <p:spPr bwMode="auto">
              <a:xfrm>
                <a:off x="5722938" y="2463801"/>
                <a:ext cx="11113" cy="9525"/>
              </a:xfrm>
              <a:custGeom>
                <a:avLst/>
                <a:gdLst>
                  <a:gd name="T0" fmla="*/ 3 w 7"/>
                  <a:gd name="T1" fmla="*/ 0 h 6"/>
                  <a:gd name="T2" fmla="*/ 7 w 7"/>
                  <a:gd name="T3" fmla="*/ 6 h 6"/>
                  <a:gd name="T4" fmla="*/ 6 w 7"/>
                  <a:gd name="T5" fmla="*/ 6 h 6"/>
                  <a:gd name="T6" fmla="*/ 4 w 7"/>
                  <a:gd name="T7" fmla="*/ 3 h 6"/>
                  <a:gd name="T8" fmla="*/ 0 w 7"/>
                  <a:gd name="T9" fmla="*/ 5 h 6"/>
                  <a:gd name="T10" fmla="*/ 3 w 7"/>
                  <a:gd name="T11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6">
                    <a:moveTo>
                      <a:pt x="3" y="0"/>
                    </a:moveTo>
                    <a:cubicBezTo>
                      <a:pt x="7" y="1"/>
                      <a:pt x="6" y="4"/>
                      <a:pt x="7" y="6"/>
                    </a:cubicBezTo>
                    <a:cubicBezTo>
                      <a:pt x="7" y="6"/>
                      <a:pt x="6" y="6"/>
                      <a:pt x="6" y="6"/>
                    </a:cubicBezTo>
                    <a:cubicBezTo>
                      <a:pt x="4" y="6"/>
                      <a:pt x="4" y="4"/>
                      <a:pt x="4" y="3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2"/>
                      <a:pt x="3" y="2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8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323" name="Freeform 7027"/>
              <p:cNvSpPr/>
              <p:nvPr/>
            </p:nvSpPr>
            <p:spPr bwMode="auto">
              <a:xfrm>
                <a:off x="5810251" y="2462214"/>
                <a:ext cx="9525" cy="6350"/>
              </a:xfrm>
              <a:custGeom>
                <a:avLst/>
                <a:gdLst>
                  <a:gd name="T0" fmla="*/ 6 w 6"/>
                  <a:gd name="T1" fmla="*/ 1 h 4"/>
                  <a:gd name="T2" fmla="*/ 4 w 6"/>
                  <a:gd name="T3" fmla="*/ 4 h 4"/>
                  <a:gd name="T4" fmla="*/ 3 w 6"/>
                  <a:gd name="T5" fmla="*/ 3 h 4"/>
                  <a:gd name="T6" fmla="*/ 6 w 6"/>
                  <a:gd name="T7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4">
                    <a:moveTo>
                      <a:pt x="6" y="1"/>
                    </a:moveTo>
                    <a:cubicBezTo>
                      <a:pt x="4" y="4"/>
                      <a:pt x="4" y="4"/>
                      <a:pt x="4" y="4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0" y="0"/>
                      <a:pt x="5" y="0"/>
                      <a:pt x="6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8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324" name="Freeform 7028"/>
              <p:cNvSpPr/>
              <p:nvPr/>
            </p:nvSpPr>
            <p:spPr bwMode="auto">
              <a:xfrm>
                <a:off x="5653088" y="2471739"/>
                <a:ext cx="1588" cy="1588"/>
              </a:xfrm>
              <a:custGeom>
                <a:avLst/>
                <a:gdLst>
                  <a:gd name="T0" fmla="*/ 1 w 1"/>
                  <a:gd name="T1" fmla="*/ 1 h 1"/>
                  <a:gd name="T2" fmla="*/ 0 w 1"/>
                  <a:gd name="T3" fmla="*/ 1 h 1"/>
                  <a:gd name="T4" fmla="*/ 0 w 1"/>
                  <a:gd name="T5" fmla="*/ 0 h 1"/>
                  <a:gd name="T6" fmla="*/ 1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8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325" name="Freeform 7029"/>
              <p:cNvSpPr/>
              <p:nvPr/>
            </p:nvSpPr>
            <p:spPr bwMode="auto">
              <a:xfrm>
                <a:off x="5627688" y="2473326"/>
                <a:ext cx="4763" cy="1588"/>
              </a:xfrm>
              <a:custGeom>
                <a:avLst/>
                <a:gdLst>
                  <a:gd name="T0" fmla="*/ 1 w 3"/>
                  <a:gd name="T1" fmla="*/ 0 h 1"/>
                  <a:gd name="T2" fmla="*/ 2 w 3"/>
                  <a:gd name="T3" fmla="*/ 0 h 1"/>
                  <a:gd name="T4" fmla="*/ 1 w 3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1">
                    <a:moveTo>
                      <a:pt x="1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3" y="1"/>
                      <a:pt x="0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8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326" name="Freeform 7030"/>
              <p:cNvSpPr/>
              <p:nvPr/>
            </p:nvSpPr>
            <p:spPr bwMode="auto">
              <a:xfrm>
                <a:off x="5783263" y="2470151"/>
                <a:ext cx="3175" cy="1588"/>
              </a:xfrm>
              <a:custGeom>
                <a:avLst/>
                <a:gdLst>
                  <a:gd name="T0" fmla="*/ 0 w 2"/>
                  <a:gd name="T1" fmla="*/ 1 h 1"/>
                  <a:gd name="T2" fmla="*/ 0 w 2"/>
                  <a:gd name="T3" fmla="*/ 1 h 1"/>
                  <a:gd name="T4" fmla="*/ 2 w 2"/>
                  <a:gd name="T5" fmla="*/ 0 h 1"/>
                  <a:gd name="T6" fmla="*/ 0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lnTo>
                      <a:pt x="0" y="1"/>
                    </a:lnTo>
                    <a:lnTo>
                      <a:pt x="2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8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10" name="组合 9"/>
            <p:cNvGrpSpPr/>
            <p:nvPr/>
          </p:nvGrpSpPr>
          <p:grpSpPr>
            <a:xfrm>
              <a:off x="1866604" y="3712214"/>
              <a:ext cx="4970135" cy="922438"/>
              <a:chOff x="1866604" y="3712214"/>
              <a:chExt cx="4970135" cy="922438"/>
            </a:xfrm>
          </p:grpSpPr>
          <p:sp>
            <p:nvSpPr>
              <p:cNvPr id="41" name="Text Box 5"/>
              <p:cNvSpPr txBox="1">
                <a:spLocks noChangeArrowheads="1"/>
              </p:cNvSpPr>
              <p:nvPr/>
            </p:nvSpPr>
            <p:spPr bwMode="auto">
              <a:xfrm>
                <a:off x="1866604" y="3928678"/>
                <a:ext cx="4970135" cy="52322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square">
                <a:spAutoFit/>
              </a:bodyPr>
              <a:lstStyle/>
              <a:p>
                <a:r>
                  <a:rPr lang="en-US" altLang="zh-CN" sz="28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0.25 </a:t>
                </a:r>
                <a:r>
                  <a:rPr lang="en-US" altLang="zh-CN" sz="2800" b="1" dirty="0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&lt;      </a:t>
                </a:r>
                <a:r>
                  <a:rPr lang="en-US" altLang="zh-CN" sz="28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&lt;   </a:t>
                </a:r>
                <a:r>
                  <a:rPr lang="en-US" altLang="zh-CN" sz="2800" b="1" dirty="0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  </a:t>
                </a:r>
                <a:r>
                  <a:rPr lang="en-US" altLang="zh-CN" sz="28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&lt;     </a:t>
                </a:r>
                <a:r>
                  <a:rPr lang="en-US" altLang="zh-CN" sz="2800" b="1" dirty="0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&lt; </a:t>
                </a:r>
                <a:r>
                  <a:rPr lang="en-US" altLang="zh-CN" sz="28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0.7</a:t>
                </a:r>
                <a:r>
                  <a:rPr lang="en-US" altLang="zh-CN" sz="2800" b="1" dirty="0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 &lt;</a:t>
                </a:r>
                <a:endParaRPr lang="zh-CN" altLang="en-US"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grpSp>
            <p:nvGrpSpPr>
              <p:cNvPr id="69" name="组合 51"/>
              <p:cNvGrpSpPr/>
              <p:nvPr/>
            </p:nvGrpSpPr>
            <p:grpSpPr bwMode="auto">
              <a:xfrm>
                <a:off x="2791685" y="3712214"/>
                <a:ext cx="807231" cy="905147"/>
                <a:chOff x="922922" y="812468"/>
                <a:chExt cx="639781" cy="1207644"/>
              </a:xfrm>
            </p:grpSpPr>
            <p:sp>
              <p:nvSpPr>
                <p:cNvPr id="70" name="TextBox 8"/>
                <p:cNvSpPr txBox="1">
                  <a:spLocks noChangeArrowheads="1"/>
                </p:cNvSpPr>
                <p:nvPr/>
              </p:nvSpPr>
              <p:spPr bwMode="auto">
                <a:xfrm>
                  <a:off x="922922" y="812468"/>
                  <a:ext cx="639781" cy="69807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r>
                    <a:rPr lang="en-US" altLang="zh-CN" sz="2800" b="1" dirty="0" smtClean="0">
                      <a:solidFill>
                        <a:srgbClr val="00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13</a:t>
                  </a:r>
                  <a:endParaRPr lang="zh-CN" altLang="en-US" sz="2800" b="1" dirty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71" name="TextBox 8"/>
                <p:cNvSpPr txBox="1">
                  <a:spLocks noChangeArrowheads="1"/>
                </p:cNvSpPr>
                <p:nvPr/>
              </p:nvSpPr>
              <p:spPr bwMode="auto">
                <a:xfrm>
                  <a:off x="922923" y="1322034"/>
                  <a:ext cx="566868" cy="69807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r>
                    <a:rPr lang="en-US" altLang="zh-CN" sz="2800" b="1" dirty="0" smtClean="0">
                      <a:solidFill>
                        <a:srgbClr val="00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47</a:t>
                  </a:r>
                  <a:endParaRPr lang="zh-CN" altLang="en-US" sz="2800" b="1" dirty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cxnSp>
              <p:nvCxnSpPr>
                <p:cNvPr id="72" name="直接连接符 71"/>
                <p:cNvCxnSpPr/>
                <p:nvPr/>
              </p:nvCxnSpPr>
              <p:spPr bwMode="auto">
                <a:xfrm>
                  <a:off x="932034" y="1413634"/>
                  <a:ext cx="298297" cy="0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73" name="组合 51"/>
              <p:cNvGrpSpPr/>
              <p:nvPr/>
            </p:nvGrpSpPr>
            <p:grpSpPr bwMode="auto">
              <a:xfrm>
                <a:off x="5938431" y="3712214"/>
                <a:ext cx="888683" cy="922438"/>
                <a:chOff x="905914" y="818701"/>
                <a:chExt cx="704337" cy="1230714"/>
              </a:xfrm>
            </p:grpSpPr>
            <p:sp>
              <p:nvSpPr>
                <p:cNvPr id="74" name="TextBox 8"/>
                <p:cNvSpPr txBox="1">
                  <a:spLocks noChangeArrowheads="1"/>
                </p:cNvSpPr>
                <p:nvPr/>
              </p:nvSpPr>
              <p:spPr bwMode="auto">
                <a:xfrm>
                  <a:off x="970470" y="818701"/>
                  <a:ext cx="639781" cy="69807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r>
                    <a:rPr lang="en-US" altLang="zh-CN" sz="2800" b="1" dirty="0" smtClean="0">
                      <a:solidFill>
                        <a:srgbClr val="00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9</a:t>
                  </a:r>
                  <a:endParaRPr lang="zh-CN" altLang="en-US" sz="2800" b="1" dirty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75" name="TextBox 8"/>
                <p:cNvSpPr txBox="1">
                  <a:spLocks noChangeArrowheads="1"/>
                </p:cNvSpPr>
                <p:nvPr/>
              </p:nvSpPr>
              <p:spPr bwMode="auto">
                <a:xfrm>
                  <a:off x="905914" y="1351337"/>
                  <a:ext cx="566868" cy="69807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r>
                    <a:rPr lang="en-US" altLang="zh-CN" sz="2800" b="1" dirty="0" smtClean="0">
                      <a:solidFill>
                        <a:srgbClr val="00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10</a:t>
                  </a:r>
                  <a:endParaRPr lang="zh-CN" altLang="en-US" sz="2800" b="1" dirty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cxnSp>
              <p:nvCxnSpPr>
                <p:cNvPr id="76" name="直接连接符 75"/>
                <p:cNvCxnSpPr/>
                <p:nvPr/>
              </p:nvCxnSpPr>
              <p:spPr bwMode="auto">
                <a:xfrm>
                  <a:off x="932034" y="1413634"/>
                  <a:ext cx="298297" cy="0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77" name="组合 51"/>
              <p:cNvGrpSpPr/>
              <p:nvPr/>
            </p:nvGrpSpPr>
            <p:grpSpPr bwMode="auto">
              <a:xfrm>
                <a:off x="4350563" y="3712214"/>
                <a:ext cx="879105" cy="905204"/>
                <a:chOff x="875070" y="812392"/>
                <a:chExt cx="696745" cy="1207720"/>
              </a:xfrm>
            </p:grpSpPr>
            <p:sp>
              <p:nvSpPr>
                <p:cNvPr id="78" name="TextBox 8"/>
                <p:cNvSpPr txBox="1">
                  <a:spLocks noChangeArrowheads="1"/>
                </p:cNvSpPr>
                <p:nvPr/>
              </p:nvSpPr>
              <p:spPr bwMode="auto">
                <a:xfrm>
                  <a:off x="932034" y="812392"/>
                  <a:ext cx="639781" cy="69807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r>
                    <a:rPr lang="en-US" altLang="zh-CN" sz="2800" b="1" dirty="0" smtClean="0">
                      <a:solidFill>
                        <a:srgbClr val="00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43</a:t>
                  </a:r>
                  <a:endParaRPr lang="zh-CN" altLang="en-US" sz="2800" b="1" dirty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79" name="TextBox 8"/>
                <p:cNvSpPr txBox="1">
                  <a:spLocks noChangeArrowheads="1"/>
                </p:cNvSpPr>
                <p:nvPr/>
              </p:nvSpPr>
              <p:spPr bwMode="auto">
                <a:xfrm>
                  <a:off x="875070" y="1322034"/>
                  <a:ext cx="566868" cy="69807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r>
                    <a:rPr lang="en-US" altLang="zh-CN" sz="2800" b="1" dirty="0" smtClean="0">
                      <a:solidFill>
                        <a:srgbClr val="00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100</a:t>
                  </a:r>
                  <a:endParaRPr lang="zh-CN" altLang="en-US" sz="2800" b="1" dirty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cxnSp>
              <p:nvCxnSpPr>
                <p:cNvPr id="80" name="直接连接符 79"/>
                <p:cNvCxnSpPr/>
                <p:nvPr/>
              </p:nvCxnSpPr>
              <p:spPr bwMode="auto">
                <a:xfrm>
                  <a:off x="932034" y="1413634"/>
                  <a:ext cx="298297" cy="0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81" name="组合 51"/>
              <p:cNvGrpSpPr/>
              <p:nvPr/>
            </p:nvGrpSpPr>
            <p:grpSpPr bwMode="auto">
              <a:xfrm>
                <a:off x="3658689" y="3712214"/>
                <a:ext cx="877034" cy="884089"/>
                <a:chOff x="915147" y="839261"/>
                <a:chExt cx="695104" cy="1179550"/>
              </a:xfrm>
            </p:grpSpPr>
            <p:sp>
              <p:nvSpPr>
                <p:cNvPr id="82" name="TextBox 8"/>
                <p:cNvSpPr txBox="1">
                  <a:spLocks noChangeArrowheads="1"/>
                </p:cNvSpPr>
                <p:nvPr/>
              </p:nvSpPr>
              <p:spPr bwMode="auto">
                <a:xfrm>
                  <a:off x="970470" y="839261"/>
                  <a:ext cx="639781" cy="69807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r>
                    <a:rPr lang="en-US" altLang="zh-CN" sz="2800" b="1" dirty="0" smtClean="0">
                      <a:solidFill>
                        <a:srgbClr val="00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7</a:t>
                  </a:r>
                  <a:endParaRPr lang="zh-CN" altLang="en-US" sz="2800" b="1" dirty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83" name="TextBox 8"/>
                <p:cNvSpPr txBox="1">
                  <a:spLocks noChangeArrowheads="1"/>
                </p:cNvSpPr>
                <p:nvPr/>
              </p:nvSpPr>
              <p:spPr bwMode="auto">
                <a:xfrm>
                  <a:off x="915147" y="1320732"/>
                  <a:ext cx="566868" cy="69807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r>
                    <a:rPr lang="en-US" altLang="zh-CN" sz="2800" b="1" dirty="0" smtClean="0">
                      <a:solidFill>
                        <a:srgbClr val="00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25</a:t>
                  </a:r>
                  <a:endParaRPr lang="zh-CN" altLang="en-US" sz="2800" b="1" dirty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cxnSp>
              <p:nvCxnSpPr>
                <p:cNvPr id="84" name="直接连接符 83"/>
                <p:cNvCxnSpPr/>
                <p:nvPr/>
              </p:nvCxnSpPr>
              <p:spPr bwMode="auto">
                <a:xfrm>
                  <a:off x="932034" y="1413634"/>
                  <a:ext cx="298297" cy="0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grpSp>
        <p:nvGrpSpPr>
          <p:cNvPr id="6" name="组合 5"/>
          <p:cNvGrpSpPr/>
          <p:nvPr/>
        </p:nvGrpSpPr>
        <p:grpSpPr>
          <a:xfrm>
            <a:off x="1951743" y="1275606"/>
            <a:ext cx="4924513" cy="1159498"/>
            <a:chOff x="1951743" y="1275606"/>
            <a:chExt cx="4924513" cy="1159498"/>
          </a:xfrm>
        </p:grpSpPr>
        <p:sp>
          <p:nvSpPr>
            <p:cNvPr id="29" name="圆角矩形标注 28"/>
            <p:cNvSpPr/>
            <p:nvPr/>
          </p:nvSpPr>
          <p:spPr>
            <a:xfrm>
              <a:off x="1951743" y="1611098"/>
              <a:ext cx="4132425" cy="456596"/>
            </a:xfrm>
            <a:prstGeom prst="wedgeRoundRectCallout">
              <a:avLst>
                <a:gd name="adj1" fmla="val 55842"/>
                <a:gd name="adj2" fmla="val 11062"/>
                <a:gd name="adj3" fmla="val 16667"/>
              </a:avLst>
            </a:prstGeom>
            <a:no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2400" b="1" dirty="0" smtClea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把</a:t>
              </a:r>
              <a:r>
                <a:rPr lang="zh-CN" altLang="en-US" sz="24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分数都化成小数进行</a:t>
              </a:r>
              <a:r>
                <a:rPr lang="zh-CN" altLang="en-US" sz="2400" b="1" dirty="0" smtClea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比较。</a:t>
              </a:r>
              <a:endParaRPr lang="en-US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85" name="Picture 2"/>
            <p:cNvPicPr>
              <a:picLocks noChangeAspect="1" noChangeArrowheads="1"/>
            </p:cNvPicPr>
            <p:nvPr/>
          </p:nvPicPr>
          <p:blipFill>
            <a:blip r:embed="rId1" cstate="print"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backgroundRemoval t="0" b="100000" l="0" r="100000">
                          <a14:foregroundMark x1="16418" y1="43274" x2="16418" y2="43274"/>
                          <a14:foregroundMark x1="10821" y1="42601" x2="10821" y2="42601"/>
                          <a14:foregroundMark x1="5224" y1="44395" x2="5224" y2="44395"/>
                          <a14:foregroundMark x1="56343" y1="59193" x2="56343" y2="59193"/>
                          <a14:foregroundMark x1="80970" y1="64798" x2="80970" y2="64798"/>
                          <a14:foregroundMark x1="81343" y1="63229" x2="81343" y2="63229"/>
                          <a14:foregroundMark x1="82836" y1="67489" x2="82836" y2="67489"/>
                          <a14:foregroundMark x1="82836" y1="67489" x2="82836" y2="67489"/>
                          <a14:foregroundMark x1="83209" y1="92601" x2="83209" y2="92601"/>
                          <a14:foregroundMark x1="51493" y1="87668" x2="51493" y2="87668"/>
                          <a14:foregroundMark x1="83582" y1="16592" x2="83582" y2="16592"/>
                          <a14:foregroundMark x1="6716" y1="36547" x2="6716" y2="36547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179517" y="1275606"/>
              <a:ext cx="696739" cy="115949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327" name="组合 326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28" name="图片 327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29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Box 5"/>
          <p:cNvSpPr txBox="1">
            <a:spLocks noChangeArrowheads="1"/>
          </p:cNvSpPr>
          <p:nvPr/>
        </p:nvSpPr>
        <p:spPr bwMode="auto">
          <a:xfrm>
            <a:off x="51627" y="156577"/>
            <a:ext cx="5672501" cy="8309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0" name="组合 51"/>
          <p:cNvGrpSpPr/>
          <p:nvPr/>
        </p:nvGrpSpPr>
        <p:grpSpPr bwMode="auto">
          <a:xfrm>
            <a:off x="1765266" y="1173273"/>
            <a:ext cx="862519" cy="811252"/>
            <a:chOff x="932034" y="884919"/>
            <a:chExt cx="683600" cy="1082370"/>
          </a:xfrm>
        </p:grpSpPr>
        <p:sp>
          <p:nvSpPr>
            <p:cNvPr id="31" name="TextBox 8"/>
            <p:cNvSpPr txBox="1">
              <a:spLocks noChangeArrowheads="1"/>
            </p:cNvSpPr>
            <p:nvPr/>
          </p:nvSpPr>
          <p:spPr bwMode="auto">
            <a:xfrm>
              <a:off x="975853" y="884919"/>
              <a:ext cx="639781" cy="6159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4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</a:t>
              </a:r>
              <a:endPara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32" name="TextBox 8"/>
            <p:cNvSpPr txBox="1">
              <a:spLocks noChangeArrowheads="1"/>
            </p:cNvSpPr>
            <p:nvPr/>
          </p:nvSpPr>
          <p:spPr bwMode="auto">
            <a:xfrm>
              <a:off x="955712" y="1351337"/>
              <a:ext cx="566868" cy="6159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4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2</a:t>
              </a:r>
              <a:endPara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cxnSp>
          <p:nvCxnSpPr>
            <p:cNvPr id="36" name="直接连接符 35"/>
            <p:cNvCxnSpPr/>
            <p:nvPr/>
          </p:nvCxnSpPr>
          <p:spPr bwMode="auto">
            <a:xfrm>
              <a:off x="932034" y="1413634"/>
              <a:ext cx="298297" cy="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9" name="组合 51"/>
          <p:cNvGrpSpPr/>
          <p:nvPr/>
        </p:nvGrpSpPr>
        <p:grpSpPr bwMode="auto">
          <a:xfrm>
            <a:off x="2840502" y="1130882"/>
            <a:ext cx="866938" cy="822992"/>
            <a:chOff x="932034" y="839953"/>
            <a:chExt cx="687102" cy="1098033"/>
          </a:xfrm>
        </p:grpSpPr>
        <p:sp>
          <p:nvSpPr>
            <p:cNvPr id="42" name="TextBox 8"/>
            <p:cNvSpPr txBox="1">
              <a:spLocks noChangeArrowheads="1"/>
            </p:cNvSpPr>
            <p:nvPr/>
          </p:nvSpPr>
          <p:spPr bwMode="auto">
            <a:xfrm>
              <a:off x="979355" y="839953"/>
              <a:ext cx="639781" cy="6159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4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2</a:t>
              </a:r>
              <a:endPara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43" name="TextBox 8"/>
            <p:cNvSpPr txBox="1">
              <a:spLocks noChangeArrowheads="1"/>
            </p:cNvSpPr>
            <p:nvPr/>
          </p:nvSpPr>
          <p:spPr bwMode="auto">
            <a:xfrm>
              <a:off x="979355" y="1322034"/>
              <a:ext cx="566868" cy="6159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4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3</a:t>
              </a:r>
              <a:endPara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cxnSp>
          <p:nvCxnSpPr>
            <p:cNvPr id="44" name="直接连接符 43"/>
            <p:cNvCxnSpPr/>
            <p:nvPr/>
          </p:nvCxnSpPr>
          <p:spPr bwMode="auto">
            <a:xfrm>
              <a:off x="932034" y="1413634"/>
              <a:ext cx="298297" cy="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5" name="组合 51"/>
          <p:cNvGrpSpPr/>
          <p:nvPr/>
        </p:nvGrpSpPr>
        <p:grpSpPr bwMode="auto">
          <a:xfrm>
            <a:off x="4773016" y="1130882"/>
            <a:ext cx="879106" cy="810267"/>
            <a:chOff x="932034" y="864830"/>
            <a:chExt cx="696746" cy="1081056"/>
          </a:xfrm>
        </p:grpSpPr>
        <p:sp>
          <p:nvSpPr>
            <p:cNvPr id="46" name="TextBox 8"/>
            <p:cNvSpPr txBox="1">
              <a:spLocks noChangeArrowheads="1"/>
            </p:cNvSpPr>
            <p:nvPr/>
          </p:nvSpPr>
          <p:spPr bwMode="auto">
            <a:xfrm>
              <a:off x="988999" y="864830"/>
              <a:ext cx="639781" cy="6159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4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5</a:t>
              </a:r>
              <a:endPara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47" name="TextBox 8"/>
            <p:cNvSpPr txBox="1">
              <a:spLocks noChangeArrowheads="1"/>
            </p:cNvSpPr>
            <p:nvPr/>
          </p:nvSpPr>
          <p:spPr bwMode="auto">
            <a:xfrm>
              <a:off x="932034" y="1329934"/>
              <a:ext cx="566868" cy="6159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4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14</a:t>
              </a:r>
              <a:endPara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cxnSp>
          <p:nvCxnSpPr>
            <p:cNvPr id="48" name="直接连接符 47"/>
            <p:cNvCxnSpPr/>
            <p:nvPr/>
          </p:nvCxnSpPr>
          <p:spPr bwMode="auto">
            <a:xfrm>
              <a:off x="988056" y="1413633"/>
              <a:ext cx="298297" cy="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9" name="组合 51"/>
          <p:cNvGrpSpPr/>
          <p:nvPr/>
        </p:nvGrpSpPr>
        <p:grpSpPr bwMode="auto">
          <a:xfrm>
            <a:off x="5781127" y="1130882"/>
            <a:ext cx="879845" cy="804346"/>
            <a:chOff x="922923" y="864830"/>
            <a:chExt cx="697332" cy="1073156"/>
          </a:xfrm>
        </p:grpSpPr>
        <p:sp>
          <p:nvSpPr>
            <p:cNvPr id="50" name="TextBox 8"/>
            <p:cNvSpPr txBox="1">
              <a:spLocks noChangeArrowheads="1"/>
            </p:cNvSpPr>
            <p:nvPr/>
          </p:nvSpPr>
          <p:spPr bwMode="auto">
            <a:xfrm>
              <a:off x="980474" y="864830"/>
              <a:ext cx="639781" cy="6159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6</a:t>
              </a:r>
              <a:endPara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51" name="TextBox 8"/>
            <p:cNvSpPr txBox="1">
              <a:spLocks noChangeArrowheads="1"/>
            </p:cNvSpPr>
            <p:nvPr/>
          </p:nvSpPr>
          <p:spPr bwMode="auto">
            <a:xfrm>
              <a:off x="922923" y="1322034"/>
              <a:ext cx="566868" cy="6159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4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25</a:t>
              </a:r>
              <a:endPara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cxnSp>
          <p:nvCxnSpPr>
            <p:cNvPr id="52" name="直接连接符 51"/>
            <p:cNvCxnSpPr/>
            <p:nvPr/>
          </p:nvCxnSpPr>
          <p:spPr bwMode="auto">
            <a:xfrm>
              <a:off x="932034" y="1413634"/>
              <a:ext cx="298297" cy="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extBox 1"/>
          <p:cNvSpPr txBox="1"/>
          <p:nvPr/>
        </p:nvSpPr>
        <p:spPr>
          <a:xfrm>
            <a:off x="875295" y="267494"/>
            <a:ext cx="749019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找出下面分数中，分母只含有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质因数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或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的分数。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85" name="组合 51"/>
          <p:cNvGrpSpPr/>
          <p:nvPr/>
        </p:nvGrpSpPr>
        <p:grpSpPr bwMode="auto">
          <a:xfrm>
            <a:off x="3764903" y="1130882"/>
            <a:ext cx="807232" cy="804403"/>
            <a:chOff x="932034" y="864754"/>
            <a:chExt cx="639781" cy="1073232"/>
          </a:xfrm>
        </p:grpSpPr>
        <p:sp>
          <p:nvSpPr>
            <p:cNvPr id="86" name="TextBox 8"/>
            <p:cNvSpPr txBox="1">
              <a:spLocks noChangeArrowheads="1"/>
            </p:cNvSpPr>
            <p:nvPr/>
          </p:nvSpPr>
          <p:spPr bwMode="auto">
            <a:xfrm>
              <a:off x="932034" y="864754"/>
              <a:ext cx="639781" cy="6159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4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3</a:t>
              </a:r>
              <a:endPara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87" name="TextBox 8"/>
            <p:cNvSpPr txBox="1">
              <a:spLocks noChangeArrowheads="1"/>
            </p:cNvSpPr>
            <p:nvPr/>
          </p:nvSpPr>
          <p:spPr bwMode="auto">
            <a:xfrm>
              <a:off x="950768" y="1322034"/>
              <a:ext cx="566868" cy="6159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4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8</a:t>
              </a:r>
              <a:endPara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cxnSp>
          <p:nvCxnSpPr>
            <p:cNvPr id="88" name="直接连接符 87"/>
            <p:cNvCxnSpPr/>
            <p:nvPr/>
          </p:nvCxnSpPr>
          <p:spPr bwMode="auto">
            <a:xfrm>
              <a:off x="932034" y="1413634"/>
              <a:ext cx="298297" cy="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9" name="组合 51"/>
          <p:cNvGrpSpPr/>
          <p:nvPr/>
        </p:nvGrpSpPr>
        <p:grpSpPr bwMode="auto">
          <a:xfrm>
            <a:off x="6789239" y="1130882"/>
            <a:ext cx="879105" cy="804403"/>
            <a:chOff x="875070" y="864754"/>
            <a:chExt cx="696745" cy="1073232"/>
          </a:xfrm>
        </p:grpSpPr>
        <p:sp>
          <p:nvSpPr>
            <p:cNvPr id="90" name="TextBox 8"/>
            <p:cNvSpPr txBox="1">
              <a:spLocks noChangeArrowheads="1"/>
            </p:cNvSpPr>
            <p:nvPr/>
          </p:nvSpPr>
          <p:spPr bwMode="auto">
            <a:xfrm>
              <a:off x="932034" y="864754"/>
              <a:ext cx="639781" cy="6159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4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8</a:t>
              </a:r>
              <a:endPara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91" name="TextBox 8"/>
            <p:cNvSpPr txBox="1">
              <a:spLocks noChangeArrowheads="1"/>
            </p:cNvSpPr>
            <p:nvPr/>
          </p:nvSpPr>
          <p:spPr bwMode="auto">
            <a:xfrm>
              <a:off x="875070" y="1322034"/>
              <a:ext cx="566868" cy="6159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4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15</a:t>
              </a:r>
              <a:endPara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cxnSp>
          <p:nvCxnSpPr>
            <p:cNvPr id="92" name="直接连接符 91"/>
            <p:cNvCxnSpPr/>
            <p:nvPr/>
          </p:nvCxnSpPr>
          <p:spPr bwMode="auto">
            <a:xfrm>
              <a:off x="932034" y="1413634"/>
              <a:ext cx="298297" cy="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3" name="圆角矩形 195"/>
          <p:cNvSpPr/>
          <p:nvPr/>
        </p:nvSpPr>
        <p:spPr>
          <a:xfrm rot="21437769">
            <a:off x="1063645" y="2175141"/>
            <a:ext cx="2635444" cy="550069"/>
          </a:xfrm>
          <a:custGeom>
            <a:avLst/>
            <a:gdLst>
              <a:gd name="connsiteX0" fmla="*/ 0 w 1782331"/>
              <a:gd name="connsiteY0" fmla="*/ 76468 h 343228"/>
              <a:gd name="connsiteX1" fmla="*/ 76468 w 1782331"/>
              <a:gd name="connsiteY1" fmla="*/ 0 h 343228"/>
              <a:gd name="connsiteX2" fmla="*/ 1705863 w 1782331"/>
              <a:gd name="connsiteY2" fmla="*/ 0 h 343228"/>
              <a:gd name="connsiteX3" fmla="*/ 1782331 w 1782331"/>
              <a:gd name="connsiteY3" fmla="*/ 76468 h 343228"/>
              <a:gd name="connsiteX4" fmla="*/ 1782331 w 1782331"/>
              <a:gd name="connsiteY4" fmla="*/ 266760 h 343228"/>
              <a:gd name="connsiteX5" fmla="*/ 1705863 w 1782331"/>
              <a:gd name="connsiteY5" fmla="*/ 343228 h 343228"/>
              <a:gd name="connsiteX6" fmla="*/ 76468 w 1782331"/>
              <a:gd name="connsiteY6" fmla="*/ 343228 h 343228"/>
              <a:gd name="connsiteX7" fmla="*/ 0 w 1782331"/>
              <a:gd name="connsiteY7" fmla="*/ 266760 h 343228"/>
              <a:gd name="connsiteX8" fmla="*/ 0 w 1782331"/>
              <a:gd name="connsiteY8" fmla="*/ 76468 h 343228"/>
              <a:gd name="connsiteX0-1" fmla="*/ 0 w 1782331"/>
              <a:gd name="connsiteY0-2" fmla="*/ 76481 h 343241"/>
              <a:gd name="connsiteX1-3" fmla="*/ 76468 w 1782331"/>
              <a:gd name="connsiteY1-4" fmla="*/ 13 h 343241"/>
              <a:gd name="connsiteX2-5" fmla="*/ 892773 w 1782331"/>
              <a:gd name="connsiteY2-6" fmla="*/ 64307 h 343241"/>
              <a:gd name="connsiteX3-7" fmla="*/ 1705863 w 1782331"/>
              <a:gd name="connsiteY3-8" fmla="*/ 13 h 343241"/>
              <a:gd name="connsiteX4-9" fmla="*/ 1782331 w 1782331"/>
              <a:gd name="connsiteY4-10" fmla="*/ 76481 h 343241"/>
              <a:gd name="connsiteX5-11" fmla="*/ 1782331 w 1782331"/>
              <a:gd name="connsiteY5-12" fmla="*/ 266773 h 343241"/>
              <a:gd name="connsiteX6-13" fmla="*/ 1705863 w 1782331"/>
              <a:gd name="connsiteY6-14" fmla="*/ 343241 h 343241"/>
              <a:gd name="connsiteX7-15" fmla="*/ 76468 w 1782331"/>
              <a:gd name="connsiteY7-16" fmla="*/ 343241 h 343241"/>
              <a:gd name="connsiteX8-17" fmla="*/ 0 w 1782331"/>
              <a:gd name="connsiteY8-18" fmla="*/ 266773 h 343241"/>
              <a:gd name="connsiteX9" fmla="*/ 0 w 1782331"/>
              <a:gd name="connsiteY9" fmla="*/ 76481 h 343241"/>
              <a:gd name="connsiteX0-19" fmla="*/ 0 w 1782331"/>
              <a:gd name="connsiteY0-20" fmla="*/ 76481 h 343241"/>
              <a:gd name="connsiteX1-21" fmla="*/ 76468 w 1782331"/>
              <a:gd name="connsiteY1-22" fmla="*/ 13 h 343241"/>
              <a:gd name="connsiteX2-23" fmla="*/ 892773 w 1782331"/>
              <a:gd name="connsiteY2-24" fmla="*/ 64307 h 343241"/>
              <a:gd name="connsiteX3-25" fmla="*/ 1705863 w 1782331"/>
              <a:gd name="connsiteY3-26" fmla="*/ 13 h 343241"/>
              <a:gd name="connsiteX4-27" fmla="*/ 1782331 w 1782331"/>
              <a:gd name="connsiteY4-28" fmla="*/ 76481 h 343241"/>
              <a:gd name="connsiteX5-29" fmla="*/ 1782331 w 1782331"/>
              <a:gd name="connsiteY5-30" fmla="*/ 266773 h 343241"/>
              <a:gd name="connsiteX6-31" fmla="*/ 1705863 w 1782331"/>
              <a:gd name="connsiteY6-32" fmla="*/ 343241 h 343241"/>
              <a:gd name="connsiteX7-33" fmla="*/ 847677 w 1782331"/>
              <a:gd name="connsiteY7-34" fmla="*/ 308828 h 343241"/>
              <a:gd name="connsiteX8-35" fmla="*/ 76468 w 1782331"/>
              <a:gd name="connsiteY8-36" fmla="*/ 343241 h 343241"/>
              <a:gd name="connsiteX9-37" fmla="*/ 0 w 1782331"/>
              <a:gd name="connsiteY9-38" fmla="*/ 266773 h 343241"/>
              <a:gd name="connsiteX10" fmla="*/ 0 w 1782331"/>
              <a:gd name="connsiteY10" fmla="*/ 76481 h 343241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37" y="connsiteY9-38"/>
              </a:cxn>
              <a:cxn ang="0">
                <a:pos x="connsiteX10" y="connsiteY10"/>
              </a:cxn>
            </a:cxnLst>
            <a:rect l="l" t="t" r="r" b="b"/>
            <a:pathLst>
              <a:path w="1782331" h="343241">
                <a:moveTo>
                  <a:pt x="0" y="76481"/>
                </a:moveTo>
                <a:cubicBezTo>
                  <a:pt x="0" y="34249"/>
                  <a:pt x="34236" y="13"/>
                  <a:pt x="76468" y="13"/>
                </a:cubicBezTo>
                <a:cubicBezTo>
                  <a:pt x="346416" y="-1078"/>
                  <a:pt x="622825" y="65398"/>
                  <a:pt x="892773" y="64307"/>
                </a:cubicBezTo>
                <a:cubicBezTo>
                  <a:pt x="1165957" y="65398"/>
                  <a:pt x="1432679" y="-1078"/>
                  <a:pt x="1705863" y="13"/>
                </a:cubicBezTo>
                <a:cubicBezTo>
                  <a:pt x="1748095" y="13"/>
                  <a:pt x="1782331" y="34249"/>
                  <a:pt x="1782331" y="76481"/>
                </a:cubicBezTo>
                <a:lnTo>
                  <a:pt x="1782331" y="266773"/>
                </a:lnTo>
                <a:cubicBezTo>
                  <a:pt x="1782331" y="309005"/>
                  <a:pt x="1748095" y="343241"/>
                  <a:pt x="1705863" y="343241"/>
                </a:cubicBezTo>
                <a:cubicBezTo>
                  <a:pt x="1420927" y="342504"/>
                  <a:pt x="1132613" y="309565"/>
                  <a:pt x="847677" y="308828"/>
                </a:cubicBezTo>
                <a:lnTo>
                  <a:pt x="76468" y="343241"/>
                </a:lnTo>
                <a:cubicBezTo>
                  <a:pt x="34236" y="343241"/>
                  <a:pt x="0" y="309005"/>
                  <a:pt x="0" y="266773"/>
                </a:cubicBezTo>
                <a:lnTo>
                  <a:pt x="0" y="76481"/>
                </a:lnTo>
                <a:close/>
              </a:path>
            </a:pathLst>
          </a:custGeom>
          <a:solidFill>
            <a:srgbClr val="F76CB7"/>
          </a:solidFill>
          <a:ln w="19050">
            <a:solidFill>
              <a:srgbClr val="FFFFFF"/>
            </a:solidFill>
          </a:ln>
          <a:effectLst>
            <a:outerShdw blurRad="76200" dist="508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solidFill>
                  <a:srgbClr val="FFFF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只</a:t>
            </a:r>
            <a:r>
              <a:rPr lang="zh-CN" altLang="en-US" sz="2800" b="1" dirty="0" smtClean="0">
                <a:solidFill>
                  <a:srgbClr val="FFFF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含有质因数</a:t>
            </a:r>
            <a:r>
              <a:rPr lang="en-US" altLang="zh-CN" sz="2800" b="1" dirty="0" smtClean="0">
                <a:solidFill>
                  <a:srgbClr val="FFFF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zh-CN" altLang="en-US" sz="2800" b="1" dirty="0">
              <a:solidFill>
                <a:srgbClr val="FFFF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4" name="圆角矩形 195"/>
          <p:cNvSpPr/>
          <p:nvPr/>
        </p:nvSpPr>
        <p:spPr>
          <a:xfrm rot="338432" flipH="1">
            <a:off x="4765220" y="2233508"/>
            <a:ext cx="3028594" cy="550069"/>
          </a:xfrm>
          <a:custGeom>
            <a:avLst/>
            <a:gdLst>
              <a:gd name="connsiteX0" fmla="*/ 0 w 1782331"/>
              <a:gd name="connsiteY0" fmla="*/ 76468 h 343228"/>
              <a:gd name="connsiteX1" fmla="*/ 76468 w 1782331"/>
              <a:gd name="connsiteY1" fmla="*/ 0 h 343228"/>
              <a:gd name="connsiteX2" fmla="*/ 1705863 w 1782331"/>
              <a:gd name="connsiteY2" fmla="*/ 0 h 343228"/>
              <a:gd name="connsiteX3" fmla="*/ 1782331 w 1782331"/>
              <a:gd name="connsiteY3" fmla="*/ 76468 h 343228"/>
              <a:gd name="connsiteX4" fmla="*/ 1782331 w 1782331"/>
              <a:gd name="connsiteY4" fmla="*/ 266760 h 343228"/>
              <a:gd name="connsiteX5" fmla="*/ 1705863 w 1782331"/>
              <a:gd name="connsiteY5" fmla="*/ 343228 h 343228"/>
              <a:gd name="connsiteX6" fmla="*/ 76468 w 1782331"/>
              <a:gd name="connsiteY6" fmla="*/ 343228 h 343228"/>
              <a:gd name="connsiteX7" fmla="*/ 0 w 1782331"/>
              <a:gd name="connsiteY7" fmla="*/ 266760 h 343228"/>
              <a:gd name="connsiteX8" fmla="*/ 0 w 1782331"/>
              <a:gd name="connsiteY8" fmla="*/ 76468 h 343228"/>
              <a:gd name="connsiteX0-1" fmla="*/ 0 w 1782331"/>
              <a:gd name="connsiteY0-2" fmla="*/ 76481 h 343241"/>
              <a:gd name="connsiteX1-3" fmla="*/ 76468 w 1782331"/>
              <a:gd name="connsiteY1-4" fmla="*/ 13 h 343241"/>
              <a:gd name="connsiteX2-5" fmla="*/ 892773 w 1782331"/>
              <a:gd name="connsiteY2-6" fmla="*/ 64307 h 343241"/>
              <a:gd name="connsiteX3-7" fmla="*/ 1705863 w 1782331"/>
              <a:gd name="connsiteY3-8" fmla="*/ 13 h 343241"/>
              <a:gd name="connsiteX4-9" fmla="*/ 1782331 w 1782331"/>
              <a:gd name="connsiteY4-10" fmla="*/ 76481 h 343241"/>
              <a:gd name="connsiteX5-11" fmla="*/ 1782331 w 1782331"/>
              <a:gd name="connsiteY5-12" fmla="*/ 266773 h 343241"/>
              <a:gd name="connsiteX6-13" fmla="*/ 1705863 w 1782331"/>
              <a:gd name="connsiteY6-14" fmla="*/ 343241 h 343241"/>
              <a:gd name="connsiteX7-15" fmla="*/ 76468 w 1782331"/>
              <a:gd name="connsiteY7-16" fmla="*/ 343241 h 343241"/>
              <a:gd name="connsiteX8-17" fmla="*/ 0 w 1782331"/>
              <a:gd name="connsiteY8-18" fmla="*/ 266773 h 343241"/>
              <a:gd name="connsiteX9" fmla="*/ 0 w 1782331"/>
              <a:gd name="connsiteY9" fmla="*/ 76481 h 343241"/>
              <a:gd name="connsiteX0-19" fmla="*/ 0 w 1782331"/>
              <a:gd name="connsiteY0-20" fmla="*/ 76481 h 343241"/>
              <a:gd name="connsiteX1-21" fmla="*/ 76468 w 1782331"/>
              <a:gd name="connsiteY1-22" fmla="*/ 13 h 343241"/>
              <a:gd name="connsiteX2-23" fmla="*/ 892773 w 1782331"/>
              <a:gd name="connsiteY2-24" fmla="*/ 64307 h 343241"/>
              <a:gd name="connsiteX3-25" fmla="*/ 1705863 w 1782331"/>
              <a:gd name="connsiteY3-26" fmla="*/ 13 h 343241"/>
              <a:gd name="connsiteX4-27" fmla="*/ 1782331 w 1782331"/>
              <a:gd name="connsiteY4-28" fmla="*/ 76481 h 343241"/>
              <a:gd name="connsiteX5-29" fmla="*/ 1782331 w 1782331"/>
              <a:gd name="connsiteY5-30" fmla="*/ 266773 h 343241"/>
              <a:gd name="connsiteX6-31" fmla="*/ 1705863 w 1782331"/>
              <a:gd name="connsiteY6-32" fmla="*/ 343241 h 343241"/>
              <a:gd name="connsiteX7-33" fmla="*/ 847677 w 1782331"/>
              <a:gd name="connsiteY7-34" fmla="*/ 308828 h 343241"/>
              <a:gd name="connsiteX8-35" fmla="*/ 76468 w 1782331"/>
              <a:gd name="connsiteY8-36" fmla="*/ 343241 h 343241"/>
              <a:gd name="connsiteX9-37" fmla="*/ 0 w 1782331"/>
              <a:gd name="connsiteY9-38" fmla="*/ 266773 h 343241"/>
              <a:gd name="connsiteX10" fmla="*/ 0 w 1782331"/>
              <a:gd name="connsiteY10" fmla="*/ 76481 h 343241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37" y="connsiteY9-38"/>
              </a:cxn>
              <a:cxn ang="0">
                <a:pos x="connsiteX10" y="connsiteY10"/>
              </a:cxn>
            </a:cxnLst>
            <a:rect l="l" t="t" r="r" b="b"/>
            <a:pathLst>
              <a:path w="1782331" h="343241">
                <a:moveTo>
                  <a:pt x="0" y="76481"/>
                </a:moveTo>
                <a:cubicBezTo>
                  <a:pt x="0" y="34249"/>
                  <a:pt x="34236" y="13"/>
                  <a:pt x="76468" y="13"/>
                </a:cubicBezTo>
                <a:cubicBezTo>
                  <a:pt x="346416" y="-1078"/>
                  <a:pt x="622825" y="65398"/>
                  <a:pt x="892773" y="64307"/>
                </a:cubicBezTo>
                <a:cubicBezTo>
                  <a:pt x="1165957" y="65398"/>
                  <a:pt x="1432679" y="-1078"/>
                  <a:pt x="1705863" y="13"/>
                </a:cubicBezTo>
                <a:cubicBezTo>
                  <a:pt x="1748095" y="13"/>
                  <a:pt x="1782331" y="34249"/>
                  <a:pt x="1782331" y="76481"/>
                </a:cubicBezTo>
                <a:lnTo>
                  <a:pt x="1782331" y="266773"/>
                </a:lnTo>
                <a:cubicBezTo>
                  <a:pt x="1782331" y="309005"/>
                  <a:pt x="1748095" y="343241"/>
                  <a:pt x="1705863" y="343241"/>
                </a:cubicBezTo>
                <a:cubicBezTo>
                  <a:pt x="1420927" y="342504"/>
                  <a:pt x="1132613" y="309565"/>
                  <a:pt x="847677" y="308828"/>
                </a:cubicBezTo>
                <a:lnTo>
                  <a:pt x="76468" y="343241"/>
                </a:lnTo>
                <a:cubicBezTo>
                  <a:pt x="34236" y="343241"/>
                  <a:pt x="0" y="309005"/>
                  <a:pt x="0" y="266773"/>
                </a:cubicBezTo>
                <a:lnTo>
                  <a:pt x="0" y="76481"/>
                </a:lnTo>
                <a:close/>
              </a:path>
            </a:pathLst>
          </a:custGeom>
          <a:solidFill>
            <a:srgbClr val="B2D62E"/>
          </a:solidFill>
          <a:ln w="19050">
            <a:solidFill>
              <a:srgbClr val="FFFFFF"/>
            </a:solidFill>
          </a:ln>
          <a:effectLst>
            <a:outerShdw blurRad="76200" dist="508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dirty="0" smtClean="0">
                <a:solidFill>
                  <a:srgbClr val="FFFF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只含有质因数</a:t>
            </a:r>
            <a:r>
              <a:rPr lang="en-US" altLang="zh-CN" sz="2800" dirty="0" smtClean="0">
                <a:solidFill>
                  <a:srgbClr val="FFFF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endParaRPr lang="zh-CN" altLang="en-US" sz="2800" dirty="0">
              <a:solidFill>
                <a:srgbClr val="FFFF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1440609" y="3003798"/>
            <a:ext cx="1907255" cy="1224136"/>
            <a:chOff x="1440609" y="2932498"/>
            <a:chExt cx="1907255" cy="1224136"/>
          </a:xfrm>
        </p:grpSpPr>
        <p:grpSp>
          <p:nvGrpSpPr>
            <p:cNvPr id="95" name="组合 51"/>
            <p:cNvGrpSpPr/>
            <p:nvPr/>
          </p:nvGrpSpPr>
          <p:grpSpPr bwMode="auto">
            <a:xfrm>
              <a:off x="1786370" y="3075806"/>
              <a:ext cx="841040" cy="915198"/>
              <a:chOff x="932034" y="828361"/>
              <a:chExt cx="666577" cy="1221055"/>
            </a:xfrm>
          </p:grpSpPr>
          <p:sp>
            <p:nvSpPr>
              <p:cNvPr id="96" name="TextBox 8"/>
              <p:cNvSpPr txBox="1">
                <a:spLocks noChangeArrowheads="1"/>
              </p:cNvSpPr>
              <p:nvPr/>
            </p:nvSpPr>
            <p:spPr bwMode="auto">
              <a:xfrm>
                <a:off x="958830" y="828361"/>
                <a:ext cx="639781" cy="69807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2800" b="1" dirty="0" smtClean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1</a:t>
                </a:r>
                <a:endPara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97" name="TextBox 8"/>
              <p:cNvSpPr txBox="1">
                <a:spLocks noChangeArrowheads="1"/>
              </p:cNvSpPr>
              <p:nvPr/>
            </p:nvSpPr>
            <p:spPr bwMode="auto">
              <a:xfrm>
                <a:off x="955712" y="1351337"/>
                <a:ext cx="566868" cy="69807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2800" b="1" dirty="0" smtClean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2</a:t>
                </a:r>
                <a:endPara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98" name="直接连接符 97"/>
              <p:cNvCxnSpPr/>
              <p:nvPr/>
            </p:nvCxnSpPr>
            <p:spPr bwMode="auto">
              <a:xfrm>
                <a:off x="932034" y="1413634"/>
                <a:ext cx="298297" cy="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99" name="组合 51"/>
            <p:cNvGrpSpPr/>
            <p:nvPr/>
          </p:nvGrpSpPr>
          <p:grpSpPr bwMode="auto">
            <a:xfrm>
              <a:off x="2484071" y="3075806"/>
              <a:ext cx="863793" cy="923325"/>
              <a:chOff x="932034" y="788215"/>
              <a:chExt cx="684609" cy="1231898"/>
            </a:xfrm>
          </p:grpSpPr>
          <p:sp>
            <p:nvSpPr>
              <p:cNvPr id="100" name="TextBox 8"/>
              <p:cNvSpPr txBox="1">
                <a:spLocks noChangeArrowheads="1"/>
              </p:cNvSpPr>
              <p:nvPr/>
            </p:nvSpPr>
            <p:spPr bwMode="auto">
              <a:xfrm>
                <a:off x="976862" y="788215"/>
                <a:ext cx="639781" cy="69807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2800" b="1" dirty="0" smtClean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3</a:t>
                </a:r>
                <a:endPara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01" name="TextBox 8"/>
              <p:cNvSpPr txBox="1">
                <a:spLocks noChangeArrowheads="1"/>
              </p:cNvSpPr>
              <p:nvPr/>
            </p:nvSpPr>
            <p:spPr bwMode="auto">
              <a:xfrm>
                <a:off x="950768" y="1322034"/>
                <a:ext cx="566868" cy="69807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2800" b="1" dirty="0" smtClean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8</a:t>
                </a:r>
                <a:endPara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102" name="直接连接符 101"/>
              <p:cNvCxnSpPr/>
              <p:nvPr/>
            </p:nvCxnSpPr>
            <p:spPr bwMode="auto">
              <a:xfrm>
                <a:off x="932034" y="1413634"/>
                <a:ext cx="298297" cy="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" name="椭圆 2"/>
            <p:cNvSpPr/>
            <p:nvPr/>
          </p:nvSpPr>
          <p:spPr>
            <a:xfrm>
              <a:off x="1440609" y="2932498"/>
              <a:ext cx="1907255" cy="1224136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5030453" y="2973708"/>
            <a:ext cx="1907255" cy="1224136"/>
            <a:chOff x="5030453" y="2902408"/>
            <a:chExt cx="1907255" cy="1224136"/>
          </a:xfrm>
        </p:grpSpPr>
        <p:grpSp>
          <p:nvGrpSpPr>
            <p:cNvPr id="103" name="组合 51"/>
            <p:cNvGrpSpPr/>
            <p:nvPr/>
          </p:nvGrpSpPr>
          <p:grpSpPr bwMode="auto">
            <a:xfrm>
              <a:off x="5688426" y="3003798"/>
              <a:ext cx="879845" cy="915198"/>
              <a:chOff x="922923" y="799058"/>
              <a:chExt cx="697332" cy="1221055"/>
            </a:xfrm>
          </p:grpSpPr>
          <p:sp>
            <p:nvSpPr>
              <p:cNvPr id="104" name="TextBox 8"/>
              <p:cNvSpPr txBox="1">
                <a:spLocks noChangeArrowheads="1"/>
              </p:cNvSpPr>
              <p:nvPr/>
            </p:nvSpPr>
            <p:spPr bwMode="auto">
              <a:xfrm>
                <a:off x="980474" y="799058"/>
                <a:ext cx="639781" cy="69807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2800" b="1" dirty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6</a:t>
                </a:r>
                <a:endPara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05" name="TextBox 8"/>
              <p:cNvSpPr txBox="1">
                <a:spLocks noChangeArrowheads="1"/>
              </p:cNvSpPr>
              <p:nvPr/>
            </p:nvSpPr>
            <p:spPr bwMode="auto">
              <a:xfrm>
                <a:off x="922923" y="1322034"/>
                <a:ext cx="566868" cy="69807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2800" b="1" dirty="0" smtClean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25</a:t>
                </a:r>
                <a:endPara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106" name="直接连接符 105"/>
              <p:cNvCxnSpPr/>
              <p:nvPr/>
            </p:nvCxnSpPr>
            <p:spPr bwMode="auto">
              <a:xfrm>
                <a:off x="995347" y="1413633"/>
                <a:ext cx="298297" cy="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07" name="椭圆 106"/>
            <p:cNvSpPr/>
            <p:nvPr/>
          </p:nvSpPr>
          <p:spPr>
            <a:xfrm>
              <a:off x="5030453" y="2902408"/>
              <a:ext cx="1907255" cy="1224136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55" name="图片 54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56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3" grpId="0" animBg="1"/>
      <p:bldP spid="9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Box 5"/>
          <p:cNvSpPr txBox="1">
            <a:spLocks noChangeArrowheads="1"/>
          </p:cNvSpPr>
          <p:nvPr/>
        </p:nvSpPr>
        <p:spPr bwMode="auto">
          <a:xfrm>
            <a:off x="51627" y="156577"/>
            <a:ext cx="5816517" cy="8309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Text Box 5"/>
          <p:cNvSpPr txBox="1">
            <a:spLocks noChangeArrowheads="1"/>
          </p:cNvSpPr>
          <p:nvPr/>
        </p:nvSpPr>
        <p:spPr bwMode="auto">
          <a:xfrm>
            <a:off x="1663710" y="1923678"/>
            <a:ext cx="2116202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0.5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" name="Text Box 5"/>
          <p:cNvSpPr txBox="1">
            <a:spLocks noChangeArrowheads="1"/>
          </p:cNvSpPr>
          <p:nvPr/>
        </p:nvSpPr>
        <p:spPr bwMode="auto">
          <a:xfrm>
            <a:off x="6454829" y="1927868"/>
            <a:ext cx="1573555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=0.375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915879" y="267494"/>
            <a:ext cx="444820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把上面的分数化成小数。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3" name="Text Box 5"/>
          <p:cNvSpPr txBox="1">
            <a:spLocks noChangeArrowheads="1"/>
          </p:cNvSpPr>
          <p:nvPr/>
        </p:nvSpPr>
        <p:spPr bwMode="auto">
          <a:xfrm>
            <a:off x="4366597" y="2676640"/>
            <a:ext cx="1573555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=0.24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4283968" y="1707654"/>
            <a:ext cx="1573555" cy="677689"/>
            <a:chOff x="3779912" y="1822053"/>
            <a:chExt cx="1573555" cy="677689"/>
          </a:xfrm>
        </p:grpSpPr>
        <p:sp>
          <p:nvSpPr>
            <p:cNvPr id="34" name="Text Box 5"/>
            <p:cNvSpPr txBox="1">
              <a:spLocks noChangeArrowheads="1"/>
            </p:cNvSpPr>
            <p:nvPr/>
          </p:nvSpPr>
          <p:spPr bwMode="auto">
            <a:xfrm>
              <a:off x="3779912" y="2038077"/>
              <a:ext cx="1573555" cy="46166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en-US" altLang="zh-CN" sz="24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=0.6</a:t>
              </a:r>
              <a:endPara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" name="TextBox 2"/>
            <p:cNvSpPr txBox="1"/>
            <p:nvPr/>
          </p:nvSpPr>
          <p:spPr>
            <a:xfrm>
              <a:off x="4211960" y="1822053"/>
              <a:ext cx="36004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.</a:t>
              </a:r>
              <a:endPara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1465682" y="2422724"/>
            <a:ext cx="1953658" cy="682699"/>
            <a:chOff x="1465682" y="2537123"/>
            <a:chExt cx="1953658" cy="682699"/>
          </a:xfrm>
        </p:grpSpPr>
        <p:sp>
          <p:nvSpPr>
            <p:cNvPr id="38" name="Text Box 5"/>
            <p:cNvSpPr txBox="1">
              <a:spLocks noChangeArrowheads="1"/>
            </p:cNvSpPr>
            <p:nvPr/>
          </p:nvSpPr>
          <p:spPr bwMode="auto">
            <a:xfrm>
              <a:off x="1465682" y="2758157"/>
              <a:ext cx="1953658" cy="46166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en-US" altLang="zh-CN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=</a:t>
              </a:r>
              <a:r>
                <a:rPr lang="en-US" altLang="zh-CN" sz="24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0.3571428</a:t>
              </a:r>
              <a:endPara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03" name="TextBox 102"/>
            <p:cNvSpPr txBox="1"/>
            <p:nvPr/>
          </p:nvSpPr>
          <p:spPr>
            <a:xfrm>
              <a:off x="2021093" y="2537123"/>
              <a:ext cx="36004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.</a:t>
              </a:r>
              <a:endPara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04" name="TextBox 103"/>
            <p:cNvSpPr txBox="1"/>
            <p:nvPr/>
          </p:nvSpPr>
          <p:spPr>
            <a:xfrm>
              <a:off x="2627784" y="2571750"/>
              <a:ext cx="36004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.</a:t>
              </a:r>
              <a:endPara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6526837" y="2387664"/>
            <a:ext cx="1573555" cy="750641"/>
            <a:chOff x="5950806" y="2502063"/>
            <a:chExt cx="1573555" cy="750641"/>
          </a:xfrm>
        </p:grpSpPr>
        <p:sp>
          <p:nvSpPr>
            <p:cNvPr id="98" name="Text Box 5"/>
            <p:cNvSpPr txBox="1">
              <a:spLocks noChangeArrowheads="1"/>
            </p:cNvSpPr>
            <p:nvPr/>
          </p:nvSpPr>
          <p:spPr bwMode="auto">
            <a:xfrm>
              <a:off x="5950806" y="2791039"/>
              <a:ext cx="1573555" cy="46166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en-US" altLang="zh-CN" sz="24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=0.53</a:t>
              </a:r>
              <a:endPara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05" name="TextBox 104"/>
            <p:cNvSpPr txBox="1"/>
            <p:nvPr/>
          </p:nvSpPr>
          <p:spPr>
            <a:xfrm>
              <a:off x="6480212" y="2502063"/>
              <a:ext cx="36004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.</a:t>
              </a:r>
              <a:endPara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1115616" y="3435846"/>
            <a:ext cx="6840760" cy="958404"/>
            <a:chOff x="1259632" y="3561859"/>
            <a:chExt cx="6840760" cy="958404"/>
          </a:xfrm>
        </p:grpSpPr>
        <p:grpSp>
          <p:nvGrpSpPr>
            <p:cNvPr id="7" name="组合 6"/>
            <p:cNvGrpSpPr/>
            <p:nvPr/>
          </p:nvGrpSpPr>
          <p:grpSpPr>
            <a:xfrm>
              <a:off x="2040134" y="3561859"/>
              <a:ext cx="6060258" cy="954107"/>
              <a:chOff x="2040134" y="3561859"/>
              <a:chExt cx="6060258" cy="954107"/>
            </a:xfrm>
          </p:grpSpPr>
          <p:grpSp>
            <p:nvGrpSpPr>
              <p:cNvPr id="70" name="组合 69"/>
              <p:cNvGrpSpPr/>
              <p:nvPr/>
            </p:nvGrpSpPr>
            <p:grpSpPr>
              <a:xfrm>
                <a:off x="2101522" y="3640505"/>
                <a:ext cx="5711448" cy="752523"/>
                <a:chOff x="992188" y="1234369"/>
                <a:chExt cx="3047951" cy="734131"/>
              </a:xfrm>
              <a:solidFill>
                <a:schemeClr val="accent6">
                  <a:lumMod val="40000"/>
                  <a:lumOff val="60000"/>
                </a:schemeClr>
              </a:solidFill>
            </p:grpSpPr>
            <p:sp>
              <p:nvSpPr>
                <p:cNvPr id="71" name="Freeform 5"/>
                <p:cNvSpPr/>
                <p:nvPr/>
              </p:nvSpPr>
              <p:spPr bwMode="auto">
                <a:xfrm>
                  <a:off x="1725613" y="1379538"/>
                  <a:ext cx="50800" cy="36513"/>
                </a:xfrm>
                <a:custGeom>
                  <a:avLst/>
                  <a:gdLst>
                    <a:gd name="T0" fmla="*/ 52 w 52"/>
                    <a:gd name="T1" fmla="*/ 0 h 36"/>
                    <a:gd name="T2" fmla="*/ 12 w 52"/>
                    <a:gd name="T3" fmla="*/ 20 h 36"/>
                    <a:gd name="T4" fmla="*/ 28 w 52"/>
                    <a:gd name="T5" fmla="*/ 20 h 36"/>
                    <a:gd name="T6" fmla="*/ 12 w 52"/>
                    <a:gd name="T7" fmla="*/ 36 h 36"/>
                    <a:gd name="T8" fmla="*/ 0 w 52"/>
                    <a:gd name="T9" fmla="*/ 24 h 36"/>
                    <a:gd name="T10" fmla="*/ 52 w 52"/>
                    <a:gd name="T11" fmla="*/ 0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2" h="36">
                      <a:moveTo>
                        <a:pt x="52" y="0"/>
                      </a:moveTo>
                      <a:cubicBezTo>
                        <a:pt x="48" y="16"/>
                        <a:pt x="23" y="11"/>
                        <a:pt x="12" y="20"/>
                      </a:cubicBezTo>
                      <a:cubicBezTo>
                        <a:pt x="12" y="30"/>
                        <a:pt x="28" y="30"/>
                        <a:pt x="28" y="20"/>
                      </a:cubicBezTo>
                      <a:cubicBezTo>
                        <a:pt x="40" y="27"/>
                        <a:pt x="21" y="36"/>
                        <a:pt x="12" y="36"/>
                      </a:cubicBezTo>
                      <a:cubicBezTo>
                        <a:pt x="13" y="27"/>
                        <a:pt x="9" y="23"/>
                        <a:pt x="0" y="24"/>
                      </a:cubicBezTo>
                      <a:cubicBezTo>
                        <a:pt x="3" y="1"/>
                        <a:pt x="29" y="2"/>
                        <a:pt x="52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72" name="Freeform 6"/>
                <p:cNvSpPr/>
                <p:nvPr/>
              </p:nvSpPr>
              <p:spPr bwMode="auto">
                <a:xfrm>
                  <a:off x="2200275" y="1382713"/>
                  <a:ext cx="63500" cy="80963"/>
                </a:xfrm>
                <a:custGeom>
                  <a:avLst/>
                  <a:gdLst>
                    <a:gd name="T0" fmla="*/ 27 w 63"/>
                    <a:gd name="T1" fmla="*/ 0 h 80"/>
                    <a:gd name="T2" fmla="*/ 63 w 63"/>
                    <a:gd name="T3" fmla="*/ 8 h 80"/>
                    <a:gd name="T4" fmla="*/ 55 w 63"/>
                    <a:gd name="T5" fmla="*/ 32 h 80"/>
                    <a:gd name="T6" fmla="*/ 35 w 63"/>
                    <a:gd name="T7" fmla="*/ 40 h 80"/>
                    <a:gd name="T8" fmla="*/ 51 w 63"/>
                    <a:gd name="T9" fmla="*/ 64 h 80"/>
                    <a:gd name="T10" fmla="*/ 15 w 63"/>
                    <a:gd name="T11" fmla="*/ 80 h 80"/>
                    <a:gd name="T12" fmla="*/ 3 w 63"/>
                    <a:gd name="T13" fmla="*/ 56 h 80"/>
                    <a:gd name="T14" fmla="*/ 23 w 63"/>
                    <a:gd name="T15" fmla="*/ 40 h 80"/>
                    <a:gd name="T16" fmla="*/ 3 w 63"/>
                    <a:gd name="T17" fmla="*/ 36 h 80"/>
                    <a:gd name="T18" fmla="*/ 7 w 63"/>
                    <a:gd name="T19" fmla="*/ 24 h 80"/>
                    <a:gd name="T20" fmla="*/ 31 w 63"/>
                    <a:gd name="T21" fmla="*/ 20 h 80"/>
                    <a:gd name="T22" fmla="*/ 27 w 63"/>
                    <a:gd name="T23" fmla="*/ 0 h 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63" h="80">
                      <a:moveTo>
                        <a:pt x="27" y="0"/>
                      </a:moveTo>
                      <a:cubicBezTo>
                        <a:pt x="33" y="8"/>
                        <a:pt x="57" y="0"/>
                        <a:pt x="63" y="8"/>
                      </a:cubicBezTo>
                      <a:cubicBezTo>
                        <a:pt x="48" y="15"/>
                        <a:pt x="47" y="16"/>
                        <a:pt x="55" y="32"/>
                      </a:cubicBezTo>
                      <a:cubicBezTo>
                        <a:pt x="45" y="31"/>
                        <a:pt x="36" y="31"/>
                        <a:pt x="35" y="40"/>
                      </a:cubicBezTo>
                      <a:cubicBezTo>
                        <a:pt x="34" y="54"/>
                        <a:pt x="54" y="48"/>
                        <a:pt x="51" y="64"/>
                      </a:cubicBezTo>
                      <a:cubicBezTo>
                        <a:pt x="28" y="59"/>
                        <a:pt x="32" y="80"/>
                        <a:pt x="15" y="80"/>
                      </a:cubicBezTo>
                      <a:cubicBezTo>
                        <a:pt x="28" y="67"/>
                        <a:pt x="0" y="72"/>
                        <a:pt x="3" y="56"/>
                      </a:cubicBezTo>
                      <a:cubicBezTo>
                        <a:pt x="13" y="54"/>
                        <a:pt x="24" y="53"/>
                        <a:pt x="23" y="40"/>
                      </a:cubicBezTo>
                      <a:cubicBezTo>
                        <a:pt x="18" y="22"/>
                        <a:pt x="11" y="47"/>
                        <a:pt x="3" y="36"/>
                      </a:cubicBezTo>
                      <a:cubicBezTo>
                        <a:pt x="5" y="33"/>
                        <a:pt x="7" y="30"/>
                        <a:pt x="7" y="24"/>
                      </a:cubicBezTo>
                      <a:cubicBezTo>
                        <a:pt x="15" y="19"/>
                        <a:pt x="19" y="26"/>
                        <a:pt x="31" y="20"/>
                      </a:cubicBezTo>
                      <a:cubicBezTo>
                        <a:pt x="33" y="10"/>
                        <a:pt x="24" y="11"/>
                        <a:pt x="27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73" name="Freeform 7"/>
                <p:cNvSpPr/>
                <p:nvPr/>
              </p:nvSpPr>
              <p:spPr bwMode="auto">
                <a:xfrm>
                  <a:off x="2279650" y="1385888"/>
                  <a:ext cx="52387" cy="39688"/>
                </a:xfrm>
                <a:custGeom>
                  <a:avLst/>
                  <a:gdLst>
                    <a:gd name="T0" fmla="*/ 48 w 52"/>
                    <a:gd name="T1" fmla="*/ 6 h 40"/>
                    <a:gd name="T2" fmla="*/ 40 w 52"/>
                    <a:gd name="T3" fmla="*/ 38 h 40"/>
                    <a:gd name="T4" fmla="*/ 12 w 52"/>
                    <a:gd name="T5" fmla="*/ 34 h 40"/>
                    <a:gd name="T6" fmla="*/ 36 w 52"/>
                    <a:gd name="T7" fmla="*/ 18 h 40"/>
                    <a:gd name="T8" fmla="*/ 0 w 52"/>
                    <a:gd name="T9" fmla="*/ 10 h 40"/>
                    <a:gd name="T10" fmla="*/ 48 w 52"/>
                    <a:gd name="T11" fmla="*/ 6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2" h="40">
                      <a:moveTo>
                        <a:pt x="48" y="6"/>
                      </a:moveTo>
                      <a:cubicBezTo>
                        <a:pt x="52" y="30"/>
                        <a:pt x="30" y="16"/>
                        <a:pt x="40" y="38"/>
                      </a:cubicBezTo>
                      <a:cubicBezTo>
                        <a:pt x="29" y="38"/>
                        <a:pt x="17" y="40"/>
                        <a:pt x="12" y="34"/>
                      </a:cubicBezTo>
                      <a:cubicBezTo>
                        <a:pt x="14" y="23"/>
                        <a:pt x="27" y="23"/>
                        <a:pt x="36" y="18"/>
                      </a:cubicBezTo>
                      <a:cubicBezTo>
                        <a:pt x="26" y="7"/>
                        <a:pt x="8" y="26"/>
                        <a:pt x="0" y="10"/>
                      </a:cubicBezTo>
                      <a:cubicBezTo>
                        <a:pt x="11" y="2"/>
                        <a:pt x="34" y="0"/>
                        <a:pt x="48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74" name="Freeform 8"/>
                <p:cNvSpPr/>
                <p:nvPr/>
              </p:nvSpPr>
              <p:spPr bwMode="auto">
                <a:xfrm>
                  <a:off x="1776413" y="1387475"/>
                  <a:ext cx="36512" cy="20638"/>
                </a:xfrm>
                <a:custGeom>
                  <a:avLst/>
                  <a:gdLst>
                    <a:gd name="T0" fmla="*/ 36 w 36"/>
                    <a:gd name="T1" fmla="*/ 3 h 20"/>
                    <a:gd name="T2" fmla="*/ 0 w 36"/>
                    <a:gd name="T3" fmla="*/ 15 h 20"/>
                    <a:gd name="T4" fmla="*/ 36 w 36"/>
                    <a:gd name="T5" fmla="*/ 3 h 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6" h="20">
                      <a:moveTo>
                        <a:pt x="36" y="3"/>
                      </a:moveTo>
                      <a:cubicBezTo>
                        <a:pt x="27" y="15"/>
                        <a:pt x="16" y="20"/>
                        <a:pt x="0" y="15"/>
                      </a:cubicBezTo>
                      <a:cubicBezTo>
                        <a:pt x="7" y="6"/>
                        <a:pt x="17" y="0"/>
                        <a:pt x="36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75" name="Freeform 9"/>
                <p:cNvSpPr/>
                <p:nvPr/>
              </p:nvSpPr>
              <p:spPr bwMode="auto">
                <a:xfrm>
                  <a:off x="2106613" y="1390650"/>
                  <a:ext cx="52387" cy="22225"/>
                </a:xfrm>
                <a:custGeom>
                  <a:avLst/>
                  <a:gdLst>
                    <a:gd name="T0" fmla="*/ 52 w 52"/>
                    <a:gd name="T1" fmla="*/ 0 h 22"/>
                    <a:gd name="T2" fmla="*/ 0 w 52"/>
                    <a:gd name="T3" fmla="*/ 16 h 22"/>
                    <a:gd name="T4" fmla="*/ 52 w 52"/>
                    <a:gd name="T5" fmla="*/ 0 h 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52" h="22">
                      <a:moveTo>
                        <a:pt x="52" y="0"/>
                      </a:moveTo>
                      <a:cubicBezTo>
                        <a:pt x="39" y="22"/>
                        <a:pt x="26" y="19"/>
                        <a:pt x="0" y="16"/>
                      </a:cubicBezTo>
                      <a:cubicBezTo>
                        <a:pt x="7" y="0"/>
                        <a:pt x="29" y="0"/>
                        <a:pt x="52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76" name="Freeform 10"/>
                <p:cNvSpPr/>
                <p:nvPr/>
              </p:nvSpPr>
              <p:spPr bwMode="auto">
                <a:xfrm>
                  <a:off x="1933575" y="1393825"/>
                  <a:ext cx="33337" cy="19050"/>
                </a:xfrm>
                <a:custGeom>
                  <a:avLst/>
                  <a:gdLst>
                    <a:gd name="T0" fmla="*/ 0 w 32"/>
                    <a:gd name="T1" fmla="*/ 2 h 20"/>
                    <a:gd name="T2" fmla="*/ 32 w 32"/>
                    <a:gd name="T3" fmla="*/ 6 h 20"/>
                    <a:gd name="T4" fmla="*/ 0 w 32"/>
                    <a:gd name="T5" fmla="*/ 2 h 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2" h="20">
                      <a:moveTo>
                        <a:pt x="0" y="2"/>
                      </a:moveTo>
                      <a:cubicBezTo>
                        <a:pt x="14" y="0"/>
                        <a:pt x="22" y="4"/>
                        <a:pt x="32" y="6"/>
                      </a:cubicBezTo>
                      <a:cubicBezTo>
                        <a:pt x="25" y="20"/>
                        <a:pt x="3" y="19"/>
                        <a:pt x="0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77" name="Freeform 11"/>
                <p:cNvSpPr/>
                <p:nvPr/>
              </p:nvSpPr>
              <p:spPr bwMode="auto">
                <a:xfrm>
                  <a:off x="1487488" y="1398588"/>
                  <a:ext cx="96837" cy="61913"/>
                </a:xfrm>
                <a:custGeom>
                  <a:avLst/>
                  <a:gdLst>
                    <a:gd name="T0" fmla="*/ 84 w 97"/>
                    <a:gd name="T1" fmla="*/ 0 h 60"/>
                    <a:gd name="T2" fmla="*/ 96 w 97"/>
                    <a:gd name="T3" fmla="*/ 12 h 60"/>
                    <a:gd name="T4" fmla="*/ 80 w 97"/>
                    <a:gd name="T5" fmla="*/ 40 h 60"/>
                    <a:gd name="T6" fmla="*/ 48 w 97"/>
                    <a:gd name="T7" fmla="*/ 48 h 60"/>
                    <a:gd name="T8" fmla="*/ 0 w 97"/>
                    <a:gd name="T9" fmla="*/ 40 h 60"/>
                    <a:gd name="T10" fmla="*/ 4 w 97"/>
                    <a:gd name="T11" fmla="*/ 24 h 60"/>
                    <a:gd name="T12" fmla="*/ 84 w 97"/>
                    <a:gd name="T13" fmla="*/ 0 h 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97" h="60">
                      <a:moveTo>
                        <a:pt x="84" y="0"/>
                      </a:moveTo>
                      <a:cubicBezTo>
                        <a:pt x="95" y="4"/>
                        <a:pt x="75" y="16"/>
                        <a:pt x="96" y="12"/>
                      </a:cubicBezTo>
                      <a:cubicBezTo>
                        <a:pt x="97" y="28"/>
                        <a:pt x="79" y="24"/>
                        <a:pt x="80" y="40"/>
                      </a:cubicBezTo>
                      <a:cubicBezTo>
                        <a:pt x="63" y="45"/>
                        <a:pt x="48" y="27"/>
                        <a:pt x="48" y="48"/>
                      </a:cubicBezTo>
                      <a:cubicBezTo>
                        <a:pt x="29" y="40"/>
                        <a:pt x="11" y="60"/>
                        <a:pt x="0" y="40"/>
                      </a:cubicBezTo>
                      <a:cubicBezTo>
                        <a:pt x="7" y="32"/>
                        <a:pt x="7" y="37"/>
                        <a:pt x="4" y="24"/>
                      </a:cubicBezTo>
                      <a:cubicBezTo>
                        <a:pt x="37" y="17"/>
                        <a:pt x="55" y="15"/>
                        <a:pt x="84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78" name="Freeform 12"/>
                <p:cNvSpPr/>
                <p:nvPr/>
              </p:nvSpPr>
              <p:spPr bwMode="auto">
                <a:xfrm>
                  <a:off x="1633538" y="1398588"/>
                  <a:ext cx="44450" cy="30163"/>
                </a:xfrm>
                <a:custGeom>
                  <a:avLst/>
                  <a:gdLst>
                    <a:gd name="T0" fmla="*/ 6 w 43"/>
                    <a:gd name="T1" fmla="*/ 0 h 30"/>
                    <a:gd name="T2" fmla="*/ 38 w 43"/>
                    <a:gd name="T3" fmla="*/ 8 h 30"/>
                    <a:gd name="T4" fmla="*/ 6 w 43"/>
                    <a:gd name="T5" fmla="*/ 28 h 30"/>
                    <a:gd name="T6" fmla="*/ 14 w 43"/>
                    <a:gd name="T7" fmla="*/ 24 h 30"/>
                    <a:gd name="T8" fmla="*/ 6 w 43"/>
                    <a:gd name="T9" fmla="*/ 0 h 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3" h="30">
                      <a:moveTo>
                        <a:pt x="6" y="0"/>
                      </a:moveTo>
                      <a:cubicBezTo>
                        <a:pt x="18" y="5"/>
                        <a:pt x="22" y="18"/>
                        <a:pt x="38" y="8"/>
                      </a:cubicBezTo>
                      <a:cubicBezTo>
                        <a:pt x="43" y="30"/>
                        <a:pt x="24" y="28"/>
                        <a:pt x="6" y="28"/>
                      </a:cubicBezTo>
                      <a:cubicBezTo>
                        <a:pt x="6" y="24"/>
                        <a:pt x="11" y="25"/>
                        <a:pt x="14" y="24"/>
                      </a:cubicBezTo>
                      <a:cubicBezTo>
                        <a:pt x="15" y="13"/>
                        <a:pt x="0" y="16"/>
                        <a:pt x="6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79" name="Freeform 13"/>
                <p:cNvSpPr/>
                <p:nvPr/>
              </p:nvSpPr>
              <p:spPr bwMode="auto">
                <a:xfrm>
                  <a:off x="1874838" y="1393825"/>
                  <a:ext cx="71437" cy="63500"/>
                </a:xfrm>
                <a:custGeom>
                  <a:avLst/>
                  <a:gdLst>
                    <a:gd name="T0" fmla="*/ 51 w 71"/>
                    <a:gd name="T1" fmla="*/ 13 h 63"/>
                    <a:gd name="T2" fmla="*/ 35 w 71"/>
                    <a:gd name="T3" fmla="*/ 37 h 63"/>
                    <a:gd name="T4" fmla="*/ 71 w 71"/>
                    <a:gd name="T5" fmla="*/ 33 h 63"/>
                    <a:gd name="T6" fmla="*/ 55 w 71"/>
                    <a:gd name="T7" fmla="*/ 61 h 63"/>
                    <a:gd name="T8" fmla="*/ 43 w 71"/>
                    <a:gd name="T9" fmla="*/ 45 h 63"/>
                    <a:gd name="T10" fmla="*/ 3 w 71"/>
                    <a:gd name="T11" fmla="*/ 57 h 63"/>
                    <a:gd name="T12" fmla="*/ 11 w 71"/>
                    <a:gd name="T13" fmla="*/ 25 h 63"/>
                    <a:gd name="T14" fmla="*/ 39 w 71"/>
                    <a:gd name="T15" fmla="*/ 17 h 63"/>
                    <a:gd name="T16" fmla="*/ 11 w 71"/>
                    <a:gd name="T17" fmla="*/ 13 h 63"/>
                    <a:gd name="T18" fmla="*/ 51 w 71"/>
                    <a:gd name="T19" fmla="*/ 13 h 6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71" h="63">
                      <a:moveTo>
                        <a:pt x="51" y="13"/>
                      </a:moveTo>
                      <a:cubicBezTo>
                        <a:pt x="45" y="21"/>
                        <a:pt x="36" y="24"/>
                        <a:pt x="35" y="37"/>
                      </a:cubicBezTo>
                      <a:cubicBezTo>
                        <a:pt x="45" y="49"/>
                        <a:pt x="59" y="32"/>
                        <a:pt x="71" y="33"/>
                      </a:cubicBezTo>
                      <a:cubicBezTo>
                        <a:pt x="68" y="45"/>
                        <a:pt x="62" y="53"/>
                        <a:pt x="55" y="61"/>
                      </a:cubicBezTo>
                      <a:cubicBezTo>
                        <a:pt x="50" y="57"/>
                        <a:pt x="47" y="50"/>
                        <a:pt x="43" y="45"/>
                      </a:cubicBezTo>
                      <a:cubicBezTo>
                        <a:pt x="26" y="50"/>
                        <a:pt x="21" y="63"/>
                        <a:pt x="3" y="57"/>
                      </a:cubicBezTo>
                      <a:cubicBezTo>
                        <a:pt x="0" y="37"/>
                        <a:pt x="21" y="42"/>
                        <a:pt x="11" y="25"/>
                      </a:cubicBezTo>
                      <a:cubicBezTo>
                        <a:pt x="28" y="30"/>
                        <a:pt x="27" y="17"/>
                        <a:pt x="39" y="17"/>
                      </a:cubicBezTo>
                      <a:cubicBezTo>
                        <a:pt x="33" y="5"/>
                        <a:pt x="18" y="25"/>
                        <a:pt x="11" y="13"/>
                      </a:cubicBezTo>
                      <a:cubicBezTo>
                        <a:pt x="18" y="0"/>
                        <a:pt x="43" y="5"/>
                        <a:pt x="51" y="1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80" name="Freeform 14"/>
                <p:cNvSpPr/>
                <p:nvPr/>
              </p:nvSpPr>
              <p:spPr bwMode="auto">
                <a:xfrm>
                  <a:off x="2546350" y="1411288"/>
                  <a:ext cx="103187" cy="63500"/>
                </a:xfrm>
                <a:custGeom>
                  <a:avLst/>
                  <a:gdLst>
                    <a:gd name="T0" fmla="*/ 59 w 103"/>
                    <a:gd name="T1" fmla="*/ 48 h 63"/>
                    <a:gd name="T2" fmla="*/ 55 w 103"/>
                    <a:gd name="T3" fmla="*/ 28 h 63"/>
                    <a:gd name="T4" fmla="*/ 35 w 103"/>
                    <a:gd name="T5" fmla="*/ 40 h 63"/>
                    <a:gd name="T6" fmla="*/ 43 w 103"/>
                    <a:gd name="T7" fmla="*/ 52 h 63"/>
                    <a:gd name="T8" fmla="*/ 19 w 103"/>
                    <a:gd name="T9" fmla="*/ 52 h 63"/>
                    <a:gd name="T10" fmla="*/ 3 w 103"/>
                    <a:gd name="T11" fmla="*/ 20 h 63"/>
                    <a:gd name="T12" fmla="*/ 11 w 103"/>
                    <a:gd name="T13" fmla="*/ 0 h 63"/>
                    <a:gd name="T14" fmla="*/ 71 w 103"/>
                    <a:gd name="T15" fmla="*/ 8 h 63"/>
                    <a:gd name="T16" fmla="*/ 103 w 103"/>
                    <a:gd name="T17" fmla="*/ 20 h 63"/>
                    <a:gd name="T18" fmla="*/ 59 w 103"/>
                    <a:gd name="T19" fmla="*/ 48 h 6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03" h="63">
                      <a:moveTo>
                        <a:pt x="59" y="48"/>
                      </a:moveTo>
                      <a:cubicBezTo>
                        <a:pt x="60" y="39"/>
                        <a:pt x="58" y="33"/>
                        <a:pt x="55" y="28"/>
                      </a:cubicBezTo>
                      <a:cubicBezTo>
                        <a:pt x="51" y="39"/>
                        <a:pt x="54" y="52"/>
                        <a:pt x="35" y="40"/>
                      </a:cubicBezTo>
                      <a:cubicBezTo>
                        <a:pt x="25" y="41"/>
                        <a:pt x="39" y="51"/>
                        <a:pt x="43" y="52"/>
                      </a:cubicBezTo>
                      <a:cubicBezTo>
                        <a:pt x="39" y="63"/>
                        <a:pt x="30" y="46"/>
                        <a:pt x="19" y="52"/>
                      </a:cubicBezTo>
                      <a:cubicBezTo>
                        <a:pt x="18" y="33"/>
                        <a:pt x="31" y="16"/>
                        <a:pt x="3" y="20"/>
                      </a:cubicBezTo>
                      <a:cubicBezTo>
                        <a:pt x="0" y="7"/>
                        <a:pt x="9" y="8"/>
                        <a:pt x="11" y="0"/>
                      </a:cubicBezTo>
                      <a:cubicBezTo>
                        <a:pt x="11" y="22"/>
                        <a:pt x="61" y="21"/>
                        <a:pt x="71" y="8"/>
                      </a:cubicBezTo>
                      <a:cubicBezTo>
                        <a:pt x="81" y="13"/>
                        <a:pt x="86" y="23"/>
                        <a:pt x="103" y="20"/>
                      </a:cubicBezTo>
                      <a:cubicBezTo>
                        <a:pt x="96" y="37"/>
                        <a:pt x="81" y="46"/>
                        <a:pt x="59" y="4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81" name="Freeform 15"/>
                <p:cNvSpPr/>
                <p:nvPr/>
              </p:nvSpPr>
              <p:spPr bwMode="auto">
                <a:xfrm>
                  <a:off x="1092200" y="1423988"/>
                  <a:ext cx="388937" cy="84138"/>
                </a:xfrm>
                <a:custGeom>
                  <a:avLst/>
                  <a:gdLst>
                    <a:gd name="T0" fmla="*/ 381 w 386"/>
                    <a:gd name="T1" fmla="*/ 0 h 84"/>
                    <a:gd name="T2" fmla="*/ 353 w 386"/>
                    <a:gd name="T3" fmla="*/ 40 h 84"/>
                    <a:gd name="T4" fmla="*/ 357 w 386"/>
                    <a:gd name="T5" fmla="*/ 64 h 84"/>
                    <a:gd name="T6" fmla="*/ 325 w 386"/>
                    <a:gd name="T7" fmla="*/ 68 h 84"/>
                    <a:gd name="T8" fmla="*/ 325 w 386"/>
                    <a:gd name="T9" fmla="*/ 52 h 84"/>
                    <a:gd name="T10" fmla="*/ 297 w 386"/>
                    <a:gd name="T11" fmla="*/ 44 h 84"/>
                    <a:gd name="T12" fmla="*/ 169 w 386"/>
                    <a:gd name="T13" fmla="*/ 80 h 84"/>
                    <a:gd name="T14" fmla="*/ 153 w 386"/>
                    <a:gd name="T15" fmla="*/ 68 h 84"/>
                    <a:gd name="T16" fmla="*/ 21 w 386"/>
                    <a:gd name="T17" fmla="*/ 32 h 84"/>
                    <a:gd name="T18" fmla="*/ 45 w 386"/>
                    <a:gd name="T19" fmla="*/ 52 h 84"/>
                    <a:gd name="T20" fmla="*/ 49 w 386"/>
                    <a:gd name="T21" fmla="*/ 36 h 84"/>
                    <a:gd name="T22" fmla="*/ 125 w 386"/>
                    <a:gd name="T23" fmla="*/ 56 h 84"/>
                    <a:gd name="T24" fmla="*/ 381 w 386"/>
                    <a:gd name="T25" fmla="*/ 0 h 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386" h="84">
                      <a:moveTo>
                        <a:pt x="381" y="0"/>
                      </a:moveTo>
                      <a:cubicBezTo>
                        <a:pt x="386" y="27"/>
                        <a:pt x="370" y="34"/>
                        <a:pt x="353" y="40"/>
                      </a:cubicBezTo>
                      <a:cubicBezTo>
                        <a:pt x="346" y="54"/>
                        <a:pt x="356" y="50"/>
                        <a:pt x="357" y="64"/>
                      </a:cubicBezTo>
                      <a:cubicBezTo>
                        <a:pt x="342" y="66"/>
                        <a:pt x="341" y="72"/>
                        <a:pt x="325" y="68"/>
                      </a:cubicBezTo>
                      <a:cubicBezTo>
                        <a:pt x="325" y="63"/>
                        <a:pt x="325" y="57"/>
                        <a:pt x="325" y="52"/>
                      </a:cubicBezTo>
                      <a:cubicBezTo>
                        <a:pt x="311" y="54"/>
                        <a:pt x="306" y="47"/>
                        <a:pt x="297" y="44"/>
                      </a:cubicBezTo>
                      <a:cubicBezTo>
                        <a:pt x="276" y="77"/>
                        <a:pt x="209" y="65"/>
                        <a:pt x="169" y="80"/>
                      </a:cubicBezTo>
                      <a:cubicBezTo>
                        <a:pt x="156" y="84"/>
                        <a:pt x="164" y="67"/>
                        <a:pt x="153" y="68"/>
                      </a:cubicBezTo>
                      <a:cubicBezTo>
                        <a:pt x="101" y="79"/>
                        <a:pt x="0" y="77"/>
                        <a:pt x="21" y="32"/>
                      </a:cubicBezTo>
                      <a:cubicBezTo>
                        <a:pt x="36" y="32"/>
                        <a:pt x="35" y="47"/>
                        <a:pt x="45" y="52"/>
                      </a:cubicBezTo>
                      <a:cubicBezTo>
                        <a:pt x="50" y="51"/>
                        <a:pt x="48" y="42"/>
                        <a:pt x="49" y="36"/>
                      </a:cubicBezTo>
                      <a:cubicBezTo>
                        <a:pt x="64" y="53"/>
                        <a:pt x="114" y="35"/>
                        <a:pt x="125" y="56"/>
                      </a:cubicBezTo>
                      <a:cubicBezTo>
                        <a:pt x="204" y="27"/>
                        <a:pt x="304" y="9"/>
                        <a:pt x="381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82" name="Freeform 16"/>
                <p:cNvSpPr/>
                <p:nvPr/>
              </p:nvSpPr>
              <p:spPr bwMode="auto">
                <a:xfrm>
                  <a:off x="1993900" y="1423988"/>
                  <a:ext cx="65087" cy="31750"/>
                </a:xfrm>
                <a:custGeom>
                  <a:avLst/>
                  <a:gdLst>
                    <a:gd name="T0" fmla="*/ 1 w 65"/>
                    <a:gd name="T1" fmla="*/ 0 h 32"/>
                    <a:gd name="T2" fmla="*/ 65 w 65"/>
                    <a:gd name="T3" fmla="*/ 8 h 32"/>
                    <a:gd name="T4" fmla="*/ 5 w 65"/>
                    <a:gd name="T5" fmla="*/ 16 h 32"/>
                    <a:gd name="T6" fmla="*/ 1 w 65"/>
                    <a:gd name="T7" fmla="*/ 0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5" h="32">
                      <a:moveTo>
                        <a:pt x="1" y="0"/>
                      </a:moveTo>
                      <a:cubicBezTo>
                        <a:pt x="28" y="12"/>
                        <a:pt x="37" y="6"/>
                        <a:pt x="65" y="8"/>
                      </a:cubicBezTo>
                      <a:cubicBezTo>
                        <a:pt x="59" y="32"/>
                        <a:pt x="30" y="9"/>
                        <a:pt x="5" y="16"/>
                      </a:cubicBezTo>
                      <a:cubicBezTo>
                        <a:pt x="6" y="9"/>
                        <a:pt x="0" y="8"/>
                        <a:pt x="1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83" name="Freeform 17"/>
                <p:cNvSpPr/>
                <p:nvPr/>
              </p:nvSpPr>
              <p:spPr bwMode="auto">
                <a:xfrm>
                  <a:off x="2066925" y="1417638"/>
                  <a:ext cx="76200" cy="46038"/>
                </a:xfrm>
                <a:custGeom>
                  <a:avLst/>
                  <a:gdLst>
                    <a:gd name="T0" fmla="*/ 64 w 76"/>
                    <a:gd name="T1" fmla="*/ 5 h 45"/>
                    <a:gd name="T2" fmla="*/ 76 w 76"/>
                    <a:gd name="T3" fmla="*/ 13 h 45"/>
                    <a:gd name="T4" fmla="*/ 44 w 76"/>
                    <a:gd name="T5" fmla="*/ 45 h 45"/>
                    <a:gd name="T6" fmla="*/ 0 w 76"/>
                    <a:gd name="T7" fmla="*/ 21 h 45"/>
                    <a:gd name="T8" fmla="*/ 64 w 76"/>
                    <a:gd name="T9" fmla="*/ 5 h 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6" h="45">
                      <a:moveTo>
                        <a:pt x="64" y="5"/>
                      </a:moveTo>
                      <a:cubicBezTo>
                        <a:pt x="69" y="6"/>
                        <a:pt x="70" y="12"/>
                        <a:pt x="76" y="13"/>
                      </a:cubicBezTo>
                      <a:cubicBezTo>
                        <a:pt x="72" y="31"/>
                        <a:pt x="57" y="37"/>
                        <a:pt x="44" y="45"/>
                      </a:cubicBezTo>
                      <a:cubicBezTo>
                        <a:pt x="37" y="29"/>
                        <a:pt x="22" y="22"/>
                        <a:pt x="0" y="21"/>
                      </a:cubicBezTo>
                      <a:cubicBezTo>
                        <a:pt x="9" y="0"/>
                        <a:pt x="46" y="35"/>
                        <a:pt x="64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84" name="Freeform 18"/>
                <p:cNvSpPr/>
                <p:nvPr/>
              </p:nvSpPr>
              <p:spPr bwMode="auto">
                <a:xfrm>
                  <a:off x="1739900" y="1427163"/>
                  <a:ext cx="69850" cy="31750"/>
                </a:xfrm>
                <a:custGeom>
                  <a:avLst/>
                  <a:gdLst>
                    <a:gd name="T0" fmla="*/ 57 w 69"/>
                    <a:gd name="T1" fmla="*/ 0 h 31"/>
                    <a:gd name="T2" fmla="*/ 57 w 69"/>
                    <a:gd name="T3" fmla="*/ 20 h 31"/>
                    <a:gd name="T4" fmla="*/ 13 w 69"/>
                    <a:gd name="T5" fmla="*/ 28 h 31"/>
                    <a:gd name="T6" fmla="*/ 5 w 69"/>
                    <a:gd name="T7" fmla="*/ 12 h 31"/>
                    <a:gd name="T8" fmla="*/ 57 w 69"/>
                    <a:gd name="T9" fmla="*/ 0 h 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9" h="31">
                      <a:moveTo>
                        <a:pt x="57" y="0"/>
                      </a:moveTo>
                      <a:cubicBezTo>
                        <a:pt x="69" y="3"/>
                        <a:pt x="52" y="10"/>
                        <a:pt x="57" y="20"/>
                      </a:cubicBezTo>
                      <a:cubicBezTo>
                        <a:pt x="42" y="23"/>
                        <a:pt x="33" y="31"/>
                        <a:pt x="13" y="28"/>
                      </a:cubicBezTo>
                      <a:cubicBezTo>
                        <a:pt x="18" y="15"/>
                        <a:pt x="0" y="25"/>
                        <a:pt x="5" y="12"/>
                      </a:cubicBezTo>
                      <a:cubicBezTo>
                        <a:pt x="23" y="9"/>
                        <a:pt x="45" y="10"/>
                        <a:pt x="57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07" name="Freeform 19"/>
                <p:cNvSpPr/>
                <p:nvPr/>
              </p:nvSpPr>
              <p:spPr bwMode="auto">
                <a:xfrm>
                  <a:off x="1855788" y="1427163"/>
                  <a:ext cx="25400" cy="22225"/>
                </a:xfrm>
                <a:custGeom>
                  <a:avLst/>
                  <a:gdLst>
                    <a:gd name="T0" fmla="*/ 14 w 25"/>
                    <a:gd name="T1" fmla="*/ 0 h 22"/>
                    <a:gd name="T2" fmla="*/ 2 w 25"/>
                    <a:gd name="T3" fmla="*/ 20 h 22"/>
                    <a:gd name="T4" fmla="*/ 14 w 25"/>
                    <a:gd name="T5" fmla="*/ 0 h 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5" h="22">
                      <a:moveTo>
                        <a:pt x="14" y="0"/>
                      </a:moveTo>
                      <a:cubicBezTo>
                        <a:pt x="25" y="6"/>
                        <a:pt x="12" y="22"/>
                        <a:pt x="2" y="20"/>
                      </a:cubicBezTo>
                      <a:cubicBezTo>
                        <a:pt x="0" y="7"/>
                        <a:pt x="13" y="9"/>
                        <a:pt x="14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08" name="Freeform 20"/>
                <p:cNvSpPr/>
                <p:nvPr/>
              </p:nvSpPr>
              <p:spPr bwMode="auto">
                <a:xfrm>
                  <a:off x="2466975" y="1427163"/>
                  <a:ext cx="31750" cy="30163"/>
                </a:xfrm>
                <a:custGeom>
                  <a:avLst/>
                  <a:gdLst>
                    <a:gd name="T0" fmla="*/ 19 w 32"/>
                    <a:gd name="T1" fmla="*/ 0 h 29"/>
                    <a:gd name="T2" fmla="*/ 31 w 32"/>
                    <a:gd name="T3" fmla="*/ 20 h 29"/>
                    <a:gd name="T4" fmla="*/ 11 w 32"/>
                    <a:gd name="T5" fmla="*/ 24 h 29"/>
                    <a:gd name="T6" fmla="*/ 19 w 32"/>
                    <a:gd name="T7" fmla="*/ 0 h 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2" h="29">
                      <a:moveTo>
                        <a:pt x="19" y="0"/>
                      </a:moveTo>
                      <a:cubicBezTo>
                        <a:pt x="18" y="11"/>
                        <a:pt x="19" y="22"/>
                        <a:pt x="31" y="20"/>
                      </a:cubicBezTo>
                      <a:cubicBezTo>
                        <a:pt x="32" y="29"/>
                        <a:pt x="17" y="22"/>
                        <a:pt x="11" y="24"/>
                      </a:cubicBezTo>
                      <a:cubicBezTo>
                        <a:pt x="14" y="9"/>
                        <a:pt x="0" y="1"/>
                        <a:pt x="19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09" name="Freeform 21"/>
                <p:cNvSpPr/>
                <p:nvPr/>
              </p:nvSpPr>
              <p:spPr bwMode="auto">
                <a:xfrm>
                  <a:off x="1809750" y="1431925"/>
                  <a:ext cx="23812" cy="15875"/>
                </a:xfrm>
                <a:custGeom>
                  <a:avLst/>
                  <a:gdLst>
                    <a:gd name="T0" fmla="*/ 0 w 24"/>
                    <a:gd name="T1" fmla="*/ 16 h 16"/>
                    <a:gd name="T2" fmla="*/ 24 w 24"/>
                    <a:gd name="T3" fmla="*/ 0 h 16"/>
                    <a:gd name="T4" fmla="*/ 0 w 24"/>
                    <a:gd name="T5" fmla="*/ 16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4" h="16">
                      <a:moveTo>
                        <a:pt x="0" y="16"/>
                      </a:moveTo>
                      <a:cubicBezTo>
                        <a:pt x="4" y="7"/>
                        <a:pt x="12" y="1"/>
                        <a:pt x="24" y="0"/>
                      </a:cubicBezTo>
                      <a:cubicBezTo>
                        <a:pt x="20" y="9"/>
                        <a:pt x="12" y="15"/>
                        <a:pt x="0" y="1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10" name="Freeform 22"/>
                <p:cNvSpPr/>
                <p:nvPr/>
              </p:nvSpPr>
              <p:spPr bwMode="auto">
                <a:xfrm>
                  <a:off x="2540000" y="1431925"/>
                  <a:ext cx="15875" cy="22225"/>
                </a:xfrm>
                <a:custGeom>
                  <a:avLst/>
                  <a:gdLst>
                    <a:gd name="T0" fmla="*/ 1 w 15"/>
                    <a:gd name="T1" fmla="*/ 0 h 22"/>
                    <a:gd name="T2" fmla="*/ 13 w 15"/>
                    <a:gd name="T3" fmla="*/ 20 h 22"/>
                    <a:gd name="T4" fmla="*/ 1 w 15"/>
                    <a:gd name="T5" fmla="*/ 0 h 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5" h="22">
                      <a:moveTo>
                        <a:pt x="1" y="0"/>
                      </a:moveTo>
                      <a:cubicBezTo>
                        <a:pt x="8" y="4"/>
                        <a:pt x="15" y="7"/>
                        <a:pt x="13" y="20"/>
                      </a:cubicBezTo>
                      <a:cubicBezTo>
                        <a:pt x="1" y="22"/>
                        <a:pt x="0" y="11"/>
                        <a:pt x="1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11" name="Freeform 23"/>
                <p:cNvSpPr/>
                <p:nvPr/>
              </p:nvSpPr>
              <p:spPr bwMode="auto">
                <a:xfrm>
                  <a:off x="1676400" y="1439863"/>
                  <a:ext cx="52387" cy="28575"/>
                </a:xfrm>
                <a:custGeom>
                  <a:avLst/>
                  <a:gdLst>
                    <a:gd name="T0" fmla="*/ 52 w 52"/>
                    <a:gd name="T1" fmla="*/ 0 h 28"/>
                    <a:gd name="T2" fmla="*/ 0 w 52"/>
                    <a:gd name="T3" fmla="*/ 28 h 28"/>
                    <a:gd name="T4" fmla="*/ 52 w 52"/>
                    <a:gd name="T5" fmla="*/ 0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52" h="28">
                      <a:moveTo>
                        <a:pt x="52" y="0"/>
                      </a:moveTo>
                      <a:cubicBezTo>
                        <a:pt x="46" y="21"/>
                        <a:pt x="26" y="28"/>
                        <a:pt x="0" y="28"/>
                      </a:cubicBezTo>
                      <a:cubicBezTo>
                        <a:pt x="6" y="8"/>
                        <a:pt x="25" y="0"/>
                        <a:pt x="52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12" name="Freeform 24"/>
                <p:cNvSpPr/>
                <p:nvPr/>
              </p:nvSpPr>
              <p:spPr bwMode="auto">
                <a:xfrm>
                  <a:off x="1973263" y="1447800"/>
                  <a:ext cx="25400" cy="17463"/>
                </a:xfrm>
                <a:custGeom>
                  <a:avLst/>
                  <a:gdLst>
                    <a:gd name="T0" fmla="*/ 13 w 25"/>
                    <a:gd name="T1" fmla="*/ 0 h 17"/>
                    <a:gd name="T2" fmla="*/ 25 w 25"/>
                    <a:gd name="T3" fmla="*/ 0 h 17"/>
                    <a:gd name="T4" fmla="*/ 5 w 25"/>
                    <a:gd name="T5" fmla="*/ 16 h 17"/>
                    <a:gd name="T6" fmla="*/ 13 w 25"/>
                    <a:gd name="T7" fmla="*/ 0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" h="17">
                      <a:moveTo>
                        <a:pt x="13" y="0"/>
                      </a:moveTo>
                      <a:cubicBezTo>
                        <a:pt x="17" y="0"/>
                        <a:pt x="21" y="0"/>
                        <a:pt x="25" y="0"/>
                      </a:cubicBezTo>
                      <a:cubicBezTo>
                        <a:pt x="24" y="11"/>
                        <a:pt x="18" y="17"/>
                        <a:pt x="5" y="16"/>
                      </a:cubicBezTo>
                      <a:cubicBezTo>
                        <a:pt x="0" y="3"/>
                        <a:pt x="18" y="13"/>
                        <a:pt x="13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13" name="Freeform 25"/>
                <p:cNvSpPr/>
                <p:nvPr/>
              </p:nvSpPr>
              <p:spPr bwMode="auto">
                <a:xfrm>
                  <a:off x="1450975" y="1450975"/>
                  <a:ext cx="120650" cy="44450"/>
                </a:xfrm>
                <a:custGeom>
                  <a:avLst/>
                  <a:gdLst>
                    <a:gd name="T0" fmla="*/ 120 w 120"/>
                    <a:gd name="T1" fmla="*/ 0 h 44"/>
                    <a:gd name="T2" fmla="*/ 28 w 120"/>
                    <a:gd name="T3" fmla="*/ 44 h 44"/>
                    <a:gd name="T4" fmla="*/ 0 w 120"/>
                    <a:gd name="T5" fmla="*/ 24 h 44"/>
                    <a:gd name="T6" fmla="*/ 120 w 120"/>
                    <a:gd name="T7" fmla="*/ 0 h 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0" h="44">
                      <a:moveTo>
                        <a:pt x="120" y="0"/>
                      </a:moveTo>
                      <a:cubicBezTo>
                        <a:pt x="99" y="34"/>
                        <a:pt x="53" y="17"/>
                        <a:pt x="28" y="44"/>
                      </a:cubicBezTo>
                      <a:cubicBezTo>
                        <a:pt x="13" y="38"/>
                        <a:pt x="13" y="35"/>
                        <a:pt x="0" y="24"/>
                      </a:cubicBezTo>
                      <a:cubicBezTo>
                        <a:pt x="21" y="7"/>
                        <a:pt x="76" y="10"/>
                        <a:pt x="12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14" name="Freeform 26"/>
                <p:cNvSpPr/>
                <p:nvPr/>
              </p:nvSpPr>
              <p:spPr bwMode="auto">
                <a:xfrm>
                  <a:off x="2592388" y="1457325"/>
                  <a:ext cx="22225" cy="23813"/>
                </a:xfrm>
                <a:custGeom>
                  <a:avLst/>
                  <a:gdLst>
                    <a:gd name="T0" fmla="*/ 21 w 21"/>
                    <a:gd name="T1" fmla="*/ 11 h 24"/>
                    <a:gd name="T2" fmla="*/ 1 w 21"/>
                    <a:gd name="T3" fmla="*/ 15 h 24"/>
                    <a:gd name="T4" fmla="*/ 5 w 21"/>
                    <a:gd name="T5" fmla="*/ 3 h 24"/>
                    <a:gd name="T6" fmla="*/ 21 w 21"/>
                    <a:gd name="T7" fmla="*/ 11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" h="24">
                      <a:moveTo>
                        <a:pt x="21" y="11"/>
                      </a:moveTo>
                      <a:cubicBezTo>
                        <a:pt x="17" y="24"/>
                        <a:pt x="14" y="13"/>
                        <a:pt x="1" y="15"/>
                      </a:cubicBezTo>
                      <a:cubicBezTo>
                        <a:pt x="0" y="9"/>
                        <a:pt x="5" y="8"/>
                        <a:pt x="5" y="3"/>
                      </a:cubicBezTo>
                      <a:cubicBezTo>
                        <a:pt x="16" y="0"/>
                        <a:pt x="13" y="11"/>
                        <a:pt x="21" y="1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15" name="Freeform 27"/>
                <p:cNvSpPr/>
                <p:nvPr/>
              </p:nvSpPr>
              <p:spPr bwMode="auto">
                <a:xfrm>
                  <a:off x="1962150" y="1465263"/>
                  <a:ext cx="31750" cy="34925"/>
                </a:xfrm>
                <a:custGeom>
                  <a:avLst/>
                  <a:gdLst>
                    <a:gd name="T0" fmla="*/ 12 w 31"/>
                    <a:gd name="T1" fmla="*/ 2 h 34"/>
                    <a:gd name="T2" fmla="*/ 24 w 31"/>
                    <a:gd name="T3" fmla="*/ 22 h 34"/>
                    <a:gd name="T4" fmla="*/ 0 w 31"/>
                    <a:gd name="T5" fmla="*/ 34 h 34"/>
                    <a:gd name="T6" fmla="*/ 12 w 31"/>
                    <a:gd name="T7" fmla="*/ 2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1" h="34">
                      <a:moveTo>
                        <a:pt x="12" y="2"/>
                      </a:moveTo>
                      <a:cubicBezTo>
                        <a:pt x="31" y="0"/>
                        <a:pt x="5" y="21"/>
                        <a:pt x="24" y="22"/>
                      </a:cubicBezTo>
                      <a:cubicBezTo>
                        <a:pt x="20" y="30"/>
                        <a:pt x="12" y="34"/>
                        <a:pt x="0" y="34"/>
                      </a:cubicBezTo>
                      <a:cubicBezTo>
                        <a:pt x="3" y="22"/>
                        <a:pt x="14" y="19"/>
                        <a:pt x="12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16" name="Freeform 28"/>
                <p:cNvSpPr/>
                <p:nvPr/>
              </p:nvSpPr>
              <p:spPr bwMode="auto">
                <a:xfrm>
                  <a:off x="2625725" y="1471613"/>
                  <a:ext cx="23812" cy="12700"/>
                </a:xfrm>
                <a:custGeom>
                  <a:avLst/>
                  <a:gdLst>
                    <a:gd name="T0" fmla="*/ 1 w 25"/>
                    <a:gd name="T1" fmla="*/ 0 h 13"/>
                    <a:gd name="T2" fmla="*/ 25 w 25"/>
                    <a:gd name="T3" fmla="*/ 12 h 13"/>
                    <a:gd name="T4" fmla="*/ 1 w 25"/>
                    <a:gd name="T5" fmla="*/ 0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5" h="13">
                      <a:moveTo>
                        <a:pt x="1" y="0"/>
                      </a:moveTo>
                      <a:cubicBezTo>
                        <a:pt x="13" y="0"/>
                        <a:pt x="25" y="0"/>
                        <a:pt x="25" y="12"/>
                      </a:cubicBezTo>
                      <a:cubicBezTo>
                        <a:pt x="18" y="7"/>
                        <a:pt x="0" y="13"/>
                        <a:pt x="1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17" name="Freeform 29"/>
                <p:cNvSpPr/>
                <p:nvPr/>
              </p:nvSpPr>
              <p:spPr bwMode="auto">
                <a:xfrm>
                  <a:off x="1695450" y="1473200"/>
                  <a:ext cx="26987" cy="19050"/>
                </a:xfrm>
                <a:custGeom>
                  <a:avLst/>
                  <a:gdLst>
                    <a:gd name="T0" fmla="*/ 1 w 26"/>
                    <a:gd name="T1" fmla="*/ 3 h 19"/>
                    <a:gd name="T2" fmla="*/ 25 w 26"/>
                    <a:gd name="T3" fmla="*/ 7 h 19"/>
                    <a:gd name="T4" fmla="*/ 5 w 26"/>
                    <a:gd name="T5" fmla="*/ 19 h 19"/>
                    <a:gd name="T6" fmla="*/ 1 w 26"/>
                    <a:gd name="T7" fmla="*/ 3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6" h="19">
                      <a:moveTo>
                        <a:pt x="1" y="3"/>
                      </a:moveTo>
                      <a:cubicBezTo>
                        <a:pt x="13" y="0"/>
                        <a:pt x="13" y="10"/>
                        <a:pt x="25" y="7"/>
                      </a:cubicBezTo>
                      <a:cubicBezTo>
                        <a:pt x="26" y="19"/>
                        <a:pt x="12" y="15"/>
                        <a:pt x="5" y="19"/>
                      </a:cubicBezTo>
                      <a:cubicBezTo>
                        <a:pt x="6" y="12"/>
                        <a:pt x="0" y="11"/>
                        <a:pt x="1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18" name="Freeform 30"/>
                <p:cNvSpPr/>
                <p:nvPr/>
              </p:nvSpPr>
              <p:spPr bwMode="auto">
                <a:xfrm>
                  <a:off x="2268538" y="1474788"/>
                  <a:ext cx="25400" cy="28575"/>
                </a:xfrm>
                <a:custGeom>
                  <a:avLst/>
                  <a:gdLst>
                    <a:gd name="T0" fmla="*/ 0 w 26"/>
                    <a:gd name="T1" fmla="*/ 9 h 29"/>
                    <a:gd name="T2" fmla="*/ 20 w 26"/>
                    <a:gd name="T3" fmla="*/ 1 h 29"/>
                    <a:gd name="T4" fmla="*/ 16 w 26"/>
                    <a:gd name="T5" fmla="*/ 29 h 29"/>
                    <a:gd name="T6" fmla="*/ 0 w 26"/>
                    <a:gd name="T7" fmla="*/ 9 h 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6" h="29">
                      <a:moveTo>
                        <a:pt x="0" y="9"/>
                      </a:moveTo>
                      <a:cubicBezTo>
                        <a:pt x="3" y="3"/>
                        <a:pt x="10" y="0"/>
                        <a:pt x="20" y="1"/>
                      </a:cubicBezTo>
                      <a:cubicBezTo>
                        <a:pt x="9" y="10"/>
                        <a:pt x="26" y="21"/>
                        <a:pt x="16" y="29"/>
                      </a:cubicBezTo>
                      <a:cubicBezTo>
                        <a:pt x="7" y="26"/>
                        <a:pt x="11" y="10"/>
                        <a:pt x="0" y="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19" name="Freeform 31"/>
                <p:cNvSpPr/>
                <p:nvPr/>
              </p:nvSpPr>
              <p:spPr bwMode="auto">
                <a:xfrm>
                  <a:off x="1350963" y="1479550"/>
                  <a:ext cx="60325" cy="28575"/>
                </a:xfrm>
                <a:custGeom>
                  <a:avLst/>
                  <a:gdLst>
                    <a:gd name="T0" fmla="*/ 56 w 61"/>
                    <a:gd name="T1" fmla="*/ 0 h 28"/>
                    <a:gd name="T2" fmla="*/ 56 w 61"/>
                    <a:gd name="T3" fmla="*/ 16 h 28"/>
                    <a:gd name="T4" fmla="*/ 0 w 61"/>
                    <a:gd name="T5" fmla="*/ 28 h 28"/>
                    <a:gd name="T6" fmla="*/ 56 w 61"/>
                    <a:gd name="T7" fmla="*/ 0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1" h="28">
                      <a:moveTo>
                        <a:pt x="56" y="0"/>
                      </a:moveTo>
                      <a:cubicBezTo>
                        <a:pt x="61" y="9"/>
                        <a:pt x="46" y="15"/>
                        <a:pt x="56" y="16"/>
                      </a:cubicBezTo>
                      <a:cubicBezTo>
                        <a:pt x="35" y="22"/>
                        <a:pt x="17" y="27"/>
                        <a:pt x="0" y="28"/>
                      </a:cubicBezTo>
                      <a:cubicBezTo>
                        <a:pt x="6" y="6"/>
                        <a:pt x="35" y="7"/>
                        <a:pt x="56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20" name="Freeform 32"/>
                <p:cNvSpPr/>
                <p:nvPr/>
              </p:nvSpPr>
              <p:spPr bwMode="auto">
                <a:xfrm>
                  <a:off x="2211388" y="1479550"/>
                  <a:ext cx="65087" cy="30163"/>
                </a:xfrm>
                <a:custGeom>
                  <a:avLst/>
                  <a:gdLst>
                    <a:gd name="T0" fmla="*/ 64 w 65"/>
                    <a:gd name="T1" fmla="*/ 17 h 31"/>
                    <a:gd name="T2" fmla="*/ 60 w 65"/>
                    <a:gd name="T3" fmla="*/ 29 h 31"/>
                    <a:gd name="T4" fmla="*/ 0 w 65"/>
                    <a:gd name="T5" fmla="*/ 21 h 31"/>
                    <a:gd name="T6" fmla="*/ 8 w 65"/>
                    <a:gd name="T7" fmla="*/ 1 h 31"/>
                    <a:gd name="T8" fmla="*/ 16 w 65"/>
                    <a:gd name="T9" fmla="*/ 17 h 31"/>
                    <a:gd name="T10" fmla="*/ 64 w 65"/>
                    <a:gd name="T11" fmla="*/ 17 h 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5" h="31">
                      <a:moveTo>
                        <a:pt x="64" y="17"/>
                      </a:moveTo>
                      <a:cubicBezTo>
                        <a:pt x="65" y="23"/>
                        <a:pt x="60" y="24"/>
                        <a:pt x="60" y="29"/>
                      </a:cubicBezTo>
                      <a:cubicBezTo>
                        <a:pt x="43" y="23"/>
                        <a:pt x="16" y="27"/>
                        <a:pt x="0" y="21"/>
                      </a:cubicBezTo>
                      <a:cubicBezTo>
                        <a:pt x="2" y="13"/>
                        <a:pt x="11" y="14"/>
                        <a:pt x="8" y="1"/>
                      </a:cubicBezTo>
                      <a:cubicBezTo>
                        <a:pt x="15" y="2"/>
                        <a:pt x="17" y="8"/>
                        <a:pt x="16" y="17"/>
                      </a:cubicBezTo>
                      <a:cubicBezTo>
                        <a:pt x="34" y="0"/>
                        <a:pt x="42" y="31"/>
                        <a:pt x="64" y="1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21" name="Freeform 33"/>
                <p:cNvSpPr/>
                <p:nvPr/>
              </p:nvSpPr>
              <p:spPr bwMode="auto">
                <a:xfrm>
                  <a:off x="2874963" y="1479550"/>
                  <a:ext cx="17462" cy="12700"/>
                </a:xfrm>
                <a:custGeom>
                  <a:avLst/>
                  <a:gdLst>
                    <a:gd name="T0" fmla="*/ 17 w 17"/>
                    <a:gd name="T1" fmla="*/ 1 h 14"/>
                    <a:gd name="T2" fmla="*/ 17 w 17"/>
                    <a:gd name="T3" fmla="*/ 9 h 14"/>
                    <a:gd name="T4" fmla="*/ 1 w 17"/>
                    <a:gd name="T5" fmla="*/ 13 h 14"/>
                    <a:gd name="T6" fmla="*/ 17 w 17"/>
                    <a:gd name="T7" fmla="*/ 1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7" h="14">
                      <a:moveTo>
                        <a:pt x="17" y="1"/>
                      </a:moveTo>
                      <a:cubicBezTo>
                        <a:pt x="15" y="5"/>
                        <a:pt x="12" y="8"/>
                        <a:pt x="17" y="9"/>
                      </a:cubicBezTo>
                      <a:cubicBezTo>
                        <a:pt x="16" y="14"/>
                        <a:pt x="7" y="12"/>
                        <a:pt x="1" y="13"/>
                      </a:cubicBezTo>
                      <a:cubicBezTo>
                        <a:pt x="0" y="2"/>
                        <a:pt x="7" y="0"/>
                        <a:pt x="17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22" name="Freeform 34"/>
                <p:cNvSpPr/>
                <p:nvPr/>
              </p:nvSpPr>
              <p:spPr bwMode="auto">
                <a:xfrm>
                  <a:off x="1524000" y="1484313"/>
                  <a:ext cx="19050" cy="15875"/>
                </a:xfrm>
                <a:custGeom>
                  <a:avLst/>
                  <a:gdLst>
                    <a:gd name="T0" fmla="*/ 0 w 20"/>
                    <a:gd name="T1" fmla="*/ 0 h 16"/>
                    <a:gd name="T2" fmla="*/ 0 w 20"/>
                    <a:gd name="T3" fmla="*/ 16 h 16"/>
                    <a:gd name="T4" fmla="*/ 0 w 20"/>
                    <a:gd name="T5" fmla="*/ 0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0" h="16">
                      <a:moveTo>
                        <a:pt x="0" y="0"/>
                      </a:moveTo>
                      <a:cubicBezTo>
                        <a:pt x="15" y="3"/>
                        <a:pt x="20" y="16"/>
                        <a:pt x="0" y="16"/>
                      </a:cubicBezTo>
                      <a:cubicBezTo>
                        <a:pt x="0" y="11"/>
                        <a:pt x="0" y="5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23" name="Freeform 35"/>
                <p:cNvSpPr/>
                <p:nvPr/>
              </p:nvSpPr>
              <p:spPr bwMode="auto">
                <a:xfrm>
                  <a:off x="2646363" y="1484313"/>
                  <a:ext cx="55562" cy="25400"/>
                </a:xfrm>
                <a:custGeom>
                  <a:avLst/>
                  <a:gdLst>
                    <a:gd name="T0" fmla="*/ 56 w 56"/>
                    <a:gd name="T1" fmla="*/ 11 h 25"/>
                    <a:gd name="T2" fmla="*/ 48 w 56"/>
                    <a:gd name="T3" fmla="*/ 23 h 25"/>
                    <a:gd name="T4" fmla="*/ 0 w 56"/>
                    <a:gd name="T5" fmla="*/ 11 h 25"/>
                    <a:gd name="T6" fmla="*/ 56 w 56"/>
                    <a:gd name="T7" fmla="*/ 11 h 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6" h="25">
                      <a:moveTo>
                        <a:pt x="56" y="11"/>
                      </a:moveTo>
                      <a:cubicBezTo>
                        <a:pt x="53" y="15"/>
                        <a:pt x="47" y="15"/>
                        <a:pt x="48" y="23"/>
                      </a:cubicBezTo>
                      <a:cubicBezTo>
                        <a:pt x="26" y="25"/>
                        <a:pt x="17" y="14"/>
                        <a:pt x="0" y="11"/>
                      </a:cubicBezTo>
                      <a:cubicBezTo>
                        <a:pt x="2" y="0"/>
                        <a:pt x="43" y="7"/>
                        <a:pt x="56" y="1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24" name="Freeform 36"/>
                <p:cNvSpPr/>
                <p:nvPr/>
              </p:nvSpPr>
              <p:spPr bwMode="auto">
                <a:xfrm>
                  <a:off x="2903538" y="1482725"/>
                  <a:ext cx="49212" cy="30163"/>
                </a:xfrm>
                <a:custGeom>
                  <a:avLst/>
                  <a:gdLst>
                    <a:gd name="T0" fmla="*/ 28 w 49"/>
                    <a:gd name="T1" fmla="*/ 17 h 29"/>
                    <a:gd name="T2" fmla="*/ 48 w 49"/>
                    <a:gd name="T3" fmla="*/ 13 h 29"/>
                    <a:gd name="T4" fmla="*/ 44 w 49"/>
                    <a:gd name="T5" fmla="*/ 29 h 29"/>
                    <a:gd name="T6" fmla="*/ 0 w 49"/>
                    <a:gd name="T7" fmla="*/ 5 h 29"/>
                    <a:gd name="T8" fmla="*/ 32 w 49"/>
                    <a:gd name="T9" fmla="*/ 5 h 29"/>
                    <a:gd name="T10" fmla="*/ 28 w 49"/>
                    <a:gd name="T11" fmla="*/ 17 h 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9" h="29">
                      <a:moveTo>
                        <a:pt x="28" y="17"/>
                      </a:moveTo>
                      <a:cubicBezTo>
                        <a:pt x="33" y="28"/>
                        <a:pt x="40" y="0"/>
                        <a:pt x="48" y="13"/>
                      </a:cubicBezTo>
                      <a:cubicBezTo>
                        <a:pt x="49" y="20"/>
                        <a:pt x="43" y="21"/>
                        <a:pt x="44" y="29"/>
                      </a:cubicBezTo>
                      <a:cubicBezTo>
                        <a:pt x="25" y="25"/>
                        <a:pt x="7" y="20"/>
                        <a:pt x="0" y="5"/>
                      </a:cubicBezTo>
                      <a:cubicBezTo>
                        <a:pt x="11" y="5"/>
                        <a:pt x="21" y="5"/>
                        <a:pt x="32" y="5"/>
                      </a:cubicBezTo>
                      <a:cubicBezTo>
                        <a:pt x="32" y="11"/>
                        <a:pt x="33" y="16"/>
                        <a:pt x="28" y="1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25" name="Freeform 37"/>
                <p:cNvSpPr/>
                <p:nvPr/>
              </p:nvSpPr>
              <p:spPr bwMode="auto">
                <a:xfrm>
                  <a:off x="2170113" y="1490663"/>
                  <a:ext cx="30162" cy="14288"/>
                </a:xfrm>
                <a:custGeom>
                  <a:avLst/>
                  <a:gdLst>
                    <a:gd name="T0" fmla="*/ 6 w 30"/>
                    <a:gd name="T1" fmla="*/ 1 h 14"/>
                    <a:gd name="T2" fmla="*/ 30 w 30"/>
                    <a:gd name="T3" fmla="*/ 5 h 14"/>
                    <a:gd name="T4" fmla="*/ 6 w 30"/>
                    <a:gd name="T5" fmla="*/ 1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0" h="14">
                      <a:moveTo>
                        <a:pt x="6" y="1"/>
                      </a:moveTo>
                      <a:cubicBezTo>
                        <a:pt x="16" y="0"/>
                        <a:pt x="25" y="0"/>
                        <a:pt x="30" y="5"/>
                      </a:cubicBezTo>
                      <a:cubicBezTo>
                        <a:pt x="30" y="11"/>
                        <a:pt x="0" y="14"/>
                        <a:pt x="6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26" name="Freeform 38"/>
                <p:cNvSpPr/>
                <p:nvPr/>
              </p:nvSpPr>
              <p:spPr bwMode="auto">
                <a:xfrm>
                  <a:off x="1325563" y="1493838"/>
                  <a:ext cx="20637" cy="30163"/>
                </a:xfrm>
                <a:custGeom>
                  <a:avLst/>
                  <a:gdLst>
                    <a:gd name="T0" fmla="*/ 21 w 21"/>
                    <a:gd name="T1" fmla="*/ 6 h 30"/>
                    <a:gd name="T2" fmla="*/ 17 w 21"/>
                    <a:gd name="T3" fmla="*/ 26 h 30"/>
                    <a:gd name="T4" fmla="*/ 1 w 21"/>
                    <a:gd name="T5" fmla="*/ 30 h 30"/>
                    <a:gd name="T6" fmla="*/ 1 w 21"/>
                    <a:gd name="T7" fmla="*/ 10 h 30"/>
                    <a:gd name="T8" fmla="*/ 21 w 21"/>
                    <a:gd name="T9" fmla="*/ 6 h 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1" h="30">
                      <a:moveTo>
                        <a:pt x="21" y="6"/>
                      </a:moveTo>
                      <a:cubicBezTo>
                        <a:pt x="11" y="13"/>
                        <a:pt x="17" y="11"/>
                        <a:pt x="17" y="26"/>
                      </a:cubicBezTo>
                      <a:cubicBezTo>
                        <a:pt x="13" y="29"/>
                        <a:pt x="8" y="30"/>
                        <a:pt x="1" y="30"/>
                      </a:cubicBezTo>
                      <a:cubicBezTo>
                        <a:pt x="0" y="18"/>
                        <a:pt x="17" y="15"/>
                        <a:pt x="1" y="10"/>
                      </a:cubicBezTo>
                      <a:cubicBezTo>
                        <a:pt x="1" y="0"/>
                        <a:pt x="16" y="1"/>
                        <a:pt x="21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27" name="Freeform 39"/>
                <p:cNvSpPr/>
                <p:nvPr/>
              </p:nvSpPr>
              <p:spPr bwMode="auto">
                <a:xfrm>
                  <a:off x="2992438" y="1495425"/>
                  <a:ext cx="44450" cy="26988"/>
                </a:xfrm>
                <a:custGeom>
                  <a:avLst/>
                  <a:gdLst>
                    <a:gd name="T0" fmla="*/ 40 w 44"/>
                    <a:gd name="T1" fmla="*/ 0 h 26"/>
                    <a:gd name="T2" fmla="*/ 28 w 44"/>
                    <a:gd name="T3" fmla="*/ 20 h 26"/>
                    <a:gd name="T4" fmla="*/ 4 w 44"/>
                    <a:gd name="T5" fmla="*/ 12 h 26"/>
                    <a:gd name="T6" fmla="*/ 40 w 44"/>
                    <a:gd name="T7" fmla="*/ 0 h 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4" h="26">
                      <a:moveTo>
                        <a:pt x="40" y="0"/>
                      </a:moveTo>
                      <a:cubicBezTo>
                        <a:pt x="44" y="15"/>
                        <a:pt x="25" y="6"/>
                        <a:pt x="28" y="20"/>
                      </a:cubicBezTo>
                      <a:cubicBezTo>
                        <a:pt x="20" y="18"/>
                        <a:pt x="0" y="26"/>
                        <a:pt x="4" y="12"/>
                      </a:cubicBezTo>
                      <a:cubicBezTo>
                        <a:pt x="21" y="26"/>
                        <a:pt x="24" y="0"/>
                        <a:pt x="4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28" name="Freeform 40"/>
                <p:cNvSpPr/>
                <p:nvPr/>
              </p:nvSpPr>
              <p:spPr bwMode="auto">
                <a:xfrm>
                  <a:off x="2332038" y="1503363"/>
                  <a:ext cx="26987" cy="20638"/>
                </a:xfrm>
                <a:custGeom>
                  <a:avLst/>
                  <a:gdLst>
                    <a:gd name="T0" fmla="*/ 9 w 27"/>
                    <a:gd name="T1" fmla="*/ 0 h 20"/>
                    <a:gd name="T2" fmla="*/ 9 w 27"/>
                    <a:gd name="T3" fmla="*/ 20 h 20"/>
                    <a:gd name="T4" fmla="*/ 9 w 27"/>
                    <a:gd name="T5" fmla="*/ 0 h 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7" h="20">
                      <a:moveTo>
                        <a:pt x="9" y="0"/>
                      </a:moveTo>
                      <a:cubicBezTo>
                        <a:pt x="27" y="3"/>
                        <a:pt x="18" y="16"/>
                        <a:pt x="9" y="20"/>
                      </a:cubicBezTo>
                      <a:cubicBezTo>
                        <a:pt x="0" y="19"/>
                        <a:pt x="7" y="2"/>
                        <a:pt x="9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29" name="Freeform 41"/>
                <p:cNvSpPr/>
                <p:nvPr/>
              </p:nvSpPr>
              <p:spPr bwMode="auto">
                <a:xfrm>
                  <a:off x="2133600" y="1514475"/>
                  <a:ext cx="19050" cy="14288"/>
                </a:xfrm>
                <a:custGeom>
                  <a:avLst/>
                  <a:gdLst>
                    <a:gd name="T0" fmla="*/ 17 w 18"/>
                    <a:gd name="T1" fmla="*/ 1 h 14"/>
                    <a:gd name="T2" fmla="*/ 1 w 18"/>
                    <a:gd name="T3" fmla="*/ 13 h 14"/>
                    <a:gd name="T4" fmla="*/ 17 w 18"/>
                    <a:gd name="T5" fmla="*/ 1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8" h="14">
                      <a:moveTo>
                        <a:pt x="17" y="1"/>
                      </a:moveTo>
                      <a:cubicBezTo>
                        <a:pt x="18" y="12"/>
                        <a:pt x="11" y="14"/>
                        <a:pt x="1" y="13"/>
                      </a:cubicBezTo>
                      <a:cubicBezTo>
                        <a:pt x="0" y="2"/>
                        <a:pt x="7" y="0"/>
                        <a:pt x="17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30" name="Freeform 42"/>
                <p:cNvSpPr/>
                <p:nvPr/>
              </p:nvSpPr>
              <p:spPr bwMode="auto">
                <a:xfrm>
                  <a:off x="2336800" y="1525588"/>
                  <a:ext cx="39687" cy="30163"/>
                </a:xfrm>
                <a:custGeom>
                  <a:avLst/>
                  <a:gdLst>
                    <a:gd name="T0" fmla="*/ 40 w 40"/>
                    <a:gd name="T1" fmla="*/ 6 h 29"/>
                    <a:gd name="T2" fmla="*/ 0 w 40"/>
                    <a:gd name="T3" fmla="*/ 6 h 29"/>
                    <a:gd name="T4" fmla="*/ 40 w 40"/>
                    <a:gd name="T5" fmla="*/ 6 h 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40" h="29">
                      <a:moveTo>
                        <a:pt x="40" y="6"/>
                      </a:moveTo>
                      <a:cubicBezTo>
                        <a:pt x="37" y="24"/>
                        <a:pt x="2" y="29"/>
                        <a:pt x="0" y="6"/>
                      </a:cubicBezTo>
                      <a:cubicBezTo>
                        <a:pt x="14" y="11"/>
                        <a:pt x="17" y="0"/>
                        <a:pt x="40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31" name="Freeform 43"/>
                <p:cNvSpPr/>
                <p:nvPr/>
              </p:nvSpPr>
              <p:spPr bwMode="auto">
                <a:xfrm>
                  <a:off x="2887663" y="1520825"/>
                  <a:ext cx="36512" cy="44450"/>
                </a:xfrm>
                <a:custGeom>
                  <a:avLst/>
                  <a:gdLst>
                    <a:gd name="T0" fmla="*/ 36 w 36"/>
                    <a:gd name="T1" fmla="*/ 31 h 44"/>
                    <a:gd name="T2" fmla="*/ 4 w 36"/>
                    <a:gd name="T3" fmla="*/ 27 h 44"/>
                    <a:gd name="T4" fmla="*/ 0 w 36"/>
                    <a:gd name="T5" fmla="*/ 19 h 44"/>
                    <a:gd name="T6" fmla="*/ 36 w 36"/>
                    <a:gd name="T7" fmla="*/ 31 h 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" h="44">
                      <a:moveTo>
                        <a:pt x="36" y="31"/>
                      </a:moveTo>
                      <a:cubicBezTo>
                        <a:pt x="27" y="44"/>
                        <a:pt x="18" y="22"/>
                        <a:pt x="4" y="27"/>
                      </a:cubicBezTo>
                      <a:cubicBezTo>
                        <a:pt x="8" y="22"/>
                        <a:pt x="7" y="19"/>
                        <a:pt x="0" y="19"/>
                      </a:cubicBezTo>
                      <a:cubicBezTo>
                        <a:pt x="9" y="0"/>
                        <a:pt x="19" y="33"/>
                        <a:pt x="36" y="3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32" name="Freeform 44"/>
                <p:cNvSpPr/>
                <p:nvPr/>
              </p:nvSpPr>
              <p:spPr bwMode="auto">
                <a:xfrm>
                  <a:off x="2420938" y="1552575"/>
                  <a:ext cx="133350" cy="65088"/>
                </a:xfrm>
                <a:custGeom>
                  <a:avLst/>
                  <a:gdLst>
                    <a:gd name="T0" fmla="*/ 64 w 132"/>
                    <a:gd name="T1" fmla="*/ 0 h 64"/>
                    <a:gd name="T2" fmla="*/ 76 w 132"/>
                    <a:gd name="T3" fmla="*/ 4 h 64"/>
                    <a:gd name="T4" fmla="*/ 76 w 132"/>
                    <a:gd name="T5" fmla="*/ 20 h 64"/>
                    <a:gd name="T6" fmla="*/ 132 w 132"/>
                    <a:gd name="T7" fmla="*/ 32 h 64"/>
                    <a:gd name="T8" fmla="*/ 100 w 132"/>
                    <a:gd name="T9" fmla="*/ 64 h 64"/>
                    <a:gd name="T10" fmla="*/ 24 w 132"/>
                    <a:gd name="T11" fmla="*/ 52 h 64"/>
                    <a:gd name="T12" fmla="*/ 0 w 132"/>
                    <a:gd name="T13" fmla="*/ 36 h 64"/>
                    <a:gd name="T14" fmla="*/ 56 w 132"/>
                    <a:gd name="T15" fmla="*/ 32 h 64"/>
                    <a:gd name="T16" fmla="*/ 64 w 132"/>
                    <a:gd name="T17" fmla="*/ 0 h 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32" h="64">
                      <a:moveTo>
                        <a:pt x="64" y="0"/>
                      </a:moveTo>
                      <a:cubicBezTo>
                        <a:pt x="67" y="2"/>
                        <a:pt x="70" y="4"/>
                        <a:pt x="76" y="4"/>
                      </a:cubicBezTo>
                      <a:cubicBezTo>
                        <a:pt x="79" y="11"/>
                        <a:pt x="80" y="16"/>
                        <a:pt x="76" y="20"/>
                      </a:cubicBezTo>
                      <a:cubicBezTo>
                        <a:pt x="87" y="37"/>
                        <a:pt x="110" y="37"/>
                        <a:pt x="132" y="32"/>
                      </a:cubicBezTo>
                      <a:cubicBezTo>
                        <a:pt x="124" y="46"/>
                        <a:pt x="113" y="55"/>
                        <a:pt x="100" y="64"/>
                      </a:cubicBezTo>
                      <a:cubicBezTo>
                        <a:pt x="120" y="27"/>
                        <a:pt x="24" y="31"/>
                        <a:pt x="24" y="52"/>
                      </a:cubicBezTo>
                      <a:cubicBezTo>
                        <a:pt x="12" y="50"/>
                        <a:pt x="21" y="29"/>
                        <a:pt x="0" y="36"/>
                      </a:cubicBezTo>
                      <a:cubicBezTo>
                        <a:pt x="11" y="27"/>
                        <a:pt x="39" y="35"/>
                        <a:pt x="56" y="32"/>
                      </a:cubicBezTo>
                      <a:cubicBezTo>
                        <a:pt x="70" y="24"/>
                        <a:pt x="56" y="13"/>
                        <a:pt x="64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33" name="Freeform 45"/>
                <p:cNvSpPr/>
                <p:nvPr/>
              </p:nvSpPr>
              <p:spPr bwMode="auto">
                <a:xfrm>
                  <a:off x="2187575" y="1555750"/>
                  <a:ext cx="44450" cy="20638"/>
                </a:xfrm>
                <a:custGeom>
                  <a:avLst/>
                  <a:gdLst>
                    <a:gd name="T0" fmla="*/ 0 w 44"/>
                    <a:gd name="T1" fmla="*/ 9 h 21"/>
                    <a:gd name="T2" fmla="*/ 44 w 44"/>
                    <a:gd name="T3" fmla="*/ 5 h 21"/>
                    <a:gd name="T4" fmla="*/ 0 w 44"/>
                    <a:gd name="T5" fmla="*/ 9 h 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44" h="21">
                      <a:moveTo>
                        <a:pt x="0" y="9"/>
                      </a:moveTo>
                      <a:cubicBezTo>
                        <a:pt x="7" y="0"/>
                        <a:pt x="31" y="8"/>
                        <a:pt x="44" y="5"/>
                      </a:cubicBezTo>
                      <a:cubicBezTo>
                        <a:pt x="39" y="21"/>
                        <a:pt x="13" y="10"/>
                        <a:pt x="0" y="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34" name="Freeform 46"/>
                <p:cNvSpPr/>
                <p:nvPr/>
              </p:nvSpPr>
              <p:spPr bwMode="auto">
                <a:xfrm>
                  <a:off x="2282825" y="1557338"/>
                  <a:ext cx="38100" cy="28575"/>
                </a:xfrm>
                <a:custGeom>
                  <a:avLst/>
                  <a:gdLst>
                    <a:gd name="T0" fmla="*/ 1 w 37"/>
                    <a:gd name="T1" fmla="*/ 4 h 29"/>
                    <a:gd name="T2" fmla="*/ 25 w 37"/>
                    <a:gd name="T3" fmla="*/ 4 h 29"/>
                    <a:gd name="T4" fmla="*/ 37 w 37"/>
                    <a:gd name="T5" fmla="*/ 16 h 29"/>
                    <a:gd name="T6" fmla="*/ 21 w 37"/>
                    <a:gd name="T7" fmla="*/ 28 h 29"/>
                    <a:gd name="T8" fmla="*/ 1 w 37"/>
                    <a:gd name="T9" fmla="*/ 4 h 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7" h="29">
                      <a:moveTo>
                        <a:pt x="1" y="4"/>
                      </a:moveTo>
                      <a:cubicBezTo>
                        <a:pt x="9" y="4"/>
                        <a:pt x="17" y="4"/>
                        <a:pt x="25" y="4"/>
                      </a:cubicBezTo>
                      <a:cubicBezTo>
                        <a:pt x="23" y="14"/>
                        <a:pt x="27" y="18"/>
                        <a:pt x="37" y="16"/>
                      </a:cubicBezTo>
                      <a:cubicBezTo>
                        <a:pt x="34" y="22"/>
                        <a:pt x="31" y="29"/>
                        <a:pt x="21" y="28"/>
                      </a:cubicBezTo>
                      <a:cubicBezTo>
                        <a:pt x="26" y="0"/>
                        <a:pt x="0" y="28"/>
                        <a:pt x="1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35" name="Freeform 47"/>
                <p:cNvSpPr/>
                <p:nvPr/>
              </p:nvSpPr>
              <p:spPr bwMode="auto">
                <a:xfrm>
                  <a:off x="2574925" y="1558925"/>
                  <a:ext cx="30162" cy="23813"/>
                </a:xfrm>
                <a:custGeom>
                  <a:avLst/>
                  <a:gdLst>
                    <a:gd name="T0" fmla="*/ 7 w 30"/>
                    <a:gd name="T1" fmla="*/ 22 h 24"/>
                    <a:gd name="T2" fmla="*/ 27 w 30"/>
                    <a:gd name="T3" fmla="*/ 18 h 24"/>
                    <a:gd name="T4" fmla="*/ 7 w 30"/>
                    <a:gd name="T5" fmla="*/ 22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0" h="24">
                      <a:moveTo>
                        <a:pt x="7" y="22"/>
                      </a:moveTo>
                      <a:cubicBezTo>
                        <a:pt x="0" y="3"/>
                        <a:pt x="30" y="0"/>
                        <a:pt x="27" y="18"/>
                      </a:cubicBezTo>
                      <a:cubicBezTo>
                        <a:pt x="16" y="15"/>
                        <a:pt x="17" y="24"/>
                        <a:pt x="7" y="2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36" name="Freeform 48"/>
                <p:cNvSpPr/>
                <p:nvPr/>
              </p:nvSpPr>
              <p:spPr bwMode="auto">
                <a:xfrm>
                  <a:off x="2557463" y="1568450"/>
                  <a:ext cx="49212" cy="47625"/>
                </a:xfrm>
                <a:custGeom>
                  <a:avLst/>
                  <a:gdLst>
                    <a:gd name="T0" fmla="*/ 48 w 48"/>
                    <a:gd name="T1" fmla="*/ 28 h 47"/>
                    <a:gd name="T2" fmla="*/ 28 w 48"/>
                    <a:gd name="T3" fmla="*/ 44 h 47"/>
                    <a:gd name="T4" fmla="*/ 0 w 48"/>
                    <a:gd name="T5" fmla="*/ 40 h 47"/>
                    <a:gd name="T6" fmla="*/ 48 w 48"/>
                    <a:gd name="T7" fmla="*/ 28 h 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8" h="47">
                      <a:moveTo>
                        <a:pt x="48" y="28"/>
                      </a:moveTo>
                      <a:cubicBezTo>
                        <a:pt x="43" y="35"/>
                        <a:pt x="27" y="31"/>
                        <a:pt x="28" y="44"/>
                      </a:cubicBezTo>
                      <a:cubicBezTo>
                        <a:pt x="14" y="47"/>
                        <a:pt x="13" y="38"/>
                        <a:pt x="0" y="40"/>
                      </a:cubicBezTo>
                      <a:cubicBezTo>
                        <a:pt x="8" y="21"/>
                        <a:pt x="38" y="0"/>
                        <a:pt x="48" y="2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37" name="Freeform 49"/>
                <p:cNvSpPr/>
                <p:nvPr/>
              </p:nvSpPr>
              <p:spPr bwMode="auto">
                <a:xfrm>
                  <a:off x="2674938" y="1576388"/>
                  <a:ext cx="55562" cy="50800"/>
                </a:xfrm>
                <a:custGeom>
                  <a:avLst/>
                  <a:gdLst>
                    <a:gd name="T0" fmla="*/ 0 w 56"/>
                    <a:gd name="T1" fmla="*/ 5 h 51"/>
                    <a:gd name="T2" fmla="*/ 20 w 56"/>
                    <a:gd name="T3" fmla="*/ 5 h 51"/>
                    <a:gd name="T4" fmla="*/ 20 w 56"/>
                    <a:gd name="T5" fmla="*/ 25 h 51"/>
                    <a:gd name="T6" fmla="*/ 56 w 56"/>
                    <a:gd name="T7" fmla="*/ 49 h 51"/>
                    <a:gd name="T8" fmla="*/ 32 w 56"/>
                    <a:gd name="T9" fmla="*/ 33 h 51"/>
                    <a:gd name="T10" fmla="*/ 12 w 56"/>
                    <a:gd name="T11" fmla="*/ 37 h 51"/>
                    <a:gd name="T12" fmla="*/ 0 w 56"/>
                    <a:gd name="T13" fmla="*/ 5 h 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6" h="51">
                      <a:moveTo>
                        <a:pt x="0" y="5"/>
                      </a:moveTo>
                      <a:cubicBezTo>
                        <a:pt x="10" y="0"/>
                        <a:pt x="17" y="17"/>
                        <a:pt x="20" y="5"/>
                      </a:cubicBezTo>
                      <a:cubicBezTo>
                        <a:pt x="32" y="8"/>
                        <a:pt x="18" y="18"/>
                        <a:pt x="20" y="25"/>
                      </a:cubicBezTo>
                      <a:cubicBezTo>
                        <a:pt x="29" y="36"/>
                        <a:pt x="56" y="29"/>
                        <a:pt x="56" y="49"/>
                      </a:cubicBezTo>
                      <a:cubicBezTo>
                        <a:pt x="46" y="42"/>
                        <a:pt x="20" y="51"/>
                        <a:pt x="32" y="33"/>
                      </a:cubicBezTo>
                      <a:cubicBezTo>
                        <a:pt x="21" y="30"/>
                        <a:pt x="22" y="39"/>
                        <a:pt x="12" y="37"/>
                      </a:cubicBezTo>
                      <a:cubicBezTo>
                        <a:pt x="11" y="23"/>
                        <a:pt x="1" y="19"/>
                        <a:pt x="0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38" name="Freeform 50"/>
                <p:cNvSpPr/>
                <p:nvPr/>
              </p:nvSpPr>
              <p:spPr bwMode="auto">
                <a:xfrm>
                  <a:off x="3551238" y="1581150"/>
                  <a:ext cx="33337" cy="20638"/>
                </a:xfrm>
                <a:custGeom>
                  <a:avLst/>
                  <a:gdLst>
                    <a:gd name="T0" fmla="*/ 28 w 32"/>
                    <a:gd name="T1" fmla="*/ 0 h 21"/>
                    <a:gd name="T2" fmla="*/ 24 w 32"/>
                    <a:gd name="T3" fmla="*/ 8 h 21"/>
                    <a:gd name="T4" fmla="*/ 32 w 32"/>
                    <a:gd name="T5" fmla="*/ 12 h 21"/>
                    <a:gd name="T6" fmla="*/ 0 w 32"/>
                    <a:gd name="T7" fmla="*/ 16 h 21"/>
                    <a:gd name="T8" fmla="*/ 4 w 32"/>
                    <a:gd name="T9" fmla="*/ 8 h 21"/>
                    <a:gd name="T10" fmla="*/ 28 w 32"/>
                    <a:gd name="T11" fmla="*/ 0 h 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2" h="21">
                      <a:moveTo>
                        <a:pt x="28" y="0"/>
                      </a:moveTo>
                      <a:cubicBezTo>
                        <a:pt x="29" y="5"/>
                        <a:pt x="27" y="7"/>
                        <a:pt x="24" y="8"/>
                      </a:cubicBezTo>
                      <a:cubicBezTo>
                        <a:pt x="24" y="12"/>
                        <a:pt x="29" y="11"/>
                        <a:pt x="32" y="12"/>
                      </a:cubicBezTo>
                      <a:cubicBezTo>
                        <a:pt x="29" y="21"/>
                        <a:pt x="10" y="14"/>
                        <a:pt x="0" y="16"/>
                      </a:cubicBezTo>
                      <a:cubicBezTo>
                        <a:pt x="2" y="12"/>
                        <a:pt x="11" y="10"/>
                        <a:pt x="4" y="8"/>
                      </a:cubicBezTo>
                      <a:cubicBezTo>
                        <a:pt x="8" y="1"/>
                        <a:pt x="21" y="4"/>
                        <a:pt x="28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39" name="Freeform 51"/>
                <p:cNvSpPr/>
                <p:nvPr/>
              </p:nvSpPr>
              <p:spPr bwMode="auto">
                <a:xfrm>
                  <a:off x="2355850" y="1589088"/>
                  <a:ext cx="20637" cy="17463"/>
                </a:xfrm>
                <a:custGeom>
                  <a:avLst/>
                  <a:gdLst>
                    <a:gd name="T0" fmla="*/ 8 w 20"/>
                    <a:gd name="T1" fmla="*/ 0 h 17"/>
                    <a:gd name="T2" fmla="*/ 20 w 20"/>
                    <a:gd name="T3" fmla="*/ 0 h 17"/>
                    <a:gd name="T4" fmla="*/ 0 w 20"/>
                    <a:gd name="T5" fmla="*/ 16 h 17"/>
                    <a:gd name="T6" fmla="*/ 8 w 20"/>
                    <a:gd name="T7" fmla="*/ 0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" h="17">
                      <a:moveTo>
                        <a:pt x="8" y="0"/>
                      </a:moveTo>
                      <a:cubicBezTo>
                        <a:pt x="12" y="0"/>
                        <a:pt x="16" y="0"/>
                        <a:pt x="20" y="0"/>
                      </a:cubicBezTo>
                      <a:cubicBezTo>
                        <a:pt x="17" y="9"/>
                        <a:pt x="13" y="17"/>
                        <a:pt x="0" y="16"/>
                      </a:cubicBezTo>
                      <a:cubicBezTo>
                        <a:pt x="2" y="10"/>
                        <a:pt x="6" y="6"/>
                        <a:pt x="8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40" name="Freeform 52"/>
                <p:cNvSpPr/>
                <p:nvPr/>
              </p:nvSpPr>
              <p:spPr bwMode="auto">
                <a:xfrm>
                  <a:off x="3241675" y="1604963"/>
                  <a:ext cx="73025" cy="42863"/>
                </a:xfrm>
                <a:custGeom>
                  <a:avLst/>
                  <a:gdLst>
                    <a:gd name="T0" fmla="*/ 44 w 72"/>
                    <a:gd name="T1" fmla="*/ 12 h 43"/>
                    <a:gd name="T2" fmla="*/ 72 w 72"/>
                    <a:gd name="T3" fmla="*/ 12 h 43"/>
                    <a:gd name="T4" fmla="*/ 0 w 72"/>
                    <a:gd name="T5" fmla="*/ 24 h 43"/>
                    <a:gd name="T6" fmla="*/ 8 w 72"/>
                    <a:gd name="T7" fmla="*/ 20 h 43"/>
                    <a:gd name="T8" fmla="*/ 4 w 72"/>
                    <a:gd name="T9" fmla="*/ 0 h 43"/>
                    <a:gd name="T10" fmla="*/ 60 w 72"/>
                    <a:gd name="T11" fmla="*/ 8 h 43"/>
                    <a:gd name="T12" fmla="*/ 44 w 72"/>
                    <a:gd name="T13" fmla="*/ 12 h 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72" h="43">
                      <a:moveTo>
                        <a:pt x="44" y="12"/>
                      </a:moveTo>
                      <a:cubicBezTo>
                        <a:pt x="53" y="35"/>
                        <a:pt x="63" y="0"/>
                        <a:pt x="72" y="12"/>
                      </a:cubicBezTo>
                      <a:cubicBezTo>
                        <a:pt x="57" y="43"/>
                        <a:pt x="21" y="4"/>
                        <a:pt x="0" y="24"/>
                      </a:cubicBezTo>
                      <a:cubicBezTo>
                        <a:pt x="0" y="20"/>
                        <a:pt x="5" y="21"/>
                        <a:pt x="8" y="20"/>
                      </a:cubicBezTo>
                      <a:cubicBezTo>
                        <a:pt x="10" y="10"/>
                        <a:pt x="1" y="11"/>
                        <a:pt x="4" y="0"/>
                      </a:cubicBezTo>
                      <a:cubicBezTo>
                        <a:pt x="26" y="15"/>
                        <a:pt x="32" y="0"/>
                        <a:pt x="60" y="8"/>
                      </a:cubicBezTo>
                      <a:cubicBezTo>
                        <a:pt x="59" y="13"/>
                        <a:pt x="50" y="11"/>
                        <a:pt x="44" y="1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41" name="Freeform 53"/>
                <p:cNvSpPr/>
                <p:nvPr/>
              </p:nvSpPr>
              <p:spPr bwMode="auto">
                <a:xfrm>
                  <a:off x="3473450" y="1604963"/>
                  <a:ext cx="41275" cy="23813"/>
                </a:xfrm>
                <a:custGeom>
                  <a:avLst/>
                  <a:gdLst>
                    <a:gd name="T0" fmla="*/ 5 w 41"/>
                    <a:gd name="T1" fmla="*/ 0 h 24"/>
                    <a:gd name="T2" fmla="*/ 41 w 41"/>
                    <a:gd name="T3" fmla="*/ 0 h 24"/>
                    <a:gd name="T4" fmla="*/ 1 w 41"/>
                    <a:gd name="T5" fmla="*/ 24 h 24"/>
                    <a:gd name="T6" fmla="*/ 5 w 41"/>
                    <a:gd name="T7" fmla="*/ 0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1" h="24">
                      <a:moveTo>
                        <a:pt x="5" y="0"/>
                      </a:moveTo>
                      <a:cubicBezTo>
                        <a:pt x="17" y="0"/>
                        <a:pt x="29" y="0"/>
                        <a:pt x="41" y="0"/>
                      </a:cubicBezTo>
                      <a:cubicBezTo>
                        <a:pt x="35" y="15"/>
                        <a:pt x="20" y="22"/>
                        <a:pt x="1" y="24"/>
                      </a:cubicBezTo>
                      <a:cubicBezTo>
                        <a:pt x="0" y="14"/>
                        <a:pt x="0" y="5"/>
                        <a:pt x="5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42" name="Freeform 54"/>
                <p:cNvSpPr/>
                <p:nvPr/>
              </p:nvSpPr>
              <p:spPr bwMode="auto">
                <a:xfrm>
                  <a:off x="2732088" y="1609725"/>
                  <a:ext cx="30162" cy="19050"/>
                </a:xfrm>
                <a:custGeom>
                  <a:avLst/>
                  <a:gdLst>
                    <a:gd name="T0" fmla="*/ 6 w 30"/>
                    <a:gd name="T1" fmla="*/ 0 h 20"/>
                    <a:gd name="T2" fmla="*/ 30 w 30"/>
                    <a:gd name="T3" fmla="*/ 4 h 20"/>
                    <a:gd name="T4" fmla="*/ 6 w 30"/>
                    <a:gd name="T5" fmla="*/ 0 h 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0" h="20">
                      <a:moveTo>
                        <a:pt x="6" y="0"/>
                      </a:moveTo>
                      <a:cubicBezTo>
                        <a:pt x="15" y="0"/>
                        <a:pt x="18" y="7"/>
                        <a:pt x="30" y="4"/>
                      </a:cubicBezTo>
                      <a:cubicBezTo>
                        <a:pt x="28" y="11"/>
                        <a:pt x="0" y="20"/>
                        <a:pt x="6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43" name="Freeform 55"/>
                <p:cNvSpPr/>
                <p:nvPr/>
              </p:nvSpPr>
              <p:spPr bwMode="auto">
                <a:xfrm>
                  <a:off x="2863850" y="1616075"/>
                  <a:ext cx="28575" cy="26988"/>
                </a:xfrm>
                <a:custGeom>
                  <a:avLst/>
                  <a:gdLst>
                    <a:gd name="T0" fmla="*/ 4 w 28"/>
                    <a:gd name="T1" fmla="*/ 1 h 26"/>
                    <a:gd name="T2" fmla="*/ 28 w 28"/>
                    <a:gd name="T3" fmla="*/ 17 h 26"/>
                    <a:gd name="T4" fmla="*/ 0 w 28"/>
                    <a:gd name="T5" fmla="*/ 21 h 26"/>
                    <a:gd name="T6" fmla="*/ 8 w 28"/>
                    <a:gd name="T7" fmla="*/ 17 h 26"/>
                    <a:gd name="T8" fmla="*/ 4 w 28"/>
                    <a:gd name="T9" fmla="*/ 1 h 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8" h="26">
                      <a:moveTo>
                        <a:pt x="4" y="1"/>
                      </a:moveTo>
                      <a:cubicBezTo>
                        <a:pt x="19" y="0"/>
                        <a:pt x="8" y="24"/>
                        <a:pt x="28" y="17"/>
                      </a:cubicBezTo>
                      <a:cubicBezTo>
                        <a:pt x="26" y="26"/>
                        <a:pt x="8" y="19"/>
                        <a:pt x="0" y="21"/>
                      </a:cubicBezTo>
                      <a:cubicBezTo>
                        <a:pt x="0" y="17"/>
                        <a:pt x="5" y="18"/>
                        <a:pt x="8" y="17"/>
                      </a:cubicBezTo>
                      <a:cubicBezTo>
                        <a:pt x="5" y="13"/>
                        <a:pt x="4" y="8"/>
                        <a:pt x="4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44" name="Freeform 56"/>
                <p:cNvSpPr/>
                <p:nvPr/>
              </p:nvSpPr>
              <p:spPr bwMode="auto">
                <a:xfrm>
                  <a:off x="2678113" y="1625600"/>
                  <a:ext cx="23812" cy="15875"/>
                </a:xfrm>
                <a:custGeom>
                  <a:avLst/>
                  <a:gdLst>
                    <a:gd name="T0" fmla="*/ 0 w 24"/>
                    <a:gd name="T1" fmla="*/ 3 h 15"/>
                    <a:gd name="T2" fmla="*/ 4 w 24"/>
                    <a:gd name="T3" fmla="*/ 11 h 15"/>
                    <a:gd name="T4" fmla="*/ 24 w 24"/>
                    <a:gd name="T5" fmla="*/ 3 h 15"/>
                    <a:gd name="T6" fmla="*/ 0 w 24"/>
                    <a:gd name="T7" fmla="*/ 15 h 15"/>
                    <a:gd name="T8" fmla="*/ 0 w 24"/>
                    <a:gd name="T9" fmla="*/ 3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4" h="15">
                      <a:moveTo>
                        <a:pt x="0" y="3"/>
                      </a:moveTo>
                      <a:cubicBezTo>
                        <a:pt x="4" y="3"/>
                        <a:pt x="3" y="8"/>
                        <a:pt x="4" y="11"/>
                      </a:cubicBezTo>
                      <a:cubicBezTo>
                        <a:pt x="9" y="6"/>
                        <a:pt x="11" y="0"/>
                        <a:pt x="24" y="3"/>
                      </a:cubicBezTo>
                      <a:cubicBezTo>
                        <a:pt x="20" y="11"/>
                        <a:pt x="12" y="15"/>
                        <a:pt x="0" y="15"/>
                      </a:cubicBezTo>
                      <a:cubicBezTo>
                        <a:pt x="0" y="11"/>
                        <a:pt x="0" y="7"/>
                        <a:pt x="0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45" name="Freeform 57"/>
                <p:cNvSpPr/>
                <p:nvPr/>
              </p:nvSpPr>
              <p:spPr bwMode="auto">
                <a:xfrm>
                  <a:off x="2701925" y="1631950"/>
                  <a:ext cx="44450" cy="25400"/>
                </a:xfrm>
                <a:custGeom>
                  <a:avLst/>
                  <a:gdLst>
                    <a:gd name="T0" fmla="*/ 28 w 44"/>
                    <a:gd name="T1" fmla="*/ 2 h 26"/>
                    <a:gd name="T2" fmla="*/ 32 w 44"/>
                    <a:gd name="T3" fmla="*/ 26 h 26"/>
                    <a:gd name="T4" fmla="*/ 0 w 44"/>
                    <a:gd name="T5" fmla="*/ 26 h 26"/>
                    <a:gd name="T6" fmla="*/ 28 w 44"/>
                    <a:gd name="T7" fmla="*/ 2 h 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4" h="26">
                      <a:moveTo>
                        <a:pt x="28" y="2"/>
                      </a:moveTo>
                      <a:cubicBezTo>
                        <a:pt x="44" y="0"/>
                        <a:pt x="26" y="14"/>
                        <a:pt x="32" y="26"/>
                      </a:cubicBezTo>
                      <a:cubicBezTo>
                        <a:pt x="21" y="26"/>
                        <a:pt x="11" y="26"/>
                        <a:pt x="0" y="26"/>
                      </a:cubicBezTo>
                      <a:cubicBezTo>
                        <a:pt x="9" y="17"/>
                        <a:pt x="28" y="20"/>
                        <a:pt x="28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46" name="Freeform 58"/>
                <p:cNvSpPr/>
                <p:nvPr/>
              </p:nvSpPr>
              <p:spPr bwMode="auto">
                <a:xfrm>
                  <a:off x="2279650" y="1649413"/>
                  <a:ext cx="41275" cy="23813"/>
                </a:xfrm>
                <a:custGeom>
                  <a:avLst/>
                  <a:gdLst>
                    <a:gd name="T0" fmla="*/ 24 w 41"/>
                    <a:gd name="T1" fmla="*/ 0 h 23"/>
                    <a:gd name="T2" fmla="*/ 0 w 41"/>
                    <a:gd name="T3" fmla="*/ 20 h 23"/>
                    <a:gd name="T4" fmla="*/ 24 w 41"/>
                    <a:gd name="T5" fmla="*/ 0 h 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41" h="23">
                      <a:moveTo>
                        <a:pt x="24" y="0"/>
                      </a:moveTo>
                      <a:cubicBezTo>
                        <a:pt x="41" y="2"/>
                        <a:pt x="14" y="23"/>
                        <a:pt x="0" y="20"/>
                      </a:cubicBezTo>
                      <a:cubicBezTo>
                        <a:pt x="7" y="13"/>
                        <a:pt x="19" y="10"/>
                        <a:pt x="24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47" name="Freeform 59"/>
                <p:cNvSpPr/>
                <p:nvPr/>
              </p:nvSpPr>
              <p:spPr bwMode="auto">
                <a:xfrm>
                  <a:off x="2995613" y="1647825"/>
                  <a:ext cx="20637" cy="14288"/>
                </a:xfrm>
                <a:custGeom>
                  <a:avLst/>
                  <a:gdLst>
                    <a:gd name="T0" fmla="*/ 1 w 21"/>
                    <a:gd name="T1" fmla="*/ 1 h 14"/>
                    <a:gd name="T2" fmla="*/ 17 w 21"/>
                    <a:gd name="T3" fmla="*/ 13 h 14"/>
                    <a:gd name="T4" fmla="*/ 1 w 21"/>
                    <a:gd name="T5" fmla="*/ 1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1" h="14">
                      <a:moveTo>
                        <a:pt x="1" y="1"/>
                      </a:moveTo>
                      <a:cubicBezTo>
                        <a:pt x="11" y="0"/>
                        <a:pt x="21" y="0"/>
                        <a:pt x="17" y="13"/>
                      </a:cubicBezTo>
                      <a:cubicBezTo>
                        <a:pt x="7" y="14"/>
                        <a:pt x="0" y="12"/>
                        <a:pt x="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48" name="Freeform 60"/>
                <p:cNvSpPr/>
                <p:nvPr/>
              </p:nvSpPr>
              <p:spPr bwMode="auto">
                <a:xfrm>
                  <a:off x="2500313" y="1658938"/>
                  <a:ext cx="20637" cy="26988"/>
                </a:xfrm>
                <a:custGeom>
                  <a:avLst/>
                  <a:gdLst>
                    <a:gd name="T0" fmla="*/ 5 w 21"/>
                    <a:gd name="T1" fmla="*/ 2 h 27"/>
                    <a:gd name="T2" fmla="*/ 21 w 21"/>
                    <a:gd name="T3" fmla="*/ 6 h 27"/>
                    <a:gd name="T4" fmla="*/ 21 w 21"/>
                    <a:gd name="T5" fmla="*/ 18 h 27"/>
                    <a:gd name="T6" fmla="*/ 1 w 21"/>
                    <a:gd name="T7" fmla="*/ 26 h 27"/>
                    <a:gd name="T8" fmla="*/ 5 w 21"/>
                    <a:gd name="T9" fmla="*/ 2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1" h="27">
                      <a:moveTo>
                        <a:pt x="5" y="2"/>
                      </a:moveTo>
                      <a:cubicBezTo>
                        <a:pt x="13" y="0"/>
                        <a:pt x="16" y="5"/>
                        <a:pt x="21" y="6"/>
                      </a:cubicBezTo>
                      <a:cubicBezTo>
                        <a:pt x="16" y="11"/>
                        <a:pt x="9" y="14"/>
                        <a:pt x="21" y="18"/>
                      </a:cubicBezTo>
                      <a:cubicBezTo>
                        <a:pt x="20" y="27"/>
                        <a:pt x="11" y="27"/>
                        <a:pt x="1" y="26"/>
                      </a:cubicBezTo>
                      <a:cubicBezTo>
                        <a:pt x="0" y="16"/>
                        <a:pt x="0" y="7"/>
                        <a:pt x="5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49" name="Freeform 61"/>
                <p:cNvSpPr/>
                <p:nvPr/>
              </p:nvSpPr>
              <p:spPr bwMode="auto">
                <a:xfrm>
                  <a:off x="2873375" y="1670050"/>
                  <a:ext cx="20637" cy="14288"/>
                </a:xfrm>
                <a:custGeom>
                  <a:avLst/>
                  <a:gdLst>
                    <a:gd name="T0" fmla="*/ 3 w 22"/>
                    <a:gd name="T1" fmla="*/ 0 h 15"/>
                    <a:gd name="T2" fmla="*/ 19 w 22"/>
                    <a:gd name="T3" fmla="*/ 0 h 15"/>
                    <a:gd name="T4" fmla="*/ 3 w 22"/>
                    <a:gd name="T5" fmla="*/ 0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2" h="15">
                      <a:moveTo>
                        <a:pt x="3" y="0"/>
                      </a:moveTo>
                      <a:cubicBezTo>
                        <a:pt x="8" y="0"/>
                        <a:pt x="14" y="0"/>
                        <a:pt x="19" y="0"/>
                      </a:cubicBezTo>
                      <a:cubicBezTo>
                        <a:pt x="22" y="15"/>
                        <a:pt x="0" y="15"/>
                        <a:pt x="3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50" name="Freeform 62"/>
                <p:cNvSpPr/>
                <p:nvPr/>
              </p:nvSpPr>
              <p:spPr bwMode="auto">
                <a:xfrm>
                  <a:off x="2149475" y="1722438"/>
                  <a:ext cx="38100" cy="19050"/>
                </a:xfrm>
                <a:custGeom>
                  <a:avLst/>
                  <a:gdLst>
                    <a:gd name="T0" fmla="*/ 38 w 38"/>
                    <a:gd name="T1" fmla="*/ 3 h 19"/>
                    <a:gd name="T2" fmla="*/ 2 w 38"/>
                    <a:gd name="T3" fmla="*/ 19 h 19"/>
                    <a:gd name="T4" fmla="*/ 38 w 38"/>
                    <a:gd name="T5" fmla="*/ 3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8" h="19">
                      <a:moveTo>
                        <a:pt x="38" y="3"/>
                      </a:moveTo>
                      <a:cubicBezTo>
                        <a:pt x="32" y="14"/>
                        <a:pt x="17" y="17"/>
                        <a:pt x="2" y="19"/>
                      </a:cubicBezTo>
                      <a:cubicBezTo>
                        <a:pt x="0" y="0"/>
                        <a:pt x="23" y="5"/>
                        <a:pt x="38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51" name="Freeform 63"/>
                <p:cNvSpPr/>
                <p:nvPr/>
              </p:nvSpPr>
              <p:spPr bwMode="auto">
                <a:xfrm>
                  <a:off x="2070100" y="1727200"/>
                  <a:ext cx="36512" cy="25400"/>
                </a:xfrm>
                <a:custGeom>
                  <a:avLst/>
                  <a:gdLst>
                    <a:gd name="T0" fmla="*/ 20 w 36"/>
                    <a:gd name="T1" fmla="*/ 3 h 25"/>
                    <a:gd name="T2" fmla="*/ 36 w 36"/>
                    <a:gd name="T3" fmla="*/ 11 h 25"/>
                    <a:gd name="T4" fmla="*/ 0 w 36"/>
                    <a:gd name="T5" fmla="*/ 19 h 25"/>
                    <a:gd name="T6" fmla="*/ 20 w 36"/>
                    <a:gd name="T7" fmla="*/ 3 h 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" h="25">
                      <a:moveTo>
                        <a:pt x="20" y="3"/>
                      </a:moveTo>
                      <a:cubicBezTo>
                        <a:pt x="31" y="0"/>
                        <a:pt x="28" y="11"/>
                        <a:pt x="36" y="11"/>
                      </a:cubicBezTo>
                      <a:cubicBezTo>
                        <a:pt x="22" y="17"/>
                        <a:pt x="17" y="24"/>
                        <a:pt x="0" y="19"/>
                      </a:cubicBezTo>
                      <a:cubicBezTo>
                        <a:pt x="2" y="3"/>
                        <a:pt x="21" y="25"/>
                        <a:pt x="20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52" name="Freeform 64"/>
                <p:cNvSpPr/>
                <p:nvPr/>
              </p:nvSpPr>
              <p:spPr bwMode="auto">
                <a:xfrm>
                  <a:off x="3575050" y="1731963"/>
                  <a:ext cx="44450" cy="22225"/>
                </a:xfrm>
                <a:custGeom>
                  <a:avLst/>
                  <a:gdLst>
                    <a:gd name="T0" fmla="*/ 44 w 44"/>
                    <a:gd name="T1" fmla="*/ 2 h 22"/>
                    <a:gd name="T2" fmla="*/ 44 w 44"/>
                    <a:gd name="T3" fmla="*/ 2 h 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</a:cxnLst>
                  <a:rect l="0" t="0" r="r" b="b"/>
                  <a:pathLst>
                    <a:path w="44" h="22">
                      <a:moveTo>
                        <a:pt x="44" y="2"/>
                      </a:moveTo>
                      <a:cubicBezTo>
                        <a:pt x="23" y="22"/>
                        <a:pt x="0" y="0"/>
                        <a:pt x="44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53" name="Freeform 65"/>
                <p:cNvSpPr/>
                <p:nvPr/>
              </p:nvSpPr>
              <p:spPr bwMode="auto">
                <a:xfrm>
                  <a:off x="2998788" y="1738313"/>
                  <a:ext cx="14287" cy="20638"/>
                </a:xfrm>
                <a:custGeom>
                  <a:avLst/>
                  <a:gdLst>
                    <a:gd name="T0" fmla="*/ 1 w 13"/>
                    <a:gd name="T1" fmla="*/ 0 h 20"/>
                    <a:gd name="T2" fmla="*/ 13 w 13"/>
                    <a:gd name="T3" fmla="*/ 0 h 20"/>
                    <a:gd name="T4" fmla="*/ 13 w 13"/>
                    <a:gd name="T5" fmla="*/ 16 h 20"/>
                    <a:gd name="T6" fmla="*/ 1 w 13"/>
                    <a:gd name="T7" fmla="*/ 0 h 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3" h="20">
                      <a:moveTo>
                        <a:pt x="1" y="0"/>
                      </a:moveTo>
                      <a:cubicBezTo>
                        <a:pt x="5" y="0"/>
                        <a:pt x="9" y="0"/>
                        <a:pt x="13" y="0"/>
                      </a:cubicBezTo>
                      <a:cubicBezTo>
                        <a:pt x="13" y="5"/>
                        <a:pt x="13" y="11"/>
                        <a:pt x="13" y="16"/>
                      </a:cubicBezTo>
                      <a:cubicBezTo>
                        <a:pt x="0" y="20"/>
                        <a:pt x="0" y="10"/>
                        <a:pt x="1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54" name="Freeform 66"/>
                <p:cNvSpPr/>
                <p:nvPr/>
              </p:nvSpPr>
              <p:spPr bwMode="auto">
                <a:xfrm>
                  <a:off x="1901825" y="1738313"/>
                  <a:ext cx="36512" cy="19050"/>
                </a:xfrm>
                <a:custGeom>
                  <a:avLst/>
                  <a:gdLst>
                    <a:gd name="T0" fmla="*/ 36 w 36"/>
                    <a:gd name="T1" fmla="*/ 8 h 19"/>
                    <a:gd name="T2" fmla="*/ 0 w 36"/>
                    <a:gd name="T3" fmla="*/ 12 h 19"/>
                    <a:gd name="T4" fmla="*/ 36 w 36"/>
                    <a:gd name="T5" fmla="*/ 8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6" h="19">
                      <a:moveTo>
                        <a:pt x="36" y="8"/>
                      </a:moveTo>
                      <a:cubicBezTo>
                        <a:pt x="32" y="18"/>
                        <a:pt x="8" y="19"/>
                        <a:pt x="0" y="12"/>
                      </a:cubicBezTo>
                      <a:cubicBezTo>
                        <a:pt x="8" y="6"/>
                        <a:pt x="27" y="0"/>
                        <a:pt x="36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55" name="Freeform 67"/>
                <p:cNvSpPr/>
                <p:nvPr/>
              </p:nvSpPr>
              <p:spPr bwMode="auto">
                <a:xfrm>
                  <a:off x="2284413" y="1741488"/>
                  <a:ext cx="36512" cy="14288"/>
                </a:xfrm>
                <a:custGeom>
                  <a:avLst/>
                  <a:gdLst>
                    <a:gd name="T0" fmla="*/ 36 w 36"/>
                    <a:gd name="T1" fmla="*/ 0 h 13"/>
                    <a:gd name="T2" fmla="*/ 0 w 36"/>
                    <a:gd name="T3" fmla="*/ 12 h 13"/>
                    <a:gd name="T4" fmla="*/ 36 w 36"/>
                    <a:gd name="T5" fmla="*/ 0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6" h="13">
                      <a:moveTo>
                        <a:pt x="36" y="0"/>
                      </a:moveTo>
                      <a:cubicBezTo>
                        <a:pt x="32" y="12"/>
                        <a:pt x="17" y="13"/>
                        <a:pt x="0" y="12"/>
                      </a:cubicBezTo>
                      <a:cubicBezTo>
                        <a:pt x="4" y="0"/>
                        <a:pt x="24" y="4"/>
                        <a:pt x="36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56" name="Freeform 68"/>
                <p:cNvSpPr/>
                <p:nvPr/>
              </p:nvSpPr>
              <p:spPr bwMode="auto">
                <a:xfrm>
                  <a:off x="1990725" y="1744663"/>
                  <a:ext cx="76200" cy="36513"/>
                </a:xfrm>
                <a:custGeom>
                  <a:avLst/>
                  <a:gdLst>
                    <a:gd name="T0" fmla="*/ 76 w 76"/>
                    <a:gd name="T1" fmla="*/ 6 h 36"/>
                    <a:gd name="T2" fmla="*/ 48 w 76"/>
                    <a:gd name="T3" fmla="*/ 34 h 36"/>
                    <a:gd name="T4" fmla="*/ 0 w 76"/>
                    <a:gd name="T5" fmla="*/ 14 h 36"/>
                    <a:gd name="T6" fmla="*/ 76 w 76"/>
                    <a:gd name="T7" fmla="*/ 6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6" h="36">
                      <a:moveTo>
                        <a:pt x="76" y="6"/>
                      </a:moveTo>
                      <a:cubicBezTo>
                        <a:pt x="72" y="22"/>
                        <a:pt x="32" y="10"/>
                        <a:pt x="48" y="34"/>
                      </a:cubicBezTo>
                      <a:cubicBezTo>
                        <a:pt x="24" y="29"/>
                        <a:pt x="10" y="36"/>
                        <a:pt x="0" y="14"/>
                      </a:cubicBezTo>
                      <a:cubicBezTo>
                        <a:pt x="33" y="21"/>
                        <a:pt x="58" y="0"/>
                        <a:pt x="76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57" name="Freeform 69"/>
                <p:cNvSpPr/>
                <p:nvPr/>
              </p:nvSpPr>
              <p:spPr bwMode="auto">
                <a:xfrm>
                  <a:off x="1809750" y="1749425"/>
                  <a:ext cx="44450" cy="23813"/>
                </a:xfrm>
                <a:custGeom>
                  <a:avLst/>
                  <a:gdLst>
                    <a:gd name="T0" fmla="*/ 44 w 44"/>
                    <a:gd name="T1" fmla="*/ 1 h 24"/>
                    <a:gd name="T2" fmla="*/ 0 w 44"/>
                    <a:gd name="T3" fmla="*/ 9 h 24"/>
                    <a:gd name="T4" fmla="*/ 44 w 44"/>
                    <a:gd name="T5" fmla="*/ 1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44" h="24">
                      <a:moveTo>
                        <a:pt x="44" y="1"/>
                      </a:moveTo>
                      <a:cubicBezTo>
                        <a:pt x="43" y="24"/>
                        <a:pt x="20" y="2"/>
                        <a:pt x="0" y="9"/>
                      </a:cubicBezTo>
                      <a:cubicBezTo>
                        <a:pt x="8" y="0"/>
                        <a:pt x="27" y="1"/>
                        <a:pt x="44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58" name="Freeform 70"/>
                <p:cNvSpPr/>
                <p:nvPr/>
              </p:nvSpPr>
              <p:spPr bwMode="auto">
                <a:xfrm>
                  <a:off x="2497138" y="1754188"/>
                  <a:ext cx="36512" cy="15875"/>
                </a:xfrm>
                <a:custGeom>
                  <a:avLst/>
                  <a:gdLst>
                    <a:gd name="T0" fmla="*/ 28 w 36"/>
                    <a:gd name="T1" fmla="*/ 0 h 16"/>
                    <a:gd name="T2" fmla="*/ 36 w 36"/>
                    <a:gd name="T3" fmla="*/ 8 h 16"/>
                    <a:gd name="T4" fmla="*/ 0 w 36"/>
                    <a:gd name="T5" fmla="*/ 16 h 16"/>
                    <a:gd name="T6" fmla="*/ 28 w 36"/>
                    <a:gd name="T7" fmla="*/ 0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" h="16">
                      <a:moveTo>
                        <a:pt x="28" y="0"/>
                      </a:moveTo>
                      <a:cubicBezTo>
                        <a:pt x="32" y="1"/>
                        <a:pt x="31" y="8"/>
                        <a:pt x="36" y="8"/>
                      </a:cubicBezTo>
                      <a:cubicBezTo>
                        <a:pt x="28" y="12"/>
                        <a:pt x="14" y="9"/>
                        <a:pt x="0" y="16"/>
                      </a:cubicBezTo>
                      <a:cubicBezTo>
                        <a:pt x="2" y="3"/>
                        <a:pt x="23" y="10"/>
                        <a:pt x="28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59" name="Freeform 71"/>
                <p:cNvSpPr/>
                <p:nvPr/>
              </p:nvSpPr>
              <p:spPr bwMode="auto">
                <a:xfrm>
                  <a:off x="3095625" y="1749425"/>
                  <a:ext cx="22225" cy="34925"/>
                </a:xfrm>
                <a:custGeom>
                  <a:avLst/>
                  <a:gdLst>
                    <a:gd name="T0" fmla="*/ 5 w 21"/>
                    <a:gd name="T1" fmla="*/ 9 h 34"/>
                    <a:gd name="T2" fmla="*/ 21 w 21"/>
                    <a:gd name="T3" fmla="*/ 33 h 34"/>
                    <a:gd name="T4" fmla="*/ 5 w 21"/>
                    <a:gd name="T5" fmla="*/ 29 h 34"/>
                    <a:gd name="T6" fmla="*/ 5 w 21"/>
                    <a:gd name="T7" fmla="*/ 9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" h="34">
                      <a:moveTo>
                        <a:pt x="5" y="9"/>
                      </a:moveTo>
                      <a:cubicBezTo>
                        <a:pt x="12" y="0"/>
                        <a:pt x="20" y="23"/>
                        <a:pt x="21" y="33"/>
                      </a:cubicBezTo>
                      <a:cubicBezTo>
                        <a:pt x="14" y="34"/>
                        <a:pt x="13" y="28"/>
                        <a:pt x="5" y="29"/>
                      </a:cubicBezTo>
                      <a:cubicBezTo>
                        <a:pt x="0" y="19"/>
                        <a:pt x="17" y="12"/>
                        <a:pt x="5" y="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60" name="Freeform 72"/>
                <p:cNvSpPr/>
                <p:nvPr/>
              </p:nvSpPr>
              <p:spPr bwMode="auto">
                <a:xfrm>
                  <a:off x="2147888" y="1752600"/>
                  <a:ext cx="60325" cy="14288"/>
                </a:xfrm>
                <a:custGeom>
                  <a:avLst/>
                  <a:gdLst>
                    <a:gd name="T0" fmla="*/ 0 w 60"/>
                    <a:gd name="T1" fmla="*/ 9 h 14"/>
                    <a:gd name="T2" fmla="*/ 60 w 60"/>
                    <a:gd name="T3" fmla="*/ 5 h 14"/>
                    <a:gd name="T4" fmla="*/ 0 w 60"/>
                    <a:gd name="T5" fmla="*/ 9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60" h="14">
                      <a:moveTo>
                        <a:pt x="0" y="9"/>
                      </a:moveTo>
                      <a:cubicBezTo>
                        <a:pt x="12" y="0"/>
                        <a:pt x="41" y="8"/>
                        <a:pt x="60" y="5"/>
                      </a:cubicBezTo>
                      <a:cubicBezTo>
                        <a:pt x="48" y="14"/>
                        <a:pt x="19" y="6"/>
                        <a:pt x="0" y="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61" name="Freeform 73"/>
                <p:cNvSpPr/>
                <p:nvPr/>
              </p:nvSpPr>
              <p:spPr bwMode="auto">
                <a:xfrm>
                  <a:off x="3438525" y="1752600"/>
                  <a:ext cx="52387" cy="17463"/>
                </a:xfrm>
                <a:custGeom>
                  <a:avLst/>
                  <a:gdLst>
                    <a:gd name="T0" fmla="*/ 53 w 53"/>
                    <a:gd name="T1" fmla="*/ 5 h 17"/>
                    <a:gd name="T2" fmla="*/ 53 w 53"/>
                    <a:gd name="T3" fmla="*/ 5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</a:cxnLst>
                  <a:rect l="0" t="0" r="r" b="b"/>
                  <a:pathLst>
                    <a:path w="53" h="17">
                      <a:moveTo>
                        <a:pt x="53" y="5"/>
                      </a:moveTo>
                      <a:cubicBezTo>
                        <a:pt x="9" y="17"/>
                        <a:pt x="0" y="0"/>
                        <a:pt x="53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62" name="Freeform 74"/>
                <p:cNvSpPr/>
                <p:nvPr/>
              </p:nvSpPr>
              <p:spPr bwMode="auto">
                <a:xfrm>
                  <a:off x="2279650" y="1757363"/>
                  <a:ext cx="33337" cy="15875"/>
                </a:xfrm>
                <a:custGeom>
                  <a:avLst/>
                  <a:gdLst>
                    <a:gd name="T0" fmla="*/ 0 w 32"/>
                    <a:gd name="T1" fmla="*/ 9 h 16"/>
                    <a:gd name="T2" fmla="*/ 32 w 32"/>
                    <a:gd name="T3" fmla="*/ 5 h 16"/>
                    <a:gd name="T4" fmla="*/ 0 w 32"/>
                    <a:gd name="T5" fmla="*/ 9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2" h="16">
                      <a:moveTo>
                        <a:pt x="0" y="9"/>
                      </a:moveTo>
                      <a:cubicBezTo>
                        <a:pt x="3" y="0"/>
                        <a:pt x="22" y="7"/>
                        <a:pt x="32" y="5"/>
                      </a:cubicBezTo>
                      <a:cubicBezTo>
                        <a:pt x="27" y="16"/>
                        <a:pt x="10" y="13"/>
                        <a:pt x="0" y="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63" name="Freeform 75"/>
                <p:cNvSpPr/>
                <p:nvPr/>
              </p:nvSpPr>
              <p:spPr bwMode="auto">
                <a:xfrm>
                  <a:off x="3143250" y="1762125"/>
                  <a:ext cx="25400" cy="22225"/>
                </a:xfrm>
                <a:custGeom>
                  <a:avLst/>
                  <a:gdLst>
                    <a:gd name="T0" fmla="*/ 14 w 26"/>
                    <a:gd name="T1" fmla="*/ 0 h 22"/>
                    <a:gd name="T2" fmla="*/ 26 w 26"/>
                    <a:gd name="T3" fmla="*/ 4 h 22"/>
                    <a:gd name="T4" fmla="*/ 2 w 26"/>
                    <a:gd name="T5" fmla="*/ 20 h 22"/>
                    <a:gd name="T6" fmla="*/ 14 w 26"/>
                    <a:gd name="T7" fmla="*/ 0 h 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6" h="22">
                      <a:moveTo>
                        <a:pt x="14" y="0"/>
                      </a:moveTo>
                      <a:cubicBezTo>
                        <a:pt x="17" y="2"/>
                        <a:pt x="20" y="4"/>
                        <a:pt x="26" y="4"/>
                      </a:cubicBezTo>
                      <a:cubicBezTo>
                        <a:pt x="25" y="17"/>
                        <a:pt x="17" y="22"/>
                        <a:pt x="2" y="20"/>
                      </a:cubicBezTo>
                      <a:cubicBezTo>
                        <a:pt x="0" y="7"/>
                        <a:pt x="13" y="9"/>
                        <a:pt x="14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64" name="Freeform 76"/>
                <p:cNvSpPr/>
                <p:nvPr/>
              </p:nvSpPr>
              <p:spPr bwMode="auto">
                <a:xfrm>
                  <a:off x="2312988" y="1781175"/>
                  <a:ext cx="22225" cy="20638"/>
                </a:xfrm>
                <a:custGeom>
                  <a:avLst/>
                  <a:gdLst>
                    <a:gd name="T0" fmla="*/ 0 w 23"/>
                    <a:gd name="T1" fmla="*/ 9 h 20"/>
                    <a:gd name="T2" fmla="*/ 20 w 23"/>
                    <a:gd name="T3" fmla="*/ 17 h 20"/>
                    <a:gd name="T4" fmla="*/ 0 w 23"/>
                    <a:gd name="T5" fmla="*/ 9 h 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3" h="20">
                      <a:moveTo>
                        <a:pt x="0" y="9"/>
                      </a:moveTo>
                      <a:cubicBezTo>
                        <a:pt x="3" y="0"/>
                        <a:pt x="23" y="7"/>
                        <a:pt x="20" y="17"/>
                      </a:cubicBezTo>
                      <a:cubicBezTo>
                        <a:pt x="7" y="20"/>
                        <a:pt x="8" y="11"/>
                        <a:pt x="0" y="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65" name="Freeform 77"/>
                <p:cNvSpPr/>
                <p:nvPr/>
              </p:nvSpPr>
              <p:spPr bwMode="auto">
                <a:xfrm>
                  <a:off x="2835275" y="1776413"/>
                  <a:ext cx="88900" cy="30163"/>
                </a:xfrm>
                <a:custGeom>
                  <a:avLst/>
                  <a:gdLst>
                    <a:gd name="T0" fmla="*/ 88 w 88"/>
                    <a:gd name="T1" fmla="*/ 26 h 30"/>
                    <a:gd name="T2" fmla="*/ 0 w 88"/>
                    <a:gd name="T3" fmla="*/ 30 h 30"/>
                    <a:gd name="T4" fmla="*/ 32 w 88"/>
                    <a:gd name="T5" fmla="*/ 22 h 30"/>
                    <a:gd name="T6" fmla="*/ 88 w 88"/>
                    <a:gd name="T7" fmla="*/ 26 h 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8" h="30">
                      <a:moveTo>
                        <a:pt x="88" y="26"/>
                      </a:moveTo>
                      <a:cubicBezTo>
                        <a:pt x="61" y="15"/>
                        <a:pt x="28" y="29"/>
                        <a:pt x="0" y="30"/>
                      </a:cubicBezTo>
                      <a:cubicBezTo>
                        <a:pt x="12" y="15"/>
                        <a:pt x="17" y="11"/>
                        <a:pt x="32" y="22"/>
                      </a:cubicBezTo>
                      <a:cubicBezTo>
                        <a:pt x="46" y="14"/>
                        <a:pt x="85" y="0"/>
                        <a:pt x="88" y="2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66" name="Freeform 78"/>
                <p:cNvSpPr/>
                <p:nvPr/>
              </p:nvSpPr>
              <p:spPr bwMode="auto">
                <a:xfrm>
                  <a:off x="3121025" y="1787525"/>
                  <a:ext cx="47625" cy="42863"/>
                </a:xfrm>
                <a:custGeom>
                  <a:avLst/>
                  <a:gdLst>
                    <a:gd name="T0" fmla="*/ 28 w 48"/>
                    <a:gd name="T1" fmla="*/ 27 h 43"/>
                    <a:gd name="T2" fmla="*/ 48 w 48"/>
                    <a:gd name="T3" fmla="*/ 27 h 43"/>
                    <a:gd name="T4" fmla="*/ 0 w 48"/>
                    <a:gd name="T5" fmla="*/ 43 h 43"/>
                    <a:gd name="T6" fmla="*/ 12 w 48"/>
                    <a:gd name="T7" fmla="*/ 11 h 43"/>
                    <a:gd name="T8" fmla="*/ 36 w 48"/>
                    <a:gd name="T9" fmla="*/ 11 h 43"/>
                    <a:gd name="T10" fmla="*/ 28 w 48"/>
                    <a:gd name="T11" fmla="*/ 27 h 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8" h="43">
                      <a:moveTo>
                        <a:pt x="28" y="27"/>
                      </a:moveTo>
                      <a:cubicBezTo>
                        <a:pt x="31" y="37"/>
                        <a:pt x="40" y="14"/>
                        <a:pt x="48" y="27"/>
                      </a:cubicBezTo>
                      <a:cubicBezTo>
                        <a:pt x="38" y="38"/>
                        <a:pt x="18" y="40"/>
                        <a:pt x="0" y="43"/>
                      </a:cubicBezTo>
                      <a:cubicBezTo>
                        <a:pt x="9" y="41"/>
                        <a:pt x="30" y="15"/>
                        <a:pt x="12" y="11"/>
                      </a:cubicBezTo>
                      <a:cubicBezTo>
                        <a:pt x="16" y="0"/>
                        <a:pt x="29" y="12"/>
                        <a:pt x="36" y="11"/>
                      </a:cubicBezTo>
                      <a:cubicBezTo>
                        <a:pt x="35" y="18"/>
                        <a:pt x="33" y="24"/>
                        <a:pt x="28" y="2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67" name="Freeform 79"/>
                <p:cNvSpPr/>
                <p:nvPr/>
              </p:nvSpPr>
              <p:spPr bwMode="auto">
                <a:xfrm>
                  <a:off x="3065463" y="1797050"/>
                  <a:ext cx="71437" cy="26988"/>
                </a:xfrm>
                <a:custGeom>
                  <a:avLst/>
                  <a:gdLst>
                    <a:gd name="T0" fmla="*/ 60 w 71"/>
                    <a:gd name="T1" fmla="*/ 6 h 27"/>
                    <a:gd name="T2" fmla="*/ 0 w 71"/>
                    <a:gd name="T3" fmla="*/ 6 h 27"/>
                    <a:gd name="T4" fmla="*/ 60 w 71"/>
                    <a:gd name="T5" fmla="*/ 6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71" h="27">
                      <a:moveTo>
                        <a:pt x="60" y="6"/>
                      </a:moveTo>
                      <a:cubicBezTo>
                        <a:pt x="71" y="24"/>
                        <a:pt x="5" y="27"/>
                        <a:pt x="0" y="6"/>
                      </a:cubicBezTo>
                      <a:cubicBezTo>
                        <a:pt x="32" y="0"/>
                        <a:pt x="52" y="14"/>
                        <a:pt x="60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68" name="Freeform 80"/>
                <p:cNvSpPr/>
                <p:nvPr/>
              </p:nvSpPr>
              <p:spPr bwMode="auto">
                <a:xfrm>
                  <a:off x="2754313" y="1808163"/>
                  <a:ext cx="41275" cy="15875"/>
                </a:xfrm>
                <a:custGeom>
                  <a:avLst/>
                  <a:gdLst>
                    <a:gd name="T0" fmla="*/ 40 w 40"/>
                    <a:gd name="T1" fmla="*/ 6 h 15"/>
                    <a:gd name="T2" fmla="*/ 0 w 40"/>
                    <a:gd name="T3" fmla="*/ 10 h 15"/>
                    <a:gd name="T4" fmla="*/ 40 w 40"/>
                    <a:gd name="T5" fmla="*/ 6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40" h="15">
                      <a:moveTo>
                        <a:pt x="40" y="6"/>
                      </a:moveTo>
                      <a:cubicBezTo>
                        <a:pt x="34" y="15"/>
                        <a:pt x="12" y="7"/>
                        <a:pt x="0" y="10"/>
                      </a:cubicBezTo>
                      <a:cubicBezTo>
                        <a:pt x="8" y="0"/>
                        <a:pt x="28" y="1"/>
                        <a:pt x="40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69" name="Freeform 81"/>
                <p:cNvSpPr/>
                <p:nvPr/>
              </p:nvSpPr>
              <p:spPr bwMode="auto">
                <a:xfrm>
                  <a:off x="2671763" y="1804988"/>
                  <a:ext cx="28575" cy="30163"/>
                </a:xfrm>
                <a:custGeom>
                  <a:avLst/>
                  <a:gdLst>
                    <a:gd name="T0" fmla="*/ 26 w 27"/>
                    <a:gd name="T1" fmla="*/ 17 h 29"/>
                    <a:gd name="T2" fmla="*/ 2 w 27"/>
                    <a:gd name="T3" fmla="*/ 13 h 29"/>
                    <a:gd name="T4" fmla="*/ 26 w 27"/>
                    <a:gd name="T5" fmla="*/ 17 h 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7" h="29">
                      <a:moveTo>
                        <a:pt x="26" y="17"/>
                      </a:moveTo>
                      <a:cubicBezTo>
                        <a:pt x="14" y="11"/>
                        <a:pt x="0" y="29"/>
                        <a:pt x="2" y="13"/>
                      </a:cubicBezTo>
                      <a:cubicBezTo>
                        <a:pt x="9" y="13"/>
                        <a:pt x="27" y="0"/>
                        <a:pt x="26" y="1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70" name="Freeform 82"/>
                <p:cNvSpPr/>
                <p:nvPr/>
              </p:nvSpPr>
              <p:spPr bwMode="auto">
                <a:xfrm>
                  <a:off x="3201988" y="1814513"/>
                  <a:ext cx="63500" cy="30163"/>
                </a:xfrm>
                <a:custGeom>
                  <a:avLst/>
                  <a:gdLst>
                    <a:gd name="T0" fmla="*/ 24 w 64"/>
                    <a:gd name="T1" fmla="*/ 0 h 29"/>
                    <a:gd name="T2" fmla="*/ 64 w 64"/>
                    <a:gd name="T3" fmla="*/ 0 h 29"/>
                    <a:gd name="T4" fmla="*/ 0 w 64"/>
                    <a:gd name="T5" fmla="*/ 20 h 29"/>
                    <a:gd name="T6" fmla="*/ 24 w 64"/>
                    <a:gd name="T7" fmla="*/ 0 h 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4" h="29">
                      <a:moveTo>
                        <a:pt x="24" y="0"/>
                      </a:moveTo>
                      <a:cubicBezTo>
                        <a:pt x="37" y="0"/>
                        <a:pt x="51" y="0"/>
                        <a:pt x="64" y="0"/>
                      </a:cubicBezTo>
                      <a:cubicBezTo>
                        <a:pt x="42" y="4"/>
                        <a:pt x="22" y="29"/>
                        <a:pt x="0" y="20"/>
                      </a:cubicBezTo>
                      <a:cubicBezTo>
                        <a:pt x="9" y="15"/>
                        <a:pt x="25" y="16"/>
                        <a:pt x="24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71" name="Freeform 83"/>
                <p:cNvSpPr/>
                <p:nvPr/>
              </p:nvSpPr>
              <p:spPr bwMode="auto">
                <a:xfrm>
                  <a:off x="3048000" y="1825625"/>
                  <a:ext cx="41275" cy="17463"/>
                </a:xfrm>
                <a:custGeom>
                  <a:avLst/>
                  <a:gdLst>
                    <a:gd name="T0" fmla="*/ 21 w 41"/>
                    <a:gd name="T1" fmla="*/ 10 h 18"/>
                    <a:gd name="T2" fmla="*/ 37 w 41"/>
                    <a:gd name="T3" fmla="*/ 18 h 18"/>
                    <a:gd name="T4" fmla="*/ 13 w 41"/>
                    <a:gd name="T5" fmla="*/ 18 h 18"/>
                    <a:gd name="T6" fmla="*/ 29 w 41"/>
                    <a:gd name="T7" fmla="*/ 14 h 18"/>
                    <a:gd name="T8" fmla="*/ 21 w 41"/>
                    <a:gd name="T9" fmla="*/ 10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" h="18">
                      <a:moveTo>
                        <a:pt x="21" y="10"/>
                      </a:moveTo>
                      <a:cubicBezTo>
                        <a:pt x="24" y="0"/>
                        <a:pt x="41" y="8"/>
                        <a:pt x="37" y="18"/>
                      </a:cubicBezTo>
                      <a:cubicBezTo>
                        <a:pt x="29" y="18"/>
                        <a:pt x="21" y="18"/>
                        <a:pt x="13" y="18"/>
                      </a:cubicBezTo>
                      <a:cubicBezTo>
                        <a:pt x="0" y="13"/>
                        <a:pt x="24" y="13"/>
                        <a:pt x="29" y="14"/>
                      </a:cubicBezTo>
                      <a:cubicBezTo>
                        <a:pt x="29" y="10"/>
                        <a:pt x="24" y="11"/>
                        <a:pt x="21" y="1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72" name="Freeform 84"/>
                <p:cNvSpPr/>
                <p:nvPr/>
              </p:nvSpPr>
              <p:spPr bwMode="auto">
                <a:xfrm>
                  <a:off x="3081338" y="1835150"/>
                  <a:ext cx="34925" cy="28575"/>
                </a:xfrm>
                <a:custGeom>
                  <a:avLst/>
                  <a:gdLst>
                    <a:gd name="T0" fmla="*/ 20 w 35"/>
                    <a:gd name="T1" fmla="*/ 0 h 29"/>
                    <a:gd name="T2" fmla="*/ 28 w 35"/>
                    <a:gd name="T3" fmla="*/ 20 h 29"/>
                    <a:gd name="T4" fmla="*/ 0 w 35"/>
                    <a:gd name="T5" fmla="*/ 24 h 29"/>
                    <a:gd name="T6" fmla="*/ 20 w 35"/>
                    <a:gd name="T7" fmla="*/ 0 h 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5" h="29">
                      <a:moveTo>
                        <a:pt x="20" y="0"/>
                      </a:moveTo>
                      <a:cubicBezTo>
                        <a:pt x="35" y="3"/>
                        <a:pt x="9" y="25"/>
                        <a:pt x="28" y="20"/>
                      </a:cubicBezTo>
                      <a:cubicBezTo>
                        <a:pt x="26" y="29"/>
                        <a:pt x="8" y="22"/>
                        <a:pt x="0" y="24"/>
                      </a:cubicBezTo>
                      <a:cubicBezTo>
                        <a:pt x="4" y="13"/>
                        <a:pt x="16" y="11"/>
                        <a:pt x="2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73" name="Freeform 85"/>
                <p:cNvSpPr/>
                <p:nvPr/>
              </p:nvSpPr>
              <p:spPr bwMode="auto">
                <a:xfrm>
                  <a:off x="3160713" y="1835150"/>
                  <a:ext cx="33337" cy="26988"/>
                </a:xfrm>
                <a:custGeom>
                  <a:avLst/>
                  <a:gdLst>
                    <a:gd name="T0" fmla="*/ 32 w 32"/>
                    <a:gd name="T1" fmla="*/ 0 h 27"/>
                    <a:gd name="T2" fmla="*/ 32 w 32"/>
                    <a:gd name="T3" fmla="*/ 12 h 27"/>
                    <a:gd name="T4" fmla="*/ 0 w 32"/>
                    <a:gd name="T5" fmla="*/ 24 h 27"/>
                    <a:gd name="T6" fmla="*/ 32 w 32"/>
                    <a:gd name="T7" fmla="*/ 0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2" h="27">
                      <a:moveTo>
                        <a:pt x="32" y="0"/>
                      </a:moveTo>
                      <a:cubicBezTo>
                        <a:pt x="29" y="3"/>
                        <a:pt x="26" y="11"/>
                        <a:pt x="32" y="12"/>
                      </a:cubicBezTo>
                      <a:cubicBezTo>
                        <a:pt x="22" y="17"/>
                        <a:pt x="18" y="27"/>
                        <a:pt x="0" y="24"/>
                      </a:cubicBezTo>
                      <a:cubicBezTo>
                        <a:pt x="9" y="15"/>
                        <a:pt x="13" y="0"/>
                        <a:pt x="32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74" name="Freeform 86"/>
                <p:cNvSpPr/>
                <p:nvPr/>
              </p:nvSpPr>
              <p:spPr bwMode="auto">
                <a:xfrm>
                  <a:off x="3251200" y="1831975"/>
                  <a:ext cx="49212" cy="34925"/>
                </a:xfrm>
                <a:custGeom>
                  <a:avLst/>
                  <a:gdLst>
                    <a:gd name="T0" fmla="*/ 43 w 49"/>
                    <a:gd name="T1" fmla="*/ 3 h 35"/>
                    <a:gd name="T2" fmla="*/ 47 w 49"/>
                    <a:gd name="T3" fmla="*/ 23 h 35"/>
                    <a:gd name="T4" fmla="*/ 31 w 49"/>
                    <a:gd name="T5" fmla="*/ 27 h 35"/>
                    <a:gd name="T6" fmla="*/ 35 w 49"/>
                    <a:gd name="T7" fmla="*/ 11 h 35"/>
                    <a:gd name="T8" fmla="*/ 7 w 49"/>
                    <a:gd name="T9" fmla="*/ 31 h 35"/>
                    <a:gd name="T10" fmla="*/ 15 w 49"/>
                    <a:gd name="T11" fmla="*/ 7 h 35"/>
                    <a:gd name="T12" fmla="*/ 11 w 49"/>
                    <a:gd name="T13" fmla="*/ 23 h 35"/>
                    <a:gd name="T14" fmla="*/ 43 w 49"/>
                    <a:gd name="T15" fmla="*/ 3 h 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49" h="35">
                      <a:moveTo>
                        <a:pt x="43" y="3"/>
                      </a:moveTo>
                      <a:cubicBezTo>
                        <a:pt x="33" y="12"/>
                        <a:pt x="49" y="10"/>
                        <a:pt x="47" y="23"/>
                      </a:cubicBezTo>
                      <a:cubicBezTo>
                        <a:pt x="43" y="26"/>
                        <a:pt x="38" y="27"/>
                        <a:pt x="31" y="27"/>
                      </a:cubicBezTo>
                      <a:cubicBezTo>
                        <a:pt x="34" y="23"/>
                        <a:pt x="35" y="18"/>
                        <a:pt x="35" y="11"/>
                      </a:cubicBezTo>
                      <a:cubicBezTo>
                        <a:pt x="18" y="10"/>
                        <a:pt x="27" y="35"/>
                        <a:pt x="7" y="31"/>
                      </a:cubicBezTo>
                      <a:cubicBezTo>
                        <a:pt x="4" y="21"/>
                        <a:pt x="0" y="8"/>
                        <a:pt x="15" y="7"/>
                      </a:cubicBezTo>
                      <a:cubicBezTo>
                        <a:pt x="12" y="11"/>
                        <a:pt x="11" y="16"/>
                        <a:pt x="11" y="23"/>
                      </a:cubicBezTo>
                      <a:cubicBezTo>
                        <a:pt x="22" y="17"/>
                        <a:pt x="23" y="0"/>
                        <a:pt x="43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75" name="Freeform 87"/>
                <p:cNvSpPr/>
                <p:nvPr/>
              </p:nvSpPr>
              <p:spPr bwMode="auto">
                <a:xfrm>
                  <a:off x="2155825" y="1841500"/>
                  <a:ext cx="60325" cy="22225"/>
                </a:xfrm>
                <a:custGeom>
                  <a:avLst/>
                  <a:gdLst>
                    <a:gd name="T0" fmla="*/ 60 w 60"/>
                    <a:gd name="T1" fmla="*/ 2 h 23"/>
                    <a:gd name="T2" fmla="*/ 0 w 60"/>
                    <a:gd name="T3" fmla="*/ 14 h 23"/>
                    <a:gd name="T4" fmla="*/ 60 w 60"/>
                    <a:gd name="T5" fmla="*/ 2 h 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60" h="23">
                      <a:moveTo>
                        <a:pt x="60" y="2"/>
                      </a:moveTo>
                      <a:cubicBezTo>
                        <a:pt x="57" y="23"/>
                        <a:pt x="21" y="11"/>
                        <a:pt x="0" y="14"/>
                      </a:cubicBezTo>
                      <a:cubicBezTo>
                        <a:pt x="16" y="0"/>
                        <a:pt x="33" y="8"/>
                        <a:pt x="60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76" name="Freeform 88"/>
                <p:cNvSpPr/>
                <p:nvPr/>
              </p:nvSpPr>
              <p:spPr bwMode="auto">
                <a:xfrm>
                  <a:off x="3205163" y="1843088"/>
                  <a:ext cx="36512" cy="20638"/>
                </a:xfrm>
                <a:custGeom>
                  <a:avLst/>
                  <a:gdLst>
                    <a:gd name="T0" fmla="*/ 8 w 36"/>
                    <a:gd name="T1" fmla="*/ 0 h 21"/>
                    <a:gd name="T2" fmla="*/ 36 w 36"/>
                    <a:gd name="T3" fmla="*/ 0 h 21"/>
                    <a:gd name="T4" fmla="*/ 0 w 36"/>
                    <a:gd name="T5" fmla="*/ 20 h 21"/>
                    <a:gd name="T6" fmla="*/ 8 w 36"/>
                    <a:gd name="T7" fmla="*/ 0 h 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" h="21">
                      <a:moveTo>
                        <a:pt x="8" y="0"/>
                      </a:moveTo>
                      <a:cubicBezTo>
                        <a:pt x="17" y="0"/>
                        <a:pt x="27" y="0"/>
                        <a:pt x="36" y="0"/>
                      </a:cubicBezTo>
                      <a:cubicBezTo>
                        <a:pt x="18" y="8"/>
                        <a:pt x="29" y="21"/>
                        <a:pt x="0" y="20"/>
                      </a:cubicBezTo>
                      <a:cubicBezTo>
                        <a:pt x="7" y="6"/>
                        <a:pt x="20" y="17"/>
                        <a:pt x="8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77" name="Freeform 89"/>
                <p:cNvSpPr/>
                <p:nvPr/>
              </p:nvSpPr>
              <p:spPr bwMode="auto">
                <a:xfrm>
                  <a:off x="1620838" y="1858963"/>
                  <a:ext cx="136525" cy="52388"/>
                </a:xfrm>
                <a:custGeom>
                  <a:avLst/>
                  <a:gdLst>
                    <a:gd name="T0" fmla="*/ 87 w 135"/>
                    <a:gd name="T1" fmla="*/ 28 h 52"/>
                    <a:gd name="T2" fmla="*/ 75 w 135"/>
                    <a:gd name="T3" fmla="*/ 36 h 52"/>
                    <a:gd name="T4" fmla="*/ 47 w 135"/>
                    <a:gd name="T5" fmla="*/ 28 h 52"/>
                    <a:gd name="T6" fmla="*/ 11 w 135"/>
                    <a:gd name="T7" fmla="*/ 52 h 52"/>
                    <a:gd name="T8" fmla="*/ 19 w 135"/>
                    <a:gd name="T9" fmla="*/ 36 h 52"/>
                    <a:gd name="T10" fmla="*/ 3 w 135"/>
                    <a:gd name="T11" fmla="*/ 32 h 52"/>
                    <a:gd name="T12" fmla="*/ 23 w 135"/>
                    <a:gd name="T13" fmla="*/ 12 h 52"/>
                    <a:gd name="T14" fmla="*/ 79 w 135"/>
                    <a:gd name="T15" fmla="*/ 8 h 52"/>
                    <a:gd name="T16" fmla="*/ 59 w 135"/>
                    <a:gd name="T17" fmla="*/ 16 h 52"/>
                    <a:gd name="T18" fmla="*/ 83 w 135"/>
                    <a:gd name="T19" fmla="*/ 20 h 52"/>
                    <a:gd name="T20" fmla="*/ 135 w 135"/>
                    <a:gd name="T21" fmla="*/ 0 h 52"/>
                    <a:gd name="T22" fmla="*/ 123 w 135"/>
                    <a:gd name="T23" fmla="*/ 4 h 52"/>
                    <a:gd name="T24" fmla="*/ 127 w 135"/>
                    <a:gd name="T25" fmla="*/ 16 h 52"/>
                    <a:gd name="T26" fmla="*/ 79 w 135"/>
                    <a:gd name="T27" fmla="*/ 36 h 52"/>
                    <a:gd name="T28" fmla="*/ 87 w 135"/>
                    <a:gd name="T29" fmla="*/ 28 h 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135" h="52">
                      <a:moveTo>
                        <a:pt x="87" y="28"/>
                      </a:moveTo>
                      <a:cubicBezTo>
                        <a:pt x="88" y="21"/>
                        <a:pt x="71" y="28"/>
                        <a:pt x="75" y="36"/>
                      </a:cubicBezTo>
                      <a:cubicBezTo>
                        <a:pt x="60" y="39"/>
                        <a:pt x="60" y="27"/>
                        <a:pt x="47" y="28"/>
                      </a:cubicBezTo>
                      <a:cubicBezTo>
                        <a:pt x="63" y="38"/>
                        <a:pt x="23" y="45"/>
                        <a:pt x="11" y="52"/>
                      </a:cubicBezTo>
                      <a:cubicBezTo>
                        <a:pt x="13" y="39"/>
                        <a:pt x="0" y="34"/>
                        <a:pt x="19" y="36"/>
                      </a:cubicBezTo>
                      <a:cubicBezTo>
                        <a:pt x="18" y="31"/>
                        <a:pt x="9" y="33"/>
                        <a:pt x="3" y="32"/>
                      </a:cubicBezTo>
                      <a:cubicBezTo>
                        <a:pt x="10" y="19"/>
                        <a:pt x="27" y="28"/>
                        <a:pt x="23" y="12"/>
                      </a:cubicBezTo>
                      <a:cubicBezTo>
                        <a:pt x="46" y="15"/>
                        <a:pt x="57" y="6"/>
                        <a:pt x="79" y="8"/>
                      </a:cubicBezTo>
                      <a:cubicBezTo>
                        <a:pt x="78" y="17"/>
                        <a:pt x="69" y="17"/>
                        <a:pt x="59" y="16"/>
                      </a:cubicBezTo>
                      <a:cubicBezTo>
                        <a:pt x="60" y="25"/>
                        <a:pt x="76" y="18"/>
                        <a:pt x="83" y="20"/>
                      </a:cubicBezTo>
                      <a:cubicBezTo>
                        <a:pt x="83" y="8"/>
                        <a:pt x="112" y="1"/>
                        <a:pt x="135" y="0"/>
                      </a:cubicBezTo>
                      <a:cubicBezTo>
                        <a:pt x="134" y="5"/>
                        <a:pt x="128" y="3"/>
                        <a:pt x="123" y="4"/>
                      </a:cubicBezTo>
                      <a:cubicBezTo>
                        <a:pt x="125" y="7"/>
                        <a:pt x="127" y="10"/>
                        <a:pt x="127" y="16"/>
                      </a:cubicBezTo>
                      <a:cubicBezTo>
                        <a:pt x="101" y="13"/>
                        <a:pt x="101" y="36"/>
                        <a:pt x="79" y="36"/>
                      </a:cubicBezTo>
                      <a:cubicBezTo>
                        <a:pt x="81" y="32"/>
                        <a:pt x="83" y="29"/>
                        <a:pt x="87" y="2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78" name="Freeform 90"/>
                <p:cNvSpPr/>
                <p:nvPr/>
              </p:nvSpPr>
              <p:spPr bwMode="auto">
                <a:xfrm>
                  <a:off x="1873250" y="1858963"/>
                  <a:ext cx="20637" cy="28575"/>
                </a:xfrm>
                <a:custGeom>
                  <a:avLst/>
                  <a:gdLst>
                    <a:gd name="T0" fmla="*/ 4 w 20"/>
                    <a:gd name="T1" fmla="*/ 0 h 28"/>
                    <a:gd name="T2" fmla="*/ 20 w 20"/>
                    <a:gd name="T3" fmla="*/ 0 h 28"/>
                    <a:gd name="T4" fmla="*/ 20 w 20"/>
                    <a:gd name="T5" fmla="*/ 12 h 28"/>
                    <a:gd name="T6" fmla="*/ 12 w 20"/>
                    <a:gd name="T7" fmla="*/ 8 h 28"/>
                    <a:gd name="T8" fmla="*/ 16 w 20"/>
                    <a:gd name="T9" fmla="*/ 16 h 28"/>
                    <a:gd name="T10" fmla="*/ 0 w 20"/>
                    <a:gd name="T11" fmla="*/ 16 h 28"/>
                    <a:gd name="T12" fmla="*/ 4 w 20"/>
                    <a:gd name="T13" fmla="*/ 0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0" h="28">
                      <a:moveTo>
                        <a:pt x="4" y="0"/>
                      </a:moveTo>
                      <a:cubicBezTo>
                        <a:pt x="9" y="0"/>
                        <a:pt x="15" y="0"/>
                        <a:pt x="20" y="0"/>
                      </a:cubicBezTo>
                      <a:cubicBezTo>
                        <a:pt x="20" y="4"/>
                        <a:pt x="20" y="8"/>
                        <a:pt x="20" y="12"/>
                      </a:cubicBezTo>
                      <a:cubicBezTo>
                        <a:pt x="17" y="11"/>
                        <a:pt x="16" y="8"/>
                        <a:pt x="12" y="8"/>
                      </a:cubicBezTo>
                      <a:cubicBezTo>
                        <a:pt x="11" y="13"/>
                        <a:pt x="13" y="15"/>
                        <a:pt x="16" y="16"/>
                      </a:cubicBezTo>
                      <a:cubicBezTo>
                        <a:pt x="13" y="28"/>
                        <a:pt x="7" y="12"/>
                        <a:pt x="0" y="16"/>
                      </a:cubicBezTo>
                      <a:cubicBezTo>
                        <a:pt x="3" y="12"/>
                        <a:pt x="4" y="7"/>
                        <a:pt x="4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79" name="Freeform 91"/>
                <p:cNvSpPr/>
                <p:nvPr/>
              </p:nvSpPr>
              <p:spPr bwMode="auto">
                <a:xfrm>
                  <a:off x="2159000" y="1863725"/>
                  <a:ext cx="36512" cy="15875"/>
                </a:xfrm>
                <a:custGeom>
                  <a:avLst/>
                  <a:gdLst>
                    <a:gd name="T0" fmla="*/ 0 w 36"/>
                    <a:gd name="T1" fmla="*/ 0 h 16"/>
                    <a:gd name="T2" fmla="*/ 36 w 36"/>
                    <a:gd name="T3" fmla="*/ 0 h 16"/>
                    <a:gd name="T4" fmla="*/ 16 w 36"/>
                    <a:gd name="T5" fmla="*/ 16 h 16"/>
                    <a:gd name="T6" fmla="*/ 0 w 36"/>
                    <a:gd name="T7" fmla="*/ 0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" h="16">
                      <a:moveTo>
                        <a:pt x="0" y="0"/>
                      </a:moveTo>
                      <a:cubicBezTo>
                        <a:pt x="23" y="3"/>
                        <a:pt x="16" y="9"/>
                        <a:pt x="36" y="0"/>
                      </a:cubicBezTo>
                      <a:cubicBezTo>
                        <a:pt x="31" y="7"/>
                        <a:pt x="28" y="16"/>
                        <a:pt x="16" y="16"/>
                      </a:cubicBezTo>
                      <a:cubicBezTo>
                        <a:pt x="6" y="16"/>
                        <a:pt x="0" y="10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80" name="Freeform 92"/>
                <p:cNvSpPr/>
                <p:nvPr/>
              </p:nvSpPr>
              <p:spPr bwMode="auto">
                <a:xfrm>
                  <a:off x="1804988" y="1865313"/>
                  <a:ext cx="15875" cy="15875"/>
                </a:xfrm>
                <a:custGeom>
                  <a:avLst/>
                  <a:gdLst>
                    <a:gd name="T0" fmla="*/ 0 w 16"/>
                    <a:gd name="T1" fmla="*/ 2 h 15"/>
                    <a:gd name="T2" fmla="*/ 16 w 16"/>
                    <a:gd name="T3" fmla="*/ 6 h 15"/>
                    <a:gd name="T4" fmla="*/ 0 w 16"/>
                    <a:gd name="T5" fmla="*/ 14 h 15"/>
                    <a:gd name="T6" fmla="*/ 0 w 16"/>
                    <a:gd name="T7" fmla="*/ 2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6" h="15">
                      <a:moveTo>
                        <a:pt x="0" y="2"/>
                      </a:moveTo>
                      <a:cubicBezTo>
                        <a:pt x="8" y="0"/>
                        <a:pt x="11" y="5"/>
                        <a:pt x="16" y="6"/>
                      </a:cubicBezTo>
                      <a:cubicBezTo>
                        <a:pt x="15" y="13"/>
                        <a:pt x="9" y="15"/>
                        <a:pt x="0" y="14"/>
                      </a:cubicBezTo>
                      <a:cubicBezTo>
                        <a:pt x="0" y="10"/>
                        <a:pt x="0" y="6"/>
                        <a:pt x="0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81" name="Freeform 93"/>
                <p:cNvSpPr/>
                <p:nvPr/>
              </p:nvSpPr>
              <p:spPr bwMode="auto">
                <a:xfrm>
                  <a:off x="2879725" y="1874838"/>
                  <a:ext cx="28575" cy="26988"/>
                </a:xfrm>
                <a:custGeom>
                  <a:avLst/>
                  <a:gdLst>
                    <a:gd name="T0" fmla="*/ 24 w 28"/>
                    <a:gd name="T1" fmla="*/ 1 h 27"/>
                    <a:gd name="T2" fmla="*/ 28 w 28"/>
                    <a:gd name="T3" fmla="*/ 13 h 27"/>
                    <a:gd name="T4" fmla="*/ 0 w 28"/>
                    <a:gd name="T5" fmla="*/ 9 h 27"/>
                    <a:gd name="T6" fmla="*/ 24 w 28"/>
                    <a:gd name="T7" fmla="*/ 1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8" h="27">
                      <a:moveTo>
                        <a:pt x="24" y="1"/>
                      </a:moveTo>
                      <a:cubicBezTo>
                        <a:pt x="24" y="7"/>
                        <a:pt x="23" y="12"/>
                        <a:pt x="28" y="13"/>
                      </a:cubicBezTo>
                      <a:cubicBezTo>
                        <a:pt x="19" y="27"/>
                        <a:pt x="14" y="4"/>
                        <a:pt x="0" y="9"/>
                      </a:cubicBezTo>
                      <a:cubicBezTo>
                        <a:pt x="4" y="2"/>
                        <a:pt x="13" y="0"/>
                        <a:pt x="24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82" name="Freeform 94"/>
                <p:cNvSpPr/>
                <p:nvPr/>
              </p:nvSpPr>
              <p:spPr bwMode="auto">
                <a:xfrm>
                  <a:off x="2409825" y="1882775"/>
                  <a:ext cx="23812" cy="22225"/>
                </a:xfrm>
                <a:custGeom>
                  <a:avLst/>
                  <a:gdLst>
                    <a:gd name="T0" fmla="*/ 19 w 23"/>
                    <a:gd name="T1" fmla="*/ 0 h 21"/>
                    <a:gd name="T2" fmla="*/ 23 w 23"/>
                    <a:gd name="T3" fmla="*/ 12 h 21"/>
                    <a:gd name="T4" fmla="*/ 3 w 23"/>
                    <a:gd name="T5" fmla="*/ 4 h 21"/>
                    <a:gd name="T6" fmla="*/ 19 w 23"/>
                    <a:gd name="T7" fmla="*/ 0 h 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3" h="21">
                      <a:moveTo>
                        <a:pt x="19" y="0"/>
                      </a:moveTo>
                      <a:cubicBezTo>
                        <a:pt x="19" y="6"/>
                        <a:pt x="18" y="11"/>
                        <a:pt x="23" y="12"/>
                      </a:cubicBezTo>
                      <a:cubicBezTo>
                        <a:pt x="20" y="21"/>
                        <a:pt x="0" y="14"/>
                        <a:pt x="3" y="4"/>
                      </a:cubicBezTo>
                      <a:cubicBezTo>
                        <a:pt x="7" y="1"/>
                        <a:pt x="12" y="0"/>
                        <a:pt x="19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83" name="Freeform 95"/>
                <p:cNvSpPr/>
                <p:nvPr/>
              </p:nvSpPr>
              <p:spPr bwMode="auto">
                <a:xfrm>
                  <a:off x="2143125" y="1884363"/>
                  <a:ext cx="28575" cy="17463"/>
                </a:xfrm>
                <a:custGeom>
                  <a:avLst/>
                  <a:gdLst>
                    <a:gd name="T0" fmla="*/ 28 w 28"/>
                    <a:gd name="T1" fmla="*/ 7 h 17"/>
                    <a:gd name="T2" fmla="*/ 0 w 28"/>
                    <a:gd name="T3" fmla="*/ 11 h 17"/>
                    <a:gd name="T4" fmla="*/ 28 w 28"/>
                    <a:gd name="T5" fmla="*/ 7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8" h="17">
                      <a:moveTo>
                        <a:pt x="28" y="7"/>
                      </a:moveTo>
                      <a:cubicBezTo>
                        <a:pt x="21" y="12"/>
                        <a:pt x="6" y="17"/>
                        <a:pt x="0" y="11"/>
                      </a:cubicBezTo>
                      <a:cubicBezTo>
                        <a:pt x="3" y="3"/>
                        <a:pt x="21" y="0"/>
                        <a:pt x="28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84" name="Freeform 96"/>
                <p:cNvSpPr/>
                <p:nvPr/>
              </p:nvSpPr>
              <p:spPr bwMode="auto">
                <a:xfrm>
                  <a:off x="2528888" y="1887538"/>
                  <a:ext cx="33337" cy="30163"/>
                </a:xfrm>
                <a:custGeom>
                  <a:avLst/>
                  <a:gdLst>
                    <a:gd name="T0" fmla="*/ 32 w 32"/>
                    <a:gd name="T1" fmla="*/ 0 h 30"/>
                    <a:gd name="T2" fmla="*/ 8 w 32"/>
                    <a:gd name="T3" fmla="*/ 28 h 30"/>
                    <a:gd name="T4" fmla="*/ 20 w 32"/>
                    <a:gd name="T5" fmla="*/ 24 h 30"/>
                    <a:gd name="T6" fmla="*/ 12 w 32"/>
                    <a:gd name="T7" fmla="*/ 20 h 30"/>
                    <a:gd name="T8" fmla="*/ 32 w 32"/>
                    <a:gd name="T9" fmla="*/ 0 h 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" h="30">
                      <a:moveTo>
                        <a:pt x="32" y="0"/>
                      </a:moveTo>
                      <a:cubicBezTo>
                        <a:pt x="30" y="9"/>
                        <a:pt x="32" y="30"/>
                        <a:pt x="8" y="28"/>
                      </a:cubicBezTo>
                      <a:cubicBezTo>
                        <a:pt x="9" y="23"/>
                        <a:pt x="15" y="25"/>
                        <a:pt x="20" y="24"/>
                      </a:cubicBezTo>
                      <a:cubicBezTo>
                        <a:pt x="19" y="19"/>
                        <a:pt x="13" y="14"/>
                        <a:pt x="12" y="20"/>
                      </a:cubicBezTo>
                      <a:cubicBezTo>
                        <a:pt x="0" y="10"/>
                        <a:pt x="28" y="6"/>
                        <a:pt x="32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85" name="Freeform 97"/>
                <p:cNvSpPr/>
                <p:nvPr/>
              </p:nvSpPr>
              <p:spPr bwMode="auto">
                <a:xfrm>
                  <a:off x="2208213" y="1885950"/>
                  <a:ext cx="47625" cy="25400"/>
                </a:xfrm>
                <a:custGeom>
                  <a:avLst/>
                  <a:gdLst>
                    <a:gd name="T0" fmla="*/ 48 w 48"/>
                    <a:gd name="T1" fmla="*/ 13 h 25"/>
                    <a:gd name="T2" fmla="*/ 0 w 48"/>
                    <a:gd name="T3" fmla="*/ 13 h 25"/>
                    <a:gd name="T4" fmla="*/ 48 w 48"/>
                    <a:gd name="T5" fmla="*/ 13 h 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48" h="25">
                      <a:moveTo>
                        <a:pt x="48" y="13"/>
                      </a:moveTo>
                      <a:cubicBezTo>
                        <a:pt x="36" y="25"/>
                        <a:pt x="19" y="7"/>
                        <a:pt x="0" y="13"/>
                      </a:cubicBezTo>
                      <a:cubicBezTo>
                        <a:pt x="7" y="0"/>
                        <a:pt x="32" y="11"/>
                        <a:pt x="48" y="1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86" name="Freeform 98"/>
                <p:cNvSpPr/>
                <p:nvPr/>
              </p:nvSpPr>
              <p:spPr bwMode="auto">
                <a:xfrm>
                  <a:off x="2578100" y="1890713"/>
                  <a:ext cx="38100" cy="20638"/>
                </a:xfrm>
                <a:custGeom>
                  <a:avLst/>
                  <a:gdLst>
                    <a:gd name="T0" fmla="*/ 28 w 38"/>
                    <a:gd name="T1" fmla="*/ 0 h 19"/>
                    <a:gd name="T2" fmla="*/ 0 w 38"/>
                    <a:gd name="T3" fmla="*/ 16 h 19"/>
                    <a:gd name="T4" fmla="*/ 28 w 38"/>
                    <a:gd name="T5" fmla="*/ 0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8" h="19">
                      <a:moveTo>
                        <a:pt x="28" y="0"/>
                      </a:moveTo>
                      <a:cubicBezTo>
                        <a:pt x="38" y="12"/>
                        <a:pt x="17" y="19"/>
                        <a:pt x="0" y="16"/>
                      </a:cubicBezTo>
                      <a:cubicBezTo>
                        <a:pt x="1" y="2"/>
                        <a:pt x="17" y="4"/>
                        <a:pt x="28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87" name="Freeform 99"/>
                <p:cNvSpPr/>
                <p:nvPr/>
              </p:nvSpPr>
              <p:spPr bwMode="auto">
                <a:xfrm>
                  <a:off x="3454400" y="1895475"/>
                  <a:ext cx="25400" cy="22225"/>
                </a:xfrm>
                <a:custGeom>
                  <a:avLst/>
                  <a:gdLst>
                    <a:gd name="T0" fmla="*/ 8 w 24"/>
                    <a:gd name="T1" fmla="*/ 20 h 22"/>
                    <a:gd name="T2" fmla="*/ 8 w 24"/>
                    <a:gd name="T3" fmla="*/ 8 h 22"/>
                    <a:gd name="T4" fmla="*/ 4 w 24"/>
                    <a:gd name="T5" fmla="*/ 12 h 22"/>
                    <a:gd name="T6" fmla="*/ 0 w 24"/>
                    <a:gd name="T7" fmla="*/ 8 h 22"/>
                    <a:gd name="T8" fmla="*/ 0 w 24"/>
                    <a:gd name="T9" fmla="*/ 0 h 22"/>
                    <a:gd name="T10" fmla="*/ 24 w 24"/>
                    <a:gd name="T11" fmla="*/ 4 h 22"/>
                    <a:gd name="T12" fmla="*/ 8 w 24"/>
                    <a:gd name="T13" fmla="*/ 20 h 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4" h="22">
                      <a:moveTo>
                        <a:pt x="8" y="20"/>
                      </a:moveTo>
                      <a:cubicBezTo>
                        <a:pt x="8" y="16"/>
                        <a:pt x="8" y="12"/>
                        <a:pt x="8" y="8"/>
                      </a:cubicBezTo>
                      <a:cubicBezTo>
                        <a:pt x="5" y="7"/>
                        <a:pt x="4" y="10"/>
                        <a:pt x="4" y="12"/>
                      </a:cubicBezTo>
                      <a:cubicBezTo>
                        <a:pt x="1" y="13"/>
                        <a:pt x="0" y="10"/>
                        <a:pt x="0" y="8"/>
                      </a:cubicBezTo>
                      <a:cubicBezTo>
                        <a:pt x="0" y="5"/>
                        <a:pt x="0" y="3"/>
                        <a:pt x="0" y="0"/>
                      </a:cubicBezTo>
                      <a:cubicBezTo>
                        <a:pt x="15" y="6"/>
                        <a:pt x="10" y="14"/>
                        <a:pt x="24" y="4"/>
                      </a:cubicBezTo>
                      <a:cubicBezTo>
                        <a:pt x="19" y="10"/>
                        <a:pt x="21" y="22"/>
                        <a:pt x="8" y="2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88" name="Freeform 100"/>
                <p:cNvSpPr/>
                <p:nvPr/>
              </p:nvSpPr>
              <p:spPr bwMode="auto">
                <a:xfrm>
                  <a:off x="2328863" y="1897063"/>
                  <a:ext cx="39687" cy="22225"/>
                </a:xfrm>
                <a:custGeom>
                  <a:avLst/>
                  <a:gdLst>
                    <a:gd name="T0" fmla="*/ 36 w 40"/>
                    <a:gd name="T1" fmla="*/ 2 h 22"/>
                    <a:gd name="T2" fmla="*/ 28 w 40"/>
                    <a:gd name="T3" fmla="*/ 18 h 22"/>
                    <a:gd name="T4" fmla="*/ 32 w 40"/>
                    <a:gd name="T5" fmla="*/ 10 h 22"/>
                    <a:gd name="T6" fmla="*/ 12 w 40"/>
                    <a:gd name="T7" fmla="*/ 6 h 22"/>
                    <a:gd name="T8" fmla="*/ 36 w 40"/>
                    <a:gd name="T9" fmla="*/ 2 h 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0" h="22">
                      <a:moveTo>
                        <a:pt x="36" y="2"/>
                      </a:moveTo>
                      <a:cubicBezTo>
                        <a:pt x="35" y="9"/>
                        <a:pt x="40" y="22"/>
                        <a:pt x="28" y="18"/>
                      </a:cubicBezTo>
                      <a:cubicBezTo>
                        <a:pt x="29" y="15"/>
                        <a:pt x="32" y="14"/>
                        <a:pt x="32" y="10"/>
                      </a:cubicBezTo>
                      <a:cubicBezTo>
                        <a:pt x="33" y="1"/>
                        <a:pt x="18" y="8"/>
                        <a:pt x="12" y="6"/>
                      </a:cubicBezTo>
                      <a:cubicBezTo>
                        <a:pt x="0" y="0"/>
                        <a:pt x="29" y="2"/>
                        <a:pt x="36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89" name="Freeform 101"/>
                <p:cNvSpPr/>
                <p:nvPr/>
              </p:nvSpPr>
              <p:spPr bwMode="auto">
                <a:xfrm>
                  <a:off x="2693988" y="1903413"/>
                  <a:ext cx="44450" cy="36513"/>
                </a:xfrm>
                <a:custGeom>
                  <a:avLst/>
                  <a:gdLst>
                    <a:gd name="T0" fmla="*/ 16 w 44"/>
                    <a:gd name="T1" fmla="*/ 0 h 36"/>
                    <a:gd name="T2" fmla="*/ 8 w 44"/>
                    <a:gd name="T3" fmla="*/ 16 h 36"/>
                    <a:gd name="T4" fmla="*/ 20 w 44"/>
                    <a:gd name="T5" fmla="*/ 8 h 36"/>
                    <a:gd name="T6" fmla="*/ 44 w 44"/>
                    <a:gd name="T7" fmla="*/ 24 h 36"/>
                    <a:gd name="T8" fmla="*/ 0 w 44"/>
                    <a:gd name="T9" fmla="*/ 24 h 36"/>
                    <a:gd name="T10" fmla="*/ 16 w 44"/>
                    <a:gd name="T11" fmla="*/ 0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4" h="36">
                      <a:moveTo>
                        <a:pt x="16" y="0"/>
                      </a:moveTo>
                      <a:cubicBezTo>
                        <a:pt x="14" y="6"/>
                        <a:pt x="10" y="10"/>
                        <a:pt x="8" y="16"/>
                      </a:cubicBezTo>
                      <a:cubicBezTo>
                        <a:pt x="9" y="26"/>
                        <a:pt x="19" y="12"/>
                        <a:pt x="20" y="8"/>
                      </a:cubicBezTo>
                      <a:cubicBezTo>
                        <a:pt x="27" y="21"/>
                        <a:pt x="32" y="24"/>
                        <a:pt x="44" y="24"/>
                      </a:cubicBezTo>
                      <a:cubicBezTo>
                        <a:pt x="39" y="36"/>
                        <a:pt x="13" y="27"/>
                        <a:pt x="0" y="24"/>
                      </a:cubicBezTo>
                      <a:cubicBezTo>
                        <a:pt x="1" y="11"/>
                        <a:pt x="3" y="0"/>
                        <a:pt x="16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90" name="Freeform 102"/>
                <p:cNvSpPr/>
                <p:nvPr/>
              </p:nvSpPr>
              <p:spPr bwMode="auto">
                <a:xfrm>
                  <a:off x="1933575" y="1916113"/>
                  <a:ext cx="22225" cy="30163"/>
                </a:xfrm>
                <a:custGeom>
                  <a:avLst/>
                  <a:gdLst>
                    <a:gd name="T0" fmla="*/ 8 w 22"/>
                    <a:gd name="T1" fmla="*/ 0 h 30"/>
                    <a:gd name="T2" fmla="*/ 0 w 22"/>
                    <a:gd name="T3" fmla="*/ 28 h 30"/>
                    <a:gd name="T4" fmla="*/ 8 w 22"/>
                    <a:gd name="T5" fmla="*/ 0 h 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2" h="30">
                      <a:moveTo>
                        <a:pt x="8" y="0"/>
                      </a:moveTo>
                      <a:cubicBezTo>
                        <a:pt x="22" y="2"/>
                        <a:pt x="14" y="30"/>
                        <a:pt x="0" y="28"/>
                      </a:cubicBezTo>
                      <a:cubicBezTo>
                        <a:pt x="5" y="21"/>
                        <a:pt x="11" y="15"/>
                        <a:pt x="8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91" name="Freeform 103"/>
                <p:cNvSpPr/>
                <p:nvPr/>
              </p:nvSpPr>
              <p:spPr bwMode="auto">
                <a:xfrm>
                  <a:off x="3216275" y="1911350"/>
                  <a:ext cx="46037" cy="23813"/>
                </a:xfrm>
                <a:custGeom>
                  <a:avLst/>
                  <a:gdLst>
                    <a:gd name="T0" fmla="*/ 33 w 45"/>
                    <a:gd name="T1" fmla="*/ 4 h 24"/>
                    <a:gd name="T2" fmla="*/ 45 w 45"/>
                    <a:gd name="T3" fmla="*/ 12 h 24"/>
                    <a:gd name="T4" fmla="*/ 9 w 45"/>
                    <a:gd name="T5" fmla="*/ 24 h 24"/>
                    <a:gd name="T6" fmla="*/ 33 w 45"/>
                    <a:gd name="T7" fmla="*/ 4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5" h="24">
                      <a:moveTo>
                        <a:pt x="33" y="4"/>
                      </a:moveTo>
                      <a:cubicBezTo>
                        <a:pt x="38" y="5"/>
                        <a:pt x="39" y="11"/>
                        <a:pt x="45" y="12"/>
                      </a:cubicBezTo>
                      <a:cubicBezTo>
                        <a:pt x="38" y="21"/>
                        <a:pt x="22" y="21"/>
                        <a:pt x="9" y="24"/>
                      </a:cubicBezTo>
                      <a:cubicBezTo>
                        <a:pt x="0" y="0"/>
                        <a:pt x="37" y="23"/>
                        <a:pt x="33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92" name="Freeform 104"/>
                <p:cNvSpPr/>
                <p:nvPr/>
              </p:nvSpPr>
              <p:spPr bwMode="auto">
                <a:xfrm>
                  <a:off x="3017838" y="1917700"/>
                  <a:ext cx="23812" cy="25400"/>
                </a:xfrm>
                <a:custGeom>
                  <a:avLst/>
                  <a:gdLst>
                    <a:gd name="T0" fmla="*/ 22 w 23"/>
                    <a:gd name="T1" fmla="*/ 2 h 25"/>
                    <a:gd name="T2" fmla="*/ 2 w 23"/>
                    <a:gd name="T3" fmla="*/ 6 h 25"/>
                    <a:gd name="T4" fmla="*/ 22 w 23"/>
                    <a:gd name="T5" fmla="*/ 2 h 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3" h="25">
                      <a:moveTo>
                        <a:pt x="22" y="2"/>
                      </a:moveTo>
                      <a:cubicBezTo>
                        <a:pt x="23" y="16"/>
                        <a:pt x="0" y="25"/>
                        <a:pt x="2" y="6"/>
                      </a:cubicBezTo>
                      <a:cubicBezTo>
                        <a:pt x="13" y="9"/>
                        <a:pt x="12" y="0"/>
                        <a:pt x="22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93" name="Freeform 105"/>
                <p:cNvSpPr/>
                <p:nvPr/>
              </p:nvSpPr>
              <p:spPr bwMode="auto">
                <a:xfrm>
                  <a:off x="3316288" y="1919288"/>
                  <a:ext cx="34925" cy="22225"/>
                </a:xfrm>
                <a:custGeom>
                  <a:avLst/>
                  <a:gdLst>
                    <a:gd name="T0" fmla="*/ 2 w 34"/>
                    <a:gd name="T1" fmla="*/ 4 h 21"/>
                    <a:gd name="T2" fmla="*/ 34 w 34"/>
                    <a:gd name="T3" fmla="*/ 8 h 21"/>
                    <a:gd name="T4" fmla="*/ 2 w 34"/>
                    <a:gd name="T5" fmla="*/ 4 h 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4" h="21">
                      <a:moveTo>
                        <a:pt x="2" y="4"/>
                      </a:moveTo>
                      <a:cubicBezTo>
                        <a:pt x="13" y="13"/>
                        <a:pt x="22" y="0"/>
                        <a:pt x="34" y="8"/>
                      </a:cubicBezTo>
                      <a:cubicBezTo>
                        <a:pt x="33" y="21"/>
                        <a:pt x="0" y="19"/>
                        <a:pt x="2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94" name="Freeform 106"/>
                <p:cNvSpPr/>
                <p:nvPr/>
              </p:nvSpPr>
              <p:spPr bwMode="auto">
                <a:xfrm>
                  <a:off x="2284413" y="1935163"/>
                  <a:ext cx="33337" cy="17463"/>
                </a:xfrm>
                <a:custGeom>
                  <a:avLst/>
                  <a:gdLst>
                    <a:gd name="T0" fmla="*/ 20 w 33"/>
                    <a:gd name="T1" fmla="*/ 0 h 16"/>
                    <a:gd name="T2" fmla="*/ 0 w 33"/>
                    <a:gd name="T3" fmla="*/ 12 h 16"/>
                    <a:gd name="T4" fmla="*/ 20 w 33"/>
                    <a:gd name="T5" fmla="*/ 0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3" h="16">
                      <a:moveTo>
                        <a:pt x="20" y="0"/>
                      </a:moveTo>
                      <a:cubicBezTo>
                        <a:pt x="33" y="8"/>
                        <a:pt x="12" y="16"/>
                        <a:pt x="0" y="12"/>
                      </a:cubicBezTo>
                      <a:cubicBezTo>
                        <a:pt x="1" y="3"/>
                        <a:pt x="17" y="8"/>
                        <a:pt x="2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95" name="Freeform 107"/>
                <p:cNvSpPr/>
                <p:nvPr/>
              </p:nvSpPr>
              <p:spPr bwMode="auto">
                <a:xfrm>
                  <a:off x="3213100" y="1939925"/>
                  <a:ext cx="41275" cy="15875"/>
                </a:xfrm>
                <a:custGeom>
                  <a:avLst/>
                  <a:gdLst>
                    <a:gd name="T0" fmla="*/ 8 w 40"/>
                    <a:gd name="T1" fmla="*/ 0 h 15"/>
                    <a:gd name="T2" fmla="*/ 40 w 40"/>
                    <a:gd name="T3" fmla="*/ 4 h 15"/>
                    <a:gd name="T4" fmla="*/ 0 w 40"/>
                    <a:gd name="T5" fmla="*/ 12 h 15"/>
                    <a:gd name="T6" fmla="*/ 8 w 40"/>
                    <a:gd name="T7" fmla="*/ 0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0" h="15">
                      <a:moveTo>
                        <a:pt x="8" y="0"/>
                      </a:moveTo>
                      <a:cubicBezTo>
                        <a:pt x="18" y="2"/>
                        <a:pt x="26" y="6"/>
                        <a:pt x="40" y="4"/>
                      </a:cubicBezTo>
                      <a:cubicBezTo>
                        <a:pt x="35" y="15"/>
                        <a:pt x="15" y="11"/>
                        <a:pt x="0" y="12"/>
                      </a:cubicBezTo>
                      <a:cubicBezTo>
                        <a:pt x="3" y="8"/>
                        <a:pt x="9" y="8"/>
                        <a:pt x="8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96" name="Freeform 108"/>
                <p:cNvSpPr/>
                <p:nvPr/>
              </p:nvSpPr>
              <p:spPr bwMode="auto">
                <a:xfrm>
                  <a:off x="2005013" y="1379538"/>
                  <a:ext cx="44450" cy="28575"/>
                </a:xfrm>
                <a:custGeom>
                  <a:avLst/>
                  <a:gdLst>
                    <a:gd name="T0" fmla="*/ 37 w 43"/>
                    <a:gd name="T1" fmla="*/ 0 h 29"/>
                    <a:gd name="T2" fmla="*/ 1 w 43"/>
                    <a:gd name="T3" fmla="*/ 28 h 29"/>
                    <a:gd name="T4" fmla="*/ 1 w 43"/>
                    <a:gd name="T5" fmla="*/ 16 h 29"/>
                    <a:gd name="T6" fmla="*/ 37 w 43"/>
                    <a:gd name="T7" fmla="*/ 0 h 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3" h="29">
                      <a:moveTo>
                        <a:pt x="37" y="0"/>
                      </a:moveTo>
                      <a:cubicBezTo>
                        <a:pt x="43" y="11"/>
                        <a:pt x="21" y="29"/>
                        <a:pt x="1" y="28"/>
                      </a:cubicBezTo>
                      <a:cubicBezTo>
                        <a:pt x="0" y="21"/>
                        <a:pt x="8" y="18"/>
                        <a:pt x="1" y="16"/>
                      </a:cubicBezTo>
                      <a:cubicBezTo>
                        <a:pt x="9" y="7"/>
                        <a:pt x="29" y="9"/>
                        <a:pt x="37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97" name="Freeform 109"/>
                <p:cNvSpPr/>
                <p:nvPr/>
              </p:nvSpPr>
              <p:spPr bwMode="auto">
                <a:xfrm>
                  <a:off x="2159000" y="1439863"/>
                  <a:ext cx="22225" cy="20638"/>
                </a:xfrm>
                <a:custGeom>
                  <a:avLst/>
                  <a:gdLst>
                    <a:gd name="T0" fmla="*/ 1 w 22"/>
                    <a:gd name="T1" fmla="*/ 4 h 20"/>
                    <a:gd name="T2" fmla="*/ 5 w 22"/>
                    <a:gd name="T3" fmla="*/ 0 h 20"/>
                    <a:gd name="T4" fmla="*/ 13 w 22"/>
                    <a:gd name="T5" fmla="*/ 0 h 20"/>
                    <a:gd name="T6" fmla="*/ 9 w 22"/>
                    <a:gd name="T7" fmla="*/ 4 h 20"/>
                    <a:gd name="T8" fmla="*/ 21 w 22"/>
                    <a:gd name="T9" fmla="*/ 8 h 20"/>
                    <a:gd name="T10" fmla="*/ 17 w 22"/>
                    <a:gd name="T11" fmla="*/ 20 h 20"/>
                    <a:gd name="T12" fmla="*/ 9 w 22"/>
                    <a:gd name="T13" fmla="*/ 20 h 20"/>
                    <a:gd name="T14" fmla="*/ 1 w 22"/>
                    <a:gd name="T15" fmla="*/ 4 h 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2" h="20">
                      <a:moveTo>
                        <a:pt x="1" y="4"/>
                      </a:moveTo>
                      <a:cubicBezTo>
                        <a:pt x="0" y="1"/>
                        <a:pt x="3" y="0"/>
                        <a:pt x="5" y="0"/>
                      </a:cubicBezTo>
                      <a:cubicBezTo>
                        <a:pt x="8" y="0"/>
                        <a:pt x="10" y="0"/>
                        <a:pt x="13" y="0"/>
                      </a:cubicBezTo>
                      <a:cubicBezTo>
                        <a:pt x="14" y="3"/>
                        <a:pt x="11" y="4"/>
                        <a:pt x="9" y="4"/>
                      </a:cubicBezTo>
                      <a:cubicBezTo>
                        <a:pt x="10" y="9"/>
                        <a:pt x="16" y="7"/>
                        <a:pt x="21" y="8"/>
                      </a:cubicBezTo>
                      <a:cubicBezTo>
                        <a:pt x="22" y="14"/>
                        <a:pt x="17" y="15"/>
                        <a:pt x="17" y="20"/>
                      </a:cubicBezTo>
                      <a:cubicBezTo>
                        <a:pt x="14" y="20"/>
                        <a:pt x="12" y="20"/>
                        <a:pt x="9" y="20"/>
                      </a:cubicBezTo>
                      <a:cubicBezTo>
                        <a:pt x="10" y="11"/>
                        <a:pt x="8" y="5"/>
                        <a:pt x="1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98" name="Freeform 110"/>
                <p:cNvSpPr/>
                <p:nvPr/>
              </p:nvSpPr>
              <p:spPr bwMode="auto">
                <a:xfrm>
                  <a:off x="1562100" y="1443038"/>
                  <a:ext cx="82550" cy="39688"/>
                </a:xfrm>
                <a:custGeom>
                  <a:avLst/>
                  <a:gdLst>
                    <a:gd name="T0" fmla="*/ 81 w 81"/>
                    <a:gd name="T1" fmla="*/ 0 h 38"/>
                    <a:gd name="T2" fmla="*/ 33 w 81"/>
                    <a:gd name="T3" fmla="*/ 12 h 38"/>
                    <a:gd name="T4" fmla="*/ 33 w 81"/>
                    <a:gd name="T5" fmla="*/ 24 h 38"/>
                    <a:gd name="T6" fmla="*/ 81 w 81"/>
                    <a:gd name="T7" fmla="*/ 0 h 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1" h="38">
                      <a:moveTo>
                        <a:pt x="81" y="0"/>
                      </a:moveTo>
                      <a:cubicBezTo>
                        <a:pt x="75" y="17"/>
                        <a:pt x="0" y="38"/>
                        <a:pt x="33" y="12"/>
                      </a:cubicBezTo>
                      <a:cubicBezTo>
                        <a:pt x="33" y="16"/>
                        <a:pt x="33" y="20"/>
                        <a:pt x="33" y="24"/>
                      </a:cubicBezTo>
                      <a:cubicBezTo>
                        <a:pt x="38" y="5"/>
                        <a:pt x="61" y="4"/>
                        <a:pt x="81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99" name="Freeform 111"/>
                <p:cNvSpPr/>
                <p:nvPr/>
              </p:nvSpPr>
              <p:spPr bwMode="auto">
                <a:xfrm>
                  <a:off x="2711450" y="1435100"/>
                  <a:ext cx="120650" cy="57150"/>
                </a:xfrm>
                <a:custGeom>
                  <a:avLst/>
                  <a:gdLst>
                    <a:gd name="T0" fmla="*/ 44 w 120"/>
                    <a:gd name="T1" fmla="*/ 12 h 56"/>
                    <a:gd name="T2" fmla="*/ 64 w 120"/>
                    <a:gd name="T3" fmla="*/ 28 h 56"/>
                    <a:gd name="T4" fmla="*/ 88 w 120"/>
                    <a:gd name="T5" fmla="*/ 16 h 56"/>
                    <a:gd name="T6" fmla="*/ 120 w 120"/>
                    <a:gd name="T7" fmla="*/ 32 h 56"/>
                    <a:gd name="T8" fmla="*/ 112 w 120"/>
                    <a:gd name="T9" fmla="*/ 56 h 56"/>
                    <a:gd name="T10" fmla="*/ 20 w 120"/>
                    <a:gd name="T11" fmla="*/ 36 h 56"/>
                    <a:gd name="T12" fmla="*/ 32 w 120"/>
                    <a:gd name="T13" fmla="*/ 24 h 56"/>
                    <a:gd name="T14" fmla="*/ 0 w 120"/>
                    <a:gd name="T15" fmla="*/ 20 h 56"/>
                    <a:gd name="T16" fmla="*/ 44 w 120"/>
                    <a:gd name="T17" fmla="*/ 12 h 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20" h="56">
                      <a:moveTo>
                        <a:pt x="44" y="12"/>
                      </a:moveTo>
                      <a:cubicBezTo>
                        <a:pt x="44" y="18"/>
                        <a:pt x="52" y="24"/>
                        <a:pt x="64" y="28"/>
                      </a:cubicBezTo>
                      <a:cubicBezTo>
                        <a:pt x="74" y="17"/>
                        <a:pt x="75" y="20"/>
                        <a:pt x="88" y="16"/>
                      </a:cubicBezTo>
                      <a:cubicBezTo>
                        <a:pt x="105" y="15"/>
                        <a:pt x="102" y="34"/>
                        <a:pt x="120" y="32"/>
                      </a:cubicBezTo>
                      <a:cubicBezTo>
                        <a:pt x="116" y="39"/>
                        <a:pt x="109" y="42"/>
                        <a:pt x="112" y="56"/>
                      </a:cubicBezTo>
                      <a:cubicBezTo>
                        <a:pt x="88" y="39"/>
                        <a:pt x="58" y="37"/>
                        <a:pt x="20" y="36"/>
                      </a:cubicBezTo>
                      <a:cubicBezTo>
                        <a:pt x="14" y="22"/>
                        <a:pt x="34" y="34"/>
                        <a:pt x="32" y="24"/>
                      </a:cubicBezTo>
                      <a:cubicBezTo>
                        <a:pt x="29" y="15"/>
                        <a:pt x="10" y="22"/>
                        <a:pt x="0" y="20"/>
                      </a:cubicBezTo>
                      <a:cubicBezTo>
                        <a:pt x="4" y="0"/>
                        <a:pt x="38" y="23"/>
                        <a:pt x="44" y="1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200" name="Freeform 112"/>
                <p:cNvSpPr>
                  <a:spLocks noEditPoints="1"/>
                </p:cNvSpPr>
                <p:nvPr/>
              </p:nvSpPr>
              <p:spPr bwMode="auto">
                <a:xfrm>
                  <a:off x="992188" y="1234369"/>
                  <a:ext cx="3047951" cy="734131"/>
                </a:xfrm>
                <a:custGeom>
                  <a:avLst/>
                  <a:gdLst>
                    <a:gd name="T0" fmla="*/ 2644 w 2704"/>
                    <a:gd name="T1" fmla="*/ 218 h 483"/>
                    <a:gd name="T2" fmla="*/ 2308 w 2704"/>
                    <a:gd name="T3" fmla="*/ 310 h 483"/>
                    <a:gd name="T4" fmla="*/ 2360 w 2704"/>
                    <a:gd name="T5" fmla="*/ 382 h 483"/>
                    <a:gd name="T6" fmla="*/ 2252 w 2704"/>
                    <a:gd name="T7" fmla="*/ 410 h 483"/>
                    <a:gd name="T8" fmla="*/ 2016 w 2704"/>
                    <a:gd name="T9" fmla="*/ 470 h 483"/>
                    <a:gd name="T10" fmla="*/ 1988 w 2704"/>
                    <a:gd name="T11" fmla="*/ 406 h 483"/>
                    <a:gd name="T12" fmla="*/ 1876 w 2704"/>
                    <a:gd name="T13" fmla="*/ 434 h 483"/>
                    <a:gd name="T14" fmla="*/ 1800 w 2704"/>
                    <a:gd name="T15" fmla="*/ 410 h 483"/>
                    <a:gd name="T16" fmla="*/ 1792 w 2704"/>
                    <a:gd name="T17" fmla="*/ 462 h 483"/>
                    <a:gd name="T18" fmla="*/ 1384 w 2704"/>
                    <a:gd name="T19" fmla="*/ 446 h 483"/>
                    <a:gd name="T20" fmla="*/ 1144 w 2704"/>
                    <a:gd name="T21" fmla="*/ 430 h 483"/>
                    <a:gd name="T22" fmla="*/ 1036 w 2704"/>
                    <a:gd name="T23" fmla="*/ 418 h 483"/>
                    <a:gd name="T24" fmla="*/ 884 w 2704"/>
                    <a:gd name="T25" fmla="*/ 458 h 483"/>
                    <a:gd name="T26" fmla="*/ 788 w 2704"/>
                    <a:gd name="T27" fmla="*/ 398 h 483"/>
                    <a:gd name="T28" fmla="*/ 312 w 2704"/>
                    <a:gd name="T29" fmla="*/ 414 h 483"/>
                    <a:gd name="T30" fmla="*/ 188 w 2704"/>
                    <a:gd name="T31" fmla="*/ 62 h 483"/>
                    <a:gd name="T32" fmla="*/ 604 w 2704"/>
                    <a:gd name="T33" fmla="*/ 70 h 483"/>
                    <a:gd name="T34" fmla="*/ 1048 w 2704"/>
                    <a:gd name="T35" fmla="*/ 66 h 483"/>
                    <a:gd name="T36" fmla="*/ 1404 w 2704"/>
                    <a:gd name="T37" fmla="*/ 90 h 483"/>
                    <a:gd name="T38" fmla="*/ 1672 w 2704"/>
                    <a:gd name="T39" fmla="*/ 86 h 483"/>
                    <a:gd name="T40" fmla="*/ 1860 w 2704"/>
                    <a:gd name="T41" fmla="*/ 110 h 483"/>
                    <a:gd name="T42" fmla="*/ 2004 w 2704"/>
                    <a:gd name="T43" fmla="*/ 110 h 483"/>
                    <a:gd name="T44" fmla="*/ 2464 w 2704"/>
                    <a:gd name="T45" fmla="*/ 86 h 483"/>
                    <a:gd name="T46" fmla="*/ 1888 w 2704"/>
                    <a:gd name="T47" fmla="*/ 66 h 483"/>
                    <a:gd name="T48" fmla="*/ 1572 w 2704"/>
                    <a:gd name="T49" fmla="*/ 98 h 483"/>
                    <a:gd name="T50" fmla="*/ 1604 w 2704"/>
                    <a:gd name="T51" fmla="*/ 114 h 483"/>
                    <a:gd name="T52" fmla="*/ 2056 w 2704"/>
                    <a:gd name="T53" fmla="*/ 138 h 483"/>
                    <a:gd name="T54" fmla="*/ 2076 w 2704"/>
                    <a:gd name="T55" fmla="*/ 90 h 483"/>
                    <a:gd name="T56" fmla="*/ 2296 w 2704"/>
                    <a:gd name="T57" fmla="*/ 130 h 483"/>
                    <a:gd name="T58" fmla="*/ 1864 w 2704"/>
                    <a:gd name="T59" fmla="*/ 134 h 483"/>
                    <a:gd name="T60" fmla="*/ 1780 w 2704"/>
                    <a:gd name="T61" fmla="*/ 162 h 483"/>
                    <a:gd name="T62" fmla="*/ 2084 w 2704"/>
                    <a:gd name="T63" fmla="*/ 218 h 483"/>
                    <a:gd name="T64" fmla="*/ 2072 w 2704"/>
                    <a:gd name="T65" fmla="*/ 202 h 483"/>
                    <a:gd name="T66" fmla="*/ 1716 w 2704"/>
                    <a:gd name="T67" fmla="*/ 246 h 483"/>
                    <a:gd name="T68" fmla="*/ 1820 w 2704"/>
                    <a:gd name="T69" fmla="*/ 170 h 483"/>
                    <a:gd name="T70" fmla="*/ 1624 w 2704"/>
                    <a:gd name="T71" fmla="*/ 238 h 483"/>
                    <a:gd name="T72" fmla="*/ 1624 w 2704"/>
                    <a:gd name="T73" fmla="*/ 262 h 483"/>
                    <a:gd name="T74" fmla="*/ 2184 w 2704"/>
                    <a:gd name="T75" fmla="*/ 206 h 483"/>
                    <a:gd name="T76" fmla="*/ 1524 w 2704"/>
                    <a:gd name="T77" fmla="*/ 234 h 483"/>
                    <a:gd name="T78" fmla="*/ 1636 w 2704"/>
                    <a:gd name="T79" fmla="*/ 194 h 483"/>
                    <a:gd name="T80" fmla="*/ 1980 w 2704"/>
                    <a:gd name="T81" fmla="*/ 218 h 483"/>
                    <a:gd name="T82" fmla="*/ 2284 w 2704"/>
                    <a:gd name="T83" fmla="*/ 206 h 483"/>
                    <a:gd name="T84" fmla="*/ 1300 w 2704"/>
                    <a:gd name="T85" fmla="*/ 254 h 483"/>
                    <a:gd name="T86" fmla="*/ 1816 w 2704"/>
                    <a:gd name="T87" fmla="*/ 274 h 483"/>
                    <a:gd name="T88" fmla="*/ 1904 w 2704"/>
                    <a:gd name="T89" fmla="*/ 234 h 483"/>
                    <a:gd name="T90" fmla="*/ 2008 w 2704"/>
                    <a:gd name="T91" fmla="*/ 270 h 483"/>
                    <a:gd name="T92" fmla="*/ 992 w 2704"/>
                    <a:gd name="T93" fmla="*/ 274 h 483"/>
                    <a:gd name="T94" fmla="*/ 1532 w 2704"/>
                    <a:gd name="T95" fmla="*/ 278 h 483"/>
                    <a:gd name="T96" fmla="*/ 1280 w 2704"/>
                    <a:gd name="T97" fmla="*/ 282 h 483"/>
                    <a:gd name="T98" fmla="*/ 1936 w 2704"/>
                    <a:gd name="T99" fmla="*/ 298 h 483"/>
                    <a:gd name="T100" fmla="*/ 2128 w 2704"/>
                    <a:gd name="T101" fmla="*/ 314 h 483"/>
                    <a:gd name="T102" fmla="*/ 1856 w 2704"/>
                    <a:gd name="T103" fmla="*/ 326 h 483"/>
                    <a:gd name="T104" fmla="*/ 2076 w 2704"/>
                    <a:gd name="T105" fmla="*/ 374 h 483"/>
                    <a:gd name="T106" fmla="*/ 708 w 2704"/>
                    <a:gd name="T107" fmla="*/ 394 h 483"/>
                    <a:gd name="T108" fmla="*/ 888 w 2704"/>
                    <a:gd name="T109" fmla="*/ 382 h 483"/>
                    <a:gd name="T110" fmla="*/ 1664 w 2704"/>
                    <a:gd name="T111" fmla="*/ 394 h 483"/>
                    <a:gd name="T112" fmla="*/ 1876 w 2704"/>
                    <a:gd name="T113" fmla="*/ 398 h 483"/>
                    <a:gd name="T114" fmla="*/ 1144 w 2704"/>
                    <a:gd name="T115" fmla="*/ 410 h 483"/>
                    <a:gd name="T116" fmla="*/ 1576 w 2704"/>
                    <a:gd name="T117" fmla="*/ 422 h 483"/>
                    <a:gd name="T118" fmla="*/ 2312 w 2704"/>
                    <a:gd name="T119" fmla="*/ 438 h 48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</a:cxnLst>
                  <a:rect l="0" t="0" r="r" b="b"/>
                  <a:pathLst>
                    <a:path w="2704" h="483">
                      <a:moveTo>
                        <a:pt x="2392" y="122"/>
                      </a:moveTo>
                      <a:cubicBezTo>
                        <a:pt x="2417" y="122"/>
                        <a:pt x="2432" y="130"/>
                        <a:pt x="2464" y="138"/>
                      </a:cubicBezTo>
                      <a:cubicBezTo>
                        <a:pt x="2405" y="164"/>
                        <a:pt x="2352" y="152"/>
                        <a:pt x="2288" y="166"/>
                      </a:cubicBezTo>
                      <a:cubicBezTo>
                        <a:pt x="2310" y="175"/>
                        <a:pt x="2361" y="188"/>
                        <a:pt x="2380" y="174"/>
                      </a:cubicBezTo>
                      <a:cubicBezTo>
                        <a:pt x="2413" y="190"/>
                        <a:pt x="2443" y="194"/>
                        <a:pt x="2472" y="194"/>
                      </a:cubicBezTo>
                      <a:cubicBezTo>
                        <a:pt x="2476" y="206"/>
                        <a:pt x="2463" y="201"/>
                        <a:pt x="2456" y="202"/>
                      </a:cubicBezTo>
                      <a:cubicBezTo>
                        <a:pt x="2473" y="211"/>
                        <a:pt x="2482" y="207"/>
                        <a:pt x="2508" y="210"/>
                      </a:cubicBezTo>
                      <a:cubicBezTo>
                        <a:pt x="2508" y="201"/>
                        <a:pt x="2491" y="208"/>
                        <a:pt x="2484" y="206"/>
                      </a:cubicBezTo>
                      <a:cubicBezTo>
                        <a:pt x="2493" y="188"/>
                        <a:pt x="2520" y="186"/>
                        <a:pt x="2544" y="202"/>
                      </a:cubicBezTo>
                      <a:cubicBezTo>
                        <a:pt x="2531" y="204"/>
                        <a:pt x="2530" y="195"/>
                        <a:pt x="2516" y="198"/>
                      </a:cubicBezTo>
                      <a:cubicBezTo>
                        <a:pt x="2516" y="201"/>
                        <a:pt x="2516" y="203"/>
                        <a:pt x="2516" y="206"/>
                      </a:cubicBezTo>
                      <a:cubicBezTo>
                        <a:pt x="2547" y="215"/>
                        <a:pt x="2593" y="216"/>
                        <a:pt x="2620" y="202"/>
                      </a:cubicBezTo>
                      <a:cubicBezTo>
                        <a:pt x="2618" y="217"/>
                        <a:pt x="2644" y="205"/>
                        <a:pt x="2644" y="218"/>
                      </a:cubicBezTo>
                      <a:cubicBezTo>
                        <a:pt x="2642" y="202"/>
                        <a:pt x="2671" y="202"/>
                        <a:pt x="2696" y="202"/>
                      </a:cubicBezTo>
                      <a:cubicBezTo>
                        <a:pt x="2691" y="213"/>
                        <a:pt x="2674" y="212"/>
                        <a:pt x="2660" y="214"/>
                      </a:cubicBezTo>
                      <a:cubicBezTo>
                        <a:pt x="2667" y="225"/>
                        <a:pt x="2697" y="212"/>
                        <a:pt x="2704" y="222"/>
                      </a:cubicBezTo>
                      <a:cubicBezTo>
                        <a:pt x="2677" y="240"/>
                        <a:pt x="2632" y="240"/>
                        <a:pt x="2616" y="270"/>
                      </a:cubicBezTo>
                      <a:cubicBezTo>
                        <a:pt x="2564" y="269"/>
                        <a:pt x="2524" y="300"/>
                        <a:pt x="2476" y="290"/>
                      </a:cubicBezTo>
                      <a:cubicBezTo>
                        <a:pt x="2470" y="292"/>
                        <a:pt x="2478" y="295"/>
                        <a:pt x="2476" y="302"/>
                      </a:cubicBezTo>
                      <a:cubicBezTo>
                        <a:pt x="2463" y="300"/>
                        <a:pt x="2462" y="309"/>
                        <a:pt x="2448" y="306"/>
                      </a:cubicBezTo>
                      <a:cubicBezTo>
                        <a:pt x="2448" y="295"/>
                        <a:pt x="2455" y="298"/>
                        <a:pt x="2448" y="290"/>
                      </a:cubicBezTo>
                      <a:cubicBezTo>
                        <a:pt x="2443" y="308"/>
                        <a:pt x="2388" y="297"/>
                        <a:pt x="2396" y="326"/>
                      </a:cubicBezTo>
                      <a:cubicBezTo>
                        <a:pt x="2377" y="326"/>
                        <a:pt x="2371" y="324"/>
                        <a:pt x="2356" y="326"/>
                      </a:cubicBezTo>
                      <a:cubicBezTo>
                        <a:pt x="2352" y="313"/>
                        <a:pt x="2369" y="321"/>
                        <a:pt x="2368" y="310"/>
                      </a:cubicBezTo>
                      <a:cubicBezTo>
                        <a:pt x="2349" y="317"/>
                        <a:pt x="2340" y="305"/>
                        <a:pt x="2328" y="294"/>
                      </a:cubicBezTo>
                      <a:cubicBezTo>
                        <a:pt x="2321" y="299"/>
                        <a:pt x="2314" y="304"/>
                        <a:pt x="2308" y="310"/>
                      </a:cubicBezTo>
                      <a:cubicBezTo>
                        <a:pt x="2310" y="316"/>
                        <a:pt x="2313" y="308"/>
                        <a:pt x="2320" y="310"/>
                      </a:cubicBezTo>
                      <a:cubicBezTo>
                        <a:pt x="2326" y="336"/>
                        <a:pt x="2277" y="307"/>
                        <a:pt x="2284" y="334"/>
                      </a:cubicBezTo>
                      <a:cubicBezTo>
                        <a:pt x="2272" y="323"/>
                        <a:pt x="2275" y="316"/>
                        <a:pt x="2252" y="322"/>
                      </a:cubicBezTo>
                      <a:cubicBezTo>
                        <a:pt x="2248" y="313"/>
                        <a:pt x="2253" y="305"/>
                        <a:pt x="2248" y="290"/>
                      </a:cubicBezTo>
                      <a:cubicBezTo>
                        <a:pt x="2236" y="290"/>
                        <a:pt x="2222" y="288"/>
                        <a:pt x="2224" y="302"/>
                      </a:cubicBezTo>
                      <a:cubicBezTo>
                        <a:pt x="2225" y="307"/>
                        <a:pt x="2234" y="305"/>
                        <a:pt x="2240" y="306"/>
                      </a:cubicBezTo>
                      <a:cubicBezTo>
                        <a:pt x="2233" y="329"/>
                        <a:pt x="2208" y="309"/>
                        <a:pt x="2188" y="318"/>
                      </a:cubicBezTo>
                      <a:cubicBezTo>
                        <a:pt x="2186" y="327"/>
                        <a:pt x="2191" y="331"/>
                        <a:pt x="2184" y="346"/>
                      </a:cubicBezTo>
                      <a:cubicBezTo>
                        <a:pt x="2174" y="334"/>
                        <a:pt x="2135" y="353"/>
                        <a:pt x="2132" y="366"/>
                      </a:cubicBezTo>
                      <a:cubicBezTo>
                        <a:pt x="2132" y="367"/>
                        <a:pt x="2139" y="390"/>
                        <a:pt x="2140" y="390"/>
                      </a:cubicBezTo>
                      <a:cubicBezTo>
                        <a:pt x="2165" y="404"/>
                        <a:pt x="2201" y="377"/>
                        <a:pt x="2228" y="382"/>
                      </a:cubicBezTo>
                      <a:cubicBezTo>
                        <a:pt x="2230" y="382"/>
                        <a:pt x="2238" y="393"/>
                        <a:pt x="2240" y="394"/>
                      </a:cubicBezTo>
                      <a:cubicBezTo>
                        <a:pt x="2273" y="403"/>
                        <a:pt x="2319" y="384"/>
                        <a:pt x="2360" y="382"/>
                      </a:cubicBezTo>
                      <a:cubicBezTo>
                        <a:pt x="2443" y="378"/>
                        <a:pt x="2528" y="368"/>
                        <a:pt x="2580" y="366"/>
                      </a:cubicBezTo>
                      <a:cubicBezTo>
                        <a:pt x="2580" y="371"/>
                        <a:pt x="2580" y="377"/>
                        <a:pt x="2580" y="382"/>
                      </a:cubicBezTo>
                      <a:cubicBezTo>
                        <a:pt x="2620" y="381"/>
                        <a:pt x="2644" y="373"/>
                        <a:pt x="2684" y="366"/>
                      </a:cubicBezTo>
                      <a:cubicBezTo>
                        <a:pt x="2653" y="385"/>
                        <a:pt x="2613" y="402"/>
                        <a:pt x="2564" y="402"/>
                      </a:cubicBezTo>
                      <a:cubicBezTo>
                        <a:pt x="2567" y="406"/>
                        <a:pt x="2571" y="408"/>
                        <a:pt x="2576" y="410"/>
                      </a:cubicBezTo>
                      <a:cubicBezTo>
                        <a:pt x="2546" y="414"/>
                        <a:pt x="2536" y="422"/>
                        <a:pt x="2500" y="426"/>
                      </a:cubicBezTo>
                      <a:cubicBezTo>
                        <a:pt x="2500" y="413"/>
                        <a:pt x="2523" y="422"/>
                        <a:pt x="2528" y="414"/>
                      </a:cubicBezTo>
                      <a:cubicBezTo>
                        <a:pt x="2514" y="392"/>
                        <a:pt x="2497" y="423"/>
                        <a:pt x="2480" y="414"/>
                      </a:cubicBezTo>
                      <a:cubicBezTo>
                        <a:pt x="2475" y="427"/>
                        <a:pt x="2493" y="417"/>
                        <a:pt x="2488" y="430"/>
                      </a:cubicBezTo>
                      <a:cubicBezTo>
                        <a:pt x="2433" y="436"/>
                        <a:pt x="2366" y="462"/>
                        <a:pt x="2288" y="458"/>
                      </a:cubicBezTo>
                      <a:cubicBezTo>
                        <a:pt x="2282" y="442"/>
                        <a:pt x="2305" y="457"/>
                        <a:pt x="2304" y="446"/>
                      </a:cubicBezTo>
                      <a:cubicBezTo>
                        <a:pt x="2299" y="436"/>
                        <a:pt x="2279" y="445"/>
                        <a:pt x="2272" y="446"/>
                      </a:cubicBezTo>
                      <a:cubicBezTo>
                        <a:pt x="2271" y="428"/>
                        <a:pt x="2262" y="419"/>
                        <a:pt x="2252" y="410"/>
                      </a:cubicBezTo>
                      <a:cubicBezTo>
                        <a:pt x="2252" y="428"/>
                        <a:pt x="2215" y="397"/>
                        <a:pt x="2216" y="426"/>
                      </a:cubicBezTo>
                      <a:cubicBezTo>
                        <a:pt x="2206" y="424"/>
                        <a:pt x="2195" y="415"/>
                        <a:pt x="2204" y="406"/>
                      </a:cubicBezTo>
                      <a:cubicBezTo>
                        <a:pt x="2187" y="399"/>
                        <a:pt x="2159" y="420"/>
                        <a:pt x="2164" y="398"/>
                      </a:cubicBezTo>
                      <a:cubicBezTo>
                        <a:pt x="2154" y="400"/>
                        <a:pt x="2157" y="415"/>
                        <a:pt x="2148" y="418"/>
                      </a:cubicBezTo>
                      <a:cubicBezTo>
                        <a:pt x="2141" y="414"/>
                        <a:pt x="2141" y="400"/>
                        <a:pt x="2132" y="410"/>
                      </a:cubicBezTo>
                      <a:cubicBezTo>
                        <a:pt x="2124" y="409"/>
                        <a:pt x="2133" y="422"/>
                        <a:pt x="2136" y="422"/>
                      </a:cubicBezTo>
                      <a:cubicBezTo>
                        <a:pt x="2135" y="429"/>
                        <a:pt x="2119" y="418"/>
                        <a:pt x="2108" y="422"/>
                      </a:cubicBezTo>
                      <a:cubicBezTo>
                        <a:pt x="2098" y="424"/>
                        <a:pt x="2089" y="447"/>
                        <a:pt x="2104" y="450"/>
                      </a:cubicBezTo>
                      <a:cubicBezTo>
                        <a:pt x="2098" y="463"/>
                        <a:pt x="2091" y="442"/>
                        <a:pt x="2084" y="442"/>
                      </a:cubicBezTo>
                      <a:cubicBezTo>
                        <a:pt x="2085" y="434"/>
                        <a:pt x="2092" y="431"/>
                        <a:pt x="2096" y="426"/>
                      </a:cubicBezTo>
                      <a:cubicBezTo>
                        <a:pt x="2093" y="414"/>
                        <a:pt x="2086" y="431"/>
                        <a:pt x="2076" y="426"/>
                      </a:cubicBezTo>
                      <a:cubicBezTo>
                        <a:pt x="2084" y="438"/>
                        <a:pt x="2083" y="459"/>
                        <a:pt x="2096" y="466"/>
                      </a:cubicBezTo>
                      <a:cubicBezTo>
                        <a:pt x="2077" y="475"/>
                        <a:pt x="2041" y="467"/>
                        <a:pt x="2016" y="470"/>
                      </a:cubicBezTo>
                      <a:cubicBezTo>
                        <a:pt x="2019" y="450"/>
                        <a:pt x="2040" y="471"/>
                        <a:pt x="2040" y="450"/>
                      </a:cubicBezTo>
                      <a:cubicBezTo>
                        <a:pt x="2052" y="461"/>
                        <a:pt x="2067" y="446"/>
                        <a:pt x="2060" y="466"/>
                      </a:cubicBezTo>
                      <a:cubicBezTo>
                        <a:pt x="2070" y="467"/>
                        <a:pt x="2077" y="464"/>
                        <a:pt x="2080" y="458"/>
                      </a:cubicBezTo>
                      <a:cubicBezTo>
                        <a:pt x="2068" y="458"/>
                        <a:pt x="2083" y="449"/>
                        <a:pt x="2064" y="446"/>
                      </a:cubicBezTo>
                      <a:cubicBezTo>
                        <a:pt x="2075" y="434"/>
                        <a:pt x="2067" y="425"/>
                        <a:pt x="2064" y="418"/>
                      </a:cubicBezTo>
                      <a:cubicBezTo>
                        <a:pt x="2062" y="407"/>
                        <a:pt x="2086" y="421"/>
                        <a:pt x="2084" y="410"/>
                      </a:cubicBezTo>
                      <a:cubicBezTo>
                        <a:pt x="2084" y="401"/>
                        <a:pt x="2067" y="408"/>
                        <a:pt x="2060" y="406"/>
                      </a:cubicBezTo>
                      <a:cubicBezTo>
                        <a:pt x="2052" y="406"/>
                        <a:pt x="2068" y="423"/>
                        <a:pt x="2048" y="418"/>
                      </a:cubicBezTo>
                      <a:cubicBezTo>
                        <a:pt x="2048" y="428"/>
                        <a:pt x="2055" y="430"/>
                        <a:pt x="2048" y="438"/>
                      </a:cubicBezTo>
                      <a:cubicBezTo>
                        <a:pt x="2040" y="436"/>
                        <a:pt x="2048" y="420"/>
                        <a:pt x="2032" y="426"/>
                      </a:cubicBezTo>
                      <a:cubicBezTo>
                        <a:pt x="2030" y="413"/>
                        <a:pt x="2043" y="415"/>
                        <a:pt x="2044" y="406"/>
                      </a:cubicBezTo>
                      <a:cubicBezTo>
                        <a:pt x="2033" y="408"/>
                        <a:pt x="2021" y="423"/>
                        <a:pt x="2020" y="402"/>
                      </a:cubicBezTo>
                      <a:cubicBezTo>
                        <a:pt x="2006" y="404"/>
                        <a:pt x="2002" y="414"/>
                        <a:pt x="1988" y="406"/>
                      </a:cubicBezTo>
                      <a:cubicBezTo>
                        <a:pt x="1984" y="419"/>
                        <a:pt x="2013" y="431"/>
                        <a:pt x="1988" y="430"/>
                      </a:cubicBezTo>
                      <a:cubicBezTo>
                        <a:pt x="1988" y="440"/>
                        <a:pt x="2001" y="438"/>
                        <a:pt x="2012" y="438"/>
                      </a:cubicBezTo>
                      <a:cubicBezTo>
                        <a:pt x="2009" y="450"/>
                        <a:pt x="1993" y="448"/>
                        <a:pt x="1984" y="454"/>
                      </a:cubicBezTo>
                      <a:cubicBezTo>
                        <a:pt x="1988" y="464"/>
                        <a:pt x="2013" y="452"/>
                        <a:pt x="2008" y="470"/>
                      </a:cubicBezTo>
                      <a:cubicBezTo>
                        <a:pt x="1992" y="467"/>
                        <a:pt x="1965" y="475"/>
                        <a:pt x="1956" y="466"/>
                      </a:cubicBezTo>
                      <a:cubicBezTo>
                        <a:pt x="1953" y="450"/>
                        <a:pt x="1976" y="459"/>
                        <a:pt x="1980" y="450"/>
                      </a:cubicBezTo>
                      <a:cubicBezTo>
                        <a:pt x="1974" y="450"/>
                        <a:pt x="1966" y="444"/>
                        <a:pt x="1956" y="438"/>
                      </a:cubicBezTo>
                      <a:cubicBezTo>
                        <a:pt x="1956" y="434"/>
                        <a:pt x="1961" y="435"/>
                        <a:pt x="1964" y="434"/>
                      </a:cubicBezTo>
                      <a:cubicBezTo>
                        <a:pt x="1962" y="425"/>
                        <a:pt x="1941" y="436"/>
                        <a:pt x="1948" y="418"/>
                      </a:cubicBezTo>
                      <a:cubicBezTo>
                        <a:pt x="1930" y="413"/>
                        <a:pt x="1908" y="421"/>
                        <a:pt x="1888" y="434"/>
                      </a:cubicBezTo>
                      <a:cubicBezTo>
                        <a:pt x="1884" y="419"/>
                        <a:pt x="1903" y="428"/>
                        <a:pt x="1900" y="414"/>
                      </a:cubicBezTo>
                      <a:cubicBezTo>
                        <a:pt x="1899" y="405"/>
                        <a:pt x="1890" y="419"/>
                        <a:pt x="1880" y="414"/>
                      </a:cubicBezTo>
                      <a:cubicBezTo>
                        <a:pt x="1883" y="417"/>
                        <a:pt x="1890" y="438"/>
                        <a:pt x="1876" y="434"/>
                      </a:cubicBezTo>
                      <a:cubicBezTo>
                        <a:pt x="1876" y="447"/>
                        <a:pt x="1908" y="438"/>
                        <a:pt x="1892" y="454"/>
                      </a:cubicBezTo>
                      <a:cubicBezTo>
                        <a:pt x="1905" y="453"/>
                        <a:pt x="1910" y="445"/>
                        <a:pt x="1924" y="446"/>
                      </a:cubicBezTo>
                      <a:cubicBezTo>
                        <a:pt x="1932" y="483"/>
                        <a:pt x="1890" y="446"/>
                        <a:pt x="1892" y="474"/>
                      </a:cubicBezTo>
                      <a:cubicBezTo>
                        <a:pt x="1887" y="463"/>
                        <a:pt x="1862" y="472"/>
                        <a:pt x="1864" y="454"/>
                      </a:cubicBezTo>
                      <a:cubicBezTo>
                        <a:pt x="1873" y="453"/>
                        <a:pt x="1879" y="455"/>
                        <a:pt x="1880" y="462"/>
                      </a:cubicBezTo>
                      <a:cubicBezTo>
                        <a:pt x="1885" y="458"/>
                        <a:pt x="1888" y="451"/>
                        <a:pt x="1892" y="446"/>
                      </a:cubicBezTo>
                      <a:cubicBezTo>
                        <a:pt x="1880" y="450"/>
                        <a:pt x="1869" y="444"/>
                        <a:pt x="1856" y="454"/>
                      </a:cubicBezTo>
                      <a:cubicBezTo>
                        <a:pt x="1844" y="448"/>
                        <a:pt x="1863" y="440"/>
                        <a:pt x="1872" y="442"/>
                      </a:cubicBezTo>
                      <a:cubicBezTo>
                        <a:pt x="1872" y="437"/>
                        <a:pt x="1872" y="431"/>
                        <a:pt x="1872" y="426"/>
                      </a:cubicBezTo>
                      <a:cubicBezTo>
                        <a:pt x="1869" y="420"/>
                        <a:pt x="1862" y="417"/>
                        <a:pt x="1852" y="418"/>
                      </a:cubicBezTo>
                      <a:cubicBezTo>
                        <a:pt x="1854" y="401"/>
                        <a:pt x="1864" y="416"/>
                        <a:pt x="1864" y="402"/>
                      </a:cubicBezTo>
                      <a:cubicBezTo>
                        <a:pt x="1852" y="401"/>
                        <a:pt x="1833" y="403"/>
                        <a:pt x="1828" y="422"/>
                      </a:cubicBezTo>
                      <a:cubicBezTo>
                        <a:pt x="1815" y="422"/>
                        <a:pt x="1800" y="424"/>
                        <a:pt x="1800" y="410"/>
                      </a:cubicBezTo>
                      <a:cubicBezTo>
                        <a:pt x="1783" y="420"/>
                        <a:pt x="1772" y="412"/>
                        <a:pt x="1756" y="422"/>
                      </a:cubicBezTo>
                      <a:cubicBezTo>
                        <a:pt x="1758" y="413"/>
                        <a:pt x="1748" y="416"/>
                        <a:pt x="1748" y="410"/>
                      </a:cubicBezTo>
                      <a:cubicBezTo>
                        <a:pt x="1738" y="408"/>
                        <a:pt x="1739" y="417"/>
                        <a:pt x="1728" y="414"/>
                      </a:cubicBezTo>
                      <a:cubicBezTo>
                        <a:pt x="1724" y="449"/>
                        <a:pt x="1774" y="422"/>
                        <a:pt x="1780" y="438"/>
                      </a:cubicBezTo>
                      <a:cubicBezTo>
                        <a:pt x="1786" y="433"/>
                        <a:pt x="1786" y="423"/>
                        <a:pt x="1792" y="418"/>
                      </a:cubicBezTo>
                      <a:cubicBezTo>
                        <a:pt x="1799" y="423"/>
                        <a:pt x="1811" y="423"/>
                        <a:pt x="1808" y="438"/>
                      </a:cubicBezTo>
                      <a:cubicBezTo>
                        <a:pt x="1815" y="422"/>
                        <a:pt x="1827" y="436"/>
                        <a:pt x="1840" y="438"/>
                      </a:cubicBezTo>
                      <a:cubicBezTo>
                        <a:pt x="1837" y="452"/>
                        <a:pt x="1828" y="441"/>
                        <a:pt x="1820" y="438"/>
                      </a:cubicBezTo>
                      <a:cubicBezTo>
                        <a:pt x="1814" y="457"/>
                        <a:pt x="1843" y="442"/>
                        <a:pt x="1840" y="458"/>
                      </a:cubicBezTo>
                      <a:cubicBezTo>
                        <a:pt x="1823" y="454"/>
                        <a:pt x="1822" y="466"/>
                        <a:pt x="1812" y="470"/>
                      </a:cubicBezTo>
                      <a:cubicBezTo>
                        <a:pt x="1798" y="472"/>
                        <a:pt x="1800" y="458"/>
                        <a:pt x="1792" y="454"/>
                      </a:cubicBezTo>
                      <a:cubicBezTo>
                        <a:pt x="1788" y="441"/>
                        <a:pt x="1805" y="449"/>
                        <a:pt x="1804" y="438"/>
                      </a:cubicBezTo>
                      <a:cubicBezTo>
                        <a:pt x="1784" y="434"/>
                        <a:pt x="1788" y="451"/>
                        <a:pt x="1792" y="462"/>
                      </a:cubicBezTo>
                      <a:cubicBezTo>
                        <a:pt x="1734" y="473"/>
                        <a:pt x="1661" y="442"/>
                        <a:pt x="1592" y="474"/>
                      </a:cubicBezTo>
                      <a:cubicBezTo>
                        <a:pt x="1565" y="462"/>
                        <a:pt x="1566" y="468"/>
                        <a:pt x="1536" y="458"/>
                      </a:cubicBezTo>
                      <a:cubicBezTo>
                        <a:pt x="1540" y="448"/>
                        <a:pt x="1557" y="450"/>
                        <a:pt x="1572" y="450"/>
                      </a:cubicBezTo>
                      <a:cubicBezTo>
                        <a:pt x="1569" y="428"/>
                        <a:pt x="1535" y="465"/>
                        <a:pt x="1532" y="442"/>
                      </a:cubicBezTo>
                      <a:cubicBezTo>
                        <a:pt x="1525" y="447"/>
                        <a:pt x="1513" y="447"/>
                        <a:pt x="1516" y="462"/>
                      </a:cubicBezTo>
                      <a:cubicBezTo>
                        <a:pt x="1500" y="461"/>
                        <a:pt x="1478" y="466"/>
                        <a:pt x="1468" y="458"/>
                      </a:cubicBezTo>
                      <a:cubicBezTo>
                        <a:pt x="1478" y="450"/>
                        <a:pt x="1490" y="445"/>
                        <a:pt x="1500" y="438"/>
                      </a:cubicBezTo>
                      <a:cubicBezTo>
                        <a:pt x="1494" y="432"/>
                        <a:pt x="1468" y="443"/>
                        <a:pt x="1472" y="418"/>
                      </a:cubicBezTo>
                      <a:cubicBezTo>
                        <a:pt x="1462" y="425"/>
                        <a:pt x="1466" y="440"/>
                        <a:pt x="1472" y="442"/>
                      </a:cubicBezTo>
                      <a:cubicBezTo>
                        <a:pt x="1461" y="458"/>
                        <a:pt x="1432" y="462"/>
                        <a:pt x="1412" y="458"/>
                      </a:cubicBezTo>
                      <a:cubicBezTo>
                        <a:pt x="1410" y="442"/>
                        <a:pt x="1429" y="446"/>
                        <a:pt x="1432" y="434"/>
                      </a:cubicBezTo>
                      <a:cubicBezTo>
                        <a:pt x="1417" y="415"/>
                        <a:pt x="1405" y="472"/>
                        <a:pt x="1392" y="442"/>
                      </a:cubicBezTo>
                      <a:cubicBezTo>
                        <a:pt x="1389" y="443"/>
                        <a:pt x="1388" y="446"/>
                        <a:pt x="1384" y="446"/>
                      </a:cubicBezTo>
                      <a:cubicBezTo>
                        <a:pt x="1378" y="447"/>
                        <a:pt x="1384" y="453"/>
                        <a:pt x="1388" y="454"/>
                      </a:cubicBezTo>
                      <a:cubicBezTo>
                        <a:pt x="1384" y="464"/>
                        <a:pt x="1360" y="453"/>
                        <a:pt x="1372" y="446"/>
                      </a:cubicBezTo>
                      <a:cubicBezTo>
                        <a:pt x="1363" y="450"/>
                        <a:pt x="1359" y="460"/>
                        <a:pt x="1344" y="458"/>
                      </a:cubicBezTo>
                      <a:cubicBezTo>
                        <a:pt x="1353" y="452"/>
                        <a:pt x="1339" y="448"/>
                        <a:pt x="1348" y="446"/>
                      </a:cubicBezTo>
                      <a:cubicBezTo>
                        <a:pt x="1350" y="436"/>
                        <a:pt x="1330" y="448"/>
                        <a:pt x="1336" y="434"/>
                      </a:cubicBezTo>
                      <a:cubicBezTo>
                        <a:pt x="1324" y="432"/>
                        <a:pt x="1323" y="443"/>
                        <a:pt x="1324" y="454"/>
                      </a:cubicBezTo>
                      <a:cubicBezTo>
                        <a:pt x="1297" y="434"/>
                        <a:pt x="1256" y="451"/>
                        <a:pt x="1212" y="458"/>
                      </a:cubicBezTo>
                      <a:cubicBezTo>
                        <a:pt x="1211" y="444"/>
                        <a:pt x="1203" y="436"/>
                        <a:pt x="1216" y="430"/>
                      </a:cubicBezTo>
                      <a:cubicBezTo>
                        <a:pt x="1200" y="420"/>
                        <a:pt x="1185" y="456"/>
                        <a:pt x="1164" y="442"/>
                      </a:cubicBezTo>
                      <a:cubicBezTo>
                        <a:pt x="1162" y="430"/>
                        <a:pt x="1173" y="429"/>
                        <a:pt x="1184" y="430"/>
                      </a:cubicBezTo>
                      <a:cubicBezTo>
                        <a:pt x="1183" y="426"/>
                        <a:pt x="1176" y="427"/>
                        <a:pt x="1176" y="422"/>
                      </a:cubicBezTo>
                      <a:cubicBezTo>
                        <a:pt x="1154" y="422"/>
                        <a:pt x="1147" y="457"/>
                        <a:pt x="1124" y="442"/>
                      </a:cubicBezTo>
                      <a:cubicBezTo>
                        <a:pt x="1120" y="428"/>
                        <a:pt x="1141" y="438"/>
                        <a:pt x="1144" y="430"/>
                      </a:cubicBezTo>
                      <a:cubicBezTo>
                        <a:pt x="1138" y="418"/>
                        <a:pt x="1126" y="433"/>
                        <a:pt x="1116" y="430"/>
                      </a:cubicBezTo>
                      <a:cubicBezTo>
                        <a:pt x="1116" y="435"/>
                        <a:pt x="1116" y="441"/>
                        <a:pt x="1116" y="446"/>
                      </a:cubicBezTo>
                      <a:cubicBezTo>
                        <a:pt x="1098" y="438"/>
                        <a:pt x="1081" y="460"/>
                        <a:pt x="1056" y="458"/>
                      </a:cubicBezTo>
                      <a:cubicBezTo>
                        <a:pt x="1057" y="453"/>
                        <a:pt x="1063" y="452"/>
                        <a:pt x="1064" y="446"/>
                      </a:cubicBezTo>
                      <a:cubicBezTo>
                        <a:pt x="1046" y="442"/>
                        <a:pt x="1051" y="460"/>
                        <a:pt x="1036" y="458"/>
                      </a:cubicBezTo>
                      <a:cubicBezTo>
                        <a:pt x="1029" y="451"/>
                        <a:pt x="1039" y="448"/>
                        <a:pt x="1036" y="434"/>
                      </a:cubicBezTo>
                      <a:cubicBezTo>
                        <a:pt x="1049" y="431"/>
                        <a:pt x="1048" y="440"/>
                        <a:pt x="1056" y="442"/>
                      </a:cubicBezTo>
                      <a:cubicBezTo>
                        <a:pt x="1053" y="436"/>
                        <a:pt x="1050" y="429"/>
                        <a:pt x="1040" y="430"/>
                      </a:cubicBezTo>
                      <a:cubicBezTo>
                        <a:pt x="1041" y="422"/>
                        <a:pt x="1058" y="429"/>
                        <a:pt x="1060" y="422"/>
                      </a:cubicBezTo>
                      <a:cubicBezTo>
                        <a:pt x="1057" y="407"/>
                        <a:pt x="1037" y="434"/>
                        <a:pt x="1040" y="414"/>
                      </a:cubicBezTo>
                      <a:cubicBezTo>
                        <a:pt x="1048" y="414"/>
                        <a:pt x="1056" y="414"/>
                        <a:pt x="1064" y="414"/>
                      </a:cubicBezTo>
                      <a:cubicBezTo>
                        <a:pt x="1063" y="403"/>
                        <a:pt x="1057" y="397"/>
                        <a:pt x="1056" y="386"/>
                      </a:cubicBezTo>
                      <a:cubicBezTo>
                        <a:pt x="1049" y="396"/>
                        <a:pt x="1034" y="399"/>
                        <a:pt x="1036" y="418"/>
                      </a:cubicBezTo>
                      <a:cubicBezTo>
                        <a:pt x="1013" y="417"/>
                        <a:pt x="1020" y="445"/>
                        <a:pt x="992" y="438"/>
                      </a:cubicBezTo>
                      <a:cubicBezTo>
                        <a:pt x="1004" y="425"/>
                        <a:pt x="1013" y="427"/>
                        <a:pt x="1012" y="406"/>
                      </a:cubicBezTo>
                      <a:cubicBezTo>
                        <a:pt x="1019" y="405"/>
                        <a:pt x="1020" y="411"/>
                        <a:pt x="1028" y="410"/>
                      </a:cubicBezTo>
                      <a:cubicBezTo>
                        <a:pt x="1032" y="397"/>
                        <a:pt x="1015" y="404"/>
                        <a:pt x="1012" y="398"/>
                      </a:cubicBezTo>
                      <a:cubicBezTo>
                        <a:pt x="1011" y="389"/>
                        <a:pt x="1024" y="394"/>
                        <a:pt x="1024" y="386"/>
                      </a:cubicBezTo>
                      <a:cubicBezTo>
                        <a:pt x="1005" y="378"/>
                        <a:pt x="994" y="410"/>
                        <a:pt x="972" y="402"/>
                      </a:cubicBezTo>
                      <a:cubicBezTo>
                        <a:pt x="976" y="409"/>
                        <a:pt x="989" y="406"/>
                        <a:pt x="996" y="410"/>
                      </a:cubicBezTo>
                      <a:cubicBezTo>
                        <a:pt x="989" y="426"/>
                        <a:pt x="969" y="411"/>
                        <a:pt x="964" y="434"/>
                      </a:cubicBezTo>
                      <a:cubicBezTo>
                        <a:pt x="948" y="435"/>
                        <a:pt x="962" y="426"/>
                        <a:pt x="960" y="418"/>
                      </a:cubicBezTo>
                      <a:cubicBezTo>
                        <a:pt x="952" y="412"/>
                        <a:pt x="897" y="450"/>
                        <a:pt x="896" y="426"/>
                      </a:cubicBezTo>
                      <a:cubicBezTo>
                        <a:pt x="891" y="430"/>
                        <a:pt x="891" y="439"/>
                        <a:pt x="884" y="442"/>
                      </a:cubicBezTo>
                      <a:cubicBezTo>
                        <a:pt x="882" y="450"/>
                        <a:pt x="902" y="455"/>
                        <a:pt x="904" y="446"/>
                      </a:cubicBezTo>
                      <a:cubicBezTo>
                        <a:pt x="913" y="450"/>
                        <a:pt x="896" y="462"/>
                        <a:pt x="884" y="458"/>
                      </a:cubicBezTo>
                      <a:cubicBezTo>
                        <a:pt x="896" y="446"/>
                        <a:pt x="871" y="454"/>
                        <a:pt x="872" y="442"/>
                      </a:cubicBezTo>
                      <a:cubicBezTo>
                        <a:pt x="858" y="443"/>
                        <a:pt x="872" y="453"/>
                        <a:pt x="864" y="454"/>
                      </a:cubicBezTo>
                      <a:cubicBezTo>
                        <a:pt x="852" y="458"/>
                        <a:pt x="857" y="445"/>
                        <a:pt x="856" y="438"/>
                      </a:cubicBezTo>
                      <a:cubicBezTo>
                        <a:pt x="847" y="447"/>
                        <a:pt x="824" y="443"/>
                        <a:pt x="812" y="450"/>
                      </a:cubicBezTo>
                      <a:cubicBezTo>
                        <a:pt x="801" y="440"/>
                        <a:pt x="830" y="437"/>
                        <a:pt x="844" y="438"/>
                      </a:cubicBezTo>
                      <a:cubicBezTo>
                        <a:pt x="856" y="421"/>
                        <a:pt x="878" y="414"/>
                        <a:pt x="908" y="414"/>
                      </a:cubicBezTo>
                      <a:cubicBezTo>
                        <a:pt x="899" y="398"/>
                        <a:pt x="860" y="408"/>
                        <a:pt x="844" y="410"/>
                      </a:cubicBezTo>
                      <a:cubicBezTo>
                        <a:pt x="842" y="402"/>
                        <a:pt x="847" y="399"/>
                        <a:pt x="848" y="394"/>
                      </a:cubicBezTo>
                      <a:cubicBezTo>
                        <a:pt x="832" y="403"/>
                        <a:pt x="806" y="403"/>
                        <a:pt x="808" y="430"/>
                      </a:cubicBezTo>
                      <a:cubicBezTo>
                        <a:pt x="788" y="432"/>
                        <a:pt x="775" y="451"/>
                        <a:pt x="756" y="442"/>
                      </a:cubicBezTo>
                      <a:cubicBezTo>
                        <a:pt x="753" y="425"/>
                        <a:pt x="799" y="434"/>
                        <a:pt x="780" y="414"/>
                      </a:cubicBezTo>
                      <a:cubicBezTo>
                        <a:pt x="785" y="402"/>
                        <a:pt x="794" y="418"/>
                        <a:pt x="804" y="414"/>
                      </a:cubicBezTo>
                      <a:cubicBezTo>
                        <a:pt x="806" y="402"/>
                        <a:pt x="789" y="407"/>
                        <a:pt x="788" y="398"/>
                      </a:cubicBezTo>
                      <a:cubicBezTo>
                        <a:pt x="749" y="416"/>
                        <a:pt x="748" y="431"/>
                        <a:pt x="692" y="438"/>
                      </a:cubicBezTo>
                      <a:cubicBezTo>
                        <a:pt x="693" y="429"/>
                        <a:pt x="691" y="423"/>
                        <a:pt x="688" y="418"/>
                      </a:cubicBezTo>
                      <a:cubicBezTo>
                        <a:pt x="669" y="430"/>
                        <a:pt x="646" y="437"/>
                        <a:pt x="616" y="438"/>
                      </a:cubicBezTo>
                      <a:cubicBezTo>
                        <a:pt x="619" y="429"/>
                        <a:pt x="624" y="422"/>
                        <a:pt x="624" y="410"/>
                      </a:cubicBezTo>
                      <a:cubicBezTo>
                        <a:pt x="617" y="421"/>
                        <a:pt x="621" y="421"/>
                        <a:pt x="604" y="418"/>
                      </a:cubicBezTo>
                      <a:cubicBezTo>
                        <a:pt x="617" y="423"/>
                        <a:pt x="608" y="436"/>
                        <a:pt x="592" y="434"/>
                      </a:cubicBezTo>
                      <a:cubicBezTo>
                        <a:pt x="592" y="442"/>
                        <a:pt x="603" y="439"/>
                        <a:pt x="600" y="450"/>
                      </a:cubicBezTo>
                      <a:cubicBezTo>
                        <a:pt x="541" y="447"/>
                        <a:pt x="482" y="470"/>
                        <a:pt x="404" y="450"/>
                      </a:cubicBezTo>
                      <a:cubicBezTo>
                        <a:pt x="419" y="443"/>
                        <a:pt x="403" y="437"/>
                        <a:pt x="388" y="438"/>
                      </a:cubicBezTo>
                      <a:cubicBezTo>
                        <a:pt x="373" y="466"/>
                        <a:pt x="316" y="430"/>
                        <a:pt x="304" y="462"/>
                      </a:cubicBezTo>
                      <a:cubicBezTo>
                        <a:pt x="293" y="457"/>
                        <a:pt x="296" y="440"/>
                        <a:pt x="300" y="430"/>
                      </a:cubicBezTo>
                      <a:cubicBezTo>
                        <a:pt x="322" y="437"/>
                        <a:pt x="331" y="446"/>
                        <a:pt x="360" y="438"/>
                      </a:cubicBezTo>
                      <a:cubicBezTo>
                        <a:pt x="356" y="417"/>
                        <a:pt x="324" y="434"/>
                        <a:pt x="312" y="414"/>
                      </a:cubicBezTo>
                      <a:cubicBezTo>
                        <a:pt x="296" y="412"/>
                        <a:pt x="302" y="430"/>
                        <a:pt x="292" y="434"/>
                      </a:cubicBezTo>
                      <a:cubicBezTo>
                        <a:pt x="254" y="416"/>
                        <a:pt x="216" y="398"/>
                        <a:pt x="180" y="378"/>
                      </a:cubicBezTo>
                      <a:cubicBezTo>
                        <a:pt x="182" y="356"/>
                        <a:pt x="166" y="352"/>
                        <a:pt x="156" y="342"/>
                      </a:cubicBezTo>
                      <a:cubicBezTo>
                        <a:pt x="164" y="280"/>
                        <a:pt x="112" y="269"/>
                        <a:pt x="116" y="214"/>
                      </a:cubicBezTo>
                      <a:cubicBezTo>
                        <a:pt x="119" y="168"/>
                        <a:pt x="103" y="175"/>
                        <a:pt x="68" y="154"/>
                      </a:cubicBezTo>
                      <a:cubicBezTo>
                        <a:pt x="40" y="137"/>
                        <a:pt x="0" y="98"/>
                        <a:pt x="8" y="62"/>
                      </a:cubicBezTo>
                      <a:cubicBezTo>
                        <a:pt x="8" y="60"/>
                        <a:pt x="27" y="55"/>
                        <a:pt x="20" y="46"/>
                      </a:cubicBezTo>
                      <a:cubicBezTo>
                        <a:pt x="46" y="45"/>
                        <a:pt x="49" y="86"/>
                        <a:pt x="72" y="74"/>
                      </a:cubicBezTo>
                      <a:cubicBezTo>
                        <a:pt x="64" y="56"/>
                        <a:pt x="121" y="56"/>
                        <a:pt x="120" y="78"/>
                      </a:cubicBezTo>
                      <a:cubicBezTo>
                        <a:pt x="113" y="71"/>
                        <a:pt x="97" y="75"/>
                        <a:pt x="84" y="74"/>
                      </a:cubicBezTo>
                      <a:cubicBezTo>
                        <a:pt x="87" y="98"/>
                        <a:pt x="121" y="90"/>
                        <a:pt x="128" y="110"/>
                      </a:cubicBezTo>
                      <a:cubicBezTo>
                        <a:pt x="146" y="92"/>
                        <a:pt x="126" y="73"/>
                        <a:pt x="132" y="46"/>
                      </a:cubicBezTo>
                      <a:cubicBezTo>
                        <a:pt x="148" y="38"/>
                        <a:pt x="165" y="63"/>
                        <a:pt x="188" y="62"/>
                      </a:cubicBezTo>
                      <a:cubicBezTo>
                        <a:pt x="192" y="59"/>
                        <a:pt x="194" y="55"/>
                        <a:pt x="196" y="50"/>
                      </a:cubicBezTo>
                      <a:cubicBezTo>
                        <a:pt x="251" y="57"/>
                        <a:pt x="280" y="54"/>
                        <a:pt x="316" y="46"/>
                      </a:cubicBezTo>
                      <a:cubicBezTo>
                        <a:pt x="315" y="51"/>
                        <a:pt x="309" y="49"/>
                        <a:pt x="304" y="50"/>
                      </a:cubicBezTo>
                      <a:cubicBezTo>
                        <a:pt x="339" y="71"/>
                        <a:pt x="370" y="32"/>
                        <a:pt x="400" y="38"/>
                      </a:cubicBezTo>
                      <a:cubicBezTo>
                        <a:pt x="400" y="42"/>
                        <a:pt x="383" y="46"/>
                        <a:pt x="396" y="50"/>
                      </a:cubicBezTo>
                      <a:cubicBezTo>
                        <a:pt x="389" y="55"/>
                        <a:pt x="374" y="60"/>
                        <a:pt x="368" y="54"/>
                      </a:cubicBezTo>
                      <a:cubicBezTo>
                        <a:pt x="363" y="66"/>
                        <a:pt x="369" y="66"/>
                        <a:pt x="348" y="62"/>
                      </a:cubicBezTo>
                      <a:cubicBezTo>
                        <a:pt x="346" y="71"/>
                        <a:pt x="356" y="68"/>
                        <a:pt x="356" y="74"/>
                      </a:cubicBezTo>
                      <a:cubicBezTo>
                        <a:pt x="374" y="55"/>
                        <a:pt x="404" y="72"/>
                        <a:pt x="416" y="50"/>
                      </a:cubicBezTo>
                      <a:cubicBezTo>
                        <a:pt x="427" y="52"/>
                        <a:pt x="452" y="54"/>
                        <a:pt x="460" y="70"/>
                      </a:cubicBezTo>
                      <a:cubicBezTo>
                        <a:pt x="465" y="69"/>
                        <a:pt x="463" y="60"/>
                        <a:pt x="464" y="54"/>
                      </a:cubicBezTo>
                      <a:cubicBezTo>
                        <a:pt x="472" y="59"/>
                        <a:pt x="501" y="58"/>
                        <a:pt x="504" y="46"/>
                      </a:cubicBezTo>
                      <a:cubicBezTo>
                        <a:pt x="522" y="70"/>
                        <a:pt x="581" y="44"/>
                        <a:pt x="604" y="70"/>
                      </a:cubicBezTo>
                      <a:cubicBezTo>
                        <a:pt x="660" y="69"/>
                        <a:pt x="769" y="70"/>
                        <a:pt x="844" y="58"/>
                      </a:cubicBezTo>
                      <a:cubicBezTo>
                        <a:pt x="847" y="69"/>
                        <a:pt x="838" y="68"/>
                        <a:pt x="840" y="78"/>
                      </a:cubicBezTo>
                      <a:cubicBezTo>
                        <a:pt x="854" y="81"/>
                        <a:pt x="845" y="62"/>
                        <a:pt x="860" y="66"/>
                      </a:cubicBezTo>
                      <a:cubicBezTo>
                        <a:pt x="870" y="87"/>
                        <a:pt x="922" y="81"/>
                        <a:pt x="944" y="78"/>
                      </a:cubicBezTo>
                      <a:cubicBezTo>
                        <a:pt x="946" y="68"/>
                        <a:pt x="937" y="69"/>
                        <a:pt x="940" y="58"/>
                      </a:cubicBezTo>
                      <a:cubicBezTo>
                        <a:pt x="945" y="61"/>
                        <a:pt x="951" y="63"/>
                        <a:pt x="960" y="62"/>
                      </a:cubicBezTo>
                      <a:cubicBezTo>
                        <a:pt x="958" y="67"/>
                        <a:pt x="955" y="70"/>
                        <a:pt x="948" y="70"/>
                      </a:cubicBezTo>
                      <a:cubicBezTo>
                        <a:pt x="949" y="83"/>
                        <a:pt x="971" y="76"/>
                        <a:pt x="984" y="78"/>
                      </a:cubicBezTo>
                      <a:cubicBezTo>
                        <a:pt x="985" y="69"/>
                        <a:pt x="970" y="76"/>
                        <a:pt x="964" y="74"/>
                      </a:cubicBezTo>
                      <a:cubicBezTo>
                        <a:pt x="971" y="41"/>
                        <a:pt x="1006" y="60"/>
                        <a:pt x="1036" y="50"/>
                      </a:cubicBezTo>
                      <a:cubicBezTo>
                        <a:pt x="1041" y="62"/>
                        <a:pt x="1040" y="70"/>
                        <a:pt x="1032" y="78"/>
                      </a:cubicBezTo>
                      <a:cubicBezTo>
                        <a:pt x="1053" y="73"/>
                        <a:pt x="1068" y="73"/>
                        <a:pt x="1084" y="82"/>
                      </a:cubicBezTo>
                      <a:cubicBezTo>
                        <a:pt x="1084" y="65"/>
                        <a:pt x="1059" y="73"/>
                        <a:pt x="1048" y="66"/>
                      </a:cubicBezTo>
                      <a:cubicBezTo>
                        <a:pt x="1091" y="37"/>
                        <a:pt x="1175" y="65"/>
                        <a:pt x="1208" y="54"/>
                      </a:cubicBezTo>
                      <a:cubicBezTo>
                        <a:pt x="1205" y="46"/>
                        <a:pt x="1188" y="53"/>
                        <a:pt x="1192" y="38"/>
                      </a:cubicBezTo>
                      <a:cubicBezTo>
                        <a:pt x="1197" y="38"/>
                        <a:pt x="1203" y="38"/>
                        <a:pt x="1208" y="38"/>
                      </a:cubicBezTo>
                      <a:cubicBezTo>
                        <a:pt x="1211" y="53"/>
                        <a:pt x="1208" y="52"/>
                        <a:pt x="1212" y="62"/>
                      </a:cubicBezTo>
                      <a:cubicBezTo>
                        <a:pt x="1236" y="68"/>
                        <a:pt x="1250" y="59"/>
                        <a:pt x="1272" y="66"/>
                      </a:cubicBezTo>
                      <a:cubicBezTo>
                        <a:pt x="1276" y="65"/>
                        <a:pt x="1275" y="58"/>
                        <a:pt x="1280" y="58"/>
                      </a:cubicBezTo>
                      <a:cubicBezTo>
                        <a:pt x="1277" y="52"/>
                        <a:pt x="1270" y="49"/>
                        <a:pt x="1260" y="50"/>
                      </a:cubicBezTo>
                      <a:cubicBezTo>
                        <a:pt x="1280" y="32"/>
                        <a:pt x="1297" y="54"/>
                        <a:pt x="1332" y="46"/>
                      </a:cubicBezTo>
                      <a:cubicBezTo>
                        <a:pt x="1335" y="58"/>
                        <a:pt x="1321" y="54"/>
                        <a:pt x="1324" y="66"/>
                      </a:cubicBezTo>
                      <a:cubicBezTo>
                        <a:pt x="1321" y="59"/>
                        <a:pt x="1295" y="42"/>
                        <a:pt x="1292" y="62"/>
                      </a:cubicBezTo>
                      <a:cubicBezTo>
                        <a:pt x="1310" y="62"/>
                        <a:pt x="1369" y="86"/>
                        <a:pt x="1392" y="74"/>
                      </a:cubicBezTo>
                      <a:cubicBezTo>
                        <a:pt x="1404" y="71"/>
                        <a:pt x="1400" y="85"/>
                        <a:pt x="1412" y="82"/>
                      </a:cubicBezTo>
                      <a:cubicBezTo>
                        <a:pt x="1410" y="86"/>
                        <a:pt x="1408" y="89"/>
                        <a:pt x="1404" y="90"/>
                      </a:cubicBezTo>
                      <a:cubicBezTo>
                        <a:pt x="1405" y="97"/>
                        <a:pt x="1418" y="92"/>
                        <a:pt x="1420" y="98"/>
                      </a:cubicBezTo>
                      <a:cubicBezTo>
                        <a:pt x="1425" y="97"/>
                        <a:pt x="1423" y="88"/>
                        <a:pt x="1424" y="82"/>
                      </a:cubicBezTo>
                      <a:cubicBezTo>
                        <a:pt x="1445" y="85"/>
                        <a:pt x="1454" y="75"/>
                        <a:pt x="1468" y="82"/>
                      </a:cubicBezTo>
                      <a:cubicBezTo>
                        <a:pt x="1481" y="79"/>
                        <a:pt x="1473" y="71"/>
                        <a:pt x="1472" y="62"/>
                      </a:cubicBezTo>
                      <a:cubicBezTo>
                        <a:pt x="1491" y="66"/>
                        <a:pt x="1495" y="45"/>
                        <a:pt x="1504" y="62"/>
                      </a:cubicBezTo>
                      <a:cubicBezTo>
                        <a:pt x="1515" y="56"/>
                        <a:pt x="1506" y="36"/>
                        <a:pt x="1496" y="38"/>
                      </a:cubicBezTo>
                      <a:cubicBezTo>
                        <a:pt x="1528" y="39"/>
                        <a:pt x="1536" y="22"/>
                        <a:pt x="1552" y="46"/>
                      </a:cubicBezTo>
                      <a:cubicBezTo>
                        <a:pt x="1548" y="43"/>
                        <a:pt x="1543" y="42"/>
                        <a:pt x="1536" y="42"/>
                      </a:cubicBezTo>
                      <a:cubicBezTo>
                        <a:pt x="1534" y="57"/>
                        <a:pt x="1544" y="60"/>
                        <a:pt x="1552" y="66"/>
                      </a:cubicBezTo>
                      <a:cubicBezTo>
                        <a:pt x="1578" y="55"/>
                        <a:pt x="1601" y="62"/>
                        <a:pt x="1616" y="74"/>
                      </a:cubicBezTo>
                      <a:cubicBezTo>
                        <a:pt x="1629" y="75"/>
                        <a:pt x="1606" y="62"/>
                        <a:pt x="1620" y="62"/>
                      </a:cubicBezTo>
                      <a:cubicBezTo>
                        <a:pt x="1632" y="75"/>
                        <a:pt x="1659" y="74"/>
                        <a:pt x="1680" y="78"/>
                      </a:cubicBezTo>
                      <a:cubicBezTo>
                        <a:pt x="1679" y="82"/>
                        <a:pt x="1672" y="81"/>
                        <a:pt x="1672" y="86"/>
                      </a:cubicBezTo>
                      <a:cubicBezTo>
                        <a:pt x="1674" y="96"/>
                        <a:pt x="1690" y="89"/>
                        <a:pt x="1684" y="78"/>
                      </a:cubicBezTo>
                      <a:cubicBezTo>
                        <a:pt x="1691" y="79"/>
                        <a:pt x="1693" y="85"/>
                        <a:pt x="1692" y="94"/>
                      </a:cubicBezTo>
                      <a:cubicBezTo>
                        <a:pt x="1703" y="85"/>
                        <a:pt x="1706" y="80"/>
                        <a:pt x="1724" y="86"/>
                      </a:cubicBezTo>
                      <a:cubicBezTo>
                        <a:pt x="1726" y="94"/>
                        <a:pt x="1721" y="97"/>
                        <a:pt x="1720" y="102"/>
                      </a:cubicBezTo>
                      <a:cubicBezTo>
                        <a:pt x="1736" y="105"/>
                        <a:pt x="1730" y="85"/>
                        <a:pt x="1744" y="86"/>
                      </a:cubicBezTo>
                      <a:cubicBezTo>
                        <a:pt x="1741" y="109"/>
                        <a:pt x="1757" y="88"/>
                        <a:pt x="1772" y="94"/>
                      </a:cubicBezTo>
                      <a:cubicBezTo>
                        <a:pt x="1762" y="112"/>
                        <a:pt x="1767" y="121"/>
                        <a:pt x="1768" y="146"/>
                      </a:cubicBezTo>
                      <a:cubicBezTo>
                        <a:pt x="1797" y="128"/>
                        <a:pt x="1813" y="152"/>
                        <a:pt x="1832" y="150"/>
                      </a:cubicBezTo>
                      <a:cubicBezTo>
                        <a:pt x="1841" y="151"/>
                        <a:pt x="1834" y="136"/>
                        <a:pt x="1836" y="130"/>
                      </a:cubicBezTo>
                      <a:cubicBezTo>
                        <a:pt x="1839" y="119"/>
                        <a:pt x="1817" y="133"/>
                        <a:pt x="1820" y="122"/>
                      </a:cubicBezTo>
                      <a:cubicBezTo>
                        <a:pt x="1813" y="123"/>
                        <a:pt x="1811" y="129"/>
                        <a:pt x="1812" y="138"/>
                      </a:cubicBezTo>
                      <a:cubicBezTo>
                        <a:pt x="1796" y="139"/>
                        <a:pt x="1792" y="129"/>
                        <a:pt x="1776" y="130"/>
                      </a:cubicBezTo>
                      <a:cubicBezTo>
                        <a:pt x="1780" y="74"/>
                        <a:pt x="1819" y="109"/>
                        <a:pt x="1860" y="110"/>
                      </a:cubicBezTo>
                      <a:cubicBezTo>
                        <a:pt x="1862" y="123"/>
                        <a:pt x="1849" y="121"/>
                        <a:pt x="1848" y="130"/>
                      </a:cubicBezTo>
                      <a:cubicBezTo>
                        <a:pt x="1864" y="119"/>
                        <a:pt x="1881" y="116"/>
                        <a:pt x="1884" y="102"/>
                      </a:cubicBezTo>
                      <a:cubicBezTo>
                        <a:pt x="1898" y="96"/>
                        <a:pt x="1886" y="116"/>
                        <a:pt x="1896" y="114"/>
                      </a:cubicBezTo>
                      <a:cubicBezTo>
                        <a:pt x="1904" y="113"/>
                        <a:pt x="1890" y="103"/>
                        <a:pt x="1900" y="98"/>
                      </a:cubicBezTo>
                      <a:cubicBezTo>
                        <a:pt x="1917" y="95"/>
                        <a:pt x="1921" y="120"/>
                        <a:pt x="1940" y="126"/>
                      </a:cubicBezTo>
                      <a:cubicBezTo>
                        <a:pt x="1944" y="142"/>
                        <a:pt x="1915" y="125"/>
                        <a:pt x="1924" y="146"/>
                      </a:cubicBezTo>
                      <a:cubicBezTo>
                        <a:pt x="1935" y="142"/>
                        <a:pt x="1947" y="139"/>
                        <a:pt x="1948" y="126"/>
                      </a:cubicBezTo>
                      <a:cubicBezTo>
                        <a:pt x="1962" y="122"/>
                        <a:pt x="1994" y="135"/>
                        <a:pt x="1996" y="118"/>
                      </a:cubicBezTo>
                      <a:cubicBezTo>
                        <a:pt x="2000" y="121"/>
                        <a:pt x="2002" y="125"/>
                        <a:pt x="2004" y="130"/>
                      </a:cubicBezTo>
                      <a:cubicBezTo>
                        <a:pt x="2018" y="129"/>
                        <a:pt x="2022" y="119"/>
                        <a:pt x="2036" y="118"/>
                      </a:cubicBezTo>
                      <a:cubicBezTo>
                        <a:pt x="2028" y="109"/>
                        <a:pt x="2019" y="101"/>
                        <a:pt x="2016" y="86"/>
                      </a:cubicBezTo>
                      <a:cubicBezTo>
                        <a:pt x="2008" y="88"/>
                        <a:pt x="2005" y="96"/>
                        <a:pt x="1992" y="94"/>
                      </a:cubicBezTo>
                      <a:cubicBezTo>
                        <a:pt x="1991" y="105"/>
                        <a:pt x="2008" y="97"/>
                        <a:pt x="2004" y="110"/>
                      </a:cubicBezTo>
                      <a:cubicBezTo>
                        <a:pt x="1996" y="109"/>
                        <a:pt x="1993" y="102"/>
                        <a:pt x="1988" y="98"/>
                      </a:cubicBezTo>
                      <a:cubicBezTo>
                        <a:pt x="1975" y="94"/>
                        <a:pt x="1982" y="111"/>
                        <a:pt x="1976" y="114"/>
                      </a:cubicBezTo>
                      <a:cubicBezTo>
                        <a:pt x="1977" y="97"/>
                        <a:pt x="1947" y="99"/>
                        <a:pt x="1952" y="82"/>
                      </a:cubicBezTo>
                      <a:cubicBezTo>
                        <a:pt x="1910" y="90"/>
                        <a:pt x="1894" y="61"/>
                        <a:pt x="1860" y="74"/>
                      </a:cubicBezTo>
                      <a:cubicBezTo>
                        <a:pt x="1860" y="84"/>
                        <a:pt x="1873" y="82"/>
                        <a:pt x="1884" y="82"/>
                      </a:cubicBezTo>
                      <a:cubicBezTo>
                        <a:pt x="1861" y="103"/>
                        <a:pt x="1822" y="66"/>
                        <a:pt x="1788" y="74"/>
                      </a:cubicBezTo>
                      <a:cubicBezTo>
                        <a:pt x="1788" y="63"/>
                        <a:pt x="1788" y="53"/>
                        <a:pt x="1788" y="42"/>
                      </a:cubicBezTo>
                      <a:cubicBezTo>
                        <a:pt x="1762" y="36"/>
                        <a:pt x="1730" y="36"/>
                        <a:pt x="1704" y="30"/>
                      </a:cubicBezTo>
                      <a:cubicBezTo>
                        <a:pt x="1718" y="0"/>
                        <a:pt x="1781" y="50"/>
                        <a:pt x="1800" y="18"/>
                      </a:cubicBezTo>
                      <a:cubicBezTo>
                        <a:pt x="1798" y="22"/>
                        <a:pt x="1796" y="25"/>
                        <a:pt x="1792" y="26"/>
                      </a:cubicBezTo>
                      <a:cubicBezTo>
                        <a:pt x="1804" y="35"/>
                        <a:pt x="1826" y="43"/>
                        <a:pt x="1844" y="34"/>
                      </a:cubicBezTo>
                      <a:cubicBezTo>
                        <a:pt x="1889" y="53"/>
                        <a:pt x="1964" y="53"/>
                        <a:pt x="2016" y="58"/>
                      </a:cubicBezTo>
                      <a:cubicBezTo>
                        <a:pt x="2170" y="72"/>
                        <a:pt x="2352" y="91"/>
                        <a:pt x="2464" y="86"/>
                      </a:cubicBezTo>
                      <a:cubicBezTo>
                        <a:pt x="2476" y="106"/>
                        <a:pt x="2504" y="84"/>
                        <a:pt x="2512" y="106"/>
                      </a:cubicBezTo>
                      <a:cubicBezTo>
                        <a:pt x="2531" y="105"/>
                        <a:pt x="2525" y="96"/>
                        <a:pt x="2544" y="102"/>
                      </a:cubicBezTo>
                      <a:cubicBezTo>
                        <a:pt x="2520" y="132"/>
                        <a:pt x="2460" y="100"/>
                        <a:pt x="2440" y="126"/>
                      </a:cubicBezTo>
                      <a:cubicBezTo>
                        <a:pt x="2432" y="114"/>
                        <a:pt x="2405" y="117"/>
                        <a:pt x="2392" y="122"/>
                      </a:cubicBezTo>
                      <a:close/>
                      <a:moveTo>
                        <a:pt x="2472" y="414"/>
                      </a:moveTo>
                      <a:cubicBezTo>
                        <a:pt x="2458" y="424"/>
                        <a:pt x="2463" y="416"/>
                        <a:pt x="2448" y="410"/>
                      </a:cubicBezTo>
                      <a:cubicBezTo>
                        <a:pt x="2448" y="413"/>
                        <a:pt x="2448" y="415"/>
                        <a:pt x="2448" y="418"/>
                      </a:cubicBezTo>
                      <a:cubicBezTo>
                        <a:pt x="2448" y="420"/>
                        <a:pt x="2449" y="423"/>
                        <a:pt x="2452" y="422"/>
                      </a:cubicBezTo>
                      <a:cubicBezTo>
                        <a:pt x="2452" y="420"/>
                        <a:pt x="2453" y="417"/>
                        <a:pt x="2456" y="418"/>
                      </a:cubicBezTo>
                      <a:cubicBezTo>
                        <a:pt x="2456" y="422"/>
                        <a:pt x="2456" y="426"/>
                        <a:pt x="2456" y="430"/>
                      </a:cubicBezTo>
                      <a:cubicBezTo>
                        <a:pt x="2469" y="432"/>
                        <a:pt x="2467" y="420"/>
                        <a:pt x="2472" y="414"/>
                      </a:cubicBezTo>
                      <a:close/>
                      <a:moveTo>
                        <a:pt x="1884" y="58"/>
                      </a:moveTo>
                      <a:cubicBezTo>
                        <a:pt x="1891" y="58"/>
                        <a:pt x="1892" y="61"/>
                        <a:pt x="1888" y="66"/>
                      </a:cubicBezTo>
                      <a:cubicBezTo>
                        <a:pt x="1902" y="61"/>
                        <a:pt x="1911" y="83"/>
                        <a:pt x="1920" y="70"/>
                      </a:cubicBezTo>
                      <a:cubicBezTo>
                        <a:pt x="1903" y="72"/>
                        <a:pt x="1893" y="39"/>
                        <a:pt x="1884" y="58"/>
                      </a:cubicBezTo>
                      <a:close/>
                      <a:moveTo>
                        <a:pt x="1476" y="102"/>
                      </a:moveTo>
                      <a:cubicBezTo>
                        <a:pt x="1459" y="105"/>
                        <a:pt x="1431" y="97"/>
                        <a:pt x="1420" y="106"/>
                      </a:cubicBezTo>
                      <a:cubicBezTo>
                        <a:pt x="1441" y="99"/>
                        <a:pt x="1432" y="120"/>
                        <a:pt x="1444" y="122"/>
                      </a:cubicBezTo>
                      <a:cubicBezTo>
                        <a:pt x="1444" y="101"/>
                        <a:pt x="1540" y="97"/>
                        <a:pt x="1520" y="134"/>
                      </a:cubicBezTo>
                      <a:cubicBezTo>
                        <a:pt x="1533" y="125"/>
                        <a:pt x="1544" y="116"/>
                        <a:pt x="1552" y="102"/>
                      </a:cubicBezTo>
                      <a:cubicBezTo>
                        <a:pt x="1530" y="107"/>
                        <a:pt x="1507" y="107"/>
                        <a:pt x="1496" y="90"/>
                      </a:cubicBezTo>
                      <a:cubicBezTo>
                        <a:pt x="1500" y="86"/>
                        <a:pt x="1499" y="81"/>
                        <a:pt x="1496" y="74"/>
                      </a:cubicBezTo>
                      <a:cubicBezTo>
                        <a:pt x="1490" y="74"/>
                        <a:pt x="1487" y="72"/>
                        <a:pt x="1484" y="70"/>
                      </a:cubicBezTo>
                      <a:cubicBezTo>
                        <a:pt x="1476" y="83"/>
                        <a:pt x="1490" y="94"/>
                        <a:pt x="1476" y="102"/>
                      </a:cubicBezTo>
                      <a:close/>
                      <a:moveTo>
                        <a:pt x="1508" y="78"/>
                      </a:moveTo>
                      <a:cubicBezTo>
                        <a:pt x="1514" y="100"/>
                        <a:pt x="1553" y="89"/>
                        <a:pt x="1572" y="98"/>
                      </a:cubicBezTo>
                      <a:cubicBezTo>
                        <a:pt x="1573" y="90"/>
                        <a:pt x="1567" y="89"/>
                        <a:pt x="1568" y="82"/>
                      </a:cubicBezTo>
                      <a:cubicBezTo>
                        <a:pt x="1544" y="88"/>
                        <a:pt x="1533" y="65"/>
                        <a:pt x="1508" y="78"/>
                      </a:cubicBezTo>
                      <a:close/>
                      <a:moveTo>
                        <a:pt x="1232" y="78"/>
                      </a:moveTo>
                      <a:cubicBezTo>
                        <a:pt x="1219" y="81"/>
                        <a:pt x="1195" y="73"/>
                        <a:pt x="1188" y="82"/>
                      </a:cubicBezTo>
                      <a:cubicBezTo>
                        <a:pt x="1201" y="83"/>
                        <a:pt x="1227" y="94"/>
                        <a:pt x="1232" y="78"/>
                      </a:cubicBezTo>
                      <a:close/>
                      <a:moveTo>
                        <a:pt x="1304" y="102"/>
                      </a:moveTo>
                      <a:cubicBezTo>
                        <a:pt x="1314" y="103"/>
                        <a:pt x="1317" y="96"/>
                        <a:pt x="1320" y="90"/>
                      </a:cubicBezTo>
                      <a:cubicBezTo>
                        <a:pt x="1310" y="92"/>
                        <a:pt x="1306" y="88"/>
                        <a:pt x="1308" y="78"/>
                      </a:cubicBezTo>
                      <a:cubicBezTo>
                        <a:pt x="1300" y="78"/>
                        <a:pt x="1292" y="78"/>
                        <a:pt x="1284" y="78"/>
                      </a:cubicBezTo>
                      <a:cubicBezTo>
                        <a:pt x="1283" y="102"/>
                        <a:pt x="1309" y="74"/>
                        <a:pt x="1304" y="102"/>
                      </a:cubicBezTo>
                      <a:close/>
                      <a:moveTo>
                        <a:pt x="1556" y="126"/>
                      </a:moveTo>
                      <a:cubicBezTo>
                        <a:pt x="1569" y="124"/>
                        <a:pt x="1570" y="133"/>
                        <a:pt x="1584" y="130"/>
                      </a:cubicBezTo>
                      <a:cubicBezTo>
                        <a:pt x="1583" y="117"/>
                        <a:pt x="1599" y="121"/>
                        <a:pt x="1604" y="114"/>
                      </a:cubicBezTo>
                      <a:cubicBezTo>
                        <a:pt x="1594" y="86"/>
                        <a:pt x="1564" y="107"/>
                        <a:pt x="1556" y="126"/>
                      </a:cubicBezTo>
                      <a:close/>
                      <a:moveTo>
                        <a:pt x="1600" y="94"/>
                      </a:moveTo>
                      <a:cubicBezTo>
                        <a:pt x="1603" y="76"/>
                        <a:pt x="1573" y="79"/>
                        <a:pt x="1580" y="98"/>
                      </a:cubicBezTo>
                      <a:cubicBezTo>
                        <a:pt x="1590" y="100"/>
                        <a:pt x="1589" y="91"/>
                        <a:pt x="1600" y="94"/>
                      </a:cubicBezTo>
                      <a:close/>
                      <a:moveTo>
                        <a:pt x="1612" y="98"/>
                      </a:moveTo>
                      <a:cubicBezTo>
                        <a:pt x="1620" y="92"/>
                        <a:pt x="1632" y="108"/>
                        <a:pt x="1644" y="110"/>
                      </a:cubicBezTo>
                      <a:cubicBezTo>
                        <a:pt x="1645" y="101"/>
                        <a:pt x="1656" y="101"/>
                        <a:pt x="1660" y="94"/>
                      </a:cubicBezTo>
                      <a:cubicBezTo>
                        <a:pt x="1643" y="87"/>
                        <a:pt x="1628" y="100"/>
                        <a:pt x="1616" y="86"/>
                      </a:cubicBezTo>
                      <a:cubicBezTo>
                        <a:pt x="1623" y="97"/>
                        <a:pt x="1598" y="94"/>
                        <a:pt x="1612" y="98"/>
                      </a:cubicBezTo>
                      <a:close/>
                      <a:moveTo>
                        <a:pt x="2048" y="102"/>
                      </a:moveTo>
                      <a:cubicBezTo>
                        <a:pt x="2048" y="109"/>
                        <a:pt x="2049" y="114"/>
                        <a:pt x="2052" y="118"/>
                      </a:cubicBezTo>
                      <a:cubicBezTo>
                        <a:pt x="2037" y="120"/>
                        <a:pt x="2028" y="128"/>
                        <a:pt x="2028" y="146"/>
                      </a:cubicBezTo>
                      <a:cubicBezTo>
                        <a:pt x="2040" y="146"/>
                        <a:pt x="2039" y="133"/>
                        <a:pt x="2056" y="138"/>
                      </a:cubicBezTo>
                      <a:cubicBezTo>
                        <a:pt x="2066" y="133"/>
                        <a:pt x="2048" y="123"/>
                        <a:pt x="2060" y="118"/>
                      </a:cubicBezTo>
                      <a:cubicBezTo>
                        <a:pt x="2075" y="114"/>
                        <a:pt x="2066" y="133"/>
                        <a:pt x="2080" y="130"/>
                      </a:cubicBezTo>
                      <a:cubicBezTo>
                        <a:pt x="2086" y="128"/>
                        <a:pt x="2081" y="115"/>
                        <a:pt x="2088" y="114"/>
                      </a:cubicBezTo>
                      <a:cubicBezTo>
                        <a:pt x="2088" y="119"/>
                        <a:pt x="2088" y="125"/>
                        <a:pt x="2088" y="130"/>
                      </a:cubicBezTo>
                      <a:cubicBezTo>
                        <a:pt x="2107" y="136"/>
                        <a:pt x="2092" y="107"/>
                        <a:pt x="2108" y="110"/>
                      </a:cubicBezTo>
                      <a:cubicBezTo>
                        <a:pt x="2099" y="118"/>
                        <a:pt x="2109" y="146"/>
                        <a:pt x="2100" y="154"/>
                      </a:cubicBezTo>
                      <a:cubicBezTo>
                        <a:pt x="2121" y="152"/>
                        <a:pt x="2109" y="142"/>
                        <a:pt x="2124" y="134"/>
                      </a:cubicBezTo>
                      <a:cubicBezTo>
                        <a:pt x="2153" y="137"/>
                        <a:pt x="2186" y="133"/>
                        <a:pt x="2208" y="134"/>
                      </a:cubicBezTo>
                      <a:cubicBezTo>
                        <a:pt x="2194" y="127"/>
                        <a:pt x="2216" y="124"/>
                        <a:pt x="2224" y="126"/>
                      </a:cubicBezTo>
                      <a:cubicBezTo>
                        <a:pt x="2205" y="90"/>
                        <a:pt x="2168" y="127"/>
                        <a:pt x="2140" y="130"/>
                      </a:cubicBezTo>
                      <a:cubicBezTo>
                        <a:pt x="2139" y="125"/>
                        <a:pt x="2156" y="118"/>
                        <a:pt x="2144" y="114"/>
                      </a:cubicBezTo>
                      <a:cubicBezTo>
                        <a:pt x="2129" y="118"/>
                        <a:pt x="2097" y="93"/>
                        <a:pt x="2076" y="114"/>
                      </a:cubicBezTo>
                      <a:cubicBezTo>
                        <a:pt x="2064" y="101"/>
                        <a:pt x="2086" y="97"/>
                        <a:pt x="2076" y="90"/>
                      </a:cubicBezTo>
                      <a:cubicBezTo>
                        <a:pt x="2072" y="99"/>
                        <a:pt x="2060" y="112"/>
                        <a:pt x="2048" y="102"/>
                      </a:cubicBezTo>
                      <a:close/>
                      <a:moveTo>
                        <a:pt x="1684" y="130"/>
                      </a:moveTo>
                      <a:cubicBezTo>
                        <a:pt x="1694" y="132"/>
                        <a:pt x="1693" y="123"/>
                        <a:pt x="1704" y="126"/>
                      </a:cubicBezTo>
                      <a:cubicBezTo>
                        <a:pt x="1692" y="144"/>
                        <a:pt x="1718" y="135"/>
                        <a:pt x="1728" y="142"/>
                      </a:cubicBezTo>
                      <a:cubicBezTo>
                        <a:pt x="1728" y="122"/>
                        <a:pt x="1701" y="129"/>
                        <a:pt x="1692" y="118"/>
                      </a:cubicBezTo>
                      <a:cubicBezTo>
                        <a:pt x="1690" y="111"/>
                        <a:pt x="1704" y="101"/>
                        <a:pt x="1692" y="98"/>
                      </a:cubicBezTo>
                      <a:cubicBezTo>
                        <a:pt x="1689" y="110"/>
                        <a:pt x="1682" y="93"/>
                        <a:pt x="1672" y="98"/>
                      </a:cubicBezTo>
                      <a:cubicBezTo>
                        <a:pt x="1673" y="112"/>
                        <a:pt x="1683" y="116"/>
                        <a:pt x="1684" y="130"/>
                      </a:cubicBezTo>
                      <a:close/>
                      <a:moveTo>
                        <a:pt x="1356" y="122"/>
                      </a:moveTo>
                      <a:cubicBezTo>
                        <a:pt x="1369" y="123"/>
                        <a:pt x="1373" y="115"/>
                        <a:pt x="1376" y="106"/>
                      </a:cubicBezTo>
                      <a:cubicBezTo>
                        <a:pt x="1372" y="106"/>
                        <a:pt x="1368" y="106"/>
                        <a:pt x="1364" y="106"/>
                      </a:cubicBezTo>
                      <a:cubicBezTo>
                        <a:pt x="1362" y="112"/>
                        <a:pt x="1358" y="116"/>
                        <a:pt x="1356" y="122"/>
                      </a:cubicBezTo>
                      <a:close/>
                      <a:moveTo>
                        <a:pt x="2296" y="130"/>
                      </a:moveTo>
                      <a:cubicBezTo>
                        <a:pt x="2268" y="122"/>
                        <a:pt x="2262" y="137"/>
                        <a:pt x="2240" y="122"/>
                      </a:cubicBezTo>
                      <a:cubicBezTo>
                        <a:pt x="2237" y="133"/>
                        <a:pt x="2246" y="132"/>
                        <a:pt x="2244" y="142"/>
                      </a:cubicBezTo>
                      <a:cubicBezTo>
                        <a:pt x="2241" y="143"/>
                        <a:pt x="2236" y="142"/>
                        <a:pt x="2236" y="146"/>
                      </a:cubicBezTo>
                      <a:cubicBezTo>
                        <a:pt x="2257" y="126"/>
                        <a:pt x="2293" y="165"/>
                        <a:pt x="2308" y="134"/>
                      </a:cubicBezTo>
                      <a:cubicBezTo>
                        <a:pt x="2299" y="122"/>
                        <a:pt x="2289" y="157"/>
                        <a:pt x="2280" y="134"/>
                      </a:cubicBezTo>
                      <a:cubicBezTo>
                        <a:pt x="2286" y="133"/>
                        <a:pt x="2295" y="135"/>
                        <a:pt x="2296" y="130"/>
                      </a:cubicBezTo>
                      <a:close/>
                      <a:moveTo>
                        <a:pt x="1760" y="130"/>
                      </a:moveTo>
                      <a:cubicBezTo>
                        <a:pt x="1748" y="133"/>
                        <a:pt x="1745" y="126"/>
                        <a:pt x="1736" y="126"/>
                      </a:cubicBezTo>
                      <a:cubicBezTo>
                        <a:pt x="1730" y="146"/>
                        <a:pt x="1758" y="137"/>
                        <a:pt x="1760" y="130"/>
                      </a:cubicBezTo>
                      <a:close/>
                      <a:moveTo>
                        <a:pt x="1868" y="150"/>
                      </a:moveTo>
                      <a:cubicBezTo>
                        <a:pt x="1865" y="151"/>
                        <a:pt x="1860" y="150"/>
                        <a:pt x="1860" y="154"/>
                      </a:cubicBezTo>
                      <a:cubicBezTo>
                        <a:pt x="1868" y="152"/>
                        <a:pt x="1886" y="159"/>
                        <a:pt x="1888" y="150"/>
                      </a:cubicBezTo>
                      <a:cubicBezTo>
                        <a:pt x="1868" y="157"/>
                        <a:pt x="1879" y="133"/>
                        <a:pt x="1864" y="134"/>
                      </a:cubicBezTo>
                      <a:cubicBezTo>
                        <a:pt x="1864" y="141"/>
                        <a:pt x="1865" y="146"/>
                        <a:pt x="1868" y="150"/>
                      </a:cubicBezTo>
                      <a:close/>
                      <a:moveTo>
                        <a:pt x="1676" y="158"/>
                      </a:moveTo>
                      <a:cubicBezTo>
                        <a:pt x="1688" y="158"/>
                        <a:pt x="1696" y="154"/>
                        <a:pt x="1700" y="146"/>
                      </a:cubicBezTo>
                      <a:cubicBezTo>
                        <a:pt x="1687" y="143"/>
                        <a:pt x="1685" y="149"/>
                        <a:pt x="1680" y="154"/>
                      </a:cubicBezTo>
                      <a:cubicBezTo>
                        <a:pt x="1679" y="151"/>
                        <a:pt x="1680" y="146"/>
                        <a:pt x="1676" y="146"/>
                      </a:cubicBezTo>
                      <a:cubicBezTo>
                        <a:pt x="1676" y="150"/>
                        <a:pt x="1676" y="154"/>
                        <a:pt x="1676" y="158"/>
                      </a:cubicBezTo>
                      <a:close/>
                      <a:moveTo>
                        <a:pt x="1700" y="174"/>
                      </a:moveTo>
                      <a:cubicBezTo>
                        <a:pt x="1711" y="174"/>
                        <a:pt x="1721" y="174"/>
                        <a:pt x="1732" y="174"/>
                      </a:cubicBezTo>
                      <a:cubicBezTo>
                        <a:pt x="1726" y="162"/>
                        <a:pt x="1744" y="148"/>
                        <a:pt x="1728" y="150"/>
                      </a:cubicBezTo>
                      <a:cubicBezTo>
                        <a:pt x="1728" y="168"/>
                        <a:pt x="1709" y="165"/>
                        <a:pt x="1700" y="174"/>
                      </a:cubicBezTo>
                      <a:close/>
                      <a:moveTo>
                        <a:pt x="1760" y="186"/>
                      </a:moveTo>
                      <a:cubicBezTo>
                        <a:pt x="1769" y="184"/>
                        <a:pt x="1773" y="177"/>
                        <a:pt x="1780" y="174"/>
                      </a:cubicBezTo>
                      <a:cubicBezTo>
                        <a:pt x="1774" y="173"/>
                        <a:pt x="1777" y="165"/>
                        <a:pt x="1780" y="162"/>
                      </a:cubicBezTo>
                      <a:cubicBezTo>
                        <a:pt x="1766" y="163"/>
                        <a:pt x="1769" y="180"/>
                        <a:pt x="1760" y="186"/>
                      </a:cubicBezTo>
                      <a:close/>
                      <a:moveTo>
                        <a:pt x="1280" y="186"/>
                      </a:moveTo>
                      <a:cubicBezTo>
                        <a:pt x="1294" y="189"/>
                        <a:pt x="1321" y="168"/>
                        <a:pt x="1304" y="166"/>
                      </a:cubicBezTo>
                      <a:cubicBezTo>
                        <a:pt x="1299" y="176"/>
                        <a:pt x="1287" y="179"/>
                        <a:pt x="1280" y="186"/>
                      </a:cubicBezTo>
                      <a:close/>
                      <a:moveTo>
                        <a:pt x="2008" y="178"/>
                      </a:moveTo>
                      <a:cubicBezTo>
                        <a:pt x="2012" y="165"/>
                        <a:pt x="2002" y="165"/>
                        <a:pt x="1992" y="166"/>
                      </a:cubicBezTo>
                      <a:cubicBezTo>
                        <a:pt x="1991" y="177"/>
                        <a:pt x="1998" y="179"/>
                        <a:pt x="2008" y="178"/>
                      </a:cubicBezTo>
                      <a:close/>
                      <a:moveTo>
                        <a:pt x="2096" y="190"/>
                      </a:moveTo>
                      <a:cubicBezTo>
                        <a:pt x="2100" y="179"/>
                        <a:pt x="2100" y="159"/>
                        <a:pt x="2088" y="170"/>
                      </a:cubicBezTo>
                      <a:cubicBezTo>
                        <a:pt x="2077" y="177"/>
                        <a:pt x="2097" y="193"/>
                        <a:pt x="2096" y="190"/>
                      </a:cubicBezTo>
                      <a:close/>
                      <a:moveTo>
                        <a:pt x="2072" y="202"/>
                      </a:moveTo>
                      <a:cubicBezTo>
                        <a:pt x="2073" y="197"/>
                        <a:pt x="2078" y="198"/>
                        <a:pt x="2084" y="198"/>
                      </a:cubicBezTo>
                      <a:cubicBezTo>
                        <a:pt x="2082" y="205"/>
                        <a:pt x="2096" y="215"/>
                        <a:pt x="2084" y="218"/>
                      </a:cubicBezTo>
                      <a:cubicBezTo>
                        <a:pt x="2057" y="220"/>
                        <a:pt x="2049" y="200"/>
                        <a:pt x="2024" y="214"/>
                      </a:cubicBezTo>
                      <a:cubicBezTo>
                        <a:pt x="2025" y="206"/>
                        <a:pt x="2035" y="206"/>
                        <a:pt x="2036" y="198"/>
                      </a:cubicBezTo>
                      <a:cubicBezTo>
                        <a:pt x="2016" y="204"/>
                        <a:pt x="2008" y="198"/>
                        <a:pt x="2004" y="218"/>
                      </a:cubicBezTo>
                      <a:cubicBezTo>
                        <a:pt x="2017" y="220"/>
                        <a:pt x="2020" y="209"/>
                        <a:pt x="2024" y="222"/>
                      </a:cubicBezTo>
                      <a:cubicBezTo>
                        <a:pt x="2019" y="239"/>
                        <a:pt x="2006" y="243"/>
                        <a:pt x="2012" y="262"/>
                      </a:cubicBezTo>
                      <a:cubicBezTo>
                        <a:pt x="2031" y="258"/>
                        <a:pt x="2050" y="254"/>
                        <a:pt x="2072" y="254"/>
                      </a:cubicBezTo>
                      <a:cubicBezTo>
                        <a:pt x="2069" y="243"/>
                        <a:pt x="2080" y="246"/>
                        <a:pt x="2080" y="238"/>
                      </a:cubicBezTo>
                      <a:cubicBezTo>
                        <a:pt x="2067" y="244"/>
                        <a:pt x="2025" y="257"/>
                        <a:pt x="2020" y="234"/>
                      </a:cubicBezTo>
                      <a:cubicBezTo>
                        <a:pt x="2055" y="221"/>
                        <a:pt x="2092" y="226"/>
                        <a:pt x="2112" y="238"/>
                      </a:cubicBezTo>
                      <a:cubicBezTo>
                        <a:pt x="2114" y="218"/>
                        <a:pt x="2124" y="239"/>
                        <a:pt x="2132" y="238"/>
                      </a:cubicBezTo>
                      <a:cubicBezTo>
                        <a:pt x="2137" y="233"/>
                        <a:pt x="2134" y="223"/>
                        <a:pt x="2128" y="218"/>
                      </a:cubicBezTo>
                      <a:cubicBezTo>
                        <a:pt x="2117" y="229"/>
                        <a:pt x="2096" y="209"/>
                        <a:pt x="2108" y="194"/>
                      </a:cubicBezTo>
                      <a:cubicBezTo>
                        <a:pt x="2098" y="202"/>
                        <a:pt x="2061" y="180"/>
                        <a:pt x="2072" y="202"/>
                      </a:cubicBezTo>
                      <a:close/>
                      <a:moveTo>
                        <a:pt x="1624" y="262"/>
                      </a:moveTo>
                      <a:cubicBezTo>
                        <a:pt x="1623" y="267"/>
                        <a:pt x="1618" y="266"/>
                        <a:pt x="1612" y="266"/>
                      </a:cubicBezTo>
                      <a:cubicBezTo>
                        <a:pt x="1612" y="271"/>
                        <a:pt x="1612" y="277"/>
                        <a:pt x="1612" y="282"/>
                      </a:cubicBezTo>
                      <a:cubicBezTo>
                        <a:pt x="1636" y="280"/>
                        <a:pt x="1664" y="278"/>
                        <a:pt x="1664" y="310"/>
                      </a:cubicBezTo>
                      <a:cubicBezTo>
                        <a:pt x="1674" y="300"/>
                        <a:pt x="1691" y="289"/>
                        <a:pt x="1684" y="274"/>
                      </a:cubicBezTo>
                      <a:cubicBezTo>
                        <a:pt x="1694" y="278"/>
                        <a:pt x="1698" y="257"/>
                        <a:pt x="1704" y="270"/>
                      </a:cubicBezTo>
                      <a:cubicBezTo>
                        <a:pt x="1705" y="281"/>
                        <a:pt x="1688" y="273"/>
                        <a:pt x="1692" y="286"/>
                      </a:cubicBezTo>
                      <a:cubicBezTo>
                        <a:pt x="1694" y="287"/>
                        <a:pt x="1707" y="296"/>
                        <a:pt x="1708" y="286"/>
                      </a:cubicBezTo>
                      <a:cubicBezTo>
                        <a:pt x="1699" y="277"/>
                        <a:pt x="1719" y="289"/>
                        <a:pt x="1728" y="286"/>
                      </a:cubicBezTo>
                      <a:cubicBezTo>
                        <a:pt x="1734" y="270"/>
                        <a:pt x="1711" y="285"/>
                        <a:pt x="1712" y="274"/>
                      </a:cubicBezTo>
                      <a:cubicBezTo>
                        <a:pt x="1713" y="266"/>
                        <a:pt x="1730" y="273"/>
                        <a:pt x="1728" y="262"/>
                      </a:cubicBezTo>
                      <a:cubicBezTo>
                        <a:pt x="1720" y="260"/>
                        <a:pt x="1702" y="267"/>
                        <a:pt x="1700" y="258"/>
                      </a:cubicBezTo>
                      <a:cubicBezTo>
                        <a:pt x="1711" y="259"/>
                        <a:pt x="1703" y="242"/>
                        <a:pt x="1716" y="246"/>
                      </a:cubicBezTo>
                      <a:cubicBezTo>
                        <a:pt x="1707" y="254"/>
                        <a:pt x="1721" y="258"/>
                        <a:pt x="1732" y="258"/>
                      </a:cubicBezTo>
                      <a:cubicBezTo>
                        <a:pt x="1733" y="250"/>
                        <a:pt x="1727" y="250"/>
                        <a:pt x="1724" y="246"/>
                      </a:cubicBezTo>
                      <a:cubicBezTo>
                        <a:pt x="1736" y="249"/>
                        <a:pt x="1736" y="239"/>
                        <a:pt x="1748" y="242"/>
                      </a:cubicBezTo>
                      <a:cubicBezTo>
                        <a:pt x="1748" y="246"/>
                        <a:pt x="1751" y="247"/>
                        <a:pt x="1752" y="250"/>
                      </a:cubicBezTo>
                      <a:cubicBezTo>
                        <a:pt x="1750" y="258"/>
                        <a:pt x="1736" y="253"/>
                        <a:pt x="1740" y="266"/>
                      </a:cubicBezTo>
                      <a:cubicBezTo>
                        <a:pt x="1748" y="279"/>
                        <a:pt x="1754" y="256"/>
                        <a:pt x="1756" y="266"/>
                      </a:cubicBezTo>
                      <a:cubicBezTo>
                        <a:pt x="1758" y="279"/>
                        <a:pt x="1736" y="267"/>
                        <a:pt x="1740" y="282"/>
                      </a:cubicBezTo>
                      <a:cubicBezTo>
                        <a:pt x="1741" y="288"/>
                        <a:pt x="1760" y="296"/>
                        <a:pt x="1764" y="286"/>
                      </a:cubicBezTo>
                      <a:cubicBezTo>
                        <a:pt x="1760" y="286"/>
                        <a:pt x="1761" y="281"/>
                        <a:pt x="1768" y="282"/>
                      </a:cubicBezTo>
                      <a:cubicBezTo>
                        <a:pt x="1758" y="271"/>
                        <a:pt x="1769" y="263"/>
                        <a:pt x="1756" y="254"/>
                      </a:cubicBezTo>
                      <a:cubicBezTo>
                        <a:pt x="1767" y="241"/>
                        <a:pt x="1762" y="210"/>
                        <a:pt x="1788" y="222"/>
                      </a:cubicBezTo>
                      <a:cubicBezTo>
                        <a:pt x="1781" y="205"/>
                        <a:pt x="1811" y="190"/>
                        <a:pt x="1820" y="190"/>
                      </a:cubicBezTo>
                      <a:cubicBezTo>
                        <a:pt x="1820" y="180"/>
                        <a:pt x="1813" y="178"/>
                        <a:pt x="1820" y="170"/>
                      </a:cubicBezTo>
                      <a:cubicBezTo>
                        <a:pt x="1815" y="170"/>
                        <a:pt x="1809" y="170"/>
                        <a:pt x="1804" y="170"/>
                      </a:cubicBezTo>
                      <a:cubicBezTo>
                        <a:pt x="1805" y="183"/>
                        <a:pt x="1795" y="185"/>
                        <a:pt x="1792" y="194"/>
                      </a:cubicBezTo>
                      <a:cubicBezTo>
                        <a:pt x="1779" y="205"/>
                        <a:pt x="1756" y="190"/>
                        <a:pt x="1748" y="198"/>
                      </a:cubicBezTo>
                      <a:cubicBezTo>
                        <a:pt x="1767" y="200"/>
                        <a:pt x="1756" y="219"/>
                        <a:pt x="1748" y="226"/>
                      </a:cubicBezTo>
                      <a:cubicBezTo>
                        <a:pt x="1738" y="217"/>
                        <a:pt x="1717" y="219"/>
                        <a:pt x="1724" y="194"/>
                      </a:cubicBezTo>
                      <a:cubicBezTo>
                        <a:pt x="1719" y="194"/>
                        <a:pt x="1713" y="194"/>
                        <a:pt x="1708" y="194"/>
                      </a:cubicBezTo>
                      <a:cubicBezTo>
                        <a:pt x="1710" y="210"/>
                        <a:pt x="1699" y="216"/>
                        <a:pt x="1712" y="222"/>
                      </a:cubicBezTo>
                      <a:cubicBezTo>
                        <a:pt x="1706" y="222"/>
                        <a:pt x="1703" y="224"/>
                        <a:pt x="1700" y="226"/>
                      </a:cubicBezTo>
                      <a:cubicBezTo>
                        <a:pt x="1692" y="218"/>
                        <a:pt x="1702" y="219"/>
                        <a:pt x="1700" y="206"/>
                      </a:cubicBezTo>
                      <a:cubicBezTo>
                        <a:pt x="1684" y="200"/>
                        <a:pt x="1692" y="216"/>
                        <a:pt x="1684" y="218"/>
                      </a:cubicBezTo>
                      <a:cubicBezTo>
                        <a:pt x="1679" y="210"/>
                        <a:pt x="1687" y="198"/>
                        <a:pt x="1672" y="194"/>
                      </a:cubicBezTo>
                      <a:cubicBezTo>
                        <a:pt x="1659" y="204"/>
                        <a:pt x="1671" y="214"/>
                        <a:pt x="1668" y="234"/>
                      </a:cubicBezTo>
                      <a:cubicBezTo>
                        <a:pt x="1651" y="232"/>
                        <a:pt x="1633" y="257"/>
                        <a:pt x="1624" y="238"/>
                      </a:cubicBezTo>
                      <a:cubicBezTo>
                        <a:pt x="1629" y="237"/>
                        <a:pt x="1635" y="239"/>
                        <a:pt x="1636" y="234"/>
                      </a:cubicBezTo>
                      <a:cubicBezTo>
                        <a:pt x="1629" y="234"/>
                        <a:pt x="1623" y="234"/>
                        <a:pt x="1616" y="234"/>
                      </a:cubicBezTo>
                      <a:cubicBezTo>
                        <a:pt x="1613" y="253"/>
                        <a:pt x="1632" y="250"/>
                        <a:pt x="1636" y="262"/>
                      </a:cubicBezTo>
                      <a:cubicBezTo>
                        <a:pt x="1652" y="238"/>
                        <a:pt x="1698" y="223"/>
                        <a:pt x="1732" y="230"/>
                      </a:cubicBezTo>
                      <a:cubicBezTo>
                        <a:pt x="1716" y="224"/>
                        <a:pt x="1724" y="240"/>
                        <a:pt x="1716" y="242"/>
                      </a:cubicBezTo>
                      <a:cubicBezTo>
                        <a:pt x="1699" y="241"/>
                        <a:pt x="1697" y="249"/>
                        <a:pt x="1684" y="242"/>
                      </a:cubicBezTo>
                      <a:cubicBezTo>
                        <a:pt x="1692" y="262"/>
                        <a:pt x="1680" y="247"/>
                        <a:pt x="1664" y="250"/>
                      </a:cubicBezTo>
                      <a:cubicBezTo>
                        <a:pt x="1659" y="263"/>
                        <a:pt x="1670" y="260"/>
                        <a:pt x="1672" y="266"/>
                      </a:cubicBezTo>
                      <a:cubicBezTo>
                        <a:pt x="1668" y="271"/>
                        <a:pt x="1665" y="278"/>
                        <a:pt x="1660" y="282"/>
                      </a:cubicBezTo>
                      <a:cubicBezTo>
                        <a:pt x="1656" y="275"/>
                        <a:pt x="1672" y="269"/>
                        <a:pt x="1660" y="266"/>
                      </a:cubicBezTo>
                      <a:cubicBezTo>
                        <a:pt x="1653" y="269"/>
                        <a:pt x="1653" y="278"/>
                        <a:pt x="1648" y="282"/>
                      </a:cubicBezTo>
                      <a:cubicBezTo>
                        <a:pt x="1637" y="266"/>
                        <a:pt x="1626" y="278"/>
                        <a:pt x="1616" y="274"/>
                      </a:cubicBezTo>
                      <a:cubicBezTo>
                        <a:pt x="1615" y="269"/>
                        <a:pt x="1636" y="266"/>
                        <a:pt x="1624" y="262"/>
                      </a:cubicBezTo>
                      <a:close/>
                      <a:moveTo>
                        <a:pt x="2184" y="222"/>
                      </a:moveTo>
                      <a:cubicBezTo>
                        <a:pt x="2179" y="217"/>
                        <a:pt x="2169" y="217"/>
                        <a:pt x="2168" y="226"/>
                      </a:cubicBezTo>
                      <a:cubicBezTo>
                        <a:pt x="2193" y="222"/>
                        <a:pt x="2203" y="225"/>
                        <a:pt x="2216" y="214"/>
                      </a:cubicBezTo>
                      <a:cubicBezTo>
                        <a:pt x="2204" y="218"/>
                        <a:pt x="2193" y="217"/>
                        <a:pt x="2200" y="202"/>
                      </a:cubicBezTo>
                      <a:cubicBezTo>
                        <a:pt x="2192" y="201"/>
                        <a:pt x="2191" y="207"/>
                        <a:pt x="2184" y="206"/>
                      </a:cubicBezTo>
                      <a:cubicBezTo>
                        <a:pt x="2183" y="192"/>
                        <a:pt x="2168" y="193"/>
                        <a:pt x="2160" y="186"/>
                      </a:cubicBezTo>
                      <a:cubicBezTo>
                        <a:pt x="2160" y="179"/>
                        <a:pt x="2171" y="184"/>
                        <a:pt x="2172" y="178"/>
                      </a:cubicBezTo>
                      <a:cubicBezTo>
                        <a:pt x="2160" y="174"/>
                        <a:pt x="2160" y="174"/>
                        <a:pt x="2148" y="178"/>
                      </a:cubicBezTo>
                      <a:cubicBezTo>
                        <a:pt x="2156" y="190"/>
                        <a:pt x="2143" y="199"/>
                        <a:pt x="2152" y="210"/>
                      </a:cubicBezTo>
                      <a:cubicBezTo>
                        <a:pt x="2144" y="209"/>
                        <a:pt x="2143" y="215"/>
                        <a:pt x="2136" y="214"/>
                      </a:cubicBezTo>
                      <a:cubicBezTo>
                        <a:pt x="2136" y="224"/>
                        <a:pt x="2142" y="230"/>
                        <a:pt x="2152" y="230"/>
                      </a:cubicBezTo>
                      <a:cubicBezTo>
                        <a:pt x="2164" y="218"/>
                        <a:pt x="2159" y="211"/>
                        <a:pt x="2160" y="202"/>
                      </a:cubicBezTo>
                      <a:cubicBezTo>
                        <a:pt x="2175" y="208"/>
                        <a:pt x="2170" y="216"/>
                        <a:pt x="2184" y="206"/>
                      </a:cubicBezTo>
                      <a:cubicBezTo>
                        <a:pt x="2184" y="217"/>
                        <a:pt x="2177" y="214"/>
                        <a:pt x="2184" y="222"/>
                      </a:cubicBezTo>
                      <a:close/>
                      <a:moveTo>
                        <a:pt x="1228" y="214"/>
                      </a:moveTo>
                      <a:cubicBezTo>
                        <a:pt x="1248" y="216"/>
                        <a:pt x="1264" y="212"/>
                        <a:pt x="1272" y="202"/>
                      </a:cubicBezTo>
                      <a:cubicBezTo>
                        <a:pt x="1266" y="201"/>
                        <a:pt x="1257" y="203"/>
                        <a:pt x="1256" y="198"/>
                      </a:cubicBezTo>
                      <a:cubicBezTo>
                        <a:pt x="1264" y="193"/>
                        <a:pt x="1271" y="186"/>
                        <a:pt x="1276" y="178"/>
                      </a:cubicBezTo>
                      <a:cubicBezTo>
                        <a:pt x="1257" y="187"/>
                        <a:pt x="1236" y="194"/>
                        <a:pt x="1228" y="214"/>
                      </a:cubicBezTo>
                      <a:close/>
                      <a:moveTo>
                        <a:pt x="1500" y="202"/>
                      </a:moveTo>
                      <a:cubicBezTo>
                        <a:pt x="1510" y="203"/>
                        <a:pt x="1519" y="203"/>
                        <a:pt x="1520" y="194"/>
                      </a:cubicBezTo>
                      <a:cubicBezTo>
                        <a:pt x="1508" y="190"/>
                        <a:pt x="1515" y="187"/>
                        <a:pt x="1520" y="182"/>
                      </a:cubicBezTo>
                      <a:cubicBezTo>
                        <a:pt x="1515" y="181"/>
                        <a:pt x="1512" y="176"/>
                        <a:pt x="1504" y="178"/>
                      </a:cubicBezTo>
                      <a:cubicBezTo>
                        <a:pt x="1499" y="183"/>
                        <a:pt x="1499" y="192"/>
                        <a:pt x="1500" y="202"/>
                      </a:cubicBezTo>
                      <a:close/>
                      <a:moveTo>
                        <a:pt x="1492" y="238"/>
                      </a:moveTo>
                      <a:cubicBezTo>
                        <a:pt x="1499" y="228"/>
                        <a:pt x="1546" y="216"/>
                        <a:pt x="1524" y="234"/>
                      </a:cubicBezTo>
                      <a:cubicBezTo>
                        <a:pt x="1532" y="243"/>
                        <a:pt x="1535" y="232"/>
                        <a:pt x="1548" y="234"/>
                      </a:cubicBezTo>
                      <a:cubicBezTo>
                        <a:pt x="1551" y="237"/>
                        <a:pt x="1557" y="256"/>
                        <a:pt x="1548" y="258"/>
                      </a:cubicBezTo>
                      <a:cubicBezTo>
                        <a:pt x="1541" y="258"/>
                        <a:pt x="1546" y="247"/>
                        <a:pt x="1540" y="246"/>
                      </a:cubicBezTo>
                      <a:cubicBezTo>
                        <a:pt x="1538" y="254"/>
                        <a:pt x="1532" y="259"/>
                        <a:pt x="1528" y="266"/>
                      </a:cubicBezTo>
                      <a:cubicBezTo>
                        <a:pt x="1549" y="266"/>
                        <a:pt x="1541" y="271"/>
                        <a:pt x="1536" y="282"/>
                      </a:cubicBezTo>
                      <a:cubicBezTo>
                        <a:pt x="1553" y="280"/>
                        <a:pt x="1562" y="285"/>
                        <a:pt x="1576" y="286"/>
                      </a:cubicBezTo>
                      <a:cubicBezTo>
                        <a:pt x="1570" y="270"/>
                        <a:pt x="1560" y="259"/>
                        <a:pt x="1560" y="238"/>
                      </a:cubicBezTo>
                      <a:cubicBezTo>
                        <a:pt x="1571" y="241"/>
                        <a:pt x="1570" y="232"/>
                        <a:pt x="1580" y="234"/>
                      </a:cubicBezTo>
                      <a:cubicBezTo>
                        <a:pt x="1580" y="242"/>
                        <a:pt x="1569" y="239"/>
                        <a:pt x="1572" y="250"/>
                      </a:cubicBezTo>
                      <a:cubicBezTo>
                        <a:pt x="1604" y="246"/>
                        <a:pt x="1632" y="203"/>
                        <a:pt x="1660" y="230"/>
                      </a:cubicBezTo>
                      <a:cubicBezTo>
                        <a:pt x="1661" y="225"/>
                        <a:pt x="1666" y="222"/>
                        <a:pt x="1664" y="214"/>
                      </a:cubicBezTo>
                      <a:cubicBezTo>
                        <a:pt x="1643" y="198"/>
                        <a:pt x="1628" y="217"/>
                        <a:pt x="1608" y="210"/>
                      </a:cubicBezTo>
                      <a:cubicBezTo>
                        <a:pt x="1615" y="202"/>
                        <a:pt x="1631" y="204"/>
                        <a:pt x="1636" y="194"/>
                      </a:cubicBezTo>
                      <a:cubicBezTo>
                        <a:pt x="1628" y="193"/>
                        <a:pt x="1628" y="183"/>
                        <a:pt x="1620" y="182"/>
                      </a:cubicBezTo>
                      <a:cubicBezTo>
                        <a:pt x="1612" y="199"/>
                        <a:pt x="1611" y="207"/>
                        <a:pt x="1592" y="202"/>
                      </a:cubicBezTo>
                      <a:cubicBezTo>
                        <a:pt x="1585" y="213"/>
                        <a:pt x="1579" y="226"/>
                        <a:pt x="1560" y="226"/>
                      </a:cubicBezTo>
                      <a:cubicBezTo>
                        <a:pt x="1562" y="207"/>
                        <a:pt x="1546" y="206"/>
                        <a:pt x="1528" y="206"/>
                      </a:cubicBezTo>
                      <a:cubicBezTo>
                        <a:pt x="1528" y="227"/>
                        <a:pt x="1527" y="209"/>
                        <a:pt x="1516" y="210"/>
                      </a:cubicBezTo>
                      <a:cubicBezTo>
                        <a:pt x="1513" y="225"/>
                        <a:pt x="1484" y="219"/>
                        <a:pt x="1492" y="238"/>
                      </a:cubicBezTo>
                      <a:close/>
                      <a:moveTo>
                        <a:pt x="1888" y="186"/>
                      </a:moveTo>
                      <a:cubicBezTo>
                        <a:pt x="1883" y="186"/>
                        <a:pt x="1877" y="186"/>
                        <a:pt x="1872" y="186"/>
                      </a:cubicBezTo>
                      <a:cubicBezTo>
                        <a:pt x="1869" y="201"/>
                        <a:pt x="1891" y="201"/>
                        <a:pt x="1888" y="186"/>
                      </a:cubicBezTo>
                      <a:close/>
                      <a:moveTo>
                        <a:pt x="2000" y="206"/>
                      </a:moveTo>
                      <a:cubicBezTo>
                        <a:pt x="1980" y="214"/>
                        <a:pt x="1985" y="201"/>
                        <a:pt x="1976" y="190"/>
                      </a:cubicBezTo>
                      <a:cubicBezTo>
                        <a:pt x="1981" y="206"/>
                        <a:pt x="1963" y="198"/>
                        <a:pt x="1968" y="214"/>
                      </a:cubicBezTo>
                      <a:cubicBezTo>
                        <a:pt x="1973" y="215"/>
                        <a:pt x="1979" y="213"/>
                        <a:pt x="1980" y="218"/>
                      </a:cubicBezTo>
                      <a:cubicBezTo>
                        <a:pt x="1976" y="225"/>
                        <a:pt x="1965" y="225"/>
                        <a:pt x="1964" y="234"/>
                      </a:cubicBezTo>
                      <a:cubicBezTo>
                        <a:pt x="1985" y="231"/>
                        <a:pt x="1955" y="253"/>
                        <a:pt x="1976" y="250"/>
                      </a:cubicBezTo>
                      <a:cubicBezTo>
                        <a:pt x="1983" y="234"/>
                        <a:pt x="1986" y="237"/>
                        <a:pt x="2000" y="206"/>
                      </a:cubicBezTo>
                      <a:close/>
                      <a:moveTo>
                        <a:pt x="2296" y="198"/>
                      </a:moveTo>
                      <a:cubicBezTo>
                        <a:pt x="2295" y="208"/>
                        <a:pt x="2298" y="215"/>
                        <a:pt x="2304" y="218"/>
                      </a:cubicBezTo>
                      <a:cubicBezTo>
                        <a:pt x="2302" y="212"/>
                        <a:pt x="2319" y="205"/>
                        <a:pt x="2320" y="214"/>
                      </a:cubicBezTo>
                      <a:cubicBezTo>
                        <a:pt x="2320" y="219"/>
                        <a:pt x="2313" y="218"/>
                        <a:pt x="2312" y="222"/>
                      </a:cubicBezTo>
                      <a:cubicBezTo>
                        <a:pt x="2318" y="222"/>
                        <a:pt x="2315" y="232"/>
                        <a:pt x="2324" y="230"/>
                      </a:cubicBezTo>
                      <a:cubicBezTo>
                        <a:pt x="2328" y="221"/>
                        <a:pt x="2320" y="210"/>
                        <a:pt x="2336" y="206"/>
                      </a:cubicBezTo>
                      <a:cubicBezTo>
                        <a:pt x="2318" y="192"/>
                        <a:pt x="2303" y="221"/>
                        <a:pt x="2296" y="198"/>
                      </a:cubicBezTo>
                      <a:close/>
                      <a:moveTo>
                        <a:pt x="2260" y="230"/>
                      </a:moveTo>
                      <a:cubicBezTo>
                        <a:pt x="2273" y="224"/>
                        <a:pt x="2280" y="226"/>
                        <a:pt x="2288" y="222"/>
                      </a:cubicBezTo>
                      <a:cubicBezTo>
                        <a:pt x="2282" y="221"/>
                        <a:pt x="2284" y="212"/>
                        <a:pt x="2284" y="206"/>
                      </a:cubicBezTo>
                      <a:cubicBezTo>
                        <a:pt x="2263" y="206"/>
                        <a:pt x="2253" y="217"/>
                        <a:pt x="2236" y="222"/>
                      </a:cubicBezTo>
                      <a:cubicBezTo>
                        <a:pt x="2243" y="222"/>
                        <a:pt x="2248" y="223"/>
                        <a:pt x="2252" y="226"/>
                      </a:cubicBezTo>
                      <a:cubicBezTo>
                        <a:pt x="2250" y="215"/>
                        <a:pt x="2264" y="218"/>
                        <a:pt x="2268" y="222"/>
                      </a:cubicBezTo>
                      <a:cubicBezTo>
                        <a:pt x="2263" y="222"/>
                        <a:pt x="2259" y="223"/>
                        <a:pt x="2260" y="230"/>
                      </a:cubicBezTo>
                      <a:close/>
                      <a:moveTo>
                        <a:pt x="1420" y="242"/>
                      </a:moveTo>
                      <a:cubicBezTo>
                        <a:pt x="1420" y="236"/>
                        <a:pt x="1421" y="228"/>
                        <a:pt x="1412" y="230"/>
                      </a:cubicBezTo>
                      <a:cubicBezTo>
                        <a:pt x="1416" y="247"/>
                        <a:pt x="1362" y="239"/>
                        <a:pt x="1348" y="242"/>
                      </a:cubicBezTo>
                      <a:cubicBezTo>
                        <a:pt x="1363" y="241"/>
                        <a:pt x="1362" y="224"/>
                        <a:pt x="1368" y="214"/>
                      </a:cubicBezTo>
                      <a:cubicBezTo>
                        <a:pt x="1351" y="213"/>
                        <a:pt x="1337" y="215"/>
                        <a:pt x="1328" y="222"/>
                      </a:cubicBezTo>
                      <a:cubicBezTo>
                        <a:pt x="1334" y="231"/>
                        <a:pt x="1338" y="217"/>
                        <a:pt x="1340" y="226"/>
                      </a:cubicBezTo>
                      <a:cubicBezTo>
                        <a:pt x="1339" y="230"/>
                        <a:pt x="1336" y="232"/>
                        <a:pt x="1332" y="234"/>
                      </a:cubicBezTo>
                      <a:cubicBezTo>
                        <a:pt x="1299" y="215"/>
                        <a:pt x="1267" y="253"/>
                        <a:pt x="1232" y="258"/>
                      </a:cubicBezTo>
                      <a:cubicBezTo>
                        <a:pt x="1265" y="252"/>
                        <a:pt x="1274" y="256"/>
                        <a:pt x="1300" y="254"/>
                      </a:cubicBezTo>
                      <a:cubicBezTo>
                        <a:pt x="1301" y="246"/>
                        <a:pt x="1295" y="246"/>
                        <a:pt x="1292" y="242"/>
                      </a:cubicBezTo>
                      <a:cubicBezTo>
                        <a:pt x="1307" y="231"/>
                        <a:pt x="1327" y="235"/>
                        <a:pt x="1340" y="246"/>
                      </a:cubicBezTo>
                      <a:cubicBezTo>
                        <a:pt x="1325" y="254"/>
                        <a:pt x="1334" y="272"/>
                        <a:pt x="1344" y="278"/>
                      </a:cubicBezTo>
                      <a:cubicBezTo>
                        <a:pt x="1334" y="282"/>
                        <a:pt x="1327" y="305"/>
                        <a:pt x="1344" y="314"/>
                      </a:cubicBezTo>
                      <a:cubicBezTo>
                        <a:pt x="1336" y="292"/>
                        <a:pt x="1347" y="299"/>
                        <a:pt x="1352" y="290"/>
                      </a:cubicBezTo>
                      <a:cubicBezTo>
                        <a:pt x="1351" y="292"/>
                        <a:pt x="1343" y="267"/>
                        <a:pt x="1368" y="274"/>
                      </a:cubicBezTo>
                      <a:cubicBezTo>
                        <a:pt x="1365" y="273"/>
                        <a:pt x="1360" y="274"/>
                        <a:pt x="1360" y="270"/>
                      </a:cubicBezTo>
                      <a:cubicBezTo>
                        <a:pt x="1372" y="253"/>
                        <a:pt x="1401" y="252"/>
                        <a:pt x="1420" y="242"/>
                      </a:cubicBezTo>
                      <a:close/>
                      <a:moveTo>
                        <a:pt x="1812" y="234"/>
                      </a:moveTo>
                      <a:cubicBezTo>
                        <a:pt x="1812" y="238"/>
                        <a:pt x="1812" y="242"/>
                        <a:pt x="1812" y="246"/>
                      </a:cubicBezTo>
                      <a:cubicBezTo>
                        <a:pt x="1822" y="248"/>
                        <a:pt x="1841" y="241"/>
                        <a:pt x="1844" y="250"/>
                      </a:cubicBezTo>
                      <a:cubicBezTo>
                        <a:pt x="1825" y="248"/>
                        <a:pt x="1829" y="253"/>
                        <a:pt x="1836" y="262"/>
                      </a:cubicBezTo>
                      <a:cubicBezTo>
                        <a:pt x="1826" y="262"/>
                        <a:pt x="1815" y="263"/>
                        <a:pt x="1816" y="274"/>
                      </a:cubicBezTo>
                      <a:cubicBezTo>
                        <a:pt x="1829" y="272"/>
                        <a:pt x="1832" y="280"/>
                        <a:pt x="1840" y="282"/>
                      </a:cubicBezTo>
                      <a:cubicBezTo>
                        <a:pt x="1838" y="276"/>
                        <a:pt x="1855" y="269"/>
                        <a:pt x="1856" y="278"/>
                      </a:cubicBezTo>
                      <a:cubicBezTo>
                        <a:pt x="1849" y="277"/>
                        <a:pt x="1847" y="282"/>
                        <a:pt x="1848" y="290"/>
                      </a:cubicBezTo>
                      <a:cubicBezTo>
                        <a:pt x="1869" y="287"/>
                        <a:pt x="1875" y="285"/>
                        <a:pt x="1888" y="282"/>
                      </a:cubicBezTo>
                      <a:cubicBezTo>
                        <a:pt x="1886" y="282"/>
                        <a:pt x="1883" y="279"/>
                        <a:pt x="1888" y="278"/>
                      </a:cubicBezTo>
                      <a:cubicBezTo>
                        <a:pt x="1893" y="279"/>
                        <a:pt x="1913" y="277"/>
                        <a:pt x="1900" y="274"/>
                      </a:cubicBezTo>
                      <a:cubicBezTo>
                        <a:pt x="1864" y="279"/>
                        <a:pt x="1859" y="264"/>
                        <a:pt x="1840" y="266"/>
                      </a:cubicBezTo>
                      <a:cubicBezTo>
                        <a:pt x="1843" y="255"/>
                        <a:pt x="1870" y="251"/>
                        <a:pt x="1852" y="242"/>
                      </a:cubicBezTo>
                      <a:cubicBezTo>
                        <a:pt x="1891" y="234"/>
                        <a:pt x="1927" y="261"/>
                        <a:pt x="1960" y="242"/>
                      </a:cubicBezTo>
                      <a:cubicBezTo>
                        <a:pt x="1953" y="242"/>
                        <a:pt x="1952" y="239"/>
                        <a:pt x="1956" y="234"/>
                      </a:cubicBezTo>
                      <a:cubicBezTo>
                        <a:pt x="1943" y="230"/>
                        <a:pt x="1938" y="253"/>
                        <a:pt x="1928" y="238"/>
                      </a:cubicBezTo>
                      <a:cubicBezTo>
                        <a:pt x="1926" y="230"/>
                        <a:pt x="1940" y="221"/>
                        <a:pt x="1924" y="222"/>
                      </a:cubicBezTo>
                      <a:cubicBezTo>
                        <a:pt x="1926" y="225"/>
                        <a:pt x="1910" y="241"/>
                        <a:pt x="1904" y="234"/>
                      </a:cubicBezTo>
                      <a:cubicBezTo>
                        <a:pt x="1904" y="228"/>
                        <a:pt x="1914" y="231"/>
                        <a:pt x="1912" y="222"/>
                      </a:cubicBezTo>
                      <a:cubicBezTo>
                        <a:pt x="1883" y="218"/>
                        <a:pt x="1849" y="237"/>
                        <a:pt x="1856" y="226"/>
                      </a:cubicBezTo>
                      <a:cubicBezTo>
                        <a:pt x="1833" y="234"/>
                        <a:pt x="1849" y="228"/>
                        <a:pt x="1812" y="234"/>
                      </a:cubicBezTo>
                      <a:close/>
                      <a:moveTo>
                        <a:pt x="1152" y="258"/>
                      </a:moveTo>
                      <a:cubicBezTo>
                        <a:pt x="1167" y="256"/>
                        <a:pt x="1182" y="253"/>
                        <a:pt x="1188" y="242"/>
                      </a:cubicBezTo>
                      <a:cubicBezTo>
                        <a:pt x="1173" y="244"/>
                        <a:pt x="1150" y="239"/>
                        <a:pt x="1152" y="258"/>
                      </a:cubicBezTo>
                      <a:close/>
                      <a:moveTo>
                        <a:pt x="1072" y="262"/>
                      </a:moveTo>
                      <a:cubicBezTo>
                        <a:pt x="1089" y="267"/>
                        <a:pt x="1094" y="260"/>
                        <a:pt x="1108" y="254"/>
                      </a:cubicBezTo>
                      <a:cubicBezTo>
                        <a:pt x="1100" y="254"/>
                        <a:pt x="1103" y="243"/>
                        <a:pt x="1092" y="246"/>
                      </a:cubicBezTo>
                      <a:cubicBezTo>
                        <a:pt x="1093" y="268"/>
                        <a:pt x="1074" y="246"/>
                        <a:pt x="1072" y="262"/>
                      </a:cubicBezTo>
                      <a:close/>
                      <a:moveTo>
                        <a:pt x="2612" y="250"/>
                      </a:moveTo>
                      <a:cubicBezTo>
                        <a:pt x="2568" y="248"/>
                        <a:pt x="2591" y="270"/>
                        <a:pt x="2612" y="250"/>
                      </a:cubicBezTo>
                      <a:close/>
                      <a:moveTo>
                        <a:pt x="2008" y="270"/>
                      </a:moveTo>
                      <a:cubicBezTo>
                        <a:pt x="2008" y="265"/>
                        <a:pt x="2008" y="259"/>
                        <a:pt x="2008" y="254"/>
                      </a:cubicBezTo>
                      <a:cubicBezTo>
                        <a:pt x="2004" y="254"/>
                        <a:pt x="2000" y="254"/>
                        <a:pt x="1996" y="254"/>
                      </a:cubicBezTo>
                      <a:cubicBezTo>
                        <a:pt x="1995" y="264"/>
                        <a:pt x="1995" y="274"/>
                        <a:pt x="2008" y="270"/>
                      </a:cubicBezTo>
                      <a:close/>
                      <a:moveTo>
                        <a:pt x="904" y="266"/>
                      </a:moveTo>
                      <a:cubicBezTo>
                        <a:pt x="912" y="273"/>
                        <a:pt x="936" y="272"/>
                        <a:pt x="940" y="262"/>
                      </a:cubicBezTo>
                      <a:cubicBezTo>
                        <a:pt x="931" y="254"/>
                        <a:pt x="912" y="260"/>
                        <a:pt x="904" y="266"/>
                      </a:cubicBezTo>
                      <a:close/>
                      <a:moveTo>
                        <a:pt x="1284" y="270"/>
                      </a:moveTo>
                      <a:cubicBezTo>
                        <a:pt x="1301" y="271"/>
                        <a:pt x="1316" y="270"/>
                        <a:pt x="1320" y="258"/>
                      </a:cubicBezTo>
                      <a:cubicBezTo>
                        <a:pt x="1308" y="262"/>
                        <a:pt x="1288" y="258"/>
                        <a:pt x="1284" y="270"/>
                      </a:cubicBezTo>
                      <a:close/>
                      <a:moveTo>
                        <a:pt x="992" y="274"/>
                      </a:moveTo>
                      <a:cubicBezTo>
                        <a:pt x="1002" y="296"/>
                        <a:pt x="1016" y="289"/>
                        <a:pt x="1040" y="294"/>
                      </a:cubicBezTo>
                      <a:cubicBezTo>
                        <a:pt x="1024" y="270"/>
                        <a:pt x="1064" y="282"/>
                        <a:pt x="1068" y="266"/>
                      </a:cubicBezTo>
                      <a:cubicBezTo>
                        <a:pt x="1050" y="260"/>
                        <a:pt x="1025" y="281"/>
                        <a:pt x="992" y="274"/>
                      </a:cubicBezTo>
                      <a:close/>
                      <a:moveTo>
                        <a:pt x="2228" y="270"/>
                      </a:moveTo>
                      <a:cubicBezTo>
                        <a:pt x="2227" y="266"/>
                        <a:pt x="2224" y="264"/>
                        <a:pt x="2220" y="262"/>
                      </a:cubicBezTo>
                      <a:cubicBezTo>
                        <a:pt x="2218" y="273"/>
                        <a:pt x="2218" y="277"/>
                        <a:pt x="2208" y="286"/>
                      </a:cubicBezTo>
                      <a:cubicBezTo>
                        <a:pt x="2224" y="290"/>
                        <a:pt x="2242" y="261"/>
                        <a:pt x="2232" y="266"/>
                      </a:cubicBezTo>
                      <a:cubicBezTo>
                        <a:pt x="2232" y="268"/>
                        <a:pt x="2231" y="271"/>
                        <a:pt x="2228" y="270"/>
                      </a:cubicBezTo>
                      <a:close/>
                      <a:moveTo>
                        <a:pt x="2408" y="270"/>
                      </a:moveTo>
                      <a:cubicBezTo>
                        <a:pt x="2390" y="275"/>
                        <a:pt x="2378" y="250"/>
                        <a:pt x="2376" y="274"/>
                      </a:cubicBezTo>
                      <a:cubicBezTo>
                        <a:pt x="2383" y="266"/>
                        <a:pt x="2413" y="281"/>
                        <a:pt x="2408" y="270"/>
                      </a:cubicBezTo>
                      <a:close/>
                      <a:moveTo>
                        <a:pt x="812" y="274"/>
                      </a:moveTo>
                      <a:cubicBezTo>
                        <a:pt x="832" y="267"/>
                        <a:pt x="855" y="289"/>
                        <a:pt x="856" y="266"/>
                      </a:cubicBezTo>
                      <a:cubicBezTo>
                        <a:pt x="839" y="266"/>
                        <a:pt x="820" y="265"/>
                        <a:pt x="812" y="274"/>
                      </a:cubicBezTo>
                      <a:close/>
                      <a:moveTo>
                        <a:pt x="1496" y="286"/>
                      </a:moveTo>
                      <a:cubicBezTo>
                        <a:pt x="1510" y="279"/>
                        <a:pt x="1524" y="282"/>
                        <a:pt x="1532" y="278"/>
                      </a:cubicBezTo>
                      <a:cubicBezTo>
                        <a:pt x="1527" y="278"/>
                        <a:pt x="1528" y="271"/>
                        <a:pt x="1524" y="270"/>
                      </a:cubicBezTo>
                      <a:cubicBezTo>
                        <a:pt x="1519" y="280"/>
                        <a:pt x="1498" y="273"/>
                        <a:pt x="1496" y="286"/>
                      </a:cubicBezTo>
                      <a:close/>
                      <a:moveTo>
                        <a:pt x="2096" y="294"/>
                      </a:moveTo>
                      <a:cubicBezTo>
                        <a:pt x="2104" y="293"/>
                        <a:pt x="2105" y="299"/>
                        <a:pt x="2112" y="298"/>
                      </a:cubicBezTo>
                      <a:cubicBezTo>
                        <a:pt x="2111" y="288"/>
                        <a:pt x="2103" y="265"/>
                        <a:pt x="2096" y="274"/>
                      </a:cubicBezTo>
                      <a:cubicBezTo>
                        <a:pt x="2108" y="277"/>
                        <a:pt x="2091" y="284"/>
                        <a:pt x="2096" y="294"/>
                      </a:cubicBezTo>
                      <a:close/>
                      <a:moveTo>
                        <a:pt x="1208" y="274"/>
                      </a:moveTo>
                      <a:cubicBezTo>
                        <a:pt x="1189" y="277"/>
                        <a:pt x="1160" y="269"/>
                        <a:pt x="1148" y="278"/>
                      </a:cubicBezTo>
                      <a:cubicBezTo>
                        <a:pt x="1167" y="275"/>
                        <a:pt x="1196" y="283"/>
                        <a:pt x="1208" y="274"/>
                      </a:cubicBezTo>
                      <a:close/>
                      <a:moveTo>
                        <a:pt x="2484" y="274"/>
                      </a:moveTo>
                      <a:cubicBezTo>
                        <a:pt x="2431" y="269"/>
                        <a:pt x="2440" y="286"/>
                        <a:pt x="2484" y="274"/>
                      </a:cubicBezTo>
                      <a:close/>
                      <a:moveTo>
                        <a:pt x="1312" y="278"/>
                      </a:moveTo>
                      <a:cubicBezTo>
                        <a:pt x="1302" y="280"/>
                        <a:pt x="1283" y="273"/>
                        <a:pt x="1280" y="282"/>
                      </a:cubicBezTo>
                      <a:cubicBezTo>
                        <a:pt x="1290" y="286"/>
                        <a:pt x="1307" y="289"/>
                        <a:pt x="1312" y="278"/>
                      </a:cubicBezTo>
                      <a:close/>
                      <a:moveTo>
                        <a:pt x="2012" y="298"/>
                      </a:moveTo>
                      <a:cubicBezTo>
                        <a:pt x="2012" y="293"/>
                        <a:pt x="2019" y="294"/>
                        <a:pt x="2020" y="290"/>
                      </a:cubicBezTo>
                      <a:cubicBezTo>
                        <a:pt x="2008" y="291"/>
                        <a:pt x="2030" y="278"/>
                        <a:pt x="2016" y="278"/>
                      </a:cubicBezTo>
                      <a:cubicBezTo>
                        <a:pt x="2010" y="289"/>
                        <a:pt x="2002" y="298"/>
                        <a:pt x="1992" y="286"/>
                      </a:cubicBezTo>
                      <a:cubicBezTo>
                        <a:pt x="1992" y="289"/>
                        <a:pt x="1992" y="291"/>
                        <a:pt x="1992" y="294"/>
                      </a:cubicBezTo>
                      <a:cubicBezTo>
                        <a:pt x="1992" y="296"/>
                        <a:pt x="1993" y="299"/>
                        <a:pt x="1996" y="298"/>
                      </a:cubicBezTo>
                      <a:cubicBezTo>
                        <a:pt x="1997" y="288"/>
                        <a:pt x="2003" y="303"/>
                        <a:pt x="2012" y="298"/>
                      </a:cubicBezTo>
                      <a:close/>
                      <a:moveTo>
                        <a:pt x="2140" y="298"/>
                      </a:moveTo>
                      <a:cubicBezTo>
                        <a:pt x="2155" y="300"/>
                        <a:pt x="2163" y="295"/>
                        <a:pt x="2164" y="282"/>
                      </a:cubicBezTo>
                      <a:cubicBezTo>
                        <a:pt x="2158" y="282"/>
                        <a:pt x="2155" y="280"/>
                        <a:pt x="2152" y="278"/>
                      </a:cubicBezTo>
                      <a:cubicBezTo>
                        <a:pt x="2151" y="287"/>
                        <a:pt x="2138" y="285"/>
                        <a:pt x="2140" y="298"/>
                      </a:cubicBezTo>
                      <a:close/>
                      <a:moveTo>
                        <a:pt x="1936" y="298"/>
                      </a:moveTo>
                      <a:cubicBezTo>
                        <a:pt x="1941" y="283"/>
                        <a:pt x="1960" y="308"/>
                        <a:pt x="1964" y="294"/>
                      </a:cubicBezTo>
                      <a:cubicBezTo>
                        <a:pt x="1957" y="293"/>
                        <a:pt x="1951" y="291"/>
                        <a:pt x="1948" y="286"/>
                      </a:cubicBezTo>
                      <a:cubicBezTo>
                        <a:pt x="1950" y="286"/>
                        <a:pt x="1953" y="283"/>
                        <a:pt x="1948" y="282"/>
                      </a:cubicBezTo>
                      <a:cubicBezTo>
                        <a:pt x="1946" y="288"/>
                        <a:pt x="1925" y="293"/>
                        <a:pt x="1936" y="298"/>
                      </a:cubicBezTo>
                      <a:close/>
                      <a:moveTo>
                        <a:pt x="1332" y="314"/>
                      </a:moveTo>
                      <a:cubicBezTo>
                        <a:pt x="1335" y="304"/>
                        <a:pt x="1315" y="297"/>
                        <a:pt x="1312" y="306"/>
                      </a:cubicBezTo>
                      <a:cubicBezTo>
                        <a:pt x="1320" y="308"/>
                        <a:pt x="1319" y="317"/>
                        <a:pt x="1332" y="314"/>
                      </a:cubicBezTo>
                      <a:close/>
                      <a:moveTo>
                        <a:pt x="1864" y="314"/>
                      </a:moveTo>
                      <a:cubicBezTo>
                        <a:pt x="1849" y="303"/>
                        <a:pt x="1844" y="307"/>
                        <a:pt x="1832" y="322"/>
                      </a:cubicBezTo>
                      <a:cubicBezTo>
                        <a:pt x="1860" y="321"/>
                        <a:pt x="1893" y="307"/>
                        <a:pt x="1920" y="318"/>
                      </a:cubicBezTo>
                      <a:cubicBezTo>
                        <a:pt x="1917" y="292"/>
                        <a:pt x="1878" y="306"/>
                        <a:pt x="1864" y="314"/>
                      </a:cubicBezTo>
                      <a:close/>
                      <a:moveTo>
                        <a:pt x="2152" y="314"/>
                      </a:moveTo>
                      <a:cubicBezTo>
                        <a:pt x="2145" y="315"/>
                        <a:pt x="2132" y="303"/>
                        <a:pt x="2128" y="314"/>
                      </a:cubicBezTo>
                      <a:cubicBezTo>
                        <a:pt x="2146" y="318"/>
                        <a:pt x="2125" y="344"/>
                        <a:pt x="2116" y="346"/>
                      </a:cubicBezTo>
                      <a:cubicBezTo>
                        <a:pt x="2134" y="343"/>
                        <a:pt x="2154" y="341"/>
                        <a:pt x="2164" y="330"/>
                      </a:cubicBezTo>
                      <a:cubicBezTo>
                        <a:pt x="2156" y="317"/>
                        <a:pt x="2147" y="340"/>
                        <a:pt x="2144" y="330"/>
                      </a:cubicBezTo>
                      <a:cubicBezTo>
                        <a:pt x="2149" y="327"/>
                        <a:pt x="2151" y="321"/>
                        <a:pt x="2152" y="314"/>
                      </a:cubicBezTo>
                      <a:close/>
                      <a:moveTo>
                        <a:pt x="2060" y="318"/>
                      </a:moveTo>
                      <a:cubicBezTo>
                        <a:pt x="2065" y="339"/>
                        <a:pt x="2131" y="336"/>
                        <a:pt x="2120" y="318"/>
                      </a:cubicBezTo>
                      <a:cubicBezTo>
                        <a:pt x="2112" y="326"/>
                        <a:pt x="2092" y="312"/>
                        <a:pt x="2060" y="318"/>
                      </a:cubicBezTo>
                      <a:close/>
                      <a:moveTo>
                        <a:pt x="1752" y="334"/>
                      </a:moveTo>
                      <a:cubicBezTo>
                        <a:pt x="1764" y="331"/>
                        <a:pt x="1786" y="339"/>
                        <a:pt x="1792" y="330"/>
                      </a:cubicBezTo>
                      <a:cubicBezTo>
                        <a:pt x="1780" y="325"/>
                        <a:pt x="1760" y="324"/>
                        <a:pt x="1752" y="334"/>
                      </a:cubicBezTo>
                      <a:close/>
                      <a:moveTo>
                        <a:pt x="1840" y="338"/>
                      </a:moveTo>
                      <a:cubicBezTo>
                        <a:pt x="1847" y="355"/>
                        <a:pt x="1866" y="342"/>
                        <a:pt x="1880" y="334"/>
                      </a:cubicBezTo>
                      <a:cubicBezTo>
                        <a:pt x="1860" y="341"/>
                        <a:pt x="1871" y="330"/>
                        <a:pt x="1856" y="326"/>
                      </a:cubicBezTo>
                      <a:cubicBezTo>
                        <a:pt x="1859" y="340"/>
                        <a:pt x="1847" y="346"/>
                        <a:pt x="1840" y="338"/>
                      </a:cubicBezTo>
                      <a:close/>
                      <a:moveTo>
                        <a:pt x="1672" y="334"/>
                      </a:moveTo>
                      <a:cubicBezTo>
                        <a:pt x="1670" y="350"/>
                        <a:pt x="1684" y="332"/>
                        <a:pt x="1696" y="338"/>
                      </a:cubicBezTo>
                      <a:cubicBezTo>
                        <a:pt x="1697" y="321"/>
                        <a:pt x="1679" y="334"/>
                        <a:pt x="1672" y="334"/>
                      </a:cubicBezTo>
                      <a:close/>
                      <a:moveTo>
                        <a:pt x="2072" y="354"/>
                      </a:moveTo>
                      <a:cubicBezTo>
                        <a:pt x="2067" y="353"/>
                        <a:pt x="2043" y="353"/>
                        <a:pt x="2056" y="358"/>
                      </a:cubicBezTo>
                      <a:cubicBezTo>
                        <a:pt x="2064" y="358"/>
                        <a:pt x="2072" y="358"/>
                        <a:pt x="2080" y="358"/>
                      </a:cubicBezTo>
                      <a:cubicBezTo>
                        <a:pt x="2084" y="348"/>
                        <a:pt x="2067" y="340"/>
                        <a:pt x="2064" y="350"/>
                      </a:cubicBezTo>
                      <a:cubicBezTo>
                        <a:pt x="2067" y="351"/>
                        <a:pt x="2072" y="350"/>
                        <a:pt x="2072" y="354"/>
                      </a:cubicBezTo>
                      <a:close/>
                      <a:moveTo>
                        <a:pt x="2076" y="374"/>
                      </a:moveTo>
                      <a:cubicBezTo>
                        <a:pt x="2084" y="372"/>
                        <a:pt x="2102" y="379"/>
                        <a:pt x="2104" y="370"/>
                      </a:cubicBezTo>
                      <a:cubicBezTo>
                        <a:pt x="2085" y="375"/>
                        <a:pt x="2111" y="353"/>
                        <a:pt x="2096" y="350"/>
                      </a:cubicBezTo>
                      <a:cubicBezTo>
                        <a:pt x="2092" y="361"/>
                        <a:pt x="2080" y="363"/>
                        <a:pt x="2076" y="374"/>
                      </a:cubicBezTo>
                      <a:close/>
                      <a:moveTo>
                        <a:pt x="780" y="382"/>
                      </a:moveTo>
                      <a:cubicBezTo>
                        <a:pt x="797" y="375"/>
                        <a:pt x="821" y="375"/>
                        <a:pt x="832" y="362"/>
                      </a:cubicBezTo>
                      <a:cubicBezTo>
                        <a:pt x="825" y="362"/>
                        <a:pt x="796" y="353"/>
                        <a:pt x="804" y="362"/>
                      </a:cubicBezTo>
                      <a:cubicBezTo>
                        <a:pt x="809" y="363"/>
                        <a:pt x="815" y="361"/>
                        <a:pt x="816" y="366"/>
                      </a:cubicBezTo>
                      <a:cubicBezTo>
                        <a:pt x="806" y="370"/>
                        <a:pt x="759" y="385"/>
                        <a:pt x="780" y="382"/>
                      </a:cubicBezTo>
                      <a:close/>
                      <a:moveTo>
                        <a:pt x="1156" y="370"/>
                      </a:moveTo>
                      <a:cubicBezTo>
                        <a:pt x="1177" y="367"/>
                        <a:pt x="1213" y="379"/>
                        <a:pt x="1216" y="358"/>
                      </a:cubicBezTo>
                      <a:cubicBezTo>
                        <a:pt x="1189" y="364"/>
                        <a:pt x="1172" y="356"/>
                        <a:pt x="1156" y="370"/>
                      </a:cubicBezTo>
                      <a:close/>
                      <a:moveTo>
                        <a:pt x="704" y="410"/>
                      </a:moveTo>
                      <a:cubicBezTo>
                        <a:pt x="726" y="410"/>
                        <a:pt x="726" y="387"/>
                        <a:pt x="752" y="390"/>
                      </a:cubicBezTo>
                      <a:cubicBezTo>
                        <a:pt x="752" y="384"/>
                        <a:pt x="750" y="381"/>
                        <a:pt x="748" y="378"/>
                      </a:cubicBezTo>
                      <a:cubicBezTo>
                        <a:pt x="753" y="377"/>
                        <a:pt x="759" y="379"/>
                        <a:pt x="760" y="374"/>
                      </a:cubicBezTo>
                      <a:cubicBezTo>
                        <a:pt x="737" y="375"/>
                        <a:pt x="708" y="382"/>
                        <a:pt x="708" y="394"/>
                      </a:cubicBezTo>
                      <a:cubicBezTo>
                        <a:pt x="701" y="392"/>
                        <a:pt x="685" y="399"/>
                        <a:pt x="684" y="390"/>
                      </a:cubicBezTo>
                      <a:cubicBezTo>
                        <a:pt x="694" y="391"/>
                        <a:pt x="703" y="391"/>
                        <a:pt x="704" y="382"/>
                      </a:cubicBezTo>
                      <a:cubicBezTo>
                        <a:pt x="682" y="380"/>
                        <a:pt x="671" y="389"/>
                        <a:pt x="648" y="386"/>
                      </a:cubicBezTo>
                      <a:cubicBezTo>
                        <a:pt x="652" y="402"/>
                        <a:pt x="635" y="393"/>
                        <a:pt x="628" y="406"/>
                      </a:cubicBezTo>
                      <a:cubicBezTo>
                        <a:pt x="634" y="407"/>
                        <a:pt x="643" y="405"/>
                        <a:pt x="644" y="410"/>
                      </a:cubicBezTo>
                      <a:cubicBezTo>
                        <a:pt x="625" y="408"/>
                        <a:pt x="638" y="413"/>
                        <a:pt x="636" y="426"/>
                      </a:cubicBezTo>
                      <a:cubicBezTo>
                        <a:pt x="648" y="419"/>
                        <a:pt x="688" y="412"/>
                        <a:pt x="672" y="402"/>
                      </a:cubicBezTo>
                      <a:cubicBezTo>
                        <a:pt x="685" y="401"/>
                        <a:pt x="685" y="413"/>
                        <a:pt x="700" y="410"/>
                      </a:cubicBezTo>
                      <a:cubicBezTo>
                        <a:pt x="696" y="402"/>
                        <a:pt x="713" y="395"/>
                        <a:pt x="712" y="402"/>
                      </a:cubicBezTo>
                      <a:cubicBezTo>
                        <a:pt x="708" y="403"/>
                        <a:pt x="706" y="406"/>
                        <a:pt x="704" y="410"/>
                      </a:cubicBezTo>
                      <a:close/>
                      <a:moveTo>
                        <a:pt x="876" y="390"/>
                      </a:moveTo>
                      <a:cubicBezTo>
                        <a:pt x="883" y="386"/>
                        <a:pt x="889" y="402"/>
                        <a:pt x="892" y="390"/>
                      </a:cubicBezTo>
                      <a:cubicBezTo>
                        <a:pt x="889" y="389"/>
                        <a:pt x="887" y="387"/>
                        <a:pt x="888" y="382"/>
                      </a:cubicBezTo>
                      <a:cubicBezTo>
                        <a:pt x="892" y="382"/>
                        <a:pt x="893" y="385"/>
                        <a:pt x="896" y="386"/>
                      </a:cubicBezTo>
                      <a:cubicBezTo>
                        <a:pt x="896" y="382"/>
                        <a:pt x="896" y="378"/>
                        <a:pt x="896" y="374"/>
                      </a:cubicBezTo>
                      <a:cubicBezTo>
                        <a:pt x="891" y="374"/>
                        <a:pt x="885" y="374"/>
                        <a:pt x="880" y="374"/>
                      </a:cubicBezTo>
                      <a:cubicBezTo>
                        <a:pt x="880" y="381"/>
                        <a:pt x="879" y="386"/>
                        <a:pt x="876" y="390"/>
                      </a:cubicBezTo>
                      <a:close/>
                      <a:moveTo>
                        <a:pt x="1176" y="394"/>
                      </a:moveTo>
                      <a:cubicBezTo>
                        <a:pt x="1188" y="394"/>
                        <a:pt x="1191" y="385"/>
                        <a:pt x="1196" y="378"/>
                      </a:cubicBezTo>
                      <a:cubicBezTo>
                        <a:pt x="1176" y="387"/>
                        <a:pt x="1183" y="381"/>
                        <a:pt x="1160" y="378"/>
                      </a:cubicBezTo>
                      <a:cubicBezTo>
                        <a:pt x="1160" y="388"/>
                        <a:pt x="1166" y="394"/>
                        <a:pt x="1176" y="394"/>
                      </a:cubicBezTo>
                      <a:close/>
                      <a:moveTo>
                        <a:pt x="808" y="394"/>
                      </a:moveTo>
                      <a:cubicBezTo>
                        <a:pt x="817" y="395"/>
                        <a:pt x="823" y="393"/>
                        <a:pt x="824" y="386"/>
                      </a:cubicBezTo>
                      <a:cubicBezTo>
                        <a:pt x="819" y="385"/>
                        <a:pt x="816" y="380"/>
                        <a:pt x="808" y="382"/>
                      </a:cubicBezTo>
                      <a:cubicBezTo>
                        <a:pt x="808" y="386"/>
                        <a:pt x="808" y="390"/>
                        <a:pt x="808" y="394"/>
                      </a:cubicBezTo>
                      <a:close/>
                      <a:moveTo>
                        <a:pt x="1664" y="394"/>
                      </a:moveTo>
                      <a:cubicBezTo>
                        <a:pt x="1652" y="402"/>
                        <a:pt x="1681" y="412"/>
                        <a:pt x="1656" y="410"/>
                      </a:cubicBezTo>
                      <a:cubicBezTo>
                        <a:pt x="1671" y="421"/>
                        <a:pt x="1656" y="436"/>
                        <a:pt x="1672" y="446"/>
                      </a:cubicBezTo>
                      <a:cubicBezTo>
                        <a:pt x="1672" y="439"/>
                        <a:pt x="1680" y="438"/>
                        <a:pt x="1684" y="426"/>
                      </a:cubicBezTo>
                      <a:cubicBezTo>
                        <a:pt x="1679" y="425"/>
                        <a:pt x="1673" y="427"/>
                        <a:pt x="1672" y="422"/>
                      </a:cubicBezTo>
                      <a:cubicBezTo>
                        <a:pt x="1688" y="418"/>
                        <a:pt x="1684" y="394"/>
                        <a:pt x="1708" y="398"/>
                      </a:cubicBezTo>
                      <a:cubicBezTo>
                        <a:pt x="1707" y="389"/>
                        <a:pt x="1705" y="379"/>
                        <a:pt x="1692" y="382"/>
                      </a:cubicBezTo>
                      <a:cubicBezTo>
                        <a:pt x="1688" y="395"/>
                        <a:pt x="1677" y="401"/>
                        <a:pt x="1664" y="394"/>
                      </a:cubicBezTo>
                      <a:close/>
                      <a:moveTo>
                        <a:pt x="1800" y="386"/>
                      </a:moveTo>
                      <a:cubicBezTo>
                        <a:pt x="1790" y="385"/>
                        <a:pt x="1783" y="388"/>
                        <a:pt x="1780" y="394"/>
                      </a:cubicBezTo>
                      <a:cubicBezTo>
                        <a:pt x="1789" y="399"/>
                        <a:pt x="1803" y="401"/>
                        <a:pt x="1812" y="406"/>
                      </a:cubicBezTo>
                      <a:cubicBezTo>
                        <a:pt x="1807" y="393"/>
                        <a:pt x="1818" y="396"/>
                        <a:pt x="1820" y="390"/>
                      </a:cubicBezTo>
                      <a:cubicBezTo>
                        <a:pt x="1810" y="389"/>
                        <a:pt x="1799" y="410"/>
                        <a:pt x="1800" y="386"/>
                      </a:cubicBezTo>
                      <a:close/>
                      <a:moveTo>
                        <a:pt x="1876" y="398"/>
                      </a:moveTo>
                      <a:cubicBezTo>
                        <a:pt x="1890" y="393"/>
                        <a:pt x="1895" y="416"/>
                        <a:pt x="1904" y="402"/>
                      </a:cubicBezTo>
                      <a:cubicBezTo>
                        <a:pt x="1899" y="401"/>
                        <a:pt x="1900" y="396"/>
                        <a:pt x="1900" y="390"/>
                      </a:cubicBezTo>
                      <a:cubicBezTo>
                        <a:pt x="1889" y="389"/>
                        <a:pt x="1880" y="391"/>
                        <a:pt x="1876" y="398"/>
                      </a:cubicBezTo>
                      <a:close/>
                      <a:moveTo>
                        <a:pt x="1412" y="402"/>
                      </a:moveTo>
                      <a:cubicBezTo>
                        <a:pt x="1409" y="412"/>
                        <a:pt x="1429" y="419"/>
                        <a:pt x="1432" y="410"/>
                      </a:cubicBezTo>
                      <a:cubicBezTo>
                        <a:pt x="1427" y="409"/>
                        <a:pt x="1428" y="404"/>
                        <a:pt x="1428" y="398"/>
                      </a:cubicBezTo>
                      <a:cubicBezTo>
                        <a:pt x="1421" y="398"/>
                        <a:pt x="1416" y="399"/>
                        <a:pt x="1412" y="402"/>
                      </a:cubicBezTo>
                      <a:close/>
                      <a:moveTo>
                        <a:pt x="1472" y="410"/>
                      </a:moveTo>
                      <a:cubicBezTo>
                        <a:pt x="1467" y="398"/>
                        <a:pt x="1452" y="396"/>
                        <a:pt x="1444" y="406"/>
                      </a:cubicBezTo>
                      <a:cubicBezTo>
                        <a:pt x="1456" y="403"/>
                        <a:pt x="1452" y="417"/>
                        <a:pt x="1464" y="414"/>
                      </a:cubicBezTo>
                      <a:cubicBezTo>
                        <a:pt x="1465" y="411"/>
                        <a:pt x="1464" y="406"/>
                        <a:pt x="1468" y="406"/>
                      </a:cubicBezTo>
                      <a:cubicBezTo>
                        <a:pt x="1466" y="414"/>
                        <a:pt x="1484" y="414"/>
                        <a:pt x="1472" y="410"/>
                      </a:cubicBezTo>
                      <a:close/>
                      <a:moveTo>
                        <a:pt x="1144" y="410"/>
                      </a:moveTo>
                      <a:cubicBezTo>
                        <a:pt x="1150" y="416"/>
                        <a:pt x="1165" y="411"/>
                        <a:pt x="1172" y="406"/>
                      </a:cubicBezTo>
                      <a:cubicBezTo>
                        <a:pt x="1165" y="399"/>
                        <a:pt x="1147" y="402"/>
                        <a:pt x="1144" y="410"/>
                      </a:cubicBezTo>
                      <a:close/>
                      <a:moveTo>
                        <a:pt x="1540" y="422"/>
                      </a:moveTo>
                      <a:cubicBezTo>
                        <a:pt x="1541" y="416"/>
                        <a:pt x="1547" y="421"/>
                        <a:pt x="1548" y="426"/>
                      </a:cubicBezTo>
                      <a:cubicBezTo>
                        <a:pt x="1543" y="427"/>
                        <a:pt x="1537" y="425"/>
                        <a:pt x="1536" y="430"/>
                      </a:cubicBezTo>
                      <a:cubicBezTo>
                        <a:pt x="1560" y="432"/>
                        <a:pt x="1558" y="411"/>
                        <a:pt x="1560" y="402"/>
                      </a:cubicBezTo>
                      <a:cubicBezTo>
                        <a:pt x="1556" y="408"/>
                        <a:pt x="1528" y="412"/>
                        <a:pt x="1540" y="422"/>
                      </a:cubicBezTo>
                      <a:close/>
                      <a:moveTo>
                        <a:pt x="1208" y="414"/>
                      </a:moveTo>
                      <a:cubicBezTo>
                        <a:pt x="1227" y="408"/>
                        <a:pt x="1244" y="426"/>
                        <a:pt x="1256" y="414"/>
                      </a:cubicBezTo>
                      <a:cubicBezTo>
                        <a:pt x="1240" y="412"/>
                        <a:pt x="1215" y="401"/>
                        <a:pt x="1208" y="414"/>
                      </a:cubicBezTo>
                      <a:close/>
                      <a:moveTo>
                        <a:pt x="1576" y="422"/>
                      </a:moveTo>
                      <a:cubicBezTo>
                        <a:pt x="1593" y="425"/>
                        <a:pt x="1614" y="418"/>
                        <a:pt x="1604" y="406"/>
                      </a:cubicBezTo>
                      <a:cubicBezTo>
                        <a:pt x="1593" y="410"/>
                        <a:pt x="1577" y="408"/>
                        <a:pt x="1576" y="422"/>
                      </a:cubicBezTo>
                      <a:close/>
                      <a:moveTo>
                        <a:pt x="1340" y="418"/>
                      </a:moveTo>
                      <a:cubicBezTo>
                        <a:pt x="1346" y="420"/>
                        <a:pt x="1361" y="413"/>
                        <a:pt x="1360" y="422"/>
                      </a:cubicBezTo>
                      <a:cubicBezTo>
                        <a:pt x="1360" y="426"/>
                        <a:pt x="1357" y="427"/>
                        <a:pt x="1356" y="430"/>
                      </a:cubicBezTo>
                      <a:cubicBezTo>
                        <a:pt x="1368" y="434"/>
                        <a:pt x="1363" y="421"/>
                        <a:pt x="1364" y="414"/>
                      </a:cubicBezTo>
                      <a:cubicBezTo>
                        <a:pt x="1357" y="414"/>
                        <a:pt x="1328" y="412"/>
                        <a:pt x="1340" y="418"/>
                      </a:cubicBezTo>
                      <a:close/>
                      <a:moveTo>
                        <a:pt x="1692" y="442"/>
                      </a:moveTo>
                      <a:cubicBezTo>
                        <a:pt x="1705" y="445"/>
                        <a:pt x="1731" y="454"/>
                        <a:pt x="1736" y="442"/>
                      </a:cubicBezTo>
                      <a:cubicBezTo>
                        <a:pt x="1724" y="442"/>
                        <a:pt x="1719" y="439"/>
                        <a:pt x="1712" y="426"/>
                      </a:cubicBezTo>
                      <a:cubicBezTo>
                        <a:pt x="1711" y="430"/>
                        <a:pt x="1701" y="444"/>
                        <a:pt x="1700" y="434"/>
                      </a:cubicBezTo>
                      <a:cubicBezTo>
                        <a:pt x="1702" y="428"/>
                        <a:pt x="1706" y="424"/>
                        <a:pt x="1708" y="418"/>
                      </a:cubicBezTo>
                      <a:cubicBezTo>
                        <a:pt x="1695" y="418"/>
                        <a:pt x="1693" y="429"/>
                        <a:pt x="1692" y="442"/>
                      </a:cubicBezTo>
                      <a:close/>
                      <a:moveTo>
                        <a:pt x="2344" y="442"/>
                      </a:moveTo>
                      <a:cubicBezTo>
                        <a:pt x="2332" y="434"/>
                        <a:pt x="2323" y="447"/>
                        <a:pt x="2312" y="438"/>
                      </a:cubicBezTo>
                      <a:cubicBezTo>
                        <a:pt x="2310" y="453"/>
                        <a:pt x="2343" y="455"/>
                        <a:pt x="2344" y="44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201" name="Freeform 113"/>
                <p:cNvSpPr/>
                <p:nvPr/>
              </p:nvSpPr>
              <p:spPr bwMode="auto">
                <a:xfrm>
                  <a:off x="1655763" y="1919288"/>
                  <a:ext cx="76200" cy="34925"/>
                </a:xfrm>
                <a:custGeom>
                  <a:avLst/>
                  <a:gdLst>
                    <a:gd name="T0" fmla="*/ 72 w 75"/>
                    <a:gd name="T1" fmla="*/ 4 h 34"/>
                    <a:gd name="T2" fmla="*/ 40 w 75"/>
                    <a:gd name="T3" fmla="*/ 28 h 34"/>
                    <a:gd name="T4" fmla="*/ 0 w 75"/>
                    <a:gd name="T5" fmla="*/ 24 h 34"/>
                    <a:gd name="T6" fmla="*/ 72 w 75"/>
                    <a:gd name="T7" fmla="*/ 4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5" h="34">
                      <a:moveTo>
                        <a:pt x="72" y="4"/>
                      </a:moveTo>
                      <a:cubicBezTo>
                        <a:pt x="75" y="34"/>
                        <a:pt x="28" y="0"/>
                        <a:pt x="40" y="28"/>
                      </a:cubicBezTo>
                      <a:cubicBezTo>
                        <a:pt x="32" y="21"/>
                        <a:pt x="14" y="25"/>
                        <a:pt x="0" y="24"/>
                      </a:cubicBezTo>
                      <a:cubicBezTo>
                        <a:pt x="20" y="13"/>
                        <a:pt x="50" y="13"/>
                        <a:pt x="72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202" name="Freeform 114"/>
                <p:cNvSpPr/>
                <p:nvPr/>
              </p:nvSpPr>
              <p:spPr bwMode="auto">
                <a:xfrm>
                  <a:off x="2600325" y="1568450"/>
                  <a:ext cx="61912" cy="23813"/>
                </a:xfrm>
                <a:custGeom>
                  <a:avLst/>
                  <a:gdLst>
                    <a:gd name="T0" fmla="*/ 18 w 62"/>
                    <a:gd name="T1" fmla="*/ 0 h 24"/>
                    <a:gd name="T2" fmla="*/ 62 w 62"/>
                    <a:gd name="T3" fmla="*/ 8 h 24"/>
                    <a:gd name="T4" fmla="*/ 46 w 62"/>
                    <a:gd name="T5" fmla="*/ 24 h 24"/>
                    <a:gd name="T6" fmla="*/ 14 w 62"/>
                    <a:gd name="T7" fmla="*/ 12 h 24"/>
                    <a:gd name="T8" fmla="*/ 18 w 62"/>
                    <a:gd name="T9" fmla="*/ 0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2" h="24">
                      <a:moveTo>
                        <a:pt x="18" y="0"/>
                      </a:moveTo>
                      <a:cubicBezTo>
                        <a:pt x="30" y="14"/>
                        <a:pt x="45" y="1"/>
                        <a:pt x="62" y="8"/>
                      </a:cubicBezTo>
                      <a:cubicBezTo>
                        <a:pt x="58" y="15"/>
                        <a:pt x="47" y="15"/>
                        <a:pt x="46" y="24"/>
                      </a:cubicBezTo>
                      <a:cubicBezTo>
                        <a:pt x="34" y="22"/>
                        <a:pt x="22" y="6"/>
                        <a:pt x="14" y="12"/>
                      </a:cubicBezTo>
                      <a:cubicBezTo>
                        <a:pt x="0" y="8"/>
                        <a:pt x="25" y="11"/>
                        <a:pt x="18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203" name="Freeform 115"/>
                <p:cNvSpPr/>
                <p:nvPr/>
              </p:nvSpPr>
              <p:spPr bwMode="auto">
                <a:xfrm>
                  <a:off x="3032125" y="1573213"/>
                  <a:ext cx="196850" cy="63500"/>
                </a:xfrm>
                <a:custGeom>
                  <a:avLst/>
                  <a:gdLst>
                    <a:gd name="T0" fmla="*/ 48 w 196"/>
                    <a:gd name="T1" fmla="*/ 0 h 64"/>
                    <a:gd name="T2" fmla="*/ 48 w 196"/>
                    <a:gd name="T3" fmla="*/ 24 h 64"/>
                    <a:gd name="T4" fmla="*/ 116 w 196"/>
                    <a:gd name="T5" fmla="*/ 24 h 64"/>
                    <a:gd name="T6" fmla="*/ 112 w 196"/>
                    <a:gd name="T7" fmla="*/ 40 h 64"/>
                    <a:gd name="T8" fmla="*/ 196 w 196"/>
                    <a:gd name="T9" fmla="*/ 36 h 64"/>
                    <a:gd name="T10" fmla="*/ 180 w 196"/>
                    <a:gd name="T11" fmla="*/ 44 h 64"/>
                    <a:gd name="T12" fmla="*/ 96 w 196"/>
                    <a:gd name="T13" fmla="*/ 44 h 64"/>
                    <a:gd name="T14" fmla="*/ 72 w 196"/>
                    <a:gd name="T15" fmla="*/ 64 h 64"/>
                    <a:gd name="T16" fmla="*/ 80 w 196"/>
                    <a:gd name="T17" fmla="*/ 20 h 64"/>
                    <a:gd name="T18" fmla="*/ 60 w 196"/>
                    <a:gd name="T19" fmla="*/ 40 h 64"/>
                    <a:gd name="T20" fmla="*/ 60 w 196"/>
                    <a:gd name="T21" fmla="*/ 24 h 64"/>
                    <a:gd name="T22" fmla="*/ 52 w 196"/>
                    <a:gd name="T23" fmla="*/ 40 h 64"/>
                    <a:gd name="T24" fmla="*/ 32 w 196"/>
                    <a:gd name="T25" fmla="*/ 28 h 64"/>
                    <a:gd name="T26" fmla="*/ 28 w 196"/>
                    <a:gd name="T27" fmla="*/ 48 h 64"/>
                    <a:gd name="T28" fmla="*/ 0 w 196"/>
                    <a:gd name="T29" fmla="*/ 56 h 64"/>
                    <a:gd name="T30" fmla="*/ 24 w 196"/>
                    <a:gd name="T31" fmla="*/ 28 h 64"/>
                    <a:gd name="T32" fmla="*/ 20 w 196"/>
                    <a:gd name="T33" fmla="*/ 12 h 64"/>
                    <a:gd name="T34" fmla="*/ 48 w 196"/>
                    <a:gd name="T35" fmla="*/ 0 h 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96" h="64">
                      <a:moveTo>
                        <a:pt x="48" y="0"/>
                      </a:moveTo>
                      <a:cubicBezTo>
                        <a:pt x="58" y="7"/>
                        <a:pt x="36" y="11"/>
                        <a:pt x="48" y="24"/>
                      </a:cubicBezTo>
                      <a:cubicBezTo>
                        <a:pt x="69" y="3"/>
                        <a:pt x="101" y="28"/>
                        <a:pt x="116" y="24"/>
                      </a:cubicBezTo>
                      <a:cubicBezTo>
                        <a:pt x="128" y="28"/>
                        <a:pt x="111" y="35"/>
                        <a:pt x="112" y="40"/>
                      </a:cubicBezTo>
                      <a:cubicBezTo>
                        <a:pt x="140" y="37"/>
                        <a:pt x="177" y="0"/>
                        <a:pt x="196" y="36"/>
                      </a:cubicBezTo>
                      <a:cubicBezTo>
                        <a:pt x="188" y="34"/>
                        <a:pt x="166" y="37"/>
                        <a:pt x="180" y="44"/>
                      </a:cubicBezTo>
                      <a:cubicBezTo>
                        <a:pt x="158" y="43"/>
                        <a:pt x="125" y="47"/>
                        <a:pt x="96" y="44"/>
                      </a:cubicBezTo>
                      <a:cubicBezTo>
                        <a:pt x="81" y="52"/>
                        <a:pt x="93" y="62"/>
                        <a:pt x="72" y="64"/>
                      </a:cubicBezTo>
                      <a:cubicBezTo>
                        <a:pt x="81" y="56"/>
                        <a:pt x="71" y="28"/>
                        <a:pt x="80" y="20"/>
                      </a:cubicBezTo>
                      <a:cubicBezTo>
                        <a:pt x="64" y="17"/>
                        <a:pt x="79" y="46"/>
                        <a:pt x="60" y="40"/>
                      </a:cubicBezTo>
                      <a:cubicBezTo>
                        <a:pt x="60" y="35"/>
                        <a:pt x="60" y="29"/>
                        <a:pt x="60" y="24"/>
                      </a:cubicBezTo>
                      <a:cubicBezTo>
                        <a:pt x="53" y="25"/>
                        <a:pt x="58" y="38"/>
                        <a:pt x="52" y="40"/>
                      </a:cubicBezTo>
                      <a:cubicBezTo>
                        <a:pt x="38" y="43"/>
                        <a:pt x="47" y="24"/>
                        <a:pt x="32" y="28"/>
                      </a:cubicBezTo>
                      <a:cubicBezTo>
                        <a:pt x="20" y="33"/>
                        <a:pt x="38" y="43"/>
                        <a:pt x="28" y="48"/>
                      </a:cubicBezTo>
                      <a:cubicBezTo>
                        <a:pt x="11" y="43"/>
                        <a:pt x="12" y="56"/>
                        <a:pt x="0" y="56"/>
                      </a:cubicBezTo>
                      <a:cubicBezTo>
                        <a:pt x="0" y="38"/>
                        <a:pt x="9" y="30"/>
                        <a:pt x="24" y="28"/>
                      </a:cubicBezTo>
                      <a:cubicBezTo>
                        <a:pt x="21" y="24"/>
                        <a:pt x="20" y="19"/>
                        <a:pt x="20" y="12"/>
                      </a:cubicBezTo>
                      <a:cubicBezTo>
                        <a:pt x="32" y="22"/>
                        <a:pt x="44" y="9"/>
                        <a:pt x="48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204" name="Freeform 116"/>
                <p:cNvSpPr/>
                <p:nvPr/>
              </p:nvSpPr>
              <p:spPr bwMode="auto">
                <a:xfrm>
                  <a:off x="2762250" y="1644650"/>
                  <a:ext cx="20637" cy="25400"/>
                </a:xfrm>
                <a:custGeom>
                  <a:avLst/>
                  <a:gdLst>
                    <a:gd name="T0" fmla="*/ 20 w 20"/>
                    <a:gd name="T1" fmla="*/ 0 h 24"/>
                    <a:gd name="T2" fmla="*/ 20 w 20"/>
                    <a:gd name="T3" fmla="*/ 12 h 24"/>
                    <a:gd name="T4" fmla="*/ 0 w 20"/>
                    <a:gd name="T5" fmla="*/ 24 h 24"/>
                    <a:gd name="T6" fmla="*/ 20 w 20"/>
                    <a:gd name="T7" fmla="*/ 0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" h="24">
                      <a:moveTo>
                        <a:pt x="20" y="0"/>
                      </a:moveTo>
                      <a:cubicBezTo>
                        <a:pt x="17" y="3"/>
                        <a:pt x="14" y="11"/>
                        <a:pt x="20" y="12"/>
                      </a:cubicBezTo>
                      <a:cubicBezTo>
                        <a:pt x="13" y="15"/>
                        <a:pt x="9" y="22"/>
                        <a:pt x="0" y="24"/>
                      </a:cubicBezTo>
                      <a:cubicBezTo>
                        <a:pt x="9" y="18"/>
                        <a:pt x="6" y="1"/>
                        <a:pt x="2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205" name="Freeform 117"/>
                <p:cNvSpPr/>
                <p:nvPr/>
              </p:nvSpPr>
              <p:spPr bwMode="auto">
                <a:xfrm>
                  <a:off x="3081338" y="1643063"/>
                  <a:ext cx="23812" cy="33338"/>
                </a:xfrm>
                <a:custGeom>
                  <a:avLst/>
                  <a:gdLst>
                    <a:gd name="T0" fmla="*/ 11 w 23"/>
                    <a:gd name="T1" fmla="*/ 11 h 34"/>
                    <a:gd name="T2" fmla="*/ 19 w 23"/>
                    <a:gd name="T3" fmla="*/ 31 h 34"/>
                    <a:gd name="T4" fmla="*/ 11 w 23"/>
                    <a:gd name="T5" fmla="*/ 11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3" h="34">
                      <a:moveTo>
                        <a:pt x="11" y="11"/>
                      </a:moveTo>
                      <a:cubicBezTo>
                        <a:pt x="23" y="0"/>
                        <a:pt x="23" y="20"/>
                        <a:pt x="19" y="31"/>
                      </a:cubicBezTo>
                      <a:cubicBezTo>
                        <a:pt x="20" y="34"/>
                        <a:pt x="0" y="18"/>
                        <a:pt x="11" y="1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206" name="Freeform 118"/>
                <p:cNvSpPr/>
                <p:nvPr/>
              </p:nvSpPr>
              <p:spPr bwMode="auto">
                <a:xfrm>
                  <a:off x="2614613" y="1654175"/>
                  <a:ext cx="207962" cy="139700"/>
                </a:xfrm>
                <a:custGeom>
                  <a:avLst/>
                  <a:gdLst>
                    <a:gd name="T0" fmla="*/ 4 w 208"/>
                    <a:gd name="T1" fmla="*/ 104 h 140"/>
                    <a:gd name="T2" fmla="*/ 36 w 208"/>
                    <a:gd name="T3" fmla="*/ 112 h 140"/>
                    <a:gd name="T4" fmla="*/ 48 w 208"/>
                    <a:gd name="T5" fmla="*/ 96 h 140"/>
                    <a:gd name="T6" fmla="*/ 48 w 208"/>
                    <a:gd name="T7" fmla="*/ 112 h 140"/>
                    <a:gd name="T8" fmla="*/ 60 w 208"/>
                    <a:gd name="T9" fmla="*/ 96 h 140"/>
                    <a:gd name="T10" fmla="*/ 52 w 208"/>
                    <a:gd name="T11" fmla="*/ 80 h 140"/>
                    <a:gd name="T12" fmla="*/ 72 w 208"/>
                    <a:gd name="T13" fmla="*/ 72 h 140"/>
                    <a:gd name="T14" fmla="*/ 104 w 208"/>
                    <a:gd name="T15" fmla="*/ 72 h 140"/>
                    <a:gd name="T16" fmla="*/ 120 w 208"/>
                    <a:gd name="T17" fmla="*/ 60 h 140"/>
                    <a:gd name="T18" fmla="*/ 24 w 208"/>
                    <a:gd name="T19" fmla="*/ 92 h 140"/>
                    <a:gd name="T20" fmla="*/ 4 w 208"/>
                    <a:gd name="T21" fmla="*/ 64 h 140"/>
                    <a:gd name="T22" fmla="*/ 24 w 208"/>
                    <a:gd name="T23" fmla="*/ 64 h 140"/>
                    <a:gd name="T24" fmla="*/ 12 w 208"/>
                    <a:gd name="T25" fmla="*/ 68 h 140"/>
                    <a:gd name="T26" fmla="*/ 56 w 208"/>
                    <a:gd name="T27" fmla="*/ 64 h 140"/>
                    <a:gd name="T28" fmla="*/ 60 w 208"/>
                    <a:gd name="T29" fmla="*/ 24 h 140"/>
                    <a:gd name="T30" fmla="*/ 72 w 208"/>
                    <a:gd name="T31" fmla="*/ 48 h 140"/>
                    <a:gd name="T32" fmla="*/ 88 w 208"/>
                    <a:gd name="T33" fmla="*/ 36 h 140"/>
                    <a:gd name="T34" fmla="*/ 88 w 208"/>
                    <a:gd name="T35" fmla="*/ 56 h 140"/>
                    <a:gd name="T36" fmla="*/ 100 w 208"/>
                    <a:gd name="T37" fmla="*/ 52 h 140"/>
                    <a:gd name="T38" fmla="*/ 96 w 208"/>
                    <a:gd name="T39" fmla="*/ 24 h 140"/>
                    <a:gd name="T40" fmla="*/ 112 w 208"/>
                    <a:gd name="T41" fmla="*/ 24 h 140"/>
                    <a:gd name="T42" fmla="*/ 136 w 208"/>
                    <a:gd name="T43" fmla="*/ 56 h 140"/>
                    <a:gd name="T44" fmla="*/ 136 w 208"/>
                    <a:gd name="T45" fmla="*/ 28 h 140"/>
                    <a:gd name="T46" fmla="*/ 180 w 208"/>
                    <a:gd name="T47" fmla="*/ 24 h 140"/>
                    <a:gd name="T48" fmla="*/ 192 w 208"/>
                    <a:gd name="T49" fmla="*/ 0 h 140"/>
                    <a:gd name="T50" fmla="*/ 208 w 208"/>
                    <a:gd name="T51" fmla="*/ 0 h 140"/>
                    <a:gd name="T52" fmla="*/ 208 w 208"/>
                    <a:gd name="T53" fmla="*/ 20 h 140"/>
                    <a:gd name="T54" fmla="*/ 176 w 208"/>
                    <a:gd name="T55" fmla="*/ 52 h 140"/>
                    <a:gd name="T56" fmla="*/ 144 w 208"/>
                    <a:gd name="T57" fmla="*/ 84 h 140"/>
                    <a:gd name="T58" fmla="*/ 156 w 208"/>
                    <a:gd name="T59" fmla="*/ 112 h 140"/>
                    <a:gd name="T60" fmla="*/ 152 w 208"/>
                    <a:gd name="T61" fmla="*/ 116 h 140"/>
                    <a:gd name="T62" fmla="*/ 128 w 208"/>
                    <a:gd name="T63" fmla="*/ 112 h 140"/>
                    <a:gd name="T64" fmla="*/ 144 w 208"/>
                    <a:gd name="T65" fmla="*/ 96 h 140"/>
                    <a:gd name="T66" fmla="*/ 128 w 208"/>
                    <a:gd name="T67" fmla="*/ 96 h 140"/>
                    <a:gd name="T68" fmla="*/ 140 w 208"/>
                    <a:gd name="T69" fmla="*/ 80 h 140"/>
                    <a:gd name="T70" fmla="*/ 136 w 208"/>
                    <a:gd name="T71" fmla="*/ 72 h 140"/>
                    <a:gd name="T72" fmla="*/ 112 w 208"/>
                    <a:gd name="T73" fmla="*/ 76 h 140"/>
                    <a:gd name="T74" fmla="*/ 120 w 208"/>
                    <a:gd name="T75" fmla="*/ 88 h 140"/>
                    <a:gd name="T76" fmla="*/ 104 w 208"/>
                    <a:gd name="T77" fmla="*/ 76 h 140"/>
                    <a:gd name="T78" fmla="*/ 88 w 208"/>
                    <a:gd name="T79" fmla="*/ 88 h 140"/>
                    <a:gd name="T80" fmla="*/ 116 w 208"/>
                    <a:gd name="T81" fmla="*/ 92 h 140"/>
                    <a:gd name="T82" fmla="*/ 100 w 208"/>
                    <a:gd name="T83" fmla="*/ 104 h 140"/>
                    <a:gd name="T84" fmla="*/ 116 w 208"/>
                    <a:gd name="T85" fmla="*/ 116 h 140"/>
                    <a:gd name="T86" fmla="*/ 96 w 208"/>
                    <a:gd name="T87" fmla="*/ 116 h 140"/>
                    <a:gd name="T88" fmla="*/ 80 w 208"/>
                    <a:gd name="T89" fmla="*/ 116 h 140"/>
                    <a:gd name="T90" fmla="*/ 92 w 208"/>
                    <a:gd name="T91" fmla="*/ 100 h 140"/>
                    <a:gd name="T92" fmla="*/ 72 w 208"/>
                    <a:gd name="T93" fmla="*/ 104 h 140"/>
                    <a:gd name="T94" fmla="*/ 52 w 208"/>
                    <a:gd name="T95" fmla="*/ 140 h 140"/>
                    <a:gd name="T96" fmla="*/ 0 w 208"/>
                    <a:gd name="T97" fmla="*/ 112 h 140"/>
                    <a:gd name="T98" fmla="*/ 0 w 208"/>
                    <a:gd name="T99" fmla="*/ 96 h 140"/>
                    <a:gd name="T100" fmla="*/ 12 w 208"/>
                    <a:gd name="T101" fmla="*/ 92 h 140"/>
                    <a:gd name="T102" fmla="*/ 4 w 208"/>
                    <a:gd name="T103" fmla="*/ 104 h 1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208" h="140">
                      <a:moveTo>
                        <a:pt x="4" y="104"/>
                      </a:moveTo>
                      <a:cubicBezTo>
                        <a:pt x="14" y="108"/>
                        <a:pt x="25" y="96"/>
                        <a:pt x="36" y="112"/>
                      </a:cubicBezTo>
                      <a:cubicBezTo>
                        <a:pt x="41" y="108"/>
                        <a:pt x="41" y="99"/>
                        <a:pt x="48" y="96"/>
                      </a:cubicBezTo>
                      <a:cubicBezTo>
                        <a:pt x="60" y="99"/>
                        <a:pt x="44" y="105"/>
                        <a:pt x="48" y="112"/>
                      </a:cubicBezTo>
                      <a:cubicBezTo>
                        <a:pt x="53" y="108"/>
                        <a:pt x="56" y="101"/>
                        <a:pt x="60" y="96"/>
                      </a:cubicBezTo>
                      <a:cubicBezTo>
                        <a:pt x="58" y="90"/>
                        <a:pt x="47" y="93"/>
                        <a:pt x="52" y="80"/>
                      </a:cubicBezTo>
                      <a:cubicBezTo>
                        <a:pt x="68" y="77"/>
                        <a:pt x="80" y="92"/>
                        <a:pt x="72" y="72"/>
                      </a:cubicBezTo>
                      <a:cubicBezTo>
                        <a:pt x="85" y="79"/>
                        <a:pt x="87" y="71"/>
                        <a:pt x="104" y="72"/>
                      </a:cubicBezTo>
                      <a:cubicBezTo>
                        <a:pt x="112" y="70"/>
                        <a:pt x="104" y="54"/>
                        <a:pt x="120" y="60"/>
                      </a:cubicBezTo>
                      <a:cubicBezTo>
                        <a:pt x="86" y="53"/>
                        <a:pt x="40" y="68"/>
                        <a:pt x="24" y="92"/>
                      </a:cubicBezTo>
                      <a:cubicBezTo>
                        <a:pt x="20" y="80"/>
                        <a:pt x="1" y="83"/>
                        <a:pt x="4" y="64"/>
                      </a:cubicBezTo>
                      <a:cubicBezTo>
                        <a:pt x="11" y="64"/>
                        <a:pt x="17" y="64"/>
                        <a:pt x="24" y="64"/>
                      </a:cubicBezTo>
                      <a:cubicBezTo>
                        <a:pt x="23" y="69"/>
                        <a:pt x="17" y="67"/>
                        <a:pt x="12" y="68"/>
                      </a:cubicBezTo>
                      <a:cubicBezTo>
                        <a:pt x="21" y="87"/>
                        <a:pt x="39" y="62"/>
                        <a:pt x="56" y="64"/>
                      </a:cubicBezTo>
                      <a:cubicBezTo>
                        <a:pt x="59" y="44"/>
                        <a:pt x="47" y="34"/>
                        <a:pt x="60" y="24"/>
                      </a:cubicBezTo>
                      <a:cubicBezTo>
                        <a:pt x="75" y="28"/>
                        <a:pt x="67" y="40"/>
                        <a:pt x="72" y="48"/>
                      </a:cubicBezTo>
                      <a:cubicBezTo>
                        <a:pt x="80" y="46"/>
                        <a:pt x="72" y="30"/>
                        <a:pt x="88" y="36"/>
                      </a:cubicBezTo>
                      <a:cubicBezTo>
                        <a:pt x="90" y="49"/>
                        <a:pt x="80" y="48"/>
                        <a:pt x="88" y="56"/>
                      </a:cubicBezTo>
                      <a:cubicBezTo>
                        <a:pt x="91" y="54"/>
                        <a:pt x="94" y="52"/>
                        <a:pt x="100" y="52"/>
                      </a:cubicBezTo>
                      <a:cubicBezTo>
                        <a:pt x="87" y="46"/>
                        <a:pt x="98" y="40"/>
                        <a:pt x="96" y="24"/>
                      </a:cubicBezTo>
                      <a:cubicBezTo>
                        <a:pt x="101" y="24"/>
                        <a:pt x="107" y="24"/>
                        <a:pt x="112" y="24"/>
                      </a:cubicBezTo>
                      <a:cubicBezTo>
                        <a:pt x="105" y="49"/>
                        <a:pt x="126" y="47"/>
                        <a:pt x="136" y="56"/>
                      </a:cubicBezTo>
                      <a:cubicBezTo>
                        <a:pt x="144" y="49"/>
                        <a:pt x="155" y="30"/>
                        <a:pt x="136" y="28"/>
                      </a:cubicBezTo>
                      <a:cubicBezTo>
                        <a:pt x="144" y="20"/>
                        <a:pt x="167" y="35"/>
                        <a:pt x="180" y="24"/>
                      </a:cubicBezTo>
                      <a:cubicBezTo>
                        <a:pt x="183" y="15"/>
                        <a:pt x="193" y="13"/>
                        <a:pt x="192" y="0"/>
                      </a:cubicBezTo>
                      <a:cubicBezTo>
                        <a:pt x="197" y="0"/>
                        <a:pt x="203" y="0"/>
                        <a:pt x="208" y="0"/>
                      </a:cubicBezTo>
                      <a:cubicBezTo>
                        <a:pt x="201" y="8"/>
                        <a:pt x="208" y="10"/>
                        <a:pt x="208" y="20"/>
                      </a:cubicBezTo>
                      <a:cubicBezTo>
                        <a:pt x="199" y="20"/>
                        <a:pt x="169" y="35"/>
                        <a:pt x="176" y="52"/>
                      </a:cubicBezTo>
                      <a:cubicBezTo>
                        <a:pt x="150" y="40"/>
                        <a:pt x="155" y="71"/>
                        <a:pt x="144" y="84"/>
                      </a:cubicBezTo>
                      <a:cubicBezTo>
                        <a:pt x="157" y="93"/>
                        <a:pt x="146" y="101"/>
                        <a:pt x="156" y="112"/>
                      </a:cubicBezTo>
                      <a:cubicBezTo>
                        <a:pt x="149" y="111"/>
                        <a:pt x="148" y="116"/>
                        <a:pt x="152" y="116"/>
                      </a:cubicBezTo>
                      <a:cubicBezTo>
                        <a:pt x="148" y="126"/>
                        <a:pt x="129" y="118"/>
                        <a:pt x="128" y="112"/>
                      </a:cubicBezTo>
                      <a:cubicBezTo>
                        <a:pt x="124" y="97"/>
                        <a:pt x="146" y="109"/>
                        <a:pt x="144" y="96"/>
                      </a:cubicBezTo>
                      <a:cubicBezTo>
                        <a:pt x="142" y="86"/>
                        <a:pt x="136" y="109"/>
                        <a:pt x="128" y="96"/>
                      </a:cubicBezTo>
                      <a:cubicBezTo>
                        <a:pt x="124" y="83"/>
                        <a:pt x="138" y="88"/>
                        <a:pt x="140" y="80"/>
                      </a:cubicBezTo>
                      <a:cubicBezTo>
                        <a:pt x="139" y="77"/>
                        <a:pt x="136" y="76"/>
                        <a:pt x="136" y="72"/>
                      </a:cubicBezTo>
                      <a:cubicBezTo>
                        <a:pt x="124" y="69"/>
                        <a:pt x="124" y="79"/>
                        <a:pt x="112" y="76"/>
                      </a:cubicBezTo>
                      <a:cubicBezTo>
                        <a:pt x="115" y="80"/>
                        <a:pt x="121" y="80"/>
                        <a:pt x="120" y="88"/>
                      </a:cubicBezTo>
                      <a:cubicBezTo>
                        <a:pt x="109" y="88"/>
                        <a:pt x="95" y="84"/>
                        <a:pt x="104" y="76"/>
                      </a:cubicBezTo>
                      <a:cubicBezTo>
                        <a:pt x="91" y="72"/>
                        <a:pt x="99" y="89"/>
                        <a:pt x="88" y="88"/>
                      </a:cubicBezTo>
                      <a:cubicBezTo>
                        <a:pt x="90" y="97"/>
                        <a:pt x="108" y="90"/>
                        <a:pt x="116" y="92"/>
                      </a:cubicBezTo>
                      <a:cubicBezTo>
                        <a:pt x="118" y="103"/>
                        <a:pt x="101" y="96"/>
                        <a:pt x="100" y="104"/>
                      </a:cubicBezTo>
                      <a:cubicBezTo>
                        <a:pt x="99" y="115"/>
                        <a:pt x="122" y="100"/>
                        <a:pt x="116" y="116"/>
                      </a:cubicBezTo>
                      <a:cubicBezTo>
                        <a:pt x="107" y="119"/>
                        <a:pt x="87" y="107"/>
                        <a:pt x="96" y="116"/>
                      </a:cubicBezTo>
                      <a:cubicBezTo>
                        <a:pt x="95" y="126"/>
                        <a:pt x="82" y="117"/>
                        <a:pt x="80" y="116"/>
                      </a:cubicBezTo>
                      <a:cubicBezTo>
                        <a:pt x="76" y="103"/>
                        <a:pt x="93" y="111"/>
                        <a:pt x="92" y="100"/>
                      </a:cubicBezTo>
                      <a:cubicBezTo>
                        <a:pt x="86" y="87"/>
                        <a:pt x="82" y="108"/>
                        <a:pt x="72" y="104"/>
                      </a:cubicBezTo>
                      <a:cubicBezTo>
                        <a:pt x="79" y="119"/>
                        <a:pt x="62" y="130"/>
                        <a:pt x="52" y="140"/>
                      </a:cubicBezTo>
                      <a:cubicBezTo>
                        <a:pt x="52" y="108"/>
                        <a:pt x="24" y="110"/>
                        <a:pt x="0" y="112"/>
                      </a:cubicBezTo>
                      <a:cubicBezTo>
                        <a:pt x="0" y="107"/>
                        <a:pt x="0" y="101"/>
                        <a:pt x="0" y="96"/>
                      </a:cubicBezTo>
                      <a:cubicBezTo>
                        <a:pt x="6" y="96"/>
                        <a:pt x="11" y="97"/>
                        <a:pt x="12" y="92"/>
                      </a:cubicBezTo>
                      <a:cubicBezTo>
                        <a:pt x="24" y="96"/>
                        <a:pt x="3" y="99"/>
                        <a:pt x="4" y="10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207" name="Freeform 119"/>
                <p:cNvSpPr/>
                <p:nvPr/>
              </p:nvSpPr>
              <p:spPr bwMode="auto">
                <a:xfrm>
                  <a:off x="3141663" y="1657350"/>
                  <a:ext cx="79375" cy="57150"/>
                </a:xfrm>
                <a:custGeom>
                  <a:avLst/>
                  <a:gdLst>
                    <a:gd name="T0" fmla="*/ 48 w 80"/>
                    <a:gd name="T1" fmla="*/ 32 h 56"/>
                    <a:gd name="T2" fmla="*/ 24 w 80"/>
                    <a:gd name="T3" fmla="*/ 28 h 56"/>
                    <a:gd name="T4" fmla="*/ 16 w 80"/>
                    <a:gd name="T5" fmla="*/ 56 h 56"/>
                    <a:gd name="T6" fmla="*/ 0 w 80"/>
                    <a:gd name="T7" fmla="*/ 40 h 56"/>
                    <a:gd name="T8" fmla="*/ 16 w 80"/>
                    <a:gd name="T9" fmla="*/ 36 h 56"/>
                    <a:gd name="T10" fmla="*/ 12 w 80"/>
                    <a:gd name="T11" fmla="*/ 4 h 56"/>
                    <a:gd name="T12" fmla="*/ 36 w 80"/>
                    <a:gd name="T13" fmla="*/ 4 h 56"/>
                    <a:gd name="T14" fmla="*/ 24 w 80"/>
                    <a:gd name="T15" fmla="*/ 12 h 56"/>
                    <a:gd name="T16" fmla="*/ 48 w 80"/>
                    <a:gd name="T17" fmla="*/ 32 h 56"/>
                    <a:gd name="T18" fmla="*/ 64 w 80"/>
                    <a:gd name="T19" fmla="*/ 28 h 56"/>
                    <a:gd name="T20" fmla="*/ 80 w 80"/>
                    <a:gd name="T21" fmla="*/ 40 h 56"/>
                    <a:gd name="T22" fmla="*/ 32 w 80"/>
                    <a:gd name="T23" fmla="*/ 52 h 56"/>
                    <a:gd name="T24" fmla="*/ 48 w 80"/>
                    <a:gd name="T25" fmla="*/ 48 h 56"/>
                    <a:gd name="T26" fmla="*/ 48 w 80"/>
                    <a:gd name="T27" fmla="*/ 32 h 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80" h="56">
                      <a:moveTo>
                        <a:pt x="48" y="32"/>
                      </a:moveTo>
                      <a:cubicBezTo>
                        <a:pt x="34" y="42"/>
                        <a:pt x="39" y="34"/>
                        <a:pt x="24" y="28"/>
                      </a:cubicBezTo>
                      <a:cubicBezTo>
                        <a:pt x="23" y="37"/>
                        <a:pt x="28" y="44"/>
                        <a:pt x="16" y="56"/>
                      </a:cubicBezTo>
                      <a:cubicBezTo>
                        <a:pt x="6" y="56"/>
                        <a:pt x="0" y="50"/>
                        <a:pt x="0" y="40"/>
                      </a:cubicBezTo>
                      <a:cubicBezTo>
                        <a:pt x="7" y="41"/>
                        <a:pt x="8" y="35"/>
                        <a:pt x="16" y="36"/>
                      </a:cubicBezTo>
                      <a:cubicBezTo>
                        <a:pt x="7" y="25"/>
                        <a:pt x="20" y="16"/>
                        <a:pt x="12" y="4"/>
                      </a:cubicBezTo>
                      <a:cubicBezTo>
                        <a:pt x="24" y="0"/>
                        <a:pt x="24" y="0"/>
                        <a:pt x="36" y="4"/>
                      </a:cubicBezTo>
                      <a:cubicBezTo>
                        <a:pt x="35" y="10"/>
                        <a:pt x="24" y="5"/>
                        <a:pt x="24" y="12"/>
                      </a:cubicBezTo>
                      <a:cubicBezTo>
                        <a:pt x="32" y="19"/>
                        <a:pt x="47" y="18"/>
                        <a:pt x="48" y="32"/>
                      </a:cubicBezTo>
                      <a:cubicBezTo>
                        <a:pt x="55" y="33"/>
                        <a:pt x="56" y="27"/>
                        <a:pt x="64" y="28"/>
                      </a:cubicBezTo>
                      <a:cubicBezTo>
                        <a:pt x="57" y="43"/>
                        <a:pt x="68" y="44"/>
                        <a:pt x="80" y="40"/>
                      </a:cubicBezTo>
                      <a:cubicBezTo>
                        <a:pt x="67" y="51"/>
                        <a:pt x="57" y="48"/>
                        <a:pt x="32" y="52"/>
                      </a:cubicBezTo>
                      <a:cubicBezTo>
                        <a:pt x="33" y="43"/>
                        <a:pt x="43" y="43"/>
                        <a:pt x="48" y="48"/>
                      </a:cubicBezTo>
                      <a:cubicBezTo>
                        <a:pt x="41" y="40"/>
                        <a:pt x="48" y="43"/>
                        <a:pt x="48" y="3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208" name="Freeform 120"/>
                <p:cNvSpPr/>
                <p:nvPr/>
              </p:nvSpPr>
              <p:spPr bwMode="auto">
                <a:xfrm>
                  <a:off x="2486025" y="1665288"/>
                  <a:ext cx="182562" cy="104775"/>
                </a:xfrm>
                <a:custGeom>
                  <a:avLst/>
                  <a:gdLst>
                    <a:gd name="T0" fmla="*/ 32 w 182"/>
                    <a:gd name="T1" fmla="*/ 28 h 104"/>
                    <a:gd name="T2" fmla="*/ 44 w 182"/>
                    <a:gd name="T3" fmla="*/ 24 h 104"/>
                    <a:gd name="T4" fmla="*/ 76 w 182"/>
                    <a:gd name="T5" fmla="*/ 44 h 104"/>
                    <a:gd name="T6" fmla="*/ 108 w 182"/>
                    <a:gd name="T7" fmla="*/ 20 h 104"/>
                    <a:gd name="T8" fmla="*/ 136 w 182"/>
                    <a:gd name="T9" fmla="*/ 0 h 104"/>
                    <a:gd name="T10" fmla="*/ 152 w 182"/>
                    <a:gd name="T11" fmla="*/ 12 h 104"/>
                    <a:gd name="T12" fmla="*/ 124 w 182"/>
                    <a:gd name="T13" fmla="*/ 28 h 104"/>
                    <a:gd name="T14" fmla="*/ 180 w 182"/>
                    <a:gd name="T15" fmla="*/ 32 h 104"/>
                    <a:gd name="T16" fmla="*/ 176 w 182"/>
                    <a:gd name="T17" fmla="*/ 48 h 104"/>
                    <a:gd name="T18" fmla="*/ 88 w 182"/>
                    <a:gd name="T19" fmla="*/ 68 h 104"/>
                    <a:gd name="T20" fmla="*/ 96 w 182"/>
                    <a:gd name="T21" fmla="*/ 52 h 104"/>
                    <a:gd name="T22" fmla="*/ 76 w 182"/>
                    <a:gd name="T23" fmla="*/ 56 h 104"/>
                    <a:gd name="T24" fmla="*/ 92 w 182"/>
                    <a:gd name="T25" fmla="*/ 104 h 104"/>
                    <a:gd name="T26" fmla="*/ 52 w 182"/>
                    <a:gd name="T27" fmla="*/ 100 h 104"/>
                    <a:gd name="T28" fmla="*/ 44 w 182"/>
                    <a:gd name="T29" fmla="*/ 84 h 104"/>
                    <a:gd name="T30" fmla="*/ 56 w 182"/>
                    <a:gd name="T31" fmla="*/ 64 h 104"/>
                    <a:gd name="T32" fmla="*/ 64 w 182"/>
                    <a:gd name="T33" fmla="*/ 76 h 104"/>
                    <a:gd name="T34" fmla="*/ 64 w 182"/>
                    <a:gd name="T35" fmla="*/ 52 h 104"/>
                    <a:gd name="T36" fmla="*/ 40 w 182"/>
                    <a:gd name="T37" fmla="*/ 52 h 104"/>
                    <a:gd name="T38" fmla="*/ 8 w 182"/>
                    <a:gd name="T39" fmla="*/ 56 h 104"/>
                    <a:gd name="T40" fmla="*/ 32 w 182"/>
                    <a:gd name="T41" fmla="*/ 28 h 1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182" h="104">
                      <a:moveTo>
                        <a:pt x="32" y="28"/>
                      </a:moveTo>
                      <a:cubicBezTo>
                        <a:pt x="43" y="27"/>
                        <a:pt x="44" y="45"/>
                        <a:pt x="44" y="24"/>
                      </a:cubicBezTo>
                      <a:cubicBezTo>
                        <a:pt x="62" y="24"/>
                        <a:pt x="78" y="25"/>
                        <a:pt x="76" y="44"/>
                      </a:cubicBezTo>
                      <a:cubicBezTo>
                        <a:pt x="95" y="44"/>
                        <a:pt x="101" y="31"/>
                        <a:pt x="108" y="20"/>
                      </a:cubicBezTo>
                      <a:cubicBezTo>
                        <a:pt x="127" y="25"/>
                        <a:pt x="128" y="17"/>
                        <a:pt x="136" y="0"/>
                      </a:cubicBezTo>
                      <a:cubicBezTo>
                        <a:pt x="144" y="1"/>
                        <a:pt x="144" y="11"/>
                        <a:pt x="152" y="12"/>
                      </a:cubicBezTo>
                      <a:cubicBezTo>
                        <a:pt x="147" y="22"/>
                        <a:pt x="131" y="20"/>
                        <a:pt x="124" y="28"/>
                      </a:cubicBezTo>
                      <a:cubicBezTo>
                        <a:pt x="144" y="35"/>
                        <a:pt x="159" y="16"/>
                        <a:pt x="180" y="32"/>
                      </a:cubicBezTo>
                      <a:cubicBezTo>
                        <a:pt x="182" y="40"/>
                        <a:pt x="177" y="43"/>
                        <a:pt x="176" y="48"/>
                      </a:cubicBezTo>
                      <a:cubicBezTo>
                        <a:pt x="148" y="21"/>
                        <a:pt x="120" y="64"/>
                        <a:pt x="88" y="68"/>
                      </a:cubicBezTo>
                      <a:cubicBezTo>
                        <a:pt x="85" y="57"/>
                        <a:pt x="96" y="60"/>
                        <a:pt x="96" y="52"/>
                      </a:cubicBezTo>
                      <a:cubicBezTo>
                        <a:pt x="86" y="50"/>
                        <a:pt x="87" y="59"/>
                        <a:pt x="76" y="56"/>
                      </a:cubicBezTo>
                      <a:cubicBezTo>
                        <a:pt x="76" y="77"/>
                        <a:pt x="86" y="88"/>
                        <a:pt x="92" y="104"/>
                      </a:cubicBezTo>
                      <a:cubicBezTo>
                        <a:pt x="78" y="103"/>
                        <a:pt x="69" y="98"/>
                        <a:pt x="52" y="100"/>
                      </a:cubicBezTo>
                      <a:cubicBezTo>
                        <a:pt x="57" y="89"/>
                        <a:pt x="65" y="84"/>
                        <a:pt x="44" y="84"/>
                      </a:cubicBezTo>
                      <a:cubicBezTo>
                        <a:pt x="48" y="77"/>
                        <a:pt x="54" y="72"/>
                        <a:pt x="56" y="64"/>
                      </a:cubicBezTo>
                      <a:cubicBezTo>
                        <a:pt x="62" y="65"/>
                        <a:pt x="57" y="76"/>
                        <a:pt x="64" y="76"/>
                      </a:cubicBezTo>
                      <a:cubicBezTo>
                        <a:pt x="73" y="74"/>
                        <a:pt x="67" y="55"/>
                        <a:pt x="64" y="52"/>
                      </a:cubicBezTo>
                      <a:cubicBezTo>
                        <a:pt x="51" y="50"/>
                        <a:pt x="48" y="61"/>
                        <a:pt x="40" y="52"/>
                      </a:cubicBezTo>
                      <a:cubicBezTo>
                        <a:pt x="62" y="34"/>
                        <a:pt x="15" y="46"/>
                        <a:pt x="8" y="56"/>
                      </a:cubicBezTo>
                      <a:cubicBezTo>
                        <a:pt x="0" y="37"/>
                        <a:pt x="29" y="43"/>
                        <a:pt x="32" y="2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209" name="Freeform 121"/>
                <p:cNvSpPr/>
                <p:nvPr/>
              </p:nvSpPr>
              <p:spPr bwMode="auto">
                <a:xfrm>
                  <a:off x="2959100" y="1673225"/>
                  <a:ext cx="46037" cy="63500"/>
                </a:xfrm>
                <a:custGeom>
                  <a:avLst/>
                  <a:gdLst>
                    <a:gd name="T0" fmla="*/ 21 w 45"/>
                    <a:gd name="T1" fmla="*/ 60 h 63"/>
                    <a:gd name="T2" fmla="*/ 9 w 45"/>
                    <a:gd name="T3" fmla="*/ 44 h 63"/>
                    <a:gd name="T4" fmla="*/ 25 w 45"/>
                    <a:gd name="T5" fmla="*/ 28 h 63"/>
                    <a:gd name="T6" fmla="*/ 13 w 45"/>
                    <a:gd name="T7" fmla="*/ 24 h 63"/>
                    <a:gd name="T8" fmla="*/ 21 w 45"/>
                    <a:gd name="T9" fmla="*/ 0 h 63"/>
                    <a:gd name="T10" fmla="*/ 45 w 45"/>
                    <a:gd name="T11" fmla="*/ 16 h 63"/>
                    <a:gd name="T12" fmla="*/ 21 w 45"/>
                    <a:gd name="T13" fmla="*/ 60 h 6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5" h="63">
                      <a:moveTo>
                        <a:pt x="21" y="60"/>
                      </a:moveTo>
                      <a:cubicBezTo>
                        <a:pt x="0" y="63"/>
                        <a:pt x="30" y="41"/>
                        <a:pt x="9" y="44"/>
                      </a:cubicBezTo>
                      <a:cubicBezTo>
                        <a:pt x="10" y="35"/>
                        <a:pt x="21" y="35"/>
                        <a:pt x="25" y="28"/>
                      </a:cubicBezTo>
                      <a:cubicBezTo>
                        <a:pt x="24" y="23"/>
                        <a:pt x="18" y="25"/>
                        <a:pt x="13" y="24"/>
                      </a:cubicBezTo>
                      <a:cubicBezTo>
                        <a:pt x="8" y="8"/>
                        <a:pt x="26" y="16"/>
                        <a:pt x="21" y="0"/>
                      </a:cubicBezTo>
                      <a:cubicBezTo>
                        <a:pt x="30" y="11"/>
                        <a:pt x="25" y="24"/>
                        <a:pt x="45" y="16"/>
                      </a:cubicBezTo>
                      <a:cubicBezTo>
                        <a:pt x="31" y="47"/>
                        <a:pt x="28" y="44"/>
                        <a:pt x="21" y="6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210" name="Freeform 122"/>
                <p:cNvSpPr/>
                <p:nvPr/>
              </p:nvSpPr>
              <p:spPr bwMode="auto">
                <a:xfrm>
                  <a:off x="3300413" y="1676400"/>
                  <a:ext cx="41275" cy="39688"/>
                </a:xfrm>
                <a:custGeom>
                  <a:avLst/>
                  <a:gdLst>
                    <a:gd name="T0" fmla="*/ 41 w 41"/>
                    <a:gd name="T1" fmla="*/ 14 h 40"/>
                    <a:gd name="T2" fmla="*/ 29 w 41"/>
                    <a:gd name="T3" fmla="*/ 38 h 40"/>
                    <a:gd name="T4" fmla="*/ 17 w 41"/>
                    <a:gd name="T5" fmla="*/ 30 h 40"/>
                    <a:gd name="T6" fmla="*/ 25 w 41"/>
                    <a:gd name="T7" fmla="*/ 22 h 40"/>
                    <a:gd name="T8" fmla="*/ 9 w 41"/>
                    <a:gd name="T9" fmla="*/ 26 h 40"/>
                    <a:gd name="T10" fmla="*/ 1 w 41"/>
                    <a:gd name="T11" fmla="*/ 6 h 40"/>
                    <a:gd name="T12" fmla="*/ 41 w 41"/>
                    <a:gd name="T13" fmla="*/ 14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1" h="40">
                      <a:moveTo>
                        <a:pt x="41" y="14"/>
                      </a:moveTo>
                      <a:cubicBezTo>
                        <a:pt x="25" y="18"/>
                        <a:pt x="33" y="29"/>
                        <a:pt x="29" y="38"/>
                      </a:cubicBezTo>
                      <a:cubicBezTo>
                        <a:pt x="20" y="40"/>
                        <a:pt x="23" y="30"/>
                        <a:pt x="17" y="30"/>
                      </a:cubicBezTo>
                      <a:cubicBezTo>
                        <a:pt x="18" y="26"/>
                        <a:pt x="25" y="27"/>
                        <a:pt x="25" y="22"/>
                      </a:cubicBezTo>
                      <a:cubicBezTo>
                        <a:pt x="24" y="13"/>
                        <a:pt x="7" y="20"/>
                        <a:pt x="9" y="26"/>
                      </a:cubicBezTo>
                      <a:cubicBezTo>
                        <a:pt x="3" y="23"/>
                        <a:pt x="0" y="16"/>
                        <a:pt x="1" y="6"/>
                      </a:cubicBezTo>
                      <a:cubicBezTo>
                        <a:pt x="8" y="29"/>
                        <a:pt x="23" y="0"/>
                        <a:pt x="41" y="1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211" name="Freeform 123"/>
                <p:cNvSpPr/>
                <p:nvPr/>
              </p:nvSpPr>
              <p:spPr bwMode="auto">
                <a:xfrm>
                  <a:off x="3241675" y="1689100"/>
                  <a:ext cx="52387" cy="25400"/>
                </a:xfrm>
                <a:custGeom>
                  <a:avLst/>
                  <a:gdLst>
                    <a:gd name="T0" fmla="*/ 32 w 52"/>
                    <a:gd name="T1" fmla="*/ 16 h 24"/>
                    <a:gd name="T2" fmla="*/ 16 w 52"/>
                    <a:gd name="T3" fmla="*/ 20 h 24"/>
                    <a:gd name="T4" fmla="*/ 0 w 52"/>
                    <a:gd name="T5" fmla="*/ 16 h 24"/>
                    <a:gd name="T6" fmla="*/ 48 w 52"/>
                    <a:gd name="T7" fmla="*/ 0 h 24"/>
                    <a:gd name="T8" fmla="*/ 52 w 52"/>
                    <a:gd name="T9" fmla="*/ 16 h 24"/>
                    <a:gd name="T10" fmla="*/ 24 w 52"/>
                    <a:gd name="T11" fmla="*/ 24 h 24"/>
                    <a:gd name="T12" fmla="*/ 32 w 52"/>
                    <a:gd name="T13" fmla="*/ 16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2" h="24">
                      <a:moveTo>
                        <a:pt x="32" y="16"/>
                      </a:moveTo>
                      <a:cubicBezTo>
                        <a:pt x="28" y="12"/>
                        <a:pt x="14" y="9"/>
                        <a:pt x="16" y="20"/>
                      </a:cubicBezTo>
                      <a:cubicBezTo>
                        <a:pt x="12" y="17"/>
                        <a:pt x="7" y="16"/>
                        <a:pt x="0" y="16"/>
                      </a:cubicBezTo>
                      <a:cubicBezTo>
                        <a:pt x="17" y="11"/>
                        <a:pt x="27" y="0"/>
                        <a:pt x="48" y="0"/>
                      </a:cubicBezTo>
                      <a:cubicBezTo>
                        <a:pt x="48" y="6"/>
                        <a:pt x="46" y="15"/>
                        <a:pt x="52" y="16"/>
                      </a:cubicBezTo>
                      <a:cubicBezTo>
                        <a:pt x="44" y="20"/>
                        <a:pt x="37" y="18"/>
                        <a:pt x="24" y="24"/>
                      </a:cubicBezTo>
                      <a:cubicBezTo>
                        <a:pt x="23" y="17"/>
                        <a:pt x="27" y="16"/>
                        <a:pt x="32" y="1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212" name="Freeform 124"/>
                <p:cNvSpPr/>
                <p:nvPr/>
              </p:nvSpPr>
              <p:spPr bwMode="auto">
                <a:xfrm>
                  <a:off x="2232025" y="1697038"/>
                  <a:ext cx="190500" cy="101600"/>
                </a:xfrm>
                <a:custGeom>
                  <a:avLst/>
                  <a:gdLst>
                    <a:gd name="T0" fmla="*/ 128 w 189"/>
                    <a:gd name="T1" fmla="*/ 57 h 101"/>
                    <a:gd name="T2" fmla="*/ 136 w 189"/>
                    <a:gd name="T3" fmla="*/ 61 h 101"/>
                    <a:gd name="T4" fmla="*/ 120 w 189"/>
                    <a:gd name="T5" fmla="*/ 77 h 101"/>
                    <a:gd name="T6" fmla="*/ 112 w 189"/>
                    <a:gd name="T7" fmla="*/ 101 h 101"/>
                    <a:gd name="T8" fmla="*/ 112 w 189"/>
                    <a:gd name="T9" fmla="*/ 65 h 101"/>
                    <a:gd name="T10" fmla="*/ 108 w 189"/>
                    <a:gd name="T11" fmla="*/ 33 h 101"/>
                    <a:gd name="T12" fmla="*/ 60 w 189"/>
                    <a:gd name="T13" fmla="*/ 29 h 101"/>
                    <a:gd name="T14" fmla="*/ 68 w 189"/>
                    <a:gd name="T15" fmla="*/ 41 h 101"/>
                    <a:gd name="T16" fmla="*/ 0 w 189"/>
                    <a:gd name="T17" fmla="*/ 45 h 101"/>
                    <a:gd name="T18" fmla="*/ 100 w 189"/>
                    <a:gd name="T19" fmla="*/ 21 h 101"/>
                    <a:gd name="T20" fmla="*/ 108 w 189"/>
                    <a:gd name="T21" fmla="*/ 13 h 101"/>
                    <a:gd name="T22" fmla="*/ 96 w 189"/>
                    <a:gd name="T23" fmla="*/ 9 h 101"/>
                    <a:gd name="T24" fmla="*/ 136 w 189"/>
                    <a:gd name="T25" fmla="*/ 1 h 101"/>
                    <a:gd name="T26" fmla="*/ 116 w 189"/>
                    <a:gd name="T27" fmla="*/ 29 h 101"/>
                    <a:gd name="T28" fmla="*/ 180 w 189"/>
                    <a:gd name="T29" fmla="*/ 17 h 101"/>
                    <a:gd name="T30" fmla="*/ 188 w 189"/>
                    <a:gd name="T31" fmla="*/ 29 h 101"/>
                    <a:gd name="T32" fmla="*/ 128 w 189"/>
                    <a:gd name="T33" fmla="*/ 57 h 1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189" h="101">
                      <a:moveTo>
                        <a:pt x="128" y="57"/>
                      </a:moveTo>
                      <a:cubicBezTo>
                        <a:pt x="128" y="61"/>
                        <a:pt x="133" y="60"/>
                        <a:pt x="136" y="61"/>
                      </a:cubicBezTo>
                      <a:cubicBezTo>
                        <a:pt x="111" y="54"/>
                        <a:pt x="119" y="79"/>
                        <a:pt x="120" y="77"/>
                      </a:cubicBezTo>
                      <a:cubicBezTo>
                        <a:pt x="115" y="86"/>
                        <a:pt x="104" y="79"/>
                        <a:pt x="112" y="101"/>
                      </a:cubicBezTo>
                      <a:cubicBezTo>
                        <a:pt x="95" y="92"/>
                        <a:pt x="102" y="69"/>
                        <a:pt x="112" y="65"/>
                      </a:cubicBezTo>
                      <a:cubicBezTo>
                        <a:pt x="102" y="59"/>
                        <a:pt x="93" y="41"/>
                        <a:pt x="108" y="33"/>
                      </a:cubicBezTo>
                      <a:cubicBezTo>
                        <a:pt x="95" y="22"/>
                        <a:pt x="75" y="18"/>
                        <a:pt x="60" y="29"/>
                      </a:cubicBezTo>
                      <a:cubicBezTo>
                        <a:pt x="63" y="33"/>
                        <a:pt x="69" y="33"/>
                        <a:pt x="68" y="41"/>
                      </a:cubicBezTo>
                      <a:cubicBezTo>
                        <a:pt x="42" y="43"/>
                        <a:pt x="33" y="39"/>
                        <a:pt x="0" y="45"/>
                      </a:cubicBezTo>
                      <a:cubicBezTo>
                        <a:pt x="35" y="40"/>
                        <a:pt x="67" y="2"/>
                        <a:pt x="100" y="21"/>
                      </a:cubicBezTo>
                      <a:cubicBezTo>
                        <a:pt x="104" y="19"/>
                        <a:pt x="107" y="17"/>
                        <a:pt x="108" y="13"/>
                      </a:cubicBezTo>
                      <a:cubicBezTo>
                        <a:pt x="106" y="4"/>
                        <a:pt x="102" y="18"/>
                        <a:pt x="96" y="9"/>
                      </a:cubicBezTo>
                      <a:cubicBezTo>
                        <a:pt x="105" y="2"/>
                        <a:pt x="119" y="0"/>
                        <a:pt x="136" y="1"/>
                      </a:cubicBezTo>
                      <a:cubicBezTo>
                        <a:pt x="130" y="11"/>
                        <a:pt x="131" y="28"/>
                        <a:pt x="116" y="29"/>
                      </a:cubicBezTo>
                      <a:cubicBezTo>
                        <a:pt x="130" y="26"/>
                        <a:pt x="184" y="34"/>
                        <a:pt x="180" y="17"/>
                      </a:cubicBezTo>
                      <a:cubicBezTo>
                        <a:pt x="189" y="15"/>
                        <a:pt x="188" y="23"/>
                        <a:pt x="188" y="29"/>
                      </a:cubicBezTo>
                      <a:cubicBezTo>
                        <a:pt x="169" y="39"/>
                        <a:pt x="140" y="40"/>
                        <a:pt x="128" y="5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213" name="Freeform 125"/>
                <p:cNvSpPr/>
                <p:nvPr/>
              </p:nvSpPr>
              <p:spPr bwMode="auto">
                <a:xfrm>
                  <a:off x="2814638" y="1701800"/>
                  <a:ext cx="149225" cy="73025"/>
                </a:xfrm>
                <a:custGeom>
                  <a:avLst/>
                  <a:gdLst>
                    <a:gd name="T0" fmla="*/ 44 w 148"/>
                    <a:gd name="T1" fmla="*/ 8 h 72"/>
                    <a:gd name="T2" fmla="*/ 100 w 148"/>
                    <a:gd name="T3" fmla="*/ 4 h 72"/>
                    <a:gd name="T4" fmla="*/ 92 w 148"/>
                    <a:gd name="T5" fmla="*/ 16 h 72"/>
                    <a:gd name="T6" fmla="*/ 112 w 148"/>
                    <a:gd name="T7" fmla="*/ 4 h 72"/>
                    <a:gd name="T8" fmla="*/ 116 w 148"/>
                    <a:gd name="T9" fmla="*/ 20 h 72"/>
                    <a:gd name="T10" fmla="*/ 144 w 148"/>
                    <a:gd name="T11" fmla="*/ 16 h 72"/>
                    <a:gd name="T12" fmla="*/ 148 w 148"/>
                    <a:gd name="T13" fmla="*/ 24 h 72"/>
                    <a:gd name="T14" fmla="*/ 40 w 148"/>
                    <a:gd name="T15" fmla="*/ 24 h 72"/>
                    <a:gd name="T16" fmla="*/ 28 w 148"/>
                    <a:gd name="T17" fmla="*/ 48 h 72"/>
                    <a:gd name="T18" fmla="*/ 88 w 148"/>
                    <a:gd name="T19" fmla="*/ 56 h 72"/>
                    <a:gd name="T20" fmla="*/ 76 w 148"/>
                    <a:gd name="T21" fmla="*/ 60 h 72"/>
                    <a:gd name="T22" fmla="*/ 76 w 148"/>
                    <a:gd name="T23" fmla="*/ 64 h 72"/>
                    <a:gd name="T24" fmla="*/ 36 w 148"/>
                    <a:gd name="T25" fmla="*/ 72 h 72"/>
                    <a:gd name="T26" fmla="*/ 44 w 148"/>
                    <a:gd name="T27" fmla="*/ 60 h 72"/>
                    <a:gd name="T28" fmla="*/ 28 w 148"/>
                    <a:gd name="T29" fmla="*/ 64 h 72"/>
                    <a:gd name="T30" fmla="*/ 4 w 148"/>
                    <a:gd name="T31" fmla="*/ 56 h 72"/>
                    <a:gd name="T32" fmla="*/ 24 w 148"/>
                    <a:gd name="T33" fmla="*/ 44 h 72"/>
                    <a:gd name="T34" fmla="*/ 32 w 148"/>
                    <a:gd name="T35" fmla="*/ 32 h 72"/>
                    <a:gd name="T36" fmla="*/ 0 w 148"/>
                    <a:gd name="T37" fmla="*/ 28 h 72"/>
                    <a:gd name="T38" fmla="*/ 0 w 148"/>
                    <a:gd name="T39" fmla="*/ 16 h 72"/>
                    <a:gd name="T40" fmla="*/ 44 w 148"/>
                    <a:gd name="T41" fmla="*/ 8 h 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148" h="72">
                      <a:moveTo>
                        <a:pt x="44" y="8"/>
                      </a:moveTo>
                      <a:cubicBezTo>
                        <a:pt x="37" y="19"/>
                        <a:pt x="71" y="0"/>
                        <a:pt x="100" y="4"/>
                      </a:cubicBezTo>
                      <a:cubicBezTo>
                        <a:pt x="102" y="13"/>
                        <a:pt x="92" y="10"/>
                        <a:pt x="92" y="16"/>
                      </a:cubicBezTo>
                      <a:cubicBezTo>
                        <a:pt x="98" y="23"/>
                        <a:pt x="114" y="7"/>
                        <a:pt x="112" y="4"/>
                      </a:cubicBezTo>
                      <a:cubicBezTo>
                        <a:pt x="128" y="3"/>
                        <a:pt x="114" y="12"/>
                        <a:pt x="116" y="20"/>
                      </a:cubicBezTo>
                      <a:cubicBezTo>
                        <a:pt x="126" y="35"/>
                        <a:pt x="131" y="12"/>
                        <a:pt x="144" y="16"/>
                      </a:cubicBezTo>
                      <a:cubicBezTo>
                        <a:pt x="140" y="21"/>
                        <a:pt x="141" y="24"/>
                        <a:pt x="148" y="24"/>
                      </a:cubicBezTo>
                      <a:cubicBezTo>
                        <a:pt x="115" y="43"/>
                        <a:pt x="79" y="16"/>
                        <a:pt x="40" y="24"/>
                      </a:cubicBezTo>
                      <a:cubicBezTo>
                        <a:pt x="58" y="33"/>
                        <a:pt x="31" y="37"/>
                        <a:pt x="28" y="48"/>
                      </a:cubicBezTo>
                      <a:cubicBezTo>
                        <a:pt x="47" y="46"/>
                        <a:pt x="52" y="61"/>
                        <a:pt x="88" y="56"/>
                      </a:cubicBezTo>
                      <a:cubicBezTo>
                        <a:pt x="101" y="59"/>
                        <a:pt x="81" y="61"/>
                        <a:pt x="76" y="60"/>
                      </a:cubicBezTo>
                      <a:cubicBezTo>
                        <a:pt x="71" y="61"/>
                        <a:pt x="74" y="64"/>
                        <a:pt x="76" y="64"/>
                      </a:cubicBezTo>
                      <a:cubicBezTo>
                        <a:pt x="63" y="67"/>
                        <a:pt x="57" y="69"/>
                        <a:pt x="36" y="72"/>
                      </a:cubicBezTo>
                      <a:cubicBezTo>
                        <a:pt x="35" y="64"/>
                        <a:pt x="37" y="59"/>
                        <a:pt x="44" y="60"/>
                      </a:cubicBezTo>
                      <a:cubicBezTo>
                        <a:pt x="43" y="51"/>
                        <a:pt x="26" y="58"/>
                        <a:pt x="28" y="64"/>
                      </a:cubicBezTo>
                      <a:cubicBezTo>
                        <a:pt x="20" y="62"/>
                        <a:pt x="17" y="54"/>
                        <a:pt x="4" y="56"/>
                      </a:cubicBezTo>
                      <a:cubicBezTo>
                        <a:pt x="3" y="45"/>
                        <a:pt x="14" y="44"/>
                        <a:pt x="24" y="44"/>
                      </a:cubicBezTo>
                      <a:cubicBezTo>
                        <a:pt x="17" y="35"/>
                        <a:pt x="13" y="30"/>
                        <a:pt x="32" y="32"/>
                      </a:cubicBezTo>
                      <a:cubicBezTo>
                        <a:pt x="29" y="23"/>
                        <a:pt x="10" y="30"/>
                        <a:pt x="0" y="28"/>
                      </a:cubicBezTo>
                      <a:cubicBezTo>
                        <a:pt x="0" y="24"/>
                        <a:pt x="0" y="20"/>
                        <a:pt x="0" y="16"/>
                      </a:cubicBezTo>
                      <a:cubicBezTo>
                        <a:pt x="37" y="10"/>
                        <a:pt x="21" y="16"/>
                        <a:pt x="44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214" name="Freeform 126"/>
                <p:cNvSpPr/>
                <p:nvPr/>
              </p:nvSpPr>
              <p:spPr bwMode="auto">
                <a:xfrm>
                  <a:off x="3213100" y="1744663"/>
                  <a:ext cx="34925" cy="30163"/>
                </a:xfrm>
                <a:custGeom>
                  <a:avLst/>
                  <a:gdLst>
                    <a:gd name="T0" fmla="*/ 24 w 34"/>
                    <a:gd name="T1" fmla="*/ 5 h 29"/>
                    <a:gd name="T2" fmla="*/ 0 w 34"/>
                    <a:gd name="T3" fmla="*/ 25 h 29"/>
                    <a:gd name="T4" fmla="*/ 12 w 34"/>
                    <a:gd name="T5" fmla="*/ 1 h 29"/>
                    <a:gd name="T6" fmla="*/ 20 w 34"/>
                    <a:gd name="T7" fmla="*/ 9 h 29"/>
                    <a:gd name="T8" fmla="*/ 24 w 34"/>
                    <a:gd name="T9" fmla="*/ 5 h 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4" h="29">
                      <a:moveTo>
                        <a:pt x="24" y="5"/>
                      </a:moveTo>
                      <a:cubicBezTo>
                        <a:pt x="34" y="0"/>
                        <a:pt x="16" y="29"/>
                        <a:pt x="0" y="25"/>
                      </a:cubicBezTo>
                      <a:cubicBezTo>
                        <a:pt x="10" y="16"/>
                        <a:pt x="10" y="12"/>
                        <a:pt x="12" y="1"/>
                      </a:cubicBezTo>
                      <a:cubicBezTo>
                        <a:pt x="16" y="3"/>
                        <a:pt x="19" y="5"/>
                        <a:pt x="20" y="9"/>
                      </a:cubicBezTo>
                      <a:cubicBezTo>
                        <a:pt x="23" y="10"/>
                        <a:pt x="24" y="7"/>
                        <a:pt x="24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215" name="Freeform 127"/>
                <p:cNvSpPr/>
                <p:nvPr/>
              </p:nvSpPr>
              <p:spPr bwMode="auto">
                <a:xfrm>
                  <a:off x="3382963" y="1733550"/>
                  <a:ext cx="36512" cy="31750"/>
                </a:xfrm>
                <a:custGeom>
                  <a:avLst/>
                  <a:gdLst>
                    <a:gd name="T0" fmla="*/ 0 w 37"/>
                    <a:gd name="T1" fmla="*/ 24 h 31"/>
                    <a:gd name="T2" fmla="*/ 32 w 37"/>
                    <a:gd name="T3" fmla="*/ 20 h 31"/>
                    <a:gd name="T4" fmla="*/ 0 w 37"/>
                    <a:gd name="T5" fmla="*/ 24 h 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7" h="31">
                      <a:moveTo>
                        <a:pt x="0" y="24"/>
                      </a:moveTo>
                      <a:cubicBezTo>
                        <a:pt x="2" y="0"/>
                        <a:pt x="14" y="25"/>
                        <a:pt x="32" y="20"/>
                      </a:cubicBezTo>
                      <a:cubicBezTo>
                        <a:pt x="37" y="31"/>
                        <a:pt x="7" y="16"/>
                        <a:pt x="0" y="2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216" name="Freeform 128"/>
                <p:cNvSpPr/>
                <p:nvPr/>
              </p:nvSpPr>
              <p:spPr bwMode="auto">
                <a:xfrm>
                  <a:off x="2995613" y="1762125"/>
                  <a:ext cx="39687" cy="25400"/>
                </a:xfrm>
                <a:custGeom>
                  <a:avLst/>
                  <a:gdLst>
                    <a:gd name="T0" fmla="*/ 4 w 38"/>
                    <a:gd name="T1" fmla="*/ 20 h 25"/>
                    <a:gd name="T2" fmla="*/ 0 w 38"/>
                    <a:gd name="T3" fmla="*/ 16 h 25"/>
                    <a:gd name="T4" fmla="*/ 0 w 38"/>
                    <a:gd name="T5" fmla="*/ 8 h 25"/>
                    <a:gd name="T6" fmla="*/ 24 w 38"/>
                    <a:gd name="T7" fmla="*/ 0 h 25"/>
                    <a:gd name="T8" fmla="*/ 28 w 38"/>
                    <a:gd name="T9" fmla="*/ 12 h 25"/>
                    <a:gd name="T10" fmla="*/ 20 w 38"/>
                    <a:gd name="T11" fmla="*/ 20 h 25"/>
                    <a:gd name="T12" fmla="*/ 4 w 38"/>
                    <a:gd name="T13" fmla="*/ 20 h 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8" h="25">
                      <a:moveTo>
                        <a:pt x="4" y="20"/>
                      </a:moveTo>
                      <a:cubicBezTo>
                        <a:pt x="1" y="21"/>
                        <a:pt x="0" y="18"/>
                        <a:pt x="0" y="16"/>
                      </a:cubicBezTo>
                      <a:cubicBezTo>
                        <a:pt x="0" y="13"/>
                        <a:pt x="0" y="11"/>
                        <a:pt x="0" y="8"/>
                      </a:cubicBezTo>
                      <a:cubicBezTo>
                        <a:pt x="10" y="20"/>
                        <a:pt x="18" y="11"/>
                        <a:pt x="24" y="0"/>
                      </a:cubicBezTo>
                      <a:cubicBezTo>
                        <a:pt x="38" y="0"/>
                        <a:pt x="16" y="13"/>
                        <a:pt x="28" y="12"/>
                      </a:cubicBezTo>
                      <a:cubicBezTo>
                        <a:pt x="27" y="16"/>
                        <a:pt x="20" y="15"/>
                        <a:pt x="20" y="20"/>
                      </a:cubicBezTo>
                      <a:cubicBezTo>
                        <a:pt x="11" y="25"/>
                        <a:pt x="5" y="10"/>
                        <a:pt x="4" y="2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217" name="Freeform 129"/>
                <p:cNvSpPr/>
                <p:nvPr/>
              </p:nvSpPr>
              <p:spPr bwMode="auto">
                <a:xfrm>
                  <a:off x="2928938" y="1766888"/>
                  <a:ext cx="39687" cy="25400"/>
                </a:xfrm>
                <a:custGeom>
                  <a:avLst/>
                  <a:gdLst>
                    <a:gd name="T0" fmla="*/ 23 w 39"/>
                    <a:gd name="T1" fmla="*/ 0 h 26"/>
                    <a:gd name="T2" fmla="*/ 23 w 39"/>
                    <a:gd name="T3" fmla="*/ 4 h 26"/>
                    <a:gd name="T4" fmla="*/ 39 w 39"/>
                    <a:gd name="T5" fmla="*/ 12 h 26"/>
                    <a:gd name="T6" fmla="*/ 11 w 39"/>
                    <a:gd name="T7" fmla="*/ 16 h 26"/>
                    <a:gd name="T8" fmla="*/ 23 w 39"/>
                    <a:gd name="T9" fmla="*/ 0 h 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9" h="26">
                      <a:moveTo>
                        <a:pt x="23" y="0"/>
                      </a:moveTo>
                      <a:cubicBezTo>
                        <a:pt x="28" y="1"/>
                        <a:pt x="25" y="4"/>
                        <a:pt x="23" y="4"/>
                      </a:cubicBezTo>
                      <a:cubicBezTo>
                        <a:pt x="26" y="9"/>
                        <a:pt x="32" y="11"/>
                        <a:pt x="39" y="12"/>
                      </a:cubicBezTo>
                      <a:cubicBezTo>
                        <a:pt x="35" y="26"/>
                        <a:pt x="16" y="1"/>
                        <a:pt x="11" y="16"/>
                      </a:cubicBezTo>
                      <a:cubicBezTo>
                        <a:pt x="0" y="11"/>
                        <a:pt x="21" y="6"/>
                        <a:pt x="23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218" name="Freeform 130"/>
                <p:cNvSpPr/>
                <p:nvPr/>
              </p:nvSpPr>
              <p:spPr bwMode="auto">
                <a:xfrm>
                  <a:off x="2843213" y="1811338"/>
                  <a:ext cx="41275" cy="28575"/>
                </a:xfrm>
                <a:custGeom>
                  <a:avLst/>
                  <a:gdLst>
                    <a:gd name="T0" fmla="*/ 16 w 40"/>
                    <a:gd name="T1" fmla="*/ 0 h 29"/>
                    <a:gd name="T2" fmla="*/ 40 w 40"/>
                    <a:gd name="T3" fmla="*/ 8 h 29"/>
                    <a:gd name="T4" fmla="*/ 0 w 40"/>
                    <a:gd name="T5" fmla="*/ 12 h 29"/>
                    <a:gd name="T6" fmla="*/ 16 w 40"/>
                    <a:gd name="T7" fmla="*/ 0 h 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0" h="29">
                      <a:moveTo>
                        <a:pt x="16" y="0"/>
                      </a:moveTo>
                      <a:cubicBezTo>
                        <a:pt x="31" y="4"/>
                        <a:pt x="20" y="15"/>
                        <a:pt x="40" y="8"/>
                      </a:cubicBezTo>
                      <a:cubicBezTo>
                        <a:pt x="26" y="16"/>
                        <a:pt x="7" y="29"/>
                        <a:pt x="0" y="12"/>
                      </a:cubicBezTo>
                      <a:cubicBezTo>
                        <a:pt x="7" y="20"/>
                        <a:pt x="19" y="14"/>
                        <a:pt x="16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219" name="Freeform 131"/>
                <p:cNvSpPr/>
                <p:nvPr/>
              </p:nvSpPr>
              <p:spPr bwMode="auto">
                <a:xfrm>
                  <a:off x="1755775" y="1838325"/>
                  <a:ext cx="73025" cy="31750"/>
                </a:xfrm>
                <a:custGeom>
                  <a:avLst/>
                  <a:gdLst>
                    <a:gd name="T0" fmla="*/ 57 w 73"/>
                    <a:gd name="T1" fmla="*/ 13 h 32"/>
                    <a:gd name="T2" fmla="*/ 45 w 73"/>
                    <a:gd name="T3" fmla="*/ 9 h 32"/>
                    <a:gd name="T4" fmla="*/ 73 w 73"/>
                    <a:gd name="T5" fmla="*/ 9 h 32"/>
                    <a:gd name="T6" fmla="*/ 21 w 73"/>
                    <a:gd name="T7" fmla="*/ 29 h 32"/>
                    <a:gd name="T8" fmla="*/ 57 w 73"/>
                    <a:gd name="T9" fmla="*/ 13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3" h="32">
                      <a:moveTo>
                        <a:pt x="57" y="13"/>
                      </a:moveTo>
                      <a:cubicBezTo>
                        <a:pt x="56" y="8"/>
                        <a:pt x="50" y="10"/>
                        <a:pt x="45" y="9"/>
                      </a:cubicBezTo>
                      <a:cubicBezTo>
                        <a:pt x="37" y="0"/>
                        <a:pt x="66" y="9"/>
                        <a:pt x="73" y="9"/>
                      </a:cubicBezTo>
                      <a:cubicBezTo>
                        <a:pt x="62" y="22"/>
                        <a:pt x="38" y="22"/>
                        <a:pt x="21" y="29"/>
                      </a:cubicBezTo>
                      <a:cubicBezTo>
                        <a:pt x="0" y="32"/>
                        <a:pt x="47" y="17"/>
                        <a:pt x="57" y="1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220" name="Freeform 132"/>
                <p:cNvSpPr/>
                <p:nvPr/>
              </p:nvSpPr>
              <p:spPr bwMode="auto">
                <a:xfrm>
                  <a:off x="2782888" y="1870075"/>
                  <a:ext cx="39687" cy="25400"/>
                </a:xfrm>
                <a:custGeom>
                  <a:avLst/>
                  <a:gdLst>
                    <a:gd name="T0" fmla="*/ 40 w 40"/>
                    <a:gd name="T1" fmla="*/ 5 h 25"/>
                    <a:gd name="T2" fmla="*/ 32 w 40"/>
                    <a:gd name="T3" fmla="*/ 21 h 25"/>
                    <a:gd name="T4" fmla="*/ 0 w 40"/>
                    <a:gd name="T5" fmla="*/ 9 h 25"/>
                    <a:gd name="T6" fmla="*/ 20 w 40"/>
                    <a:gd name="T7" fmla="*/ 1 h 25"/>
                    <a:gd name="T8" fmla="*/ 40 w 40"/>
                    <a:gd name="T9" fmla="*/ 5 h 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0" h="25">
                      <a:moveTo>
                        <a:pt x="40" y="5"/>
                      </a:moveTo>
                      <a:cubicBezTo>
                        <a:pt x="38" y="11"/>
                        <a:pt x="27" y="8"/>
                        <a:pt x="32" y="21"/>
                      </a:cubicBezTo>
                      <a:cubicBezTo>
                        <a:pt x="23" y="16"/>
                        <a:pt x="9" y="14"/>
                        <a:pt x="0" y="9"/>
                      </a:cubicBezTo>
                      <a:cubicBezTo>
                        <a:pt x="3" y="3"/>
                        <a:pt x="10" y="0"/>
                        <a:pt x="20" y="1"/>
                      </a:cubicBezTo>
                      <a:cubicBezTo>
                        <a:pt x="19" y="25"/>
                        <a:pt x="30" y="4"/>
                        <a:pt x="40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221" name="Freeform 133"/>
                <p:cNvSpPr/>
                <p:nvPr/>
              </p:nvSpPr>
              <p:spPr bwMode="auto">
                <a:xfrm>
                  <a:off x="2444750" y="1881188"/>
                  <a:ext cx="41275" cy="20638"/>
                </a:xfrm>
                <a:custGeom>
                  <a:avLst/>
                  <a:gdLst>
                    <a:gd name="T0" fmla="*/ 24 w 40"/>
                    <a:gd name="T1" fmla="*/ 10 h 21"/>
                    <a:gd name="T2" fmla="*/ 20 w 40"/>
                    <a:gd name="T3" fmla="*/ 18 h 21"/>
                    <a:gd name="T4" fmla="*/ 0 w 40"/>
                    <a:gd name="T5" fmla="*/ 10 h 21"/>
                    <a:gd name="T6" fmla="*/ 28 w 40"/>
                    <a:gd name="T7" fmla="*/ 14 h 21"/>
                    <a:gd name="T8" fmla="*/ 24 w 40"/>
                    <a:gd name="T9" fmla="*/ 10 h 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0" h="21">
                      <a:moveTo>
                        <a:pt x="24" y="10"/>
                      </a:moveTo>
                      <a:cubicBezTo>
                        <a:pt x="20" y="10"/>
                        <a:pt x="21" y="15"/>
                        <a:pt x="20" y="18"/>
                      </a:cubicBezTo>
                      <a:cubicBezTo>
                        <a:pt x="8" y="21"/>
                        <a:pt x="12" y="7"/>
                        <a:pt x="0" y="10"/>
                      </a:cubicBezTo>
                      <a:cubicBezTo>
                        <a:pt x="8" y="0"/>
                        <a:pt x="23" y="2"/>
                        <a:pt x="28" y="14"/>
                      </a:cubicBezTo>
                      <a:cubicBezTo>
                        <a:pt x="40" y="18"/>
                        <a:pt x="22" y="18"/>
                        <a:pt x="24" y="1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222" name="Freeform 134"/>
                <p:cNvSpPr/>
                <p:nvPr/>
              </p:nvSpPr>
              <p:spPr bwMode="auto">
                <a:xfrm>
                  <a:off x="3103563" y="1901825"/>
                  <a:ext cx="101600" cy="61913"/>
                </a:xfrm>
                <a:custGeom>
                  <a:avLst/>
                  <a:gdLst>
                    <a:gd name="T0" fmla="*/ 13 w 101"/>
                    <a:gd name="T1" fmla="*/ 13 h 61"/>
                    <a:gd name="T2" fmla="*/ 57 w 101"/>
                    <a:gd name="T3" fmla="*/ 17 h 61"/>
                    <a:gd name="T4" fmla="*/ 45 w 101"/>
                    <a:gd name="T5" fmla="*/ 29 h 61"/>
                    <a:gd name="T6" fmla="*/ 53 w 101"/>
                    <a:gd name="T7" fmla="*/ 45 h 61"/>
                    <a:gd name="T8" fmla="*/ 73 w 101"/>
                    <a:gd name="T9" fmla="*/ 41 h 61"/>
                    <a:gd name="T10" fmla="*/ 65 w 101"/>
                    <a:gd name="T11" fmla="*/ 33 h 61"/>
                    <a:gd name="T12" fmla="*/ 101 w 101"/>
                    <a:gd name="T13" fmla="*/ 45 h 61"/>
                    <a:gd name="T14" fmla="*/ 17 w 101"/>
                    <a:gd name="T15" fmla="*/ 45 h 61"/>
                    <a:gd name="T16" fmla="*/ 45 w 101"/>
                    <a:gd name="T17" fmla="*/ 45 h 61"/>
                    <a:gd name="T18" fmla="*/ 37 w 101"/>
                    <a:gd name="T19" fmla="*/ 25 h 61"/>
                    <a:gd name="T20" fmla="*/ 13 w 101"/>
                    <a:gd name="T21" fmla="*/ 13 h 6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01" h="61">
                      <a:moveTo>
                        <a:pt x="13" y="13"/>
                      </a:moveTo>
                      <a:cubicBezTo>
                        <a:pt x="29" y="0"/>
                        <a:pt x="42" y="39"/>
                        <a:pt x="57" y="17"/>
                      </a:cubicBezTo>
                      <a:cubicBezTo>
                        <a:pt x="69" y="21"/>
                        <a:pt x="52" y="30"/>
                        <a:pt x="45" y="29"/>
                      </a:cubicBezTo>
                      <a:cubicBezTo>
                        <a:pt x="49" y="36"/>
                        <a:pt x="63" y="36"/>
                        <a:pt x="53" y="45"/>
                      </a:cubicBezTo>
                      <a:cubicBezTo>
                        <a:pt x="64" y="48"/>
                        <a:pt x="63" y="39"/>
                        <a:pt x="73" y="41"/>
                      </a:cubicBezTo>
                      <a:cubicBezTo>
                        <a:pt x="74" y="34"/>
                        <a:pt x="70" y="33"/>
                        <a:pt x="65" y="33"/>
                      </a:cubicBezTo>
                      <a:cubicBezTo>
                        <a:pt x="82" y="24"/>
                        <a:pt x="77" y="47"/>
                        <a:pt x="101" y="45"/>
                      </a:cubicBezTo>
                      <a:cubicBezTo>
                        <a:pt x="86" y="54"/>
                        <a:pt x="30" y="61"/>
                        <a:pt x="17" y="45"/>
                      </a:cubicBezTo>
                      <a:cubicBezTo>
                        <a:pt x="26" y="45"/>
                        <a:pt x="36" y="45"/>
                        <a:pt x="45" y="45"/>
                      </a:cubicBezTo>
                      <a:cubicBezTo>
                        <a:pt x="43" y="37"/>
                        <a:pt x="34" y="38"/>
                        <a:pt x="37" y="25"/>
                      </a:cubicBezTo>
                      <a:cubicBezTo>
                        <a:pt x="0" y="26"/>
                        <a:pt x="44" y="18"/>
                        <a:pt x="13" y="1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223" name="Freeform 135"/>
                <p:cNvSpPr/>
                <p:nvPr/>
              </p:nvSpPr>
              <p:spPr bwMode="auto">
                <a:xfrm>
                  <a:off x="1309688" y="1938338"/>
                  <a:ext cx="41275" cy="22225"/>
                </a:xfrm>
                <a:custGeom>
                  <a:avLst/>
                  <a:gdLst>
                    <a:gd name="T0" fmla="*/ 0 w 41"/>
                    <a:gd name="T1" fmla="*/ 9 h 22"/>
                    <a:gd name="T2" fmla="*/ 40 w 41"/>
                    <a:gd name="T3" fmla="*/ 5 h 22"/>
                    <a:gd name="T4" fmla="*/ 40 w 41"/>
                    <a:gd name="T5" fmla="*/ 17 h 22"/>
                    <a:gd name="T6" fmla="*/ 0 w 41"/>
                    <a:gd name="T7" fmla="*/ 9 h 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1" h="22">
                      <a:moveTo>
                        <a:pt x="0" y="9"/>
                      </a:moveTo>
                      <a:cubicBezTo>
                        <a:pt x="6" y="0"/>
                        <a:pt x="28" y="8"/>
                        <a:pt x="40" y="5"/>
                      </a:cubicBezTo>
                      <a:cubicBezTo>
                        <a:pt x="41" y="12"/>
                        <a:pt x="33" y="15"/>
                        <a:pt x="40" y="17"/>
                      </a:cubicBezTo>
                      <a:cubicBezTo>
                        <a:pt x="35" y="22"/>
                        <a:pt x="9" y="14"/>
                        <a:pt x="0" y="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224" name="Freeform 136"/>
                <p:cNvSpPr/>
                <p:nvPr/>
              </p:nvSpPr>
              <p:spPr bwMode="auto">
                <a:xfrm>
                  <a:off x="2252663" y="1430338"/>
                  <a:ext cx="112712" cy="42863"/>
                </a:xfrm>
                <a:custGeom>
                  <a:avLst/>
                  <a:gdLst>
                    <a:gd name="T0" fmla="*/ 0 w 112"/>
                    <a:gd name="T1" fmla="*/ 37 h 42"/>
                    <a:gd name="T2" fmla="*/ 4 w 112"/>
                    <a:gd name="T3" fmla="*/ 13 h 42"/>
                    <a:gd name="T4" fmla="*/ 104 w 112"/>
                    <a:gd name="T5" fmla="*/ 9 h 42"/>
                    <a:gd name="T6" fmla="*/ 108 w 112"/>
                    <a:gd name="T7" fmla="*/ 13 h 42"/>
                    <a:gd name="T8" fmla="*/ 112 w 112"/>
                    <a:gd name="T9" fmla="*/ 17 h 42"/>
                    <a:gd name="T10" fmla="*/ 76 w 112"/>
                    <a:gd name="T11" fmla="*/ 25 h 42"/>
                    <a:gd name="T12" fmla="*/ 72 w 112"/>
                    <a:gd name="T13" fmla="*/ 37 h 42"/>
                    <a:gd name="T14" fmla="*/ 64 w 112"/>
                    <a:gd name="T15" fmla="*/ 25 h 42"/>
                    <a:gd name="T16" fmla="*/ 56 w 112"/>
                    <a:gd name="T17" fmla="*/ 41 h 42"/>
                    <a:gd name="T18" fmla="*/ 40 w 112"/>
                    <a:gd name="T19" fmla="*/ 29 h 42"/>
                    <a:gd name="T20" fmla="*/ 48 w 112"/>
                    <a:gd name="T21" fmla="*/ 21 h 42"/>
                    <a:gd name="T22" fmla="*/ 28 w 112"/>
                    <a:gd name="T23" fmla="*/ 29 h 42"/>
                    <a:gd name="T24" fmla="*/ 0 w 112"/>
                    <a:gd name="T25" fmla="*/ 37 h 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12" h="42">
                      <a:moveTo>
                        <a:pt x="0" y="37"/>
                      </a:moveTo>
                      <a:cubicBezTo>
                        <a:pt x="0" y="28"/>
                        <a:pt x="7" y="25"/>
                        <a:pt x="4" y="13"/>
                      </a:cubicBezTo>
                      <a:cubicBezTo>
                        <a:pt x="36" y="0"/>
                        <a:pt x="78" y="28"/>
                        <a:pt x="104" y="9"/>
                      </a:cubicBezTo>
                      <a:cubicBezTo>
                        <a:pt x="107" y="8"/>
                        <a:pt x="108" y="11"/>
                        <a:pt x="108" y="13"/>
                      </a:cubicBezTo>
                      <a:cubicBezTo>
                        <a:pt x="107" y="16"/>
                        <a:pt x="110" y="17"/>
                        <a:pt x="112" y="17"/>
                      </a:cubicBezTo>
                      <a:cubicBezTo>
                        <a:pt x="107" y="26"/>
                        <a:pt x="82" y="42"/>
                        <a:pt x="76" y="25"/>
                      </a:cubicBezTo>
                      <a:cubicBezTo>
                        <a:pt x="71" y="26"/>
                        <a:pt x="73" y="32"/>
                        <a:pt x="72" y="37"/>
                      </a:cubicBezTo>
                      <a:cubicBezTo>
                        <a:pt x="67" y="35"/>
                        <a:pt x="64" y="32"/>
                        <a:pt x="64" y="25"/>
                      </a:cubicBezTo>
                      <a:cubicBezTo>
                        <a:pt x="59" y="28"/>
                        <a:pt x="57" y="34"/>
                        <a:pt x="56" y="41"/>
                      </a:cubicBezTo>
                      <a:cubicBezTo>
                        <a:pt x="48" y="40"/>
                        <a:pt x="48" y="30"/>
                        <a:pt x="40" y="29"/>
                      </a:cubicBezTo>
                      <a:cubicBezTo>
                        <a:pt x="41" y="25"/>
                        <a:pt x="48" y="26"/>
                        <a:pt x="48" y="21"/>
                      </a:cubicBezTo>
                      <a:cubicBezTo>
                        <a:pt x="41" y="12"/>
                        <a:pt x="26" y="26"/>
                        <a:pt x="28" y="29"/>
                      </a:cubicBezTo>
                      <a:cubicBezTo>
                        <a:pt x="19" y="16"/>
                        <a:pt x="17" y="29"/>
                        <a:pt x="0" y="3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225" name="Freeform 137"/>
                <p:cNvSpPr/>
                <p:nvPr/>
              </p:nvSpPr>
              <p:spPr bwMode="auto">
                <a:xfrm>
                  <a:off x="2365375" y="1390650"/>
                  <a:ext cx="188912" cy="104775"/>
                </a:xfrm>
                <a:custGeom>
                  <a:avLst/>
                  <a:gdLst>
                    <a:gd name="T0" fmla="*/ 0 w 188"/>
                    <a:gd name="T1" fmla="*/ 40 h 104"/>
                    <a:gd name="T2" fmla="*/ 72 w 188"/>
                    <a:gd name="T3" fmla="*/ 12 h 104"/>
                    <a:gd name="T4" fmla="*/ 60 w 188"/>
                    <a:gd name="T5" fmla="*/ 32 h 104"/>
                    <a:gd name="T6" fmla="*/ 72 w 188"/>
                    <a:gd name="T7" fmla="*/ 44 h 104"/>
                    <a:gd name="T8" fmla="*/ 104 w 188"/>
                    <a:gd name="T9" fmla="*/ 36 h 104"/>
                    <a:gd name="T10" fmla="*/ 88 w 188"/>
                    <a:gd name="T11" fmla="*/ 52 h 104"/>
                    <a:gd name="T12" fmla="*/ 64 w 188"/>
                    <a:gd name="T13" fmla="*/ 48 h 104"/>
                    <a:gd name="T14" fmla="*/ 56 w 188"/>
                    <a:gd name="T15" fmla="*/ 56 h 104"/>
                    <a:gd name="T16" fmla="*/ 136 w 188"/>
                    <a:gd name="T17" fmla="*/ 72 h 104"/>
                    <a:gd name="T18" fmla="*/ 136 w 188"/>
                    <a:gd name="T19" fmla="*/ 84 h 104"/>
                    <a:gd name="T20" fmla="*/ 188 w 188"/>
                    <a:gd name="T21" fmla="*/ 88 h 104"/>
                    <a:gd name="T22" fmla="*/ 72 w 188"/>
                    <a:gd name="T23" fmla="*/ 96 h 104"/>
                    <a:gd name="T24" fmla="*/ 60 w 188"/>
                    <a:gd name="T25" fmla="*/ 80 h 104"/>
                    <a:gd name="T26" fmla="*/ 52 w 188"/>
                    <a:gd name="T27" fmla="*/ 92 h 104"/>
                    <a:gd name="T28" fmla="*/ 56 w 188"/>
                    <a:gd name="T29" fmla="*/ 44 h 104"/>
                    <a:gd name="T30" fmla="*/ 32 w 188"/>
                    <a:gd name="T31" fmla="*/ 36 h 104"/>
                    <a:gd name="T32" fmla="*/ 16 w 188"/>
                    <a:gd name="T33" fmla="*/ 48 h 104"/>
                    <a:gd name="T34" fmla="*/ 0 w 188"/>
                    <a:gd name="T35" fmla="*/ 40 h 1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88" h="104">
                      <a:moveTo>
                        <a:pt x="0" y="40"/>
                      </a:moveTo>
                      <a:cubicBezTo>
                        <a:pt x="20" y="26"/>
                        <a:pt x="39" y="0"/>
                        <a:pt x="72" y="12"/>
                      </a:cubicBezTo>
                      <a:cubicBezTo>
                        <a:pt x="70" y="20"/>
                        <a:pt x="64" y="25"/>
                        <a:pt x="60" y="32"/>
                      </a:cubicBezTo>
                      <a:cubicBezTo>
                        <a:pt x="60" y="40"/>
                        <a:pt x="73" y="35"/>
                        <a:pt x="72" y="44"/>
                      </a:cubicBezTo>
                      <a:cubicBezTo>
                        <a:pt x="80" y="38"/>
                        <a:pt x="92" y="25"/>
                        <a:pt x="104" y="36"/>
                      </a:cubicBezTo>
                      <a:cubicBezTo>
                        <a:pt x="101" y="44"/>
                        <a:pt x="84" y="37"/>
                        <a:pt x="88" y="52"/>
                      </a:cubicBezTo>
                      <a:cubicBezTo>
                        <a:pt x="78" y="53"/>
                        <a:pt x="69" y="53"/>
                        <a:pt x="64" y="48"/>
                      </a:cubicBezTo>
                      <a:cubicBezTo>
                        <a:pt x="60" y="49"/>
                        <a:pt x="61" y="56"/>
                        <a:pt x="56" y="56"/>
                      </a:cubicBezTo>
                      <a:cubicBezTo>
                        <a:pt x="82" y="66"/>
                        <a:pt x="114" y="82"/>
                        <a:pt x="136" y="72"/>
                      </a:cubicBezTo>
                      <a:cubicBezTo>
                        <a:pt x="136" y="76"/>
                        <a:pt x="136" y="80"/>
                        <a:pt x="136" y="84"/>
                      </a:cubicBezTo>
                      <a:cubicBezTo>
                        <a:pt x="156" y="80"/>
                        <a:pt x="172" y="79"/>
                        <a:pt x="188" y="88"/>
                      </a:cubicBezTo>
                      <a:cubicBezTo>
                        <a:pt x="152" y="104"/>
                        <a:pt x="83" y="71"/>
                        <a:pt x="72" y="96"/>
                      </a:cubicBezTo>
                      <a:cubicBezTo>
                        <a:pt x="64" y="95"/>
                        <a:pt x="64" y="85"/>
                        <a:pt x="60" y="80"/>
                      </a:cubicBezTo>
                      <a:cubicBezTo>
                        <a:pt x="54" y="81"/>
                        <a:pt x="59" y="92"/>
                        <a:pt x="52" y="92"/>
                      </a:cubicBezTo>
                      <a:cubicBezTo>
                        <a:pt x="33" y="85"/>
                        <a:pt x="40" y="50"/>
                        <a:pt x="56" y="44"/>
                      </a:cubicBezTo>
                      <a:cubicBezTo>
                        <a:pt x="54" y="35"/>
                        <a:pt x="35" y="44"/>
                        <a:pt x="32" y="36"/>
                      </a:cubicBezTo>
                      <a:cubicBezTo>
                        <a:pt x="21" y="35"/>
                        <a:pt x="29" y="52"/>
                        <a:pt x="16" y="48"/>
                      </a:cubicBezTo>
                      <a:cubicBezTo>
                        <a:pt x="3" y="41"/>
                        <a:pt x="19" y="34"/>
                        <a:pt x="0" y="4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226" name="Freeform 138"/>
                <p:cNvSpPr/>
                <p:nvPr/>
              </p:nvSpPr>
              <p:spPr bwMode="auto">
                <a:xfrm>
                  <a:off x="2509838" y="1547813"/>
                  <a:ext cx="65087" cy="34925"/>
                </a:xfrm>
                <a:custGeom>
                  <a:avLst/>
                  <a:gdLst>
                    <a:gd name="T0" fmla="*/ 60 w 65"/>
                    <a:gd name="T1" fmla="*/ 17 h 35"/>
                    <a:gd name="T2" fmla="*/ 64 w 65"/>
                    <a:gd name="T3" fmla="*/ 33 h 35"/>
                    <a:gd name="T4" fmla="*/ 0 w 65"/>
                    <a:gd name="T5" fmla="*/ 13 h 35"/>
                    <a:gd name="T6" fmla="*/ 60 w 65"/>
                    <a:gd name="T7" fmla="*/ 17 h 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5" h="35">
                      <a:moveTo>
                        <a:pt x="60" y="17"/>
                      </a:moveTo>
                      <a:cubicBezTo>
                        <a:pt x="59" y="24"/>
                        <a:pt x="65" y="25"/>
                        <a:pt x="64" y="33"/>
                      </a:cubicBezTo>
                      <a:cubicBezTo>
                        <a:pt x="45" y="24"/>
                        <a:pt x="6" y="35"/>
                        <a:pt x="0" y="13"/>
                      </a:cubicBezTo>
                      <a:cubicBezTo>
                        <a:pt x="25" y="0"/>
                        <a:pt x="36" y="23"/>
                        <a:pt x="60" y="1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227" name="Freeform 139"/>
                <p:cNvSpPr/>
                <p:nvPr/>
              </p:nvSpPr>
              <p:spPr bwMode="auto">
                <a:xfrm>
                  <a:off x="2227263" y="1662113"/>
                  <a:ext cx="49212" cy="38100"/>
                </a:xfrm>
                <a:custGeom>
                  <a:avLst/>
                  <a:gdLst>
                    <a:gd name="T0" fmla="*/ 48 w 48"/>
                    <a:gd name="T1" fmla="*/ 0 h 38"/>
                    <a:gd name="T2" fmla="*/ 28 w 48"/>
                    <a:gd name="T3" fmla="*/ 20 h 38"/>
                    <a:gd name="T4" fmla="*/ 44 w 48"/>
                    <a:gd name="T5" fmla="*/ 24 h 38"/>
                    <a:gd name="T6" fmla="*/ 0 w 48"/>
                    <a:gd name="T7" fmla="*/ 36 h 38"/>
                    <a:gd name="T8" fmla="*/ 48 w 48"/>
                    <a:gd name="T9" fmla="*/ 0 h 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8" h="38">
                      <a:moveTo>
                        <a:pt x="48" y="0"/>
                      </a:moveTo>
                      <a:cubicBezTo>
                        <a:pt x="43" y="8"/>
                        <a:pt x="36" y="15"/>
                        <a:pt x="28" y="20"/>
                      </a:cubicBezTo>
                      <a:cubicBezTo>
                        <a:pt x="29" y="25"/>
                        <a:pt x="38" y="23"/>
                        <a:pt x="44" y="24"/>
                      </a:cubicBezTo>
                      <a:cubicBezTo>
                        <a:pt x="36" y="34"/>
                        <a:pt x="20" y="38"/>
                        <a:pt x="0" y="36"/>
                      </a:cubicBezTo>
                      <a:cubicBezTo>
                        <a:pt x="8" y="16"/>
                        <a:pt x="29" y="9"/>
                        <a:pt x="48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228" name="Freeform 140"/>
                <p:cNvSpPr/>
                <p:nvPr/>
              </p:nvSpPr>
              <p:spPr bwMode="auto">
                <a:xfrm>
                  <a:off x="3008313" y="1663700"/>
                  <a:ext cx="133350" cy="82550"/>
                </a:xfrm>
                <a:custGeom>
                  <a:avLst/>
                  <a:gdLst>
                    <a:gd name="T0" fmla="*/ 104 w 133"/>
                    <a:gd name="T1" fmla="*/ 14 h 82"/>
                    <a:gd name="T2" fmla="*/ 124 w 133"/>
                    <a:gd name="T3" fmla="*/ 38 h 82"/>
                    <a:gd name="T4" fmla="*/ 128 w 133"/>
                    <a:gd name="T5" fmla="*/ 58 h 82"/>
                    <a:gd name="T6" fmla="*/ 108 w 133"/>
                    <a:gd name="T7" fmla="*/ 58 h 82"/>
                    <a:gd name="T8" fmla="*/ 16 w 133"/>
                    <a:gd name="T9" fmla="*/ 54 h 82"/>
                    <a:gd name="T10" fmla="*/ 76 w 133"/>
                    <a:gd name="T11" fmla="*/ 58 h 82"/>
                    <a:gd name="T12" fmla="*/ 68 w 133"/>
                    <a:gd name="T13" fmla="*/ 74 h 82"/>
                    <a:gd name="T14" fmla="*/ 8 w 133"/>
                    <a:gd name="T15" fmla="*/ 82 h 82"/>
                    <a:gd name="T16" fmla="*/ 20 w 133"/>
                    <a:gd name="T17" fmla="*/ 42 h 82"/>
                    <a:gd name="T18" fmla="*/ 0 w 133"/>
                    <a:gd name="T19" fmla="*/ 38 h 82"/>
                    <a:gd name="T20" fmla="*/ 32 w 133"/>
                    <a:gd name="T21" fmla="*/ 18 h 82"/>
                    <a:gd name="T22" fmla="*/ 20 w 133"/>
                    <a:gd name="T23" fmla="*/ 34 h 82"/>
                    <a:gd name="T24" fmla="*/ 80 w 133"/>
                    <a:gd name="T25" fmla="*/ 38 h 82"/>
                    <a:gd name="T26" fmla="*/ 80 w 133"/>
                    <a:gd name="T27" fmla="*/ 18 h 82"/>
                    <a:gd name="T28" fmla="*/ 68 w 133"/>
                    <a:gd name="T29" fmla="*/ 22 h 82"/>
                    <a:gd name="T30" fmla="*/ 104 w 133"/>
                    <a:gd name="T31" fmla="*/ 14 h 8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33" h="82">
                      <a:moveTo>
                        <a:pt x="104" y="14"/>
                      </a:moveTo>
                      <a:cubicBezTo>
                        <a:pt x="92" y="29"/>
                        <a:pt x="113" y="49"/>
                        <a:pt x="124" y="38"/>
                      </a:cubicBezTo>
                      <a:cubicBezTo>
                        <a:pt x="130" y="43"/>
                        <a:pt x="133" y="53"/>
                        <a:pt x="128" y="58"/>
                      </a:cubicBezTo>
                      <a:cubicBezTo>
                        <a:pt x="120" y="59"/>
                        <a:pt x="110" y="38"/>
                        <a:pt x="108" y="58"/>
                      </a:cubicBezTo>
                      <a:cubicBezTo>
                        <a:pt x="88" y="46"/>
                        <a:pt x="51" y="41"/>
                        <a:pt x="16" y="54"/>
                      </a:cubicBezTo>
                      <a:cubicBezTo>
                        <a:pt x="21" y="77"/>
                        <a:pt x="63" y="64"/>
                        <a:pt x="76" y="58"/>
                      </a:cubicBezTo>
                      <a:cubicBezTo>
                        <a:pt x="76" y="66"/>
                        <a:pt x="65" y="63"/>
                        <a:pt x="68" y="74"/>
                      </a:cubicBezTo>
                      <a:cubicBezTo>
                        <a:pt x="46" y="74"/>
                        <a:pt x="27" y="78"/>
                        <a:pt x="8" y="82"/>
                      </a:cubicBezTo>
                      <a:cubicBezTo>
                        <a:pt x="2" y="63"/>
                        <a:pt x="15" y="59"/>
                        <a:pt x="20" y="42"/>
                      </a:cubicBezTo>
                      <a:cubicBezTo>
                        <a:pt x="16" y="29"/>
                        <a:pt x="13" y="40"/>
                        <a:pt x="0" y="38"/>
                      </a:cubicBezTo>
                      <a:cubicBezTo>
                        <a:pt x="4" y="18"/>
                        <a:pt x="12" y="24"/>
                        <a:pt x="32" y="18"/>
                      </a:cubicBezTo>
                      <a:cubicBezTo>
                        <a:pt x="31" y="26"/>
                        <a:pt x="21" y="26"/>
                        <a:pt x="20" y="34"/>
                      </a:cubicBezTo>
                      <a:cubicBezTo>
                        <a:pt x="45" y="20"/>
                        <a:pt x="53" y="40"/>
                        <a:pt x="80" y="38"/>
                      </a:cubicBezTo>
                      <a:cubicBezTo>
                        <a:pt x="92" y="35"/>
                        <a:pt x="78" y="25"/>
                        <a:pt x="80" y="18"/>
                      </a:cubicBezTo>
                      <a:cubicBezTo>
                        <a:pt x="74" y="18"/>
                        <a:pt x="69" y="17"/>
                        <a:pt x="68" y="22"/>
                      </a:cubicBezTo>
                      <a:cubicBezTo>
                        <a:pt x="57" y="0"/>
                        <a:pt x="94" y="22"/>
                        <a:pt x="104" y="1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229" name="Freeform 141"/>
                <p:cNvSpPr/>
                <p:nvPr/>
              </p:nvSpPr>
              <p:spPr bwMode="auto">
                <a:xfrm>
                  <a:off x="2654300" y="1863725"/>
                  <a:ext cx="57150" cy="68263"/>
                </a:xfrm>
                <a:custGeom>
                  <a:avLst/>
                  <a:gdLst>
                    <a:gd name="T0" fmla="*/ 40 w 56"/>
                    <a:gd name="T1" fmla="*/ 3 h 67"/>
                    <a:gd name="T2" fmla="*/ 56 w 56"/>
                    <a:gd name="T3" fmla="*/ 19 h 67"/>
                    <a:gd name="T4" fmla="*/ 20 w 56"/>
                    <a:gd name="T5" fmla="*/ 43 h 67"/>
                    <a:gd name="T6" fmla="*/ 32 w 56"/>
                    <a:gd name="T7" fmla="*/ 47 h 67"/>
                    <a:gd name="T8" fmla="*/ 20 w 56"/>
                    <a:gd name="T9" fmla="*/ 67 h 67"/>
                    <a:gd name="T10" fmla="*/ 4 w 56"/>
                    <a:gd name="T11" fmla="*/ 31 h 67"/>
                    <a:gd name="T12" fmla="*/ 12 w 56"/>
                    <a:gd name="T13" fmla="*/ 15 h 67"/>
                    <a:gd name="T14" fmla="*/ 40 w 56"/>
                    <a:gd name="T15" fmla="*/ 3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56" h="67">
                      <a:moveTo>
                        <a:pt x="40" y="3"/>
                      </a:moveTo>
                      <a:cubicBezTo>
                        <a:pt x="53" y="0"/>
                        <a:pt x="55" y="10"/>
                        <a:pt x="56" y="19"/>
                      </a:cubicBezTo>
                      <a:cubicBezTo>
                        <a:pt x="32" y="15"/>
                        <a:pt x="36" y="39"/>
                        <a:pt x="20" y="43"/>
                      </a:cubicBezTo>
                      <a:cubicBezTo>
                        <a:pt x="21" y="48"/>
                        <a:pt x="27" y="46"/>
                        <a:pt x="32" y="47"/>
                      </a:cubicBezTo>
                      <a:cubicBezTo>
                        <a:pt x="28" y="59"/>
                        <a:pt x="20" y="60"/>
                        <a:pt x="20" y="67"/>
                      </a:cubicBezTo>
                      <a:cubicBezTo>
                        <a:pt x="4" y="57"/>
                        <a:pt x="19" y="42"/>
                        <a:pt x="4" y="31"/>
                      </a:cubicBezTo>
                      <a:cubicBezTo>
                        <a:pt x="29" y="33"/>
                        <a:pt x="0" y="23"/>
                        <a:pt x="12" y="15"/>
                      </a:cubicBezTo>
                      <a:cubicBezTo>
                        <a:pt x="25" y="22"/>
                        <a:pt x="36" y="16"/>
                        <a:pt x="40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</p:grpSp>
          <p:sp>
            <p:nvSpPr>
              <p:cNvPr id="106" name="TextBox 105"/>
              <p:cNvSpPr txBox="1"/>
              <p:nvPr/>
            </p:nvSpPr>
            <p:spPr>
              <a:xfrm>
                <a:off x="2040134" y="3561859"/>
                <a:ext cx="6060258" cy="95410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在最简分数中分母只含有质因数</a:t>
                </a:r>
                <a:r>
                  <a:rPr lang="en-US" altLang="zh-CN" sz="28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2</a:t>
                </a:r>
                <a:r>
                  <a:rPr lang="zh-CN" altLang="en-US" sz="28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和</a:t>
                </a:r>
                <a:r>
                  <a:rPr lang="en-US" altLang="zh-CN" sz="28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5</a:t>
                </a:r>
                <a:r>
                  <a:rPr lang="zh-CN" altLang="en-US" sz="28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（</a:t>
                </a:r>
                <a:r>
                  <a:rPr lang="en-US" altLang="zh-CN" sz="28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2</a:t>
                </a:r>
                <a:r>
                  <a:rPr lang="zh-CN" altLang="en-US" sz="28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或</a:t>
                </a:r>
                <a:r>
                  <a:rPr lang="en-US" altLang="zh-CN" sz="28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5</a:t>
                </a:r>
                <a:r>
                  <a:rPr lang="zh-CN" altLang="en-US" sz="28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）的，才能</a:t>
                </a:r>
                <a:r>
                  <a:rPr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化</a:t>
                </a:r>
                <a:r>
                  <a:rPr lang="zh-CN" altLang="en-US" sz="28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为有限小数。</a:t>
                </a:r>
                <a:endPara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230" name="KSO_Shape"/>
            <p:cNvSpPr/>
            <p:nvPr/>
          </p:nvSpPr>
          <p:spPr bwMode="auto">
            <a:xfrm>
              <a:off x="1259632" y="3579862"/>
              <a:ext cx="741365" cy="940401"/>
            </a:xfrm>
            <a:custGeom>
              <a:avLst/>
              <a:gdLst>
                <a:gd name="T0" fmla="*/ 722049 w 6597698"/>
                <a:gd name="T1" fmla="*/ 874343 h 7617115"/>
                <a:gd name="T2" fmla="*/ 750323 w 6597698"/>
                <a:gd name="T3" fmla="*/ 885440 h 7617115"/>
                <a:gd name="T4" fmla="*/ 758665 w 6597698"/>
                <a:gd name="T5" fmla="*/ 959007 h 7617115"/>
                <a:gd name="T6" fmla="*/ 703528 w 6597698"/>
                <a:gd name="T7" fmla="*/ 976176 h 7617115"/>
                <a:gd name="T8" fmla="*/ 694514 w 6597698"/>
                <a:gd name="T9" fmla="*/ 971594 h 7617115"/>
                <a:gd name="T10" fmla="*/ 699028 w 6597698"/>
                <a:gd name="T11" fmla="*/ 976062 h 7617115"/>
                <a:gd name="T12" fmla="*/ 699648 w 6597698"/>
                <a:gd name="T13" fmla="*/ 1081054 h 7617115"/>
                <a:gd name="T14" fmla="*/ 147042 w 6597698"/>
                <a:gd name="T15" fmla="*/ 1769133 h 7617115"/>
                <a:gd name="T16" fmla="*/ 30787 w 6597698"/>
                <a:gd name="T17" fmla="*/ 1782165 h 7617115"/>
                <a:gd name="T18" fmla="*/ 18275 w 6597698"/>
                <a:gd name="T19" fmla="*/ 1665921 h 7617115"/>
                <a:gd name="T20" fmla="*/ 570880 w 6597698"/>
                <a:gd name="T21" fmla="*/ 977321 h 7617115"/>
                <a:gd name="T22" fmla="*/ 672989 w 6597698"/>
                <a:gd name="T23" fmla="*/ 955142 h 7617115"/>
                <a:gd name="T24" fmla="*/ 676204 w 6597698"/>
                <a:gd name="T25" fmla="*/ 957221 h 7617115"/>
                <a:gd name="T26" fmla="*/ 671902 w 6597698"/>
                <a:gd name="T27" fmla="*/ 950789 h 7617115"/>
                <a:gd name="T28" fmla="*/ 677328 w 6597698"/>
                <a:gd name="T29" fmla="*/ 893266 h 7617115"/>
                <a:gd name="T30" fmla="*/ 722049 w 6597698"/>
                <a:gd name="T31" fmla="*/ 874343 h 7617115"/>
                <a:gd name="T32" fmla="*/ 1267033 w 6597698"/>
                <a:gd name="T33" fmla="*/ 241665 h 7617115"/>
                <a:gd name="T34" fmla="*/ 1317603 w 6597698"/>
                <a:gd name="T35" fmla="*/ 700993 h 7617115"/>
                <a:gd name="T36" fmla="*/ 1057709 w 6597698"/>
                <a:gd name="T37" fmla="*/ 100974 h 7617115"/>
                <a:gd name="T38" fmla="*/ 754500 w 6597698"/>
                <a:gd name="T39" fmla="*/ 248946 h 7617115"/>
                <a:gd name="T40" fmla="*/ 814969 w 6597698"/>
                <a:gd name="T41" fmla="*/ 804684 h 7617115"/>
                <a:gd name="T42" fmla="*/ 1371177 w 6597698"/>
                <a:gd name="T43" fmla="*/ 743688 h 7617115"/>
                <a:gd name="T44" fmla="*/ 1310187 w 6597698"/>
                <a:gd name="T45" fmla="*/ 187951 h 7617115"/>
                <a:gd name="T46" fmla="*/ 1057709 w 6597698"/>
                <a:gd name="T47" fmla="*/ 100974 h 7617115"/>
                <a:gd name="T48" fmla="*/ 1056412 w 6597698"/>
                <a:gd name="T49" fmla="*/ 45 h 7617115"/>
                <a:gd name="T50" fmla="*/ 1373958 w 6597698"/>
                <a:gd name="T51" fmla="*/ 109301 h 7617115"/>
                <a:gd name="T52" fmla="*/ 1450081 w 6597698"/>
                <a:gd name="T53" fmla="*/ 807305 h 7617115"/>
                <a:gd name="T54" fmla="*/ 751940 w 6597698"/>
                <a:gd name="T55" fmla="*/ 883413 h 7617115"/>
                <a:gd name="T56" fmla="*/ 675817 w 6597698"/>
                <a:gd name="T57" fmla="*/ 185931 h 7617115"/>
                <a:gd name="T58" fmla="*/ 1056412 w 6597698"/>
                <a:gd name="T59" fmla="*/ 45 h 7617115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0" t="0" r="r" b="b"/>
              <a:pathLst>
                <a:path w="6597698" h="7617115">
                  <a:moveTo>
                    <a:pt x="3054842" y="3699168"/>
                  </a:moveTo>
                  <a:cubicBezTo>
                    <a:pt x="3097120" y="3702556"/>
                    <a:pt x="3138894" y="3717974"/>
                    <a:pt x="3174464" y="3746118"/>
                  </a:cubicBezTo>
                  <a:cubicBezTo>
                    <a:pt x="3269318" y="3823378"/>
                    <a:pt x="3284759" y="3960238"/>
                    <a:pt x="3209759" y="4057364"/>
                  </a:cubicBezTo>
                  <a:cubicBezTo>
                    <a:pt x="3151854" y="4126897"/>
                    <a:pt x="3059206" y="4152972"/>
                    <a:pt x="2976485" y="4130002"/>
                  </a:cubicBezTo>
                  <a:lnTo>
                    <a:pt x="2938349" y="4110616"/>
                  </a:lnTo>
                  <a:lnTo>
                    <a:pt x="2957445" y="4129522"/>
                  </a:lnTo>
                  <a:cubicBezTo>
                    <a:pt x="3060906" y="4255074"/>
                    <a:pt x="3066214" y="4440569"/>
                    <a:pt x="2960068" y="4573720"/>
                  </a:cubicBezTo>
                  <a:cubicBezTo>
                    <a:pt x="2960068" y="4573720"/>
                    <a:pt x="2960068" y="4573720"/>
                    <a:pt x="622107" y="7484843"/>
                  </a:cubicBezTo>
                  <a:cubicBezTo>
                    <a:pt x="500798" y="7637016"/>
                    <a:pt x="280235" y="7661275"/>
                    <a:pt x="130253" y="7539978"/>
                  </a:cubicBezTo>
                  <a:cubicBezTo>
                    <a:pt x="-19729" y="7418681"/>
                    <a:pt x="-43991" y="7198142"/>
                    <a:pt x="77318" y="7048175"/>
                  </a:cubicBezTo>
                  <a:cubicBezTo>
                    <a:pt x="77318" y="7048175"/>
                    <a:pt x="77318" y="7048175"/>
                    <a:pt x="2415279" y="4134846"/>
                  </a:cubicBezTo>
                  <a:cubicBezTo>
                    <a:pt x="2521424" y="4001695"/>
                    <a:pt x="2701872" y="3966478"/>
                    <a:pt x="2847280" y="4041013"/>
                  </a:cubicBezTo>
                  <a:lnTo>
                    <a:pt x="2860883" y="4049808"/>
                  </a:lnTo>
                  <a:lnTo>
                    <a:pt x="2842684" y="4022597"/>
                  </a:lnTo>
                  <a:cubicBezTo>
                    <a:pt x="2801944" y="3946441"/>
                    <a:pt x="2807734" y="3850419"/>
                    <a:pt x="2865639" y="3779229"/>
                  </a:cubicBezTo>
                  <a:cubicBezTo>
                    <a:pt x="2912514" y="3721285"/>
                    <a:pt x="2984378" y="3693520"/>
                    <a:pt x="3054842" y="3699168"/>
                  </a:cubicBezTo>
                  <a:close/>
                  <a:moveTo>
                    <a:pt x="5360563" y="1022434"/>
                  </a:moveTo>
                  <a:cubicBezTo>
                    <a:pt x="5956099" y="1501097"/>
                    <a:pt x="6050943" y="2370189"/>
                    <a:pt x="5574515" y="2965760"/>
                  </a:cubicBezTo>
                  <a:lnTo>
                    <a:pt x="5360563" y="1022434"/>
                  </a:lnTo>
                  <a:close/>
                  <a:moveTo>
                    <a:pt x="4474955" y="427200"/>
                  </a:moveTo>
                  <a:cubicBezTo>
                    <a:pt x="3992919" y="433757"/>
                    <a:pt x="3517164" y="647541"/>
                    <a:pt x="3192137" y="1053241"/>
                  </a:cubicBezTo>
                  <a:cubicBezTo>
                    <a:pt x="2612105" y="1772280"/>
                    <a:pt x="2728993" y="2826575"/>
                    <a:pt x="3447968" y="3404453"/>
                  </a:cubicBezTo>
                  <a:cubicBezTo>
                    <a:pt x="4169147" y="3984537"/>
                    <a:pt x="5223349" y="3867638"/>
                    <a:pt x="5801174" y="3146394"/>
                  </a:cubicBezTo>
                  <a:cubicBezTo>
                    <a:pt x="6381205" y="2427354"/>
                    <a:pt x="6264317" y="1373059"/>
                    <a:pt x="5543138" y="795181"/>
                  </a:cubicBezTo>
                  <a:cubicBezTo>
                    <a:pt x="5228587" y="542359"/>
                    <a:pt x="4849871" y="422100"/>
                    <a:pt x="4474955" y="427200"/>
                  </a:cubicBezTo>
                  <a:close/>
                  <a:moveTo>
                    <a:pt x="4469466" y="190"/>
                  </a:moveTo>
                  <a:cubicBezTo>
                    <a:pt x="4940266" y="-6142"/>
                    <a:pt x="5416292" y="144984"/>
                    <a:pt x="5812939" y="462432"/>
                  </a:cubicBezTo>
                  <a:cubicBezTo>
                    <a:pt x="6717357" y="1188029"/>
                    <a:pt x="6860740" y="2511305"/>
                    <a:pt x="6135000" y="3415545"/>
                  </a:cubicBezTo>
                  <a:cubicBezTo>
                    <a:pt x="5409261" y="4319783"/>
                    <a:pt x="4085723" y="4463138"/>
                    <a:pt x="3181306" y="3737542"/>
                  </a:cubicBezTo>
                  <a:cubicBezTo>
                    <a:pt x="2276888" y="3011945"/>
                    <a:pt x="2133505" y="1690874"/>
                    <a:pt x="2859245" y="786635"/>
                  </a:cubicBezTo>
                  <a:cubicBezTo>
                    <a:pt x="3267474" y="276760"/>
                    <a:pt x="3864151" y="8331"/>
                    <a:pt x="4469466" y="19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 anchorCtr="1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849481" y="1779662"/>
            <a:ext cx="2495489" cy="749697"/>
            <a:chOff x="849482" y="1894061"/>
            <a:chExt cx="1905000" cy="749697"/>
          </a:xfrm>
        </p:grpSpPr>
        <p:grpSp>
          <p:nvGrpSpPr>
            <p:cNvPr id="53" name="组合 51"/>
            <p:cNvGrpSpPr/>
            <p:nvPr/>
          </p:nvGrpSpPr>
          <p:grpSpPr bwMode="auto">
            <a:xfrm>
              <a:off x="1087491" y="1894061"/>
              <a:ext cx="855727" cy="749697"/>
              <a:chOff x="932034" y="896763"/>
              <a:chExt cx="678217" cy="1000245"/>
            </a:xfrm>
          </p:grpSpPr>
          <p:sp>
            <p:nvSpPr>
              <p:cNvPr id="54" name="TextBox 8"/>
              <p:cNvSpPr txBox="1">
                <a:spLocks noChangeArrowheads="1"/>
              </p:cNvSpPr>
              <p:nvPr/>
            </p:nvSpPr>
            <p:spPr bwMode="auto">
              <a:xfrm>
                <a:off x="970470" y="896763"/>
                <a:ext cx="639781" cy="61595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2400" b="1" dirty="0" smtClean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1</a:t>
                </a:r>
                <a:endParaRPr lang="zh-CN" altLang="en-US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55" name="TextBox 8"/>
              <p:cNvSpPr txBox="1">
                <a:spLocks noChangeArrowheads="1"/>
              </p:cNvSpPr>
              <p:nvPr/>
            </p:nvSpPr>
            <p:spPr bwMode="auto">
              <a:xfrm>
                <a:off x="991046" y="1281055"/>
                <a:ext cx="566868" cy="61595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2400" b="1" dirty="0" smtClean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2</a:t>
                </a:r>
                <a:endParaRPr lang="zh-CN" altLang="en-US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56" name="直接连接符 55"/>
              <p:cNvCxnSpPr/>
              <p:nvPr/>
            </p:nvCxnSpPr>
            <p:spPr bwMode="auto">
              <a:xfrm>
                <a:off x="932034" y="1413634"/>
                <a:ext cx="298297" cy="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32" name="KSO_Shape"/>
            <p:cNvSpPr/>
            <p:nvPr/>
          </p:nvSpPr>
          <p:spPr>
            <a:xfrm>
              <a:off x="849482" y="2003611"/>
              <a:ext cx="1905000" cy="580030"/>
            </a:xfrm>
            <a:prstGeom prst="snip1Rect">
              <a:avLst>
                <a:gd name="adj" fmla="val 32099"/>
              </a:avLst>
            </a:prstGeom>
            <a:noFill/>
            <a:ln>
              <a:solidFill>
                <a:srgbClr val="EE0076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b="1">
                <a:solidFill>
                  <a:srgbClr val="FFFF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827584" y="2519506"/>
            <a:ext cx="2517388" cy="791488"/>
            <a:chOff x="981859" y="2633905"/>
            <a:chExt cx="1905000" cy="791488"/>
          </a:xfrm>
        </p:grpSpPr>
        <p:grpSp>
          <p:nvGrpSpPr>
            <p:cNvPr id="65" name="组合 51"/>
            <p:cNvGrpSpPr/>
            <p:nvPr/>
          </p:nvGrpSpPr>
          <p:grpSpPr bwMode="auto">
            <a:xfrm>
              <a:off x="1043608" y="2633905"/>
              <a:ext cx="865751" cy="791488"/>
              <a:chOff x="906769" y="919129"/>
              <a:chExt cx="686162" cy="1056001"/>
            </a:xfrm>
          </p:grpSpPr>
          <p:sp>
            <p:nvSpPr>
              <p:cNvPr id="66" name="TextBox 8"/>
              <p:cNvSpPr txBox="1">
                <a:spLocks noChangeArrowheads="1"/>
              </p:cNvSpPr>
              <p:nvPr/>
            </p:nvSpPr>
            <p:spPr bwMode="auto">
              <a:xfrm>
                <a:off x="953150" y="919129"/>
                <a:ext cx="639781" cy="61595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2400" b="1" dirty="0" smtClean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5</a:t>
                </a:r>
                <a:endParaRPr lang="zh-CN" altLang="en-US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67" name="TextBox 8"/>
              <p:cNvSpPr txBox="1">
                <a:spLocks noChangeArrowheads="1"/>
              </p:cNvSpPr>
              <p:nvPr/>
            </p:nvSpPr>
            <p:spPr bwMode="auto">
              <a:xfrm>
                <a:off x="906769" y="1359178"/>
                <a:ext cx="566868" cy="61595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2400" b="1" dirty="0" smtClean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14</a:t>
                </a:r>
                <a:endParaRPr lang="zh-CN" altLang="en-US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68" name="直接连接符 67"/>
              <p:cNvCxnSpPr/>
              <p:nvPr/>
            </p:nvCxnSpPr>
            <p:spPr bwMode="auto">
              <a:xfrm>
                <a:off x="932034" y="1469197"/>
                <a:ext cx="298297" cy="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33" name="KSO_Shape"/>
            <p:cNvSpPr/>
            <p:nvPr/>
          </p:nvSpPr>
          <p:spPr>
            <a:xfrm>
              <a:off x="981859" y="2729358"/>
              <a:ext cx="1905000" cy="580030"/>
            </a:xfrm>
            <a:prstGeom prst="snip1Rect">
              <a:avLst>
                <a:gd name="adj" fmla="val 32099"/>
              </a:avLst>
            </a:prstGeom>
            <a:noFill/>
            <a:ln>
              <a:solidFill>
                <a:srgbClr val="EE0076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b="1">
                <a:solidFill>
                  <a:srgbClr val="FFFF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3658153" y="1779662"/>
            <a:ext cx="1905000" cy="749697"/>
            <a:chOff x="3514137" y="1894061"/>
            <a:chExt cx="1905000" cy="749697"/>
          </a:xfrm>
        </p:grpSpPr>
        <p:grpSp>
          <p:nvGrpSpPr>
            <p:cNvPr id="57" name="组合 51"/>
            <p:cNvGrpSpPr/>
            <p:nvPr/>
          </p:nvGrpSpPr>
          <p:grpSpPr bwMode="auto">
            <a:xfrm>
              <a:off x="3779879" y="1894061"/>
              <a:ext cx="830219" cy="749697"/>
              <a:chOff x="932034" y="863577"/>
              <a:chExt cx="658000" cy="1000245"/>
            </a:xfrm>
          </p:grpSpPr>
          <p:sp>
            <p:nvSpPr>
              <p:cNvPr id="58" name="TextBox 8"/>
              <p:cNvSpPr txBox="1">
                <a:spLocks noChangeArrowheads="1"/>
              </p:cNvSpPr>
              <p:nvPr/>
            </p:nvSpPr>
            <p:spPr bwMode="auto">
              <a:xfrm>
                <a:off x="950253" y="863577"/>
                <a:ext cx="639781" cy="61595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2400" b="1" dirty="0" smtClean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2</a:t>
                </a:r>
                <a:endParaRPr lang="zh-CN" altLang="en-US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59" name="TextBox 8"/>
              <p:cNvSpPr txBox="1">
                <a:spLocks noChangeArrowheads="1"/>
              </p:cNvSpPr>
              <p:nvPr/>
            </p:nvSpPr>
            <p:spPr bwMode="auto">
              <a:xfrm>
                <a:off x="932060" y="1247869"/>
                <a:ext cx="566868" cy="61595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2400" b="1" dirty="0" smtClean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3</a:t>
                </a:r>
                <a:endParaRPr lang="zh-CN" altLang="en-US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60" name="直接连接符 59"/>
              <p:cNvCxnSpPr/>
              <p:nvPr/>
            </p:nvCxnSpPr>
            <p:spPr bwMode="auto">
              <a:xfrm>
                <a:off x="932034" y="1413634"/>
                <a:ext cx="298297" cy="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34" name="KSO_Shape"/>
            <p:cNvSpPr/>
            <p:nvPr/>
          </p:nvSpPr>
          <p:spPr>
            <a:xfrm>
              <a:off x="3514137" y="1975418"/>
              <a:ext cx="1905000" cy="580030"/>
            </a:xfrm>
            <a:prstGeom prst="snip1Rect">
              <a:avLst>
                <a:gd name="adj" fmla="val 32099"/>
              </a:avLst>
            </a:prstGeom>
            <a:noFill/>
            <a:ln>
              <a:solidFill>
                <a:srgbClr val="EE0076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b="1">
                <a:solidFill>
                  <a:srgbClr val="FFFF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3728000" y="2499742"/>
            <a:ext cx="1905000" cy="811252"/>
            <a:chOff x="3583984" y="2614141"/>
            <a:chExt cx="1905000" cy="811252"/>
          </a:xfrm>
        </p:grpSpPr>
        <p:grpSp>
          <p:nvGrpSpPr>
            <p:cNvPr id="94" name="组合 51"/>
            <p:cNvGrpSpPr/>
            <p:nvPr/>
          </p:nvGrpSpPr>
          <p:grpSpPr bwMode="auto">
            <a:xfrm>
              <a:off x="3810550" y="2614141"/>
              <a:ext cx="871556" cy="811252"/>
              <a:chOff x="899272" y="863577"/>
              <a:chExt cx="690762" cy="1082372"/>
            </a:xfrm>
          </p:grpSpPr>
          <p:sp>
            <p:nvSpPr>
              <p:cNvPr id="95" name="TextBox 8"/>
              <p:cNvSpPr txBox="1">
                <a:spLocks noChangeArrowheads="1"/>
              </p:cNvSpPr>
              <p:nvPr/>
            </p:nvSpPr>
            <p:spPr bwMode="auto">
              <a:xfrm>
                <a:off x="950253" y="863577"/>
                <a:ext cx="639781" cy="61595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2400" b="1" dirty="0" smtClean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6</a:t>
                </a:r>
                <a:endParaRPr lang="zh-CN" altLang="en-US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96" name="TextBox 8"/>
              <p:cNvSpPr txBox="1">
                <a:spLocks noChangeArrowheads="1"/>
              </p:cNvSpPr>
              <p:nvPr/>
            </p:nvSpPr>
            <p:spPr bwMode="auto">
              <a:xfrm>
                <a:off x="899272" y="1329996"/>
                <a:ext cx="566868" cy="61595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2400" b="1" dirty="0" smtClean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25</a:t>
                </a:r>
                <a:endParaRPr lang="zh-CN" altLang="en-US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97" name="直接连接符 96"/>
              <p:cNvCxnSpPr/>
              <p:nvPr/>
            </p:nvCxnSpPr>
            <p:spPr bwMode="auto">
              <a:xfrm>
                <a:off x="932034" y="1413634"/>
                <a:ext cx="298297" cy="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35" name="KSO_Shape"/>
            <p:cNvSpPr/>
            <p:nvPr/>
          </p:nvSpPr>
          <p:spPr>
            <a:xfrm>
              <a:off x="3583984" y="2729358"/>
              <a:ext cx="1905000" cy="580030"/>
            </a:xfrm>
            <a:prstGeom prst="snip1Rect">
              <a:avLst>
                <a:gd name="adj" fmla="val 32099"/>
              </a:avLst>
            </a:prstGeom>
            <a:noFill/>
            <a:ln>
              <a:solidFill>
                <a:srgbClr val="EE0076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b="1">
                <a:solidFill>
                  <a:srgbClr val="FFFF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6103743" y="1750045"/>
            <a:ext cx="1905000" cy="768861"/>
            <a:chOff x="5887719" y="1864444"/>
            <a:chExt cx="1905000" cy="768861"/>
          </a:xfrm>
        </p:grpSpPr>
        <p:grpSp>
          <p:nvGrpSpPr>
            <p:cNvPr id="61" name="组合 51"/>
            <p:cNvGrpSpPr/>
            <p:nvPr/>
          </p:nvGrpSpPr>
          <p:grpSpPr bwMode="auto">
            <a:xfrm>
              <a:off x="5940922" y="1864444"/>
              <a:ext cx="810951" cy="768861"/>
              <a:chOff x="932034" y="894191"/>
              <a:chExt cx="642729" cy="1025814"/>
            </a:xfrm>
          </p:grpSpPr>
          <p:sp>
            <p:nvSpPr>
              <p:cNvPr id="62" name="TextBox 8"/>
              <p:cNvSpPr txBox="1">
                <a:spLocks noChangeArrowheads="1"/>
              </p:cNvSpPr>
              <p:nvPr/>
            </p:nvSpPr>
            <p:spPr bwMode="auto">
              <a:xfrm>
                <a:off x="934982" y="894191"/>
                <a:ext cx="639781" cy="61595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2400" b="1" dirty="0" smtClean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3</a:t>
                </a:r>
                <a:endParaRPr lang="zh-CN" altLang="en-US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63" name="TextBox 8"/>
              <p:cNvSpPr txBox="1">
                <a:spLocks noChangeArrowheads="1"/>
              </p:cNvSpPr>
              <p:nvPr/>
            </p:nvSpPr>
            <p:spPr bwMode="auto">
              <a:xfrm>
                <a:off x="941339" y="1304052"/>
                <a:ext cx="566868" cy="61595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2400" b="1" dirty="0" smtClean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8</a:t>
                </a:r>
                <a:endParaRPr lang="zh-CN" altLang="en-US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64" name="直接连接符 63"/>
              <p:cNvCxnSpPr/>
              <p:nvPr/>
            </p:nvCxnSpPr>
            <p:spPr bwMode="auto">
              <a:xfrm>
                <a:off x="932034" y="1413634"/>
                <a:ext cx="298297" cy="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36" name="KSO_Shape"/>
            <p:cNvSpPr/>
            <p:nvPr/>
          </p:nvSpPr>
          <p:spPr>
            <a:xfrm>
              <a:off x="5887719" y="1995895"/>
              <a:ext cx="1905000" cy="580030"/>
            </a:xfrm>
            <a:prstGeom prst="snip1Rect">
              <a:avLst>
                <a:gd name="adj" fmla="val 32099"/>
              </a:avLst>
            </a:prstGeom>
            <a:noFill/>
            <a:ln>
              <a:solidFill>
                <a:srgbClr val="EE0076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b="1">
                <a:solidFill>
                  <a:srgbClr val="FFFF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6120446" y="2499742"/>
            <a:ext cx="1905000" cy="811252"/>
            <a:chOff x="5904422" y="2614141"/>
            <a:chExt cx="1905000" cy="811252"/>
          </a:xfrm>
        </p:grpSpPr>
        <p:grpSp>
          <p:nvGrpSpPr>
            <p:cNvPr id="99" name="组合 51"/>
            <p:cNvGrpSpPr/>
            <p:nvPr/>
          </p:nvGrpSpPr>
          <p:grpSpPr bwMode="auto">
            <a:xfrm>
              <a:off x="5904533" y="2614141"/>
              <a:ext cx="865805" cy="811252"/>
              <a:chOff x="903830" y="863577"/>
              <a:chExt cx="686204" cy="1082372"/>
            </a:xfrm>
          </p:grpSpPr>
          <p:sp>
            <p:nvSpPr>
              <p:cNvPr id="100" name="TextBox 8"/>
              <p:cNvSpPr txBox="1">
                <a:spLocks noChangeArrowheads="1"/>
              </p:cNvSpPr>
              <p:nvPr/>
            </p:nvSpPr>
            <p:spPr bwMode="auto">
              <a:xfrm>
                <a:off x="950253" y="863577"/>
                <a:ext cx="639781" cy="61595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2400" b="1" dirty="0" smtClean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8</a:t>
                </a:r>
                <a:endParaRPr lang="zh-CN" altLang="en-US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01" name="TextBox 8"/>
              <p:cNvSpPr txBox="1">
                <a:spLocks noChangeArrowheads="1"/>
              </p:cNvSpPr>
              <p:nvPr/>
            </p:nvSpPr>
            <p:spPr bwMode="auto">
              <a:xfrm>
                <a:off x="903830" y="1329996"/>
                <a:ext cx="566868" cy="61595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2400" b="1" dirty="0" smtClean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15</a:t>
                </a:r>
                <a:endParaRPr lang="zh-CN" altLang="en-US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102" name="直接连接符 101"/>
              <p:cNvCxnSpPr/>
              <p:nvPr/>
            </p:nvCxnSpPr>
            <p:spPr bwMode="auto">
              <a:xfrm>
                <a:off x="932034" y="1413634"/>
                <a:ext cx="298297" cy="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37" name="KSO_Shape"/>
            <p:cNvSpPr/>
            <p:nvPr/>
          </p:nvSpPr>
          <p:spPr>
            <a:xfrm>
              <a:off x="5904422" y="2767650"/>
              <a:ext cx="1905000" cy="580030"/>
            </a:xfrm>
            <a:prstGeom prst="snip1Rect">
              <a:avLst>
                <a:gd name="adj" fmla="val 32099"/>
              </a:avLst>
            </a:prstGeom>
            <a:noFill/>
            <a:ln>
              <a:solidFill>
                <a:srgbClr val="EE0076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b="1">
                <a:solidFill>
                  <a:srgbClr val="FFFF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31" name="组合 230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39" name="图片 238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40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238" name="组合 51"/>
          <p:cNvGrpSpPr/>
          <p:nvPr/>
        </p:nvGrpSpPr>
        <p:grpSpPr bwMode="auto">
          <a:xfrm>
            <a:off x="1619672" y="885949"/>
            <a:ext cx="862519" cy="811252"/>
            <a:chOff x="932034" y="884919"/>
            <a:chExt cx="683600" cy="1082370"/>
          </a:xfrm>
        </p:grpSpPr>
        <p:sp>
          <p:nvSpPr>
            <p:cNvPr id="241" name="TextBox 8"/>
            <p:cNvSpPr txBox="1">
              <a:spLocks noChangeArrowheads="1"/>
            </p:cNvSpPr>
            <p:nvPr/>
          </p:nvSpPr>
          <p:spPr bwMode="auto">
            <a:xfrm>
              <a:off x="975853" y="884919"/>
              <a:ext cx="639781" cy="6159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4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</a:t>
              </a:r>
              <a:endPara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42" name="TextBox 8"/>
            <p:cNvSpPr txBox="1">
              <a:spLocks noChangeArrowheads="1"/>
            </p:cNvSpPr>
            <p:nvPr/>
          </p:nvSpPr>
          <p:spPr bwMode="auto">
            <a:xfrm>
              <a:off x="955712" y="1351337"/>
              <a:ext cx="566868" cy="6159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4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2</a:t>
              </a:r>
              <a:endPara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cxnSp>
          <p:nvCxnSpPr>
            <p:cNvPr id="243" name="直接连接符 242"/>
            <p:cNvCxnSpPr/>
            <p:nvPr/>
          </p:nvCxnSpPr>
          <p:spPr bwMode="auto">
            <a:xfrm>
              <a:off x="932034" y="1413634"/>
              <a:ext cx="298297" cy="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44" name="组合 51"/>
          <p:cNvGrpSpPr/>
          <p:nvPr/>
        </p:nvGrpSpPr>
        <p:grpSpPr bwMode="auto">
          <a:xfrm>
            <a:off x="2694908" y="843558"/>
            <a:ext cx="866938" cy="822992"/>
            <a:chOff x="932034" y="839953"/>
            <a:chExt cx="687102" cy="1098033"/>
          </a:xfrm>
        </p:grpSpPr>
        <p:sp>
          <p:nvSpPr>
            <p:cNvPr id="245" name="TextBox 8"/>
            <p:cNvSpPr txBox="1">
              <a:spLocks noChangeArrowheads="1"/>
            </p:cNvSpPr>
            <p:nvPr/>
          </p:nvSpPr>
          <p:spPr bwMode="auto">
            <a:xfrm>
              <a:off x="979355" y="839953"/>
              <a:ext cx="639781" cy="6159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4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2</a:t>
              </a:r>
              <a:endPara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46" name="TextBox 8"/>
            <p:cNvSpPr txBox="1">
              <a:spLocks noChangeArrowheads="1"/>
            </p:cNvSpPr>
            <p:nvPr/>
          </p:nvSpPr>
          <p:spPr bwMode="auto">
            <a:xfrm>
              <a:off x="979355" y="1322034"/>
              <a:ext cx="566868" cy="6159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4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3</a:t>
              </a:r>
              <a:endPara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cxnSp>
          <p:nvCxnSpPr>
            <p:cNvPr id="247" name="直接连接符 246"/>
            <p:cNvCxnSpPr/>
            <p:nvPr/>
          </p:nvCxnSpPr>
          <p:spPr bwMode="auto">
            <a:xfrm>
              <a:off x="932034" y="1413634"/>
              <a:ext cx="298297" cy="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48" name="组合 51"/>
          <p:cNvGrpSpPr/>
          <p:nvPr/>
        </p:nvGrpSpPr>
        <p:grpSpPr bwMode="auto">
          <a:xfrm>
            <a:off x="4627422" y="843558"/>
            <a:ext cx="879106" cy="810267"/>
            <a:chOff x="932034" y="864830"/>
            <a:chExt cx="696746" cy="1081056"/>
          </a:xfrm>
        </p:grpSpPr>
        <p:sp>
          <p:nvSpPr>
            <p:cNvPr id="249" name="TextBox 8"/>
            <p:cNvSpPr txBox="1">
              <a:spLocks noChangeArrowheads="1"/>
            </p:cNvSpPr>
            <p:nvPr/>
          </p:nvSpPr>
          <p:spPr bwMode="auto">
            <a:xfrm>
              <a:off x="988999" y="864830"/>
              <a:ext cx="639781" cy="6159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4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5</a:t>
              </a:r>
              <a:endPara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50" name="TextBox 8"/>
            <p:cNvSpPr txBox="1">
              <a:spLocks noChangeArrowheads="1"/>
            </p:cNvSpPr>
            <p:nvPr/>
          </p:nvSpPr>
          <p:spPr bwMode="auto">
            <a:xfrm>
              <a:off x="932034" y="1329934"/>
              <a:ext cx="566868" cy="6159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4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14</a:t>
              </a:r>
              <a:endPara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cxnSp>
          <p:nvCxnSpPr>
            <p:cNvPr id="251" name="直接连接符 250"/>
            <p:cNvCxnSpPr/>
            <p:nvPr/>
          </p:nvCxnSpPr>
          <p:spPr bwMode="auto">
            <a:xfrm>
              <a:off x="988056" y="1413633"/>
              <a:ext cx="298297" cy="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52" name="组合 51"/>
          <p:cNvGrpSpPr/>
          <p:nvPr/>
        </p:nvGrpSpPr>
        <p:grpSpPr bwMode="auto">
          <a:xfrm>
            <a:off x="5635533" y="843558"/>
            <a:ext cx="879845" cy="804346"/>
            <a:chOff x="922923" y="864830"/>
            <a:chExt cx="697332" cy="1073156"/>
          </a:xfrm>
        </p:grpSpPr>
        <p:sp>
          <p:nvSpPr>
            <p:cNvPr id="253" name="TextBox 8"/>
            <p:cNvSpPr txBox="1">
              <a:spLocks noChangeArrowheads="1"/>
            </p:cNvSpPr>
            <p:nvPr/>
          </p:nvSpPr>
          <p:spPr bwMode="auto">
            <a:xfrm>
              <a:off x="980474" y="864830"/>
              <a:ext cx="639781" cy="6159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6</a:t>
              </a:r>
              <a:endPara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54" name="TextBox 8"/>
            <p:cNvSpPr txBox="1">
              <a:spLocks noChangeArrowheads="1"/>
            </p:cNvSpPr>
            <p:nvPr/>
          </p:nvSpPr>
          <p:spPr bwMode="auto">
            <a:xfrm>
              <a:off x="922923" y="1322034"/>
              <a:ext cx="566868" cy="6159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4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25</a:t>
              </a:r>
              <a:endPara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cxnSp>
          <p:nvCxnSpPr>
            <p:cNvPr id="255" name="直接连接符 254"/>
            <p:cNvCxnSpPr/>
            <p:nvPr/>
          </p:nvCxnSpPr>
          <p:spPr bwMode="auto">
            <a:xfrm>
              <a:off x="932034" y="1413634"/>
              <a:ext cx="298297" cy="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56" name="组合 51"/>
          <p:cNvGrpSpPr/>
          <p:nvPr/>
        </p:nvGrpSpPr>
        <p:grpSpPr bwMode="auto">
          <a:xfrm>
            <a:off x="3619309" y="843558"/>
            <a:ext cx="807232" cy="804403"/>
            <a:chOff x="932034" y="864754"/>
            <a:chExt cx="639781" cy="1073232"/>
          </a:xfrm>
        </p:grpSpPr>
        <p:sp>
          <p:nvSpPr>
            <p:cNvPr id="257" name="TextBox 8"/>
            <p:cNvSpPr txBox="1">
              <a:spLocks noChangeArrowheads="1"/>
            </p:cNvSpPr>
            <p:nvPr/>
          </p:nvSpPr>
          <p:spPr bwMode="auto">
            <a:xfrm>
              <a:off x="932034" y="864754"/>
              <a:ext cx="639781" cy="6159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4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3</a:t>
              </a:r>
              <a:endPara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58" name="TextBox 8"/>
            <p:cNvSpPr txBox="1">
              <a:spLocks noChangeArrowheads="1"/>
            </p:cNvSpPr>
            <p:nvPr/>
          </p:nvSpPr>
          <p:spPr bwMode="auto">
            <a:xfrm>
              <a:off x="950768" y="1322034"/>
              <a:ext cx="566868" cy="6159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4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8</a:t>
              </a:r>
              <a:endPara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cxnSp>
          <p:nvCxnSpPr>
            <p:cNvPr id="259" name="直接连接符 258"/>
            <p:cNvCxnSpPr/>
            <p:nvPr/>
          </p:nvCxnSpPr>
          <p:spPr bwMode="auto">
            <a:xfrm>
              <a:off x="932034" y="1413634"/>
              <a:ext cx="298297" cy="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60" name="组合 51"/>
          <p:cNvGrpSpPr/>
          <p:nvPr/>
        </p:nvGrpSpPr>
        <p:grpSpPr bwMode="auto">
          <a:xfrm>
            <a:off x="6643645" y="843558"/>
            <a:ext cx="879105" cy="804403"/>
            <a:chOff x="875070" y="864754"/>
            <a:chExt cx="696745" cy="1073232"/>
          </a:xfrm>
        </p:grpSpPr>
        <p:sp>
          <p:nvSpPr>
            <p:cNvPr id="261" name="TextBox 8"/>
            <p:cNvSpPr txBox="1">
              <a:spLocks noChangeArrowheads="1"/>
            </p:cNvSpPr>
            <p:nvPr/>
          </p:nvSpPr>
          <p:spPr bwMode="auto">
            <a:xfrm>
              <a:off x="932034" y="864754"/>
              <a:ext cx="639781" cy="6159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4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8</a:t>
              </a:r>
              <a:endPara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62" name="TextBox 8"/>
            <p:cNvSpPr txBox="1">
              <a:spLocks noChangeArrowheads="1"/>
            </p:cNvSpPr>
            <p:nvPr/>
          </p:nvSpPr>
          <p:spPr bwMode="auto">
            <a:xfrm>
              <a:off x="875070" y="1322034"/>
              <a:ext cx="566868" cy="6159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4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15</a:t>
              </a:r>
              <a:endPara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cxnSp>
          <p:nvCxnSpPr>
            <p:cNvPr id="263" name="直接连接符 262"/>
            <p:cNvCxnSpPr/>
            <p:nvPr/>
          </p:nvCxnSpPr>
          <p:spPr bwMode="auto">
            <a:xfrm>
              <a:off x="932034" y="1413634"/>
              <a:ext cx="298297" cy="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"/>
                            </p:stCondLst>
                            <p:childTnLst>
                              <p:par>
                                <p:cTn id="5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37" grpId="0"/>
      <p:bldP spid="9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3568" y="1751774"/>
            <a:ext cx="7500895" cy="2620176"/>
          </a:xfrm>
          <a:prstGeom prst="rect">
            <a:avLst/>
          </a:prstGeom>
        </p:spPr>
      </p:pic>
      <p:sp>
        <p:nvSpPr>
          <p:cNvPr id="15" name="Text Box 5"/>
          <p:cNvSpPr txBox="1">
            <a:spLocks noChangeArrowheads="1"/>
          </p:cNvSpPr>
          <p:nvPr/>
        </p:nvSpPr>
        <p:spPr bwMode="auto">
          <a:xfrm>
            <a:off x="971600" y="1995686"/>
            <a:ext cx="7128792" cy="95410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800" b="1" dirty="0">
                <a:solidFill>
                  <a:schemeClr val="accent4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2800" b="1" dirty="0">
                <a:solidFill>
                  <a:schemeClr val="accent4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把小数化成分数，先把小数写成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分母是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100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1000……</a:t>
            </a:r>
            <a:r>
              <a:rPr lang="zh-CN" altLang="en-US" sz="2800" b="1" dirty="0">
                <a:solidFill>
                  <a:schemeClr val="accent4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的分数，再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约成最简分数。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Text Box 5"/>
          <p:cNvSpPr txBox="1">
            <a:spLocks noChangeArrowheads="1"/>
          </p:cNvSpPr>
          <p:nvPr/>
        </p:nvSpPr>
        <p:spPr bwMode="auto">
          <a:xfrm>
            <a:off x="971600" y="3057803"/>
            <a:ext cx="7056784" cy="95410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800" b="1" dirty="0">
                <a:solidFill>
                  <a:schemeClr val="accent4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2800" b="1" dirty="0">
                <a:solidFill>
                  <a:schemeClr val="accent4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把分数化成小数，用分数的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分子除以分母，</a:t>
            </a:r>
            <a:r>
              <a:rPr lang="zh-CN" altLang="en-US" sz="2800" b="1" dirty="0">
                <a:solidFill>
                  <a:schemeClr val="accent4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除不尽的根据需要保留几位小数。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Rectangle 5"/>
          <p:cNvSpPr>
            <a:spLocks noChangeArrowheads="1"/>
          </p:cNvSpPr>
          <p:nvPr/>
        </p:nvSpPr>
        <p:spPr bwMode="auto">
          <a:xfrm>
            <a:off x="783813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sp>
        <p:nvSpPr>
          <p:cNvPr id="22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4" name="图片 23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5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2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688" y="1059582"/>
            <a:ext cx="5437285" cy="4130864"/>
          </a:xfrm>
          <a:prstGeom prst="rect">
            <a:avLst/>
          </a:prstGeom>
        </p:spPr>
      </p:pic>
      <p:sp>
        <p:nvSpPr>
          <p:cNvPr id="3" name="矩形 4"/>
          <p:cNvSpPr>
            <a:spLocks noChangeArrowheads="1"/>
          </p:cNvSpPr>
          <p:nvPr/>
        </p:nvSpPr>
        <p:spPr bwMode="auto">
          <a:xfrm>
            <a:off x="3178852" y="1635646"/>
            <a:ext cx="3913428" cy="15465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课本：</a:t>
            </a:r>
            <a:endParaRPr lang="en-US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5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页第</a:t>
            </a:r>
            <a:r>
              <a:rPr lang="en-US" altLang="zh-CN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题</a:t>
            </a:r>
            <a:endParaRPr lang="en-US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193" y="494144"/>
            <a:ext cx="366861" cy="456339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6" name="图片 5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7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8" name="文本框 14"/>
          <p:cNvSpPr txBox="1"/>
          <p:nvPr/>
        </p:nvSpPr>
        <p:spPr>
          <a:xfrm>
            <a:off x="611560" y="425882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课后作业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4"/>
          <p:cNvSpPr>
            <a:spLocks noChangeArrowheads="1"/>
          </p:cNvSpPr>
          <p:nvPr/>
        </p:nvSpPr>
        <p:spPr bwMode="auto">
          <a:xfrm>
            <a:off x="2915816" y="555526"/>
            <a:ext cx="4062689" cy="58477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想一想，填一填。</a:t>
            </a:r>
            <a:endParaRPr lang="zh-CN" altLang="en-US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Text Box 5"/>
          <p:cNvSpPr txBox="1">
            <a:spLocks noChangeArrowheads="1"/>
          </p:cNvSpPr>
          <p:nvPr/>
        </p:nvSpPr>
        <p:spPr bwMode="auto">
          <a:xfrm>
            <a:off x="1162092" y="1204116"/>
            <a:ext cx="4850918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chemeClr val="accent4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dirty="0">
                <a:solidFill>
                  <a:schemeClr val="accent4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>
                <a:solidFill>
                  <a:schemeClr val="accent4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en-US" altLang="zh-CN" sz="2400" b="1" dirty="0">
                <a:solidFill>
                  <a:schemeClr val="accent4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0.5</a:t>
            </a:r>
            <a:r>
              <a:rPr lang="zh-CN" altLang="en-US" sz="2400" b="1" dirty="0">
                <a:solidFill>
                  <a:schemeClr val="accent4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表示（   ）分之（   ）。</a:t>
            </a:r>
            <a:endParaRPr lang="zh-CN" altLang="en-US" sz="2400" b="1" dirty="0">
              <a:solidFill>
                <a:schemeClr val="accent4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Text Box 5"/>
          <p:cNvSpPr txBox="1">
            <a:spLocks noChangeArrowheads="1"/>
          </p:cNvSpPr>
          <p:nvPr/>
        </p:nvSpPr>
        <p:spPr bwMode="auto">
          <a:xfrm>
            <a:off x="1162091" y="1803469"/>
            <a:ext cx="6697355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chemeClr val="accent4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dirty="0">
                <a:solidFill>
                  <a:schemeClr val="accent4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b="1" dirty="0">
                <a:solidFill>
                  <a:schemeClr val="accent4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en-US" altLang="zh-CN" sz="2400" b="1" dirty="0">
                <a:solidFill>
                  <a:schemeClr val="accent4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0.15</a:t>
            </a:r>
            <a:r>
              <a:rPr lang="zh-CN" altLang="en-US" sz="2400" b="1" dirty="0">
                <a:solidFill>
                  <a:schemeClr val="accent4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表示（   ）分之（      ）。</a:t>
            </a:r>
            <a:endParaRPr lang="zh-CN" altLang="en-US" sz="2400" b="1" dirty="0">
              <a:solidFill>
                <a:schemeClr val="accent4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Text Box 5"/>
          <p:cNvSpPr txBox="1">
            <a:spLocks noChangeArrowheads="1"/>
          </p:cNvSpPr>
          <p:nvPr/>
        </p:nvSpPr>
        <p:spPr bwMode="auto">
          <a:xfrm>
            <a:off x="1162092" y="2357467"/>
            <a:ext cx="7802396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chemeClr val="accent4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dirty="0">
                <a:solidFill>
                  <a:schemeClr val="accent4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400" b="1" dirty="0">
                <a:solidFill>
                  <a:schemeClr val="accent4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en-US" altLang="zh-CN" sz="2400" b="1" dirty="0">
                <a:solidFill>
                  <a:schemeClr val="accent4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0.125</a:t>
            </a:r>
            <a:r>
              <a:rPr lang="zh-CN" altLang="en-US" sz="2400" b="1" dirty="0">
                <a:solidFill>
                  <a:schemeClr val="accent4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表示（    </a:t>
            </a:r>
            <a:r>
              <a:rPr lang="zh-CN" altLang="en-US" sz="2400" b="1" dirty="0" smtClean="0">
                <a:solidFill>
                  <a:schemeClr val="accent4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）分之（             ）。</a:t>
            </a:r>
            <a:endParaRPr lang="zh-CN" altLang="en-US" sz="2400" b="1" dirty="0">
              <a:solidFill>
                <a:schemeClr val="accent4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Text Box 5"/>
          <p:cNvSpPr txBox="1">
            <a:spLocks noChangeArrowheads="1"/>
          </p:cNvSpPr>
          <p:nvPr/>
        </p:nvSpPr>
        <p:spPr bwMode="auto">
          <a:xfrm>
            <a:off x="1171421" y="2955597"/>
            <a:ext cx="7084573" cy="8309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solidFill>
                  <a:schemeClr val="accent4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dirty="0" smtClean="0">
                <a:solidFill>
                  <a:schemeClr val="accent4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400" b="1" dirty="0">
                <a:solidFill>
                  <a:schemeClr val="accent4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）一位小数表示（   ）分之几，两位小数表示（   ）分之几，三位小数表示（   ）分之几。</a:t>
            </a:r>
            <a:endParaRPr lang="zh-CN" altLang="en-US" sz="2400" b="1" dirty="0">
              <a:solidFill>
                <a:schemeClr val="accent4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Text Box 5"/>
          <p:cNvSpPr txBox="1">
            <a:spLocks noChangeArrowheads="1"/>
          </p:cNvSpPr>
          <p:nvPr/>
        </p:nvSpPr>
        <p:spPr bwMode="auto">
          <a:xfrm>
            <a:off x="3330528" y="1200069"/>
            <a:ext cx="495860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十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Text Box 5"/>
          <p:cNvSpPr txBox="1">
            <a:spLocks noChangeArrowheads="1"/>
          </p:cNvSpPr>
          <p:nvPr/>
        </p:nvSpPr>
        <p:spPr bwMode="auto">
          <a:xfrm>
            <a:off x="5058720" y="1155397"/>
            <a:ext cx="495860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五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Text Box 5"/>
          <p:cNvSpPr txBox="1">
            <a:spLocks noChangeArrowheads="1"/>
          </p:cNvSpPr>
          <p:nvPr/>
        </p:nvSpPr>
        <p:spPr bwMode="auto">
          <a:xfrm>
            <a:off x="3546552" y="1803469"/>
            <a:ext cx="495860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百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Text Box 5"/>
          <p:cNvSpPr txBox="1">
            <a:spLocks noChangeArrowheads="1"/>
          </p:cNvSpPr>
          <p:nvPr/>
        </p:nvSpPr>
        <p:spPr bwMode="auto">
          <a:xfrm>
            <a:off x="5308373" y="1803469"/>
            <a:ext cx="966287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十五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Text Box 5"/>
          <p:cNvSpPr txBox="1">
            <a:spLocks noChangeArrowheads="1"/>
          </p:cNvSpPr>
          <p:nvPr/>
        </p:nvSpPr>
        <p:spPr bwMode="auto">
          <a:xfrm>
            <a:off x="3762576" y="2307525"/>
            <a:ext cx="495860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千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Text Box 5"/>
          <p:cNvSpPr txBox="1">
            <a:spLocks noChangeArrowheads="1"/>
          </p:cNvSpPr>
          <p:nvPr/>
        </p:nvSpPr>
        <p:spPr bwMode="auto">
          <a:xfrm>
            <a:off x="5714576" y="2357467"/>
            <a:ext cx="2288276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一百二十五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Text Box 5"/>
          <p:cNvSpPr txBox="1">
            <a:spLocks noChangeArrowheads="1"/>
          </p:cNvSpPr>
          <p:nvPr/>
        </p:nvSpPr>
        <p:spPr bwMode="auto">
          <a:xfrm>
            <a:off x="4122616" y="2811581"/>
            <a:ext cx="495860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十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Text Box 5"/>
          <p:cNvSpPr txBox="1">
            <a:spLocks noChangeArrowheads="1"/>
          </p:cNvSpPr>
          <p:nvPr/>
        </p:nvSpPr>
        <p:spPr bwMode="auto">
          <a:xfrm>
            <a:off x="1547664" y="3221563"/>
            <a:ext cx="495860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百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Text Box 5"/>
          <p:cNvSpPr txBox="1">
            <a:spLocks noChangeArrowheads="1"/>
          </p:cNvSpPr>
          <p:nvPr/>
        </p:nvSpPr>
        <p:spPr bwMode="auto">
          <a:xfrm>
            <a:off x="5724128" y="3221563"/>
            <a:ext cx="495860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千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情境导</a:t>
            </a:r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36" name="图片 3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2" y="492072"/>
            <a:ext cx="366860" cy="456339"/>
          </a:xfrm>
          <a:prstGeom prst="rect">
            <a:avLst/>
          </a:prstGeom>
        </p:spPr>
      </p:pic>
      <p:grpSp>
        <p:nvGrpSpPr>
          <p:cNvPr id="37" name="组合 36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8" name="图片 37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9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0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" name="组合 39"/>
          <p:cNvGrpSpPr/>
          <p:nvPr/>
        </p:nvGrpSpPr>
        <p:grpSpPr>
          <a:xfrm>
            <a:off x="1187624" y="3435846"/>
            <a:ext cx="6587480" cy="1054491"/>
            <a:chOff x="937909" y="3836157"/>
            <a:chExt cx="6587480" cy="1054491"/>
          </a:xfrm>
        </p:grpSpPr>
        <p:pic>
          <p:nvPicPr>
            <p:cNvPr id="38" name="Picture 3"/>
            <p:cNvPicPr>
              <a:picLocks noChangeAspect="1" noChangeArrowheads="1"/>
            </p:cNvPicPr>
            <p:nvPr/>
          </p:nvPicPr>
          <p:blipFill>
            <a:blip r:embed="rId1" cstate="print"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backgroundRemoval t="0" b="100000" l="0" r="100000">
                          <a14:foregroundMark x1="63920" y1="36889" x2="58352" y2="45778"/>
                          <a14:foregroundMark x1="42094" y1="33111" x2="34744" y2="34000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937909" y="3836157"/>
              <a:ext cx="1052147" cy="10544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0" name="圆角矩形标注 9"/>
            <p:cNvSpPr/>
            <p:nvPr/>
          </p:nvSpPr>
          <p:spPr>
            <a:xfrm>
              <a:off x="2018029" y="4196197"/>
              <a:ext cx="5507360" cy="486054"/>
            </a:xfrm>
            <a:prstGeom prst="wedgeRoundRectCallout">
              <a:avLst>
                <a:gd name="adj1" fmla="val -54490"/>
                <a:gd name="adj2" fmla="val 4876"/>
                <a:gd name="adj3" fmla="val 16667"/>
              </a:avLst>
            </a:prstGeom>
            <a:no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28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说一说分数和除法有什么关系。</a:t>
              </a:r>
              <a:endPara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9" name="矩形 4"/>
          <p:cNvSpPr>
            <a:spLocks noChangeArrowheads="1"/>
          </p:cNvSpPr>
          <p:nvPr/>
        </p:nvSpPr>
        <p:spPr bwMode="auto">
          <a:xfrm>
            <a:off x="2843808" y="267494"/>
            <a:ext cx="3587462" cy="58477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想一想，填一填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1219040" y="771550"/>
            <a:ext cx="3432011" cy="1058131"/>
            <a:chOff x="1601787" y="2000449"/>
            <a:chExt cx="3783551" cy="1410841"/>
          </a:xfrm>
        </p:grpSpPr>
        <p:sp>
          <p:nvSpPr>
            <p:cNvPr id="12" name="Text Box 5"/>
            <p:cNvSpPr txBox="1">
              <a:spLocks noChangeArrowheads="1"/>
            </p:cNvSpPr>
            <p:nvPr/>
          </p:nvSpPr>
          <p:spPr bwMode="auto">
            <a:xfrm>
              <a:off x="2123728" y="2303294"/>
              <a:ext cx="3261610" cy="110799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en-US" altLang="zh-CN" sz="2400" b="1">
                  <a:solidFill>
                    <a:schemeClr val="accent4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=(    </a:t>
              </a:r>
              <a:r>
                <a:rPr lang="en-US" altLang="zh-CN" sz="2400" b="1" smtClean="0">
                  <a:solidFill>
                    <a:schemeClr val="accent4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)÷</a:t>
              </a:r>
              <a:r>
                <a:rPr lang="zh-CN" altLang="en-US" sz="2400" b="1" dirty="0">
                  <a:solidFill>
                    <a:schemeClr val="accent4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（    ）</a:t>
              </a:r>
              <a:endParaRPr lang="zh-CN" altLang="en-US" sz="2400" b="1" dirty="0">
                <a:solidFill>
                  <a:schemeClr val="accent4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aphicFrame>
          <p:nvGraphicFramePr>
            <p:cNvPr id="13" name="对象 12"/>
            <p:cNvGraphicFramePr>
              <a:graphicFrameLocks noChangeAspect="1"/>
            </p:cNvGraphicFramePr>
            <p:nvPr/>
          </p:nvGraphicFramePr>
          <p:xfrm>
            <a:off x="1601787" y="2000449"/>
            <a:ext cx="539750" cy="10795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114" name="Equation" r:id="rId3" imgW="4876800" imgH="9753600" progId="">
                    <p:embed/>
                  </p:oleObj>
                </mc:Choice>
                <mc:Fallback>
                  <p:oleObj name="Equation" r:id="rId3" imgW="4876800" imgH="9753600" progId="">
                    <p:embed/>
                    <p:pic>
                      <p:nvPicPr>
                        <p:cNvPr id="0" name="图片 2113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601787" y="2000449"/>
                          <a:ext cx="539750" cy="1079500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14" name="组合 13"/>
          <p:cNvGrpSpPr/>
          <p:nvPr/>
        </p:nvGrpSpPr>
        <p:grpSpPr>
          <a:xfrm>
            <a:off x="4933142" y="789088"/>
            <a:ext cx="2910634" cy="1085541"/>
            <a:chOff x="5287665" y="1972079"/>
            <a:chExt cx="3208771" cy="1447387"/>
          </a:xfrm>
        </p:grpSpPr>
        <p:graphicFrame>
          <p:nvGraphicFramePr>
            <p:cNvPr id="15" name="Object 10"/>
            <p:cNvGraphicFramePr>
              <a:graphicFrameLocks noChangeAspect="1"/>
            </p:cNvGraphicFramePr>
            <p:nvPr/>
          </p:nvGraphicFramePr>
          <p:xfrm>
            <a:off x="5287665" y="1972079"/>
            <a:ext cx="383641" cy="111604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115" name="Equation" r:id="rId5" imgW="3352800" imgH="9753600" progId="">
                    <p:embed/>
                  </p:oleObj>
                </mc:Choice>
                <mc:Fallback>
                  <p:oleObj name="Equation" r:id="rId5" imgW="3352800" imgH="9753600" progId="">
                    <p:embed/>
                    <p:pic>
                      <p:nvPicPr>
                        <p:cNvPr id="0" name="图片 2114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5287665" y="1972079"/>
                          <a:ext cx="383641" cy="1116045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6" name="Text Box 5"/>
            <p:cNvSpPr txBox="1">
              <a:spLocks noChangeArrowheads="1"/>
            </p:cNvSpPr>
            <p:nvPr/>
          </p:nvSpPr>
          <p:spPr bwMode="auto">
            <a:xfrm>
              <a:off x="5616116" y="2311470"/>
              <a:ext cx="2880320" cy="110799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en-US" altLang="zh-CN" sz="2400" b="1">
                  <a:solidFill>
                    <a:schemeClr val="accent4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=(  </a:t>
              </a:r>
              <a:r>
                <a:rPr lang="en-US" altLang="zh-CN" sz="2400" b="1" smtClean="0">
                  <a:solidFill>
                    <a:schemeClr val="accent4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 </a:t>
              </a:r>
              <a:r>
                <a:rPr lang="en-US" altLang="zh-CN" sz="2400" b="1" dirty="0">
                  <a:solidFill>
                    <a:schemeClr val="accent4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)÷</a:t>
              </a:r>
              <a:r>
                <a:rPr lang="zh-CN" altLang="en-US" sz="2400" b="1" dirty="0">
                  <a:solidFill>
                    <a:schemeClr val="accent4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（    ）</a:t>
              </a:r>
              <a:endParaRPr lang="zh-CN" altLang="en-US" sz="2400" b="1" dirty="0">
                <a:solidFill>
                  <a:schemeClr val="accent4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1187624" y="1707654"/>
            <a:ext cx="3086147" cy="1058131"/>
            <a:chOff x="1601787" y="2000449"/>
            <a:chExt cx="3402261" cy="1410841"/>
          </a:xfrm>
        </p:grpSpPr>
        <p:sp>
          <p:nvSpPr>
            <p:cNvPr id="18" name="Text Box 5"/>
            <p:cNvSpPr txBox="1">
              <a:spLocks noChangeArrowheads="1"/>
            </p:cNvSpPr>
            <p:nvPr/>
          </p:nvSpPr>
          <p:spPr bwMode="auto">
            <a:xfrm>
              <a:off x="2123728" y="2303294"/>
              <a:ext cx="2880320" cy="110799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en-US" altLang="zh-CN" sz="2400" b="1">
                  <a:solidFill>
                    <a:schemeClr val="accent4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=(  </a:t>
              </a:r>
              <a:r>
                <a:rPr lang="en-US" altLang="zh-CN" sz="2400" b="1" smtClean="0">
                  <a:solidFill>
                    <a:schemeClr val="accent4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 </a:t>
              </a:r>
              <a:r>
                <a:rPr lang="en-US" altLang="zh-CN" sz="2400" b="1" dirty="0">
                  <a:solidFill>
                    <a:schemeClr val="accent4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)÷</a:t>
              </a:r>
              <a:r>
                <a:rPr lang="zh-CN" altLang="en-US" sz="2400" b="1" dirty="0">
                  <a:solidFill>
                    <a:schemeClr val="accent4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（    ）</a:t>
              </a:r>
              <a:endParaRPr lang="zh-CN" altLang="en-US" sz="2400" b="1" dirty="0">
                <a:solidFill>
                  <a:schemeClr val="accent4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aphicFrame>
          <p:nvGraphicFramePr>
            <p:cNvPr id="19" name="对象 18"/>
            <p:cNvGraphicFramePr>
              <a:graphicFrameLocks noChangeAspect="1"/>
            </p:cNvGraphicFramePr>
            <p:nvPr/>
          </p:nvGraphicFramePr>
          <p:xfrm>
            <a:off x="1601787" y="2000449"/>
            <a:ext cx="539750" cy="10795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116" name="Equation" r:id="rId7" imgW="4876800" imgH="9753600" progId="">
                    <p:embed/>
                  </p:oleObj>
                </mc:Choice>
                <mc:Fallback>
                  <p:oleObj name="Equation" r:id="rId7" imgW="4876800" imgH="9753600" progId="">
                    <p:embed/>
                    <p:pic>
                      <p:nvPicPr>
                        <p:cNvPr id="0" name="图片 2115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8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601787" y="2000449"/>
                          <a:ext cx="539750" cy="1079500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20" name="组合 19"/>
          <p:cNvGrpSpPr/>
          <p:nvPr/>
        </p:nvGrpSpPr>
        <p:grpSpPr>
          <a:xfrm>
            <a:off x="4819440" y="1635646"/>
            <a:ext cx="3101369" cy="1058279"/>
            <a:chOff x="1585006" y="2000251"/>
            <a:chExt cx="3419042" cy="1411039"/>
          </a:xfrm>
        </p:grpSpPr>
        <p:sp>
          <p:nvSpPr>
            <p:cNvPr id="21" name="Text Box 5"/>
            <p:cNvSpPr txBox="1">
              <a:spLocks noChangeArrowheads="1"/>
            </p:cNvSpPr>
            <p:nvPr/>
          </p:nvSpPr>
          <p:spPr bwMode="auto">
            <a:xfrm>
              <a:off x="2123729" y="2303294"/>
              <a:ext cx="2880319" cy="110799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en-US" altLang="zh-CN" sz="2400" b="1">
                  <a:solidFill>
                    <a:schemeClr val="accent4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=(  </a:t>
              </a:r>
              <a:r>
                <a:rPr lang="en-US" altLang="zh-CN" sz="2400" b="1" smtClean="0">
                  <a:solidFill>
                    <a:schemeClr val="accent4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 </a:t>
              </a:r>
              <a:r>
                <a:rPr lang="en-US" altLang="zh-CN" sz="2400" b="1" dirty="0">
                  <a:solidFill>
                    <a:schemeClr val="accent4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)÷</a:t>
              </a:r>
              <a:r>
                <a:rPr lang="zh-CN" altLang="en-US" sz="2400" b="1" dirty="0">
                  <a:solidFill>
                    <a:schemeClr val="accent4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（    ）</a:t>
              </a:r>
              <a:endParaRPr lang="zh-CN" altLang="en-US" sz="2400" b="1" dirty="0">
                <a:solidFill>
                  <a:schemeClr val="accent4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aphicFrame>
          <p:nvGraphicFramePr>
            <p:cNvPr id="22" name="对象 21"/>
            <p:cNvGraphicFramePr>
              <a:graphicFrameLocks noChangeAspect="1"/>
            </p:cNvGraphicFramePr>
            <p:nvPr/>
          </p:nvGraphicFramePr>
          <p:xfrm>
            <a:off x="1585006" y="2000251"/>
            <a:ext cx="574675" cy="10795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117" name="Equation" r:id="rId9" imgW="5181600" imgH="9753600" progId="">
                    <p:embed/>
                  </p:oleObj>
                </mc:Choice>
                <mc:Fallback>
                  <p:oleObj name="Equation" r:id="rId9" imgW="5181600" imgH="9753600" progId="">
                    <p:embed/>
                    <p:pic>
                      <p:nvPicPr>
                        <p:cNvPr id="0" name="图片 2116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0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585006" y="2000251"/>
                          <a:ext cx="574675" cy="1079500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23" name="组合 22"/>
          <p:cNvGrpSpPr/>
          <p:nvPr/>
        </p:nvGrpSpPr>
        <p:grpSpPr>
          <a:xfrm>
            <a:off x="1835696" y="2529326"/>
            <a:ext cx="4680520" cy="1069700"/>
            <a:chOff x="1474013" y="4286860"/>
            <a:chExt cx="6240695" cy="1426265"/>
          </a:xfrm>
        </p:grpSpPr>
        <p:sp>
          <p:nvSpPr>
            <p:cNvPr id="24" name="Text Box 5"/>
            <p:cNvSpPr txBox="1">
              <a:spLocks noChangeArrowheads="1"/>
            </p:cNvSpPr>
            <p:nvPr/>
          </p:nvSpPr>
          <p:spPr bwMode="auto">
            <a:xfrm>
              <a:off x="1474013" y="4607549"/>
              <a:ext cx="4896542" cy="69762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zh-CN" altLang="en-US" sz="2800" b="1" dirty="0">
                  <a:solidFill>
                    <a:schemeClr val="accent4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被除数</a:t>
              </a:r>
              <a:r>
                <a:rPr lang="en-US" altLang="zh-CN" sz="2800" b="1" dirty="0">
                  <a:solidFill>
                    <a:schemeClr val="accent4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÷</a:t>
              </a:r>
              <a:r>
                <a:rPr lang="zh-CN" altLang="en-US" sz="2800" b="1" dirty="0">
                  <a:solidFill>
                    <a:schemeClr val="accent4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除法</a:t>
              </a:r>
              <a:r>
                <a:rPr lang="en-US" altLang="zh-CN" sz="2800" b="1" dirty="0">
                  <a:solidFill>
                    <a:schemeClr val="accent4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=   </a:t>
              </a:r>
              <a:endParaRPr lang="zh-CN" altLang="en-US" sz="2800" b="1" dirty="0">
                <a:solidFill>
                  <a:schemeClr val="accent4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25" name="直接连接符 24"/>
            <p:cNvCxnSpPr/>
            <p:nvPr/>
          </p:nvCxnSpPr>
          <p:spPr>
            <a:xfrm>
              <a:off x="5010702" y="5015504"/>
              <a:ext cx="2415974" cy="0"/>
            </a:xfrm>
            <a:prstGeom prst="line">
              <a:avLst/>
            </a:prstGeom>
            <a:ln w="25400">
              <a:solidFill>
                <a:srgbClr val="88659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Text Box 5"/>
            <p:cNvSpPr txBox="1">
              <a:spLocks noChangeArrowheads="1"/>
            </p:cNvSpPr>
            <p:nvPr/>
          </p:nvSpPr>
          <p:spPr bwMode="auto">
            <a:xfrm>
              <a:off x="4834389" y="4286860"/>
              <a:ext cx="2880319" cy="69762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en-US" altLang="zh-CN" sz="2800" b="1" dirty="0" smtClean="0">
                  <a:solidFill>
                    <a:schemeClr val="accent4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(        )</a:t>
              </a:r>
              <a:endParaRPr lang="zh-CN" altLang="en-US" sz="2800" b="1" dirty="0">
                <a:solidFill>
                  <a:schemeClr val="accent4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7" name="Text Box 5"/>
            <p:cNvSpPr txBox="1">
              <a:spLocks noChangeArrowheads="1"/>
            </p:cNvSpPr>
            <p:nvPr/>
          </p:nvSpPr>
          <p:spPr bwMode="auto">
            <a:xfrm>
              <a:off x="4834389" y="5015499"/>
              <a:ext cx="2880319" cy="69762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en-US" altLang="zh-CN" sz="2800" b="1" dirty="0">
                  <a:solidFill>
                    <a:schemeClr val="accent4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(      </a:t>
              </a:r>
              <a:r>
                <a:rPr lang="en-US" altLang="zh-CN" sz="2800" b="1" dirty="0" smtClean="0">
                  <a:solidFill>
                    <a:schemeClr val="accent4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 </a:t>
              </a:r>
              <a:r>
                <a:rPr lang="en-US" altLang="zh-CN" sz="2800" b="1" dirty="0" smtClean="0">
                  <a:solidFill>
                    <a:schemeClr val="accent4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)</a:t>
              </a:r>
              <a:endParaRPr lang="zh-CN" altLang="en-US" sz="2800" b="1" dirty="0">
                <a:solidFill>
                  <a:schemeClr val="accent4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8" name="Text Box 5"/>
          <p:cNvSpPr txBox="1">
            <a:spLocks noChangeArrowheads="1"/>
          </p:cNvSpPr>
          <p:nvPr/>
        </p:nvSpPr>
        <p:spPr bwMode="auto">
          <a:xfrm>
            <a:off x="2211640" y="843558"/>
            <a:ext cx="560160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Text Box 5"/>
          <p:cNvSpPr txBox="1">
            <a:spLocks noChangeArrowheads="1"/>
          </p:cNvSpPr>
          <p:nvPr/>
        </p:nvSpPr>
        <p:spPr bwMode="auto">
          <a:xfrm>
            <a:off x="3511360" y="843558"/>
            <a:ext cx="700600" cy="73866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Text Box 5"/>
          <p:cNvSpPr txBox="1">
            <a:spLocks noChangeArrowheads="1"/>
          </p:cNvSpPr>
          <p:nvPr/>
        </p:nvSpPr>
        <p:spPr bwMode="auto">
          <a:xfrm>
            <a:off x="5740032" y="896982"/>
            <a:ext cx="560160" cy="73866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Text Box 5"/>
          <p:cNvSpPr txBox="1">
            <a:spLocks noChangeArrowheads="1"/>
          </p:cNvSpPr>
          <p:nvPr/>
        </p:nvSpPr>
        <p:spPr bwMode="auto">
          <a:xfrm>
            <a:off x="7180192" y="896982"/>
            <a:ext cx="560160" cy="73866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Text Box 5"/>
          <p:cNvSpPr txBox="1">
            <a:spLocks noChangeArrowheads="1"/>
          </p:cNvSpPr>
          <p:nvPr/>
        </p:nvSpPr>
        <p:spPr bwMode="auto">
          <a:xfrm>
            <a:off x="2051720" y="1761078"/>
            <a:ext cx="881599" cy="73866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11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Text Box 5"/>
          <p:cNvSpPr txBox="1">
            <a:spLocks noChangeArrowheads="1"/>
          </p:cNvSpPr>
          <p:nvPr/>
        </p:nvSpPr>
        <p:spPr bwMode="auto">
          <a:xfrm>
            <a:off x="3579792" y="1761078"/>
            <a:ext cx="560160" cy="73866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" name="Text Box 5"/>
          <p:cNvSpPr txBox="1">
            <a:spLocks noChangeArrowheads="1"/>
          </p:cNvSpPr>
          <p:nvPr/>
        </p:nvSpPr>
        <p:spPr bwMode="auto">
          <a:xfrm>
            <a:off x="5724128" y="1689070"/>
            <a:ext cx="756729" cy="73866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14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Text Box 5"/>
          <p:cNvSpPr txBox="1">
            <a:spLocks noChangeArrowheads="1"/>
          </p:cNvSpPr>
          <p:nvPr/>
        </p:nvSpPr>
        <p:spPr bwMode="auto">
          <a:xfrm>
            <a:off x="7099041" y="1689070"/>
            <a:ext cx="785327" cy="73866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15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" name="Text Box 5"/>
          <p:cNvSpPr txBox="1">
            <a:spLocks noChangeArrowheads="1"/>
          </p:cNvSpPr>
          <p:nvPr/>
        </p:nvSpPr>
        <p:spPr bwMode="auto">
          <a:xfrm>
            <a:off x="4733658" y="2427734"/>
            <a:ext cx="3150710" cy="73866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被除数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" name="Text Box 5"/>
          <p:cNvSpPr txBox="1">
            <a:spLocks noChangeArrowheads="1"/>
          </p:cNvSpPr>
          <p:nvPr/>
        </p:nvSpPr>
        <p:spPr bwMode="auto">
          <a:xfrm>
            <a:off x="4861476" y="2943024"/>
            <a:ext cx="1597802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除数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2" name="组合 41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43" name="图片 42">
              <a:hlinkClick r:id="rId11" action="ppaction://hlinksldjump"/>
            </p:cNvPr>
            <p:cNvPicPr>
              <a:picLocks noChangeAspect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4" name="文本框 26">
              <a:hlinkClick r:id="rId1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8"/>
          <p:cNvSpPr txBox="1">
            <a:spLocks noChangeArrowheads="1"/>
          </p:cNvSpPr>
          <p:nvPr/>
        </p:nvSpPr>
        <p:spPr bwMode="auto">
          <a:xfrm>
            <a:off x="3203848" y="546815"/>
            <a:ext cx="312102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分钟赛跑。</a:t>
            </a:r>
            <a:endParaRPr lang="zh-CN" altLang="en-US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7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330" t="18629" r="67819" b="65741"/>
          <a:stretch>
            <a:fillRect/>
          </a:stretch>
        </p:blipFill>
        <p:spPr bwMode="auto">
          <a:xfrm>
            <a:off x="1430829" y="962354"/>
            <a:ext cx="1679418" cy="2079280"/>
          </a:xfrm>
          <a:prstGeom prst="round2Diag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图片 3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037" t="20001" r="36743" b="64935"/>
          <a:stretch>
            <a:fillRect/>
          </a:stretch>
        </p:blipFill>
        <p:spPr bwMode="auto">
          <a:xfrm>
            <a:off x="4139953" y="1131590"/>
            <a:ext cx="1936892" cy="1858695"/>
          </a:xfrm>
          <a:prstGeom prst="snipRound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1008936" y="3019765"/>
            <a:ext cx="269896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羚羊跑了</a:t>
            </a: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0.9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千米。</a:t>
            </a:r>
            <a:endParaRPr lang="zh-CN" altLang="en-US" sz="2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10" name="组合 6"/>
          <p:cNvGrpSpPr/>
          <p:nvPr/>
        </p:nvGrpSpPr>
        <p:grpSpPr bwMode="auto">
          <a:xfrm>
            <a:off x="3928725" y="2864782"/>
            <a:ext cx="3595603" cy="816705"/>
            <a:chOff x="3422916" y="2275917"/>
            <a:chExt cx="3208841" cy="816704"/>
          </a:xfrm>
        </p:grpSpPr>
        <p:sp>
          <p:nvSpPr>
            <p:cNvPr id="11" name="TextBox 8"/>
            <p:cNvSpPr txBox="1">
              <a:spLocks noChangeArrowheads="1"/>
            </p:cNvSpPr>
            <p:nvPr/>
          </p:nvSpPr>
          <p:spPr bwMode="auto">
            <a:xfrm>
              <a:off x="3422916" y="2401889"/>
              <a:ext cx="3208841" cy="4616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鸵鸟跑了   </a:t>
              </a:r>
              <a:r>
                <a:rPr lang="zh-CN" altLang="en-US" sz="24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千米</a:t>
              </a:r>
              <a:r>
                <a:rPr lang="zh-CN" altLang="en-US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。</a:t>
              </a:r>
              <a:endPara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12" name="组合 6"/>
            <p:cNvGrpSpPr/>
            <p:nvPr/>
          </p:nvGrpSpPr>
          <p:grpSpPr bwMode="auto">
            <a:xfrm>
              <a:off x="4639620" y="2275917"/>
              <a:ext cx="642624" cy="816704"/>
              <a:chOff x="825746" y="3690009"/>
              <a:chExt cx="642458" cy="815674"/>
            </a:xfrm>
          </p:grpSpPr>
          <p:sp>
            <p:nvSpPr>
              <p:cNvPr id="13" name="TextBox 8"/>
              <p:cNvSpPr txBox="1">
                <a:spLocks noChangeArrowheads="1"/>
              </p:cNvSpPr>
              <p:nvPr/>
            </p:nvSpPr>
            <p:spPr bwMode="auto">
              <a:xfrm>
                <a:off x="828516" y="3690009"/>
                <a:ext cx="639688" cy="46108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2400" b="1" dirty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4</a:t>
                </a:r>
                <a:endParaRPr lang="zh-CN" altLang="en-US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4" name="TextBox 8"/>
              <p:cNvSpPr txBox="1">
                <a:spLocks noChangeArrowheads="1"/>
              </p:cNvSpPr>
              <p:nvPr/>
            </p:nvSpPr>
            <p:spPr bwMode="auto">
              <a:xfrm>
                <a:off x="825748" y="4044601"/>
                <a:ext cx="531676" cy="46108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2400" b="1" dirty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5</a:t>
                </a:r>
                <a:endParaRPr lang="zh-CN" altLang="en-US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15" name="直接连接符 14"/>
              <p:cNvCxnSpPr/>
              <p:nvPr/>
            </p:nvCxnSpPr>
            <p:spPr>
              <a:xfrm>
                <a:off x="825746" y="4116518"/>
                <a:ext cx="268260" cy="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32" name="图片 3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3" y="479078"/>
            <a:ext cx="366860" cy="456339"/>
          </a:xfrm>
          <a:prstGeom prst="rect">
            <a:avLst/>
          </a:prstGeom>
        </p:spPr>
      </p:pic>
      <p:sp>
        <p:nvSpPr>
          <p:cNvPr id="33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探究新知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6" name="图片 35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2" name="文本框 26">
              <a:hlinkClick r:id="rId6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6084168" y="1491630"/>
            <a:ext cx="2664296" cy="1928243"/>
            <a:chOff x="6084168" y="1491630"/>
            <a:chExt cx="2664296" cy="1928243"/>
          </a:xfrm>
        </p:grpSpPr>
        <p:grpSp>
          <p:nvGrpSpPr>
            <p:cNvPr id="16" name="组合 13"/>
            <p:cNvGrpSpPr/>
            <p:nvPr/>
          </p:nvGrpSpPr>
          <p:grpSpPr bwMode="auto">
            <a:xfrm>
              <a:off x="6300192" y="1635646"/>
              <a:ext cx="2325688" cy="1784227"/>
              <a:chOff x="5227234" y="1447553"/>
              <a:chExt cx="2326184" cy="1785252"/>
            </a:xfrm>
          </p:grpSpPr>
          <p:sp>
            <p:nvSpPr>
              <p:cNvPr id="18" name="TextBox 62"/>
              <p:cNvSpPr txBox="1">
                <a:spLocks noChangeArrowheads="1"/>
              </p:cNvSpPr>
              <p:nvPr/>
            </p:nvSpPr>
            <p:spPr bwMode="auto">
              <a:xfrm>
                <a:off x="5227234" y="1447553"/>
                <a:ext cx="2326184" cy="52352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zh-CN" altLang="en-US" sz="2800" b="1" dirty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谁跑得快些？</a:t>
                </a:r>
                <a:endPara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pic>
            <p:nvPicPr>
              <p:cNvPr id="19" name="图片 3"/>
              <p:cNvPicPr>
                <a:picLocks noChangeAspect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555290" y="2291762"/>
                <a:ext cx="917699" cy="94104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2" name="云形标注 1"/>
            <p:cNvSpPr/>
            <p:nvPr/>
          </p:nvSpPr>
          <p:spPr>
            <a:xfrm>
              <a:off x="6084168" y="1491630"/>
              <a:ext cx="2664296" cy="792088"/>
            </a:xfrm>
            <a:prstGeom prst="cloudCallout">
              <a:avLst>
                <a:gd name="adj1" fmla="val 19208"/>
                <a:gd name="adj2" fmla="val 92735"/>
              </a:avLst>
            </a:prstGeom>
            <a:noFill/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674943" y="3651870"/>
            <a:ext cx="7257887" cy="975023"/>
            <a:chOff x="674943" y="3651870"/>
            <a:chExt cx="7257887" cy="975023"/>
          </a:xfrm>
        </p:grpSpPr>
        <p:grpSp>
          <p:nvGrpSpPr>
            <p:cNvPr id="41" name="组合 40"/>
            <p:cNvGrpSpPr/>
            <p:nvPr/>
          </p:nvGrpSpPr>
          <p:grpSpPr>
            <a:xfrm>
              <a:off x="674943" y="3651870"/>
              <a:ext cx="7065409" cy="975023"/>
              <a:chOff x="723767" y="3651870"/>
              <a:chExt cx="6313345" cy="975023"/>
            </a:xfrm>
          </p:grpSpPr>
          <p:sp>
            <p:nvSpPr>
              <p:cNvPr id="26" name="文本框 25"/>
              <p:cNvSpPr txBox="1"/>
              <p:nvPr/>
            </p:nvSpPr>
            <p:spPr>
              <a:xfrm>
                <a:off x="1768673" y="3743490"/>
                <a:ext cx="5268439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24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谁跑得快些，就是比较</a:t>
                </a:r>
                <a:r>
                  <a:rPr lang="en-US" altLang="zh-CN" sz="2400" b="1" dirty="0" smtClean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0.9</a:t>
                </a:r>
                <a:r>
                  <a:rPr lang="en-US" altLang="zh-CN" sz="24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 </a:t>
                </a:r>
                <a:r>
                  <a:rPr lang="zh-CN" altLang="en-US" sz="24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和    的</a:t>
                </a:r>
                <a:r>
                  <a:rPr lang="zh-CN" altLang="en-US" sz="2400" b="1" dirty="0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大小</a:t>
                </a:r>
                <a:r>
                  <a:rPr lang="zh-CN" altLang="en-US" sz="24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。</a:t>
                </a:r>
                <a:endPara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pic>
            <p:nvPicPr>
              <p:cNvPr id="35" name="Picture 3"/>
              <p:cNvPicPr>
                <a:picLocks noChangeAspect="1" noChangeArrowheads="1"/>
              </p:cNvPicPr>
              <p:nvPr/>
            </p:nvPicPr>
            <p:blipFill>
              <a:blip r:embed="rId8" cstate="print">
                <a:extLst>
                  <a:ext uri="{BEBA8EAE-BF5A-486C-A8C5-ECC9F3942E4B}">
                    <a14:imgProps xmlns:a14="http://schemas.microsoft.com/office/drawing/2010/main">
                      <a14:imgLayer r:embed="rId9">
                        <a14:imgEffect>
                          <a14:backgroundRemoval t="0" b="100000" l="0" r="100000">
                            <a14:foregroundMark x1="63920" y1="36889" x2="58352" y2="45778"/>
                            <a14:foregroundMark x1="42094" y1="33111" x2="34744" y2="34000"/>
                          </a14:backgroundRemoval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flipH="1">
                <a:off x="723767" y="3651870"/>
                <a:ext cx="972856" cy="97502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38" name="TextBox 8"/>
              <p:cNvSpPr txBox="1">
                <a:spLocks noChangeArrowheads="1"/>
              </p:cNvSpPr>
              <p:nvPr/>
            </p:nvSpPr>
            <p:spPr bwMode="auto">
              <a:xfrm>
                <a:off x="5560896" y="3656368"/>
                <a:ext cx="639754" cy="4001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4</a:t>
                </a:r>
                <a:endParaRPr lang="zh-CN" altLang="en-US" sz="20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39" name="TextBox 8"/>
              <p:cNvSpPr txBox="1">
                <a:spLocks noChangeArrowheads="1"/>
              </p:cNvSpPr>
              <p:nvPr/>
            </p:nvSpPr>
            <p:spPr bwMode="auto">
              <a:xfrm>
                <a:off x="5557217" y="4024822"/>
                <a:ext cx="531731" cy="4001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5</a:t>
                </a:r>
                <a:endParaRPr lang="zh-CN" altLang="en-US" sz="20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40" name="直接连接符 39"/>
              <p:cNvCxnSpPr/>
              <p:nvPr/>
            </p:nvCxnSpPr>
            <p:spPr bwMode="auto">
              <a:xfrm>
                <a:off x="5557217" y="4051064"/>
                <a:ext cx="268288" cy="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" name="云形标注 3"/>
            <p:cNvSpPr/>
            <p:nvPr/>
          </p:nvSpPr>
          <p:spPr>
            <a:xfrm>
              <a:off x="1691680" y="3700750"/>
              <a:ext cx="6241150" cy="815216"/>
            </a:xfrm>
            <a:prstGeom prst="cloudCallout">
              <a:avLst>
                <a:gd name="adj1" fmla="val -50310"/>
                <a:gd name="adj2" fmla="val 15764"/>
              </a:avLst>
            </a:prstGeom>
            <a:noFill/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8"/>
          <p:cNvSpPr txBox="1">
            <a:spLocks noChangeArrowheads="1"/>
          </p:cNvSpPr>
          <p:nvPr/>
        </p:nvSpPr>
        <p:spPr bwMode="auto">
          <a:xfrm>
            <a:off x="3251175" y="267494"/>
            <a:ext cx="312102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分钟赛跑。</a:t>
            </a:r>
            <a:endParaRPr lang="zh-CN" altLang="en-US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7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330" t="18629" r="67819" b="65741"/>
          <a:stretch>
            <a:fillRect/>
          </a:stretch>
        </p:blipFill>
        <p:spPr bwMode="auto">
          <a:xfrm>
            <a:off x="1835832" y="843558"/>
            <a:ext cx="1224000" cy="1515430"/>
          </a:xfrm>
          <a:prstGeom prst="round2Diag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图片 3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037" t="20001" r="36743" b="64935"/>
          <a:stretch>
            <a:fillRect/>
          </a:stretch>
        </p:blipFill>
        <p:spPr bwMode="auto">
          <a:xfrm>
            <a:off x="5207997" y="843558"/>
            <a:ext cx="1452235" cy="1393605"/>
          </a:xfrm>
          <a:prstGeom prst="snipRound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1331640" y="2264554"/>
            <a:ext cx="284032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羚羊跑了</a:t>
            </a: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0.9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千米。</a:t>
            </a:r>
            <a:endParaRPr lang="zh-CN" altLang="en-US" sz="2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10" name="组合 6"/>
          <p:cNvGrpSpPr/>
          <p:nvPr/>
        </p:nvGrpSpPr>
        <p:grpSpPr bwMode="auto">
          <a:xfrm>
            <a:off x="4716016" y="2067694"/>
            <a:ext cx="2736000" cy="609986"/>
            <a:chOff x="5283920" y="601310"/>
            <a:chExt cx="3208841" cy="1004683"/>
          </a:xfrm>
        </p:grpSpPr>
        <p:sp>
          <p:nvSpPr>
            <p:cNvPr id="11" name="TextBox 8"/>
            <p:cNvSpPr txBox="1">
              <a:spLocks noChangeArrowheads="1"/>
            </p:cNvSpPr>
            <p:nvPr/>
          </p:nvSpPr>
          <p:spPr bwMode="auto">
            <a:xfrm>
              <a:off x="5283920" y="901846"/>
              <a:ext cx="3208841" cy="4616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2400" b="1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鸵鸟跑了   </a:t>
              </a:r>
              <a:r>
                <a:rPr lang="zh-CN" altLang="en-US" sz="2400" b="1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千米</a:t>
              </a:r>
              <a:r>
                <a:rPr lang="zh-CN" altLang="en-US" sz="2400" b="1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。</a:t>
              </a:r>
              <a:endParaRPr lang="zh-CN" altLang="en-US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12" name="组合 6"/>
            <p:cNvGrpSpPr/>
            <p:nvPr/>
          </p:nvGrpSpPr>
          <p:grpSpPr bwMode="auto">
            <a:xfrm>
              <a:off x="6888519" y="601310"/>
              <a:ext cx="639854" cy="1004683"/>
              <a:chOff x="3074062" y="2017513"/>
              <a:chExt cx="639688" cy="1003415"/>
            </a:xfrm>
          </p:grpSpPr>
          <p:sp>
            <p:nvSpPr>
              <p:cNvPr id="13" name="TextBox 8"/>
              <p:cNvSpPr txBox="1">
                <a:spLocks noChangeArrowheads="1"/>
              </p:cNvSpPr>
              <p:nvPr/>
            </p:nvSpPr>
            <p:spPr bwMode="auto">
              <a:xfrm>
                <a:off x="3074062" y="2017513"/>
                <a:ext cx="639688" cy="46108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2400" b="1" dirty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4</a:t>
                </a:r>
                <a:endParaRPr lang="zh-CN" altLang="en-US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4" name="TextBox 8"/>
              <p:cNvSpPr txBox="1">
                <a:spLocks noChangeArrowheads="1"/>
              </p:cNvSpPr>
              <p:nvPr/>
            </p:nvSpPr>
            <p:spPr bwMode="auto">
              <a:xfrm>
                <a:off x="3074062" y="2559847"/>
                <a:ext cx="531675" cy="46108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2400" b="1" dirty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5</a:t>
                </a:r>
                <a:endParaRPr lang="zh-CN" altLang="en-US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15" name="直接连接符 14"/>
              <p:cNvCxnSpPr/>
              <p:nvPr/>
            </p:nvCxnSpPr>
            <p:spPr>
              <a:xfrm>
                <a:off x="3158490" y="2728225"/>
                <a:ext cx="268260" cy="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7" name="组合 26"/>
          <p:cNvGrpSpPr/>
          <p:nvPr/>
        </p:nvGrpSpPr>
        <p:grpSpPr>
          <a:xfrm>
            <a:off x="467544" y="2859782"/>
            <a:ext cx="4176464" cy="957527"/>
            <a:chOff x="1025564" y="2943440"/>
            <a:chExt cx="4176464" cy="957527"/>
          </a:xfrm>
        </p:grpSpPr>
        <p:grpSp>
          <p:nvGrpSpPr>
            <p:cNvPr id="17" name="组合 16"/>
            <p:cNvGrpSpPr/>
            <p:nvPr/>
          </p:nvGrpSpPr>
          <p:grpSpPr>
            <a:xfrm>
              <a:off x="1025564" y="2943440"/>
              <a:ext cx="4176464" cy="912893"/>
              <a:chOff x="965631" y="3018712"/>
              <a:chExt cx="4176464" cy="912893"/>
            </a:xfrm>
          </p:grpSpPr>
          <p:sp>
            <p:nvSpPr>
              <p:cNvPr id="31" name="MH_Other_1"/>
              <p:cNvSpPr/>
              <p:nvPr>
                <p:custDataLst>
                  <p:tags r:id="rId3"/>
                </p:custDataLst>
              </p:nvPr>
            </p:nvSpPr>
            <p:spPr>
              <a:xfrm>
                <a:off x="1124817" y="3018712"/>
                <a:ext cx="50006" cy="242888"/>
              </a:xfrm>
              <a:prstGeom prst="rect">
                <a:avLst/>
              </a:prstGeom>
              <a:solidFill>
                <a:srgbClr val="FE8B3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200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32" name="MH_SubTitle_1"/>
              <p:cNvSpPr/>
              <p:nvPr>
                <p:custDataLst>
                  <p:tags r:id="rId4"/>
                </p:custDataLst>
              </p:nvPr>
            </p:nvSpPr>
            <p:spPr>
              <a:xfrm>
                <a:off x="1217686" y="3018712"/>
                <a:ext cx="850106" cy="242888"/>
              </a:xfrm>
              <a:prstGeom prst="rect">
                <a:avLst/>
              </a:prstGeom>
              <a:solidFill>
                <a:srgbClr val="FE8B3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anchor="ctr">
                <a:noAutofit/>
              </a:bodyPr>
              <a:lstStyle/>
              <a:p>
                <a:pPr algn="ctr">
                  <a:defRPr/>
                </a:pPr>
                <a:r>
                  <a:rPr lang="zh-CN" altLang="en-US" sz="2000" b="1" dirty="0" smtClean="0">
                    <a:solidFill>
                      <a:srgbClr val="FFFFFF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方法一</a:t>
                </a:r>
                <a:endParaRPr lang="zh-CN" altLang="en-US" sz="2000" b="1" dirty="0">
                  <a:solidFill>
                    <a:srgbClr val="FFFFFF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33" name="MH_Text_1"/>
              <p:cNvSpPr>
                <a:spLocks noChangeArrowheads="1"/>
              </p:cNvSpPr>
              <p:nvPr>
                <p:custDataLst>
                  <p:tags r:id="rId5"/>
                </p:custDataLst>
              </p:nvPr>
            </p:nvSpPr>
            <p:spPr bwMode="auto">
              <a:xfrm>
                <a:off x="965631" y="3407730"/>
                <a:ext cx="4176464" cy="5238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 Narrow" panose="020B0606020202030204" pitchFamily="34" charset="0"/>
                    <a:ea typeface="微软雅黑" panose="020B0503020204020204" pitchFamily="34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 Narrow" panose="020B0606020202030204" pitchFamily="34" charset="0"/>
                    <a:ea typeface="微软雅黑" panose="020B0503020204020204" pitchFamily="34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 Narrow" panose="020B0606020202030204" pitchFamily="34" charset="0"/>
                    <a:ea typeface="微软雅黑" panose="020B0503020204020204" pitchFamily="34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 Narrow" panose="020B0606020202030204" pitchFamily="34" charset="0"/>
                    <a:ea typeface="微软雅黑" panose="020B0503020204020204" pitchFamily="34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 Narrow" panose="020B0606020202030204" pitchFamily="34" charset="0"/>
                    <a:ea typeface="微软雅黑" panose="020B0503020204020204" pitchFamily="34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 Narrow" panose="020B0606020202030204" pitchFamily="34" charset="0"/>
                    <a:ea typeface="微软雅黑" panose="020B0503020204020204" pitchFamily="34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 Narrow" panose="020B0606020202030204" pitchFamily="34" charset="0"/>
                    <a:ea typeface="微软雅黑" panose="020B0503020204020204" pitchFamily="34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 Narrow" panose="020B0606020202030204" pitchFamily="34" charset="0"/>
                    <a:ea typeface="微软雅黑" panose="020B0503020204020204" pitchFamily="34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 Narrow" panose="020B0606020202030204" pitchFamily="34" charset="0"/>
                    <a:ea typeface="微软雅黑" panose="020B0503020204020204" pitchFamily="34" charset="-122"/>
                  </a:defRPr>
                </a:lvl9pPr>
              </a:lstStyle>
              <a:p>
                <a:pPr eaLnBrk="1" hangingPunct="1">
                  <a:lnSpc>
                    <a:spcPct val="120000"/>
                  </a:lnSpc>
                </a:pPr>
                <a:r>
                  <a:rPr lang="zh-CN" altLang="en-US" sz="2400" b="1" dirty="0" smtClean="0">
                    <a:solidFill>
                      <a:srgbClr val="EE0076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先把   化成小数，再比较。</a:t>
                </a:r>
                <a:endParaRPr lang="zh-CN" altLang="en-US" sz="2400" b="1" dirty="0">
                  <a:solidFill>
                    <a:srgbClr val="EE0076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25" name="组合 24"/>
            <p:cNvGrpSpPr/>
            <p:nvPr/>
          </p:nvGrpSpPr>
          <p:grpSpPr>
            <a:xfrm>
              <a:off x="1790778" y="3132403"/>
              <a:ext cx="639754" cy="768564"/>
              <a:chOff x="1790778" y="3132403"/>
              <a:chExt cx="639754" cy="768564"/>
            </a:xfrm>
          </p:grpSpPr>
          <p:sp>
            <p:nvSpPr>
              <p:cNvPr id="36" name="TextBox 8"/>
              <p:cNvSpPr txBox="1">
                <a:spLocks noChangeArrowheads="1"/>
              </p:cNvSpPr>
              <p:nvPr/>
            </p:nvSpPr>
            <p:spPr bwMode="auto">
              <a:xfrm>
                <a:off x="1790778" y="3132403"/>
                <a:ext cx="639754" cy="4001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2000" b="1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4</a:t>
                </a:r>
                <a:endParaRPr lang="zh-CN" altLang="en-US" sz="2000" b="1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42" name="TextBox 8"/>
              <p:cNvSpPr txBox="1">
                <a:spLocks noChangeArrowheads="1"/>
              </p:cNvSpPr>
              <p:nvPr/>
            </p:nvSpPr>
            <p:spPr bwMode="auto">
              <a:xfrm>
                <a:off x="1824053" y="3500857"/>
                <a:ext cx="531731" cy="4001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5</a:t>
                </a:r>
                <a:endParaRPr lang="zh-CN" altLang="en-US" sz="20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43" name="直接连接符 42"/>
              <p:cNvCxnSpPr/>
              <p:nvPr/>
            </p:nvCxnSpPr>
            <p:spPr bwMode="auto">
              <a:xfrm>
                <a:off x="1830458" y="3527099"/>
                <a:ext cx="268288" cy="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6" name="组合 15"/>
          <p:cNvGrpSpPr/>
          <p:nvPr/>
        </p:nvGrpSpPr>
        <p:grpSpPr>
          <a:xfrm>
            <a:off x="5337002" y="2584854"/>
            <a:ext cx="2636491" cy="789459"/>
            <a:chOff x="5337002" y="2584854"/>
            <a:chExt cx="2636491" cy="789459"/>
          </a:xfrm>
        </p:grpSpPr>
        <p:sp>
          <p:nvSpPr>
            <p:cNvPr id="57" name="MH_Text_1"/>
            <p:cNvSpPr/>
            <p:nvPr>
              <p:custDataLst>
                <p:tags r:id="rId6"/>
              </p:custDataLst>
            </p:nvPr>
          </p:nvSpPr>
          <p:spPr>
            <a:xfrm>
              <a:off x="5902517" y="2793842"/>
              <a:ext cx="757715" cy="497988"/>
            </a:xfrm>
            <a:prstGeom prst="parallelogram">
              <a:avLst/>
            </a:prstGeom>
            <a:solidFill>
              <a:srgbClr val="D1F3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>
              <a:normAutofit fontScale="92500" lnSpcReduction="20000"/>
            </a:bodyPr>
            <a:lstStyle/>
            <a:p>
              <a:pPr algn="ctr">
                <a:lnSpc>
                  <a:spcPct val="130000"/>
                </a:lnSpc>
                <a:defRPr/>
              </a:pPr>
              <a:endParaRPr lang="en-US" altLang="zh-CN" sz="2000" b="1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44" name="组合 4"/>
            <p:cNvGrpSpPr/>
            <p:nvPr/>
          </p:nvGrpSpPr>
          <p:grpSpPr bwMode="auto">
            <a:xfrm>
              <a:off x="5337002" y="2584854"/>
              <a:ext cx="2636491" cy="789459"/>
              <a:chOff x="434757" y="2013395"/>
              <a:chExt cx="2270024" cy="789807"/>
            </a:xfrm>
          </p:grpSpPr>
          <p:sp>
            <p:nvSpPr>
              <p:cNvPr id="45" name="TextBox 8"/>
              <p:cNvSpPr txBox="1">
                <a:spLocks noChangeArrowheads="1"/>
              </p:cNvSpPr>
              <p:nvPr/>
            </p:nvSpPr>
            <p:spPr bwMode="auto">
              <a:xfrm>
                <a:off x="710783" y="2221800"/>
                <a:ext cx="1993998" cy="4002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zh-CN" altLang="en-US" sz="2000" b="1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＝</a:t>
                </a:r>
                <a:r>
                  <a:rPr lang="en-US" altLang="zh-CN" sz="2000" b="1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4÷5</a:t>
                </a:r>
                <a:r>
                  <a:rPr lang="zh-CN" altLang="en-US" sz="2000" b="1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＝</a:t>
                </a:r>
                <a:r>
                  <a:rPr lang="en-US" altLang="zh-CN" sz="2000" b="1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0.8</a:t>
                </a:r>
                <a:endParaRPr lang="zh-CN" altLang="en-US" sz="2000" b="1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grpSp>
            <p:nvGrpSpPr>
              <p:cNvPr id="46" name="组合 6"/>
              <p:cNvGrpSpPr/>
              <p:nvPr/>
            </p:nvGrpSpPr>
            <p:grpSpPr bwMode="auto">
              <a:xfrm>
                <a:off x="434757" y="2013395"/>
                <a:ext cx="549274" cy="789807"/>
                <a:chOff x="1273510" y="3656511"/>
                <a:chExt cx="549131" cy="788811"/>
              </a:xfrm>
            </p:grpSpPr>
            <p:sp>
              <p:nvSpPr>
                <p:cNvPr id="47" name="TextBox 8"/>
                <p:cNvSpPr txBox="1">
                  <a:spLocks noChangeArrowheads="1"/>
                </p:cNvSpPr>
                <p:nvPr/>
              </p:nvSpPr>
              <p:spPr bwMode="auto">
                <a:xfrm>
                  <a:off x="1277135" y="3656511"/>
                  <a:ext cx="315208" cy="39978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r>
                    <a:rPr lang="en-US" altLang="zh-CN" sz="2000" b="1">
                      <a:solidFill>
                        <a:srgbClr val="00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4</a:t>
                  </a:r>
                  <a:endParaRPr lang="zh-CN" altLang="en-US" sz="2000" b="1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48" name="TextBox 8"/>
                <p:cNvSpPr txBox="1">
                  <a:spLocks noChangeArrowheads="1"/>
                </p:cNvSpPr>
                <p:nvPr/>
              </p:nvSpPr>
              <p:spPr bwMode="auto">
                <a:xfrm>
                  <a:off x="1290965" y="4045540"/>
                  <a:ext cx="531676" cy="39978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r>
                    <a:rPr lang="en-US" altLang="zh-CN" sz="2000" b="1">
                      <a:solidFill>
                        <a:srgbClr val="00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5</a:t>
                  </a:r>
                  <a:endParaRPr lang="zh-CN" altLang="en-US" sz="2000" b="1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cxnSp>
              <p:nvCxnSpPr>
                <p:cNvPr id="49" name="直接连接符 48"/>
                <p:cNvCxnSpPr/>
                <p:nvPr/>
              </p:nvCxnSpPr>
              <p:spPr>
                <a:xfrm flipV="1">
                  <a:off x="1273510" y="4087572"/>
                  <a:ext cx="266465" cy="0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sp>
        <p:nvSpPr>
          <p:cNvPr id="50" name="TextBox 8"/>
          <p:cNvSpPr txBox="1">
            <a:spLocks noChangeArrowheads="1"/>
          </p:cNvSpPr>
          <p:nvPr/>
        </p:nvSpPr>
        <p:spPr bwMode="auto">
          <a:xfrm>
            <a:off x="5664280" y="3415374"/>
            <a:ext cx="165576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0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0.8</a:t>
            </a:r>
            <a:r>
              <a:rPr lang="zh-CN" altLang="en-US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＜</a:t>
            </a:r>
            <a:r>
              <a:rPr lang="en-US" altLang="zh-CN" sz="20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0.9</a:t>
            </a:r>
            <a:endParaRPr lang="zh-CN" altLang="en-US" sz="20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51" name="组合 10"/>
          <p:cNvGrpSpPr/>
          <p:nvPr/>
        </p:nvGrpSpPr>
        <p:grpSpPr bwMode="auto">
          <a:xfrm>
            <a:off x="5173811" y="3867150"/>
            <a:ext cx="2422525" cy="800220"/>
            <a:chOff x="1313192" y="5733256"/>
            <a:chExt cx="2421920" cy="800220"/>
          </a:xfrm>
        </p:grpSpPr>
        <p:sp>
          <p:nvSpPr>
            <p:cNvPr id="52" name="TextBox 8"/>
            <p:cNvSpPr txBox="1">
              <a:spLocks noChangeArrowheads="1"/>
            </p:cNvSpPr>
            <p:nvPr/>
          </p:nvSpPr>
          <p:spPr bwMode="auto">
            <a:xfrm>
              <a:off x="1313192" y="5947569"/>
              <a:ext cx="2421920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20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所以</a:t>
              </a:r>
              <a:r>
                <a:rPr lang="zh-CN" altLang="en-US" sz="20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    </a:t>
              </a:r>
              <a:r>
                <a:rPr lang="zh-CN" altLang="en-US" sz="2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＜</a:t>
              </a:r>
              <a:r>
                <a:rPr lang="en-US" altLang="zh-CN" sz="20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0.9</a:t>
              </a:r>
              <a:endParaRPr lang="zh-CN" altLang="en-US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53" name="组合 9"/>
            <p:cNvGrpSpPr/>
            <p:nvPr/>
          </p:nvGrpSpPr>
          <p:grpSpPr bwMode="auto">
            <a:xfrm>
              <a:off x="1982022" y="5733256"/>
              <a:ext cx="645762" cy="800220"/>
              <a:chOff x="1967568" y="5773109"/>
              <a:chExt cx="645762" cy="800220"/>
            </a:xfrm>
          </p:grpSpPr>
          <p:sp>
            <p:nvSpPr>
              <p:cNvPr id="54" name="TextBox 8"/>
              <p:cNvSpPr txBox="1">
                <a:spLocks noChangeArrowheads="1"/>
              </p:cNvSpPr>
              <p:nvPr/>
            </p:nvSpPr>
            <p:spPr bwMode="auto">
              <a:xfrm>
                <a:off x="1973477" y="5773109"/>
                <a:ext cx="639853" cy="4001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2000" b="1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4</a:t>
                </a:r>
                <a:endParaRPr lang="zh-CN" altLang="en-US" sz="2000" b="1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55" name="TextBox 8"/>
              <p:cNvSpPr txBox="1">
                <a:spLocks noChangeArrowheads="1"/>
              </p:cNvSpPr>
              <p:nvPr/>
            </p:nvSpPr>
            <p:spPr bwMode="auto">
              <a:xfrm>
                <a:off x="1967568" y="6173219"/>
                <a:ext cx="531813" cy="4001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2000" b="1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5</a:t>
                </a:r>
                <a:endParaRPr lang="zh-CN" altLang="en-US" sz="2000" b="1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56" name="直接连接符 55"/>
              <p:cNvCxnSpPr/>
              <p:nvPr/>
            </p:nvCxnSpPr>
            <p:spPr bwMode="auto">
              <a:xfrm>
                <a:off x="1967568" y="6201734"/>
                <a:ext cx="361860" cy="4762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58" name="TextBox 8"/>
          <p:cNvSpPr txBox="1">
            <a:spLocks noChangeArrowheads="1"/>
          </p:cNvSpPr>
          <p:nvPr/>
        </p:nvSpPr>
        <p:spPr bwMode="auto">
          <a:xfrm>
            <a:off x="1400767" y="3939902"/>
            <a:ext cx="302721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400" b="1" dirty="0" smtClean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答：羚羊跑得快。</a:t>
            </a:r>
            <a:endParaRPr lang="zh-CN" altLang="en-US" sz="2400" b="1" dirty="0">
              <a:solidFill>
                <a:srgbClr val="00B05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60" name="组合 59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61" name="图片 60">
              <a:hlinkClick r:id="rId7" action="ppaction://hlinksldjump"/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62" name="文本框 26">
              <a:hlinkClick r:id="rId9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/>
      <p:bldP spid="5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8" name="组合 8"/>
          <p:cNvGrpSpPr/>
          <p:nvPr/>
        </p:nvGrpSpPr>
        <p:grpSpPr bwMode="auto">
          <a:xfrm>
            <a:off x="4849877" y="2550415"/>
            <a:ext cx="1809750" cy="802972"/>
            <a:chOff x="3870645" y="3990155"/>
            <a:chExt cx="1810543" cy="802971"/>
          </a:xfrm>
        </p:grpSpPr>
        <p:sp>
          <p:nvSpPr>
            <p:cNvPr id="59" name="TextBox 8"/>
            <p:cNvSpPr txBox="1">
              <a:spLocks noChangeArrowheads="1"/>
            </p:cNvSpPr>
            <p:nvPr/>
          </p:nvSpPr>
          <p:spPr bwMode="auto">
            <a:xfrm>
              <a:off x="3870645" y="4163190"/>
              <a:ext cx="1505784" cy="4616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400" b="1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0.9</a:t>
              </a:r>
              <a:r>
                <a:rPr lang="zh-CN" altLang="en-US" sz="2400" b="1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＝</a:t>
              </a:r>
              <a:endParaRPr lang="zh-CN" altLang="en-US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60" name="组合 6"/>
            <p:cNvGrpSpPr/>
            <p:nvPr/>
          </p:nvGrpSpPr>
          <p:grpSpPr bwMode="auto">
            <a:xfrm>
              <a:off x="4617563" y="3990155"/>
              <a:ext cx="1063625" cy="802971"/>
              <a:chOff x="1060376" y="3645024"/>
              <a:chExt cx="1063352" cy="801958"/>
            </a:xfrm>
          </p:grpSpPr>
          <p:sp>
            <p:nvSpPr>
              <p:cNvPr id="61" name="TextBox 8"/>
              <p:cNvSpPr txBox="1">
                <a:spLocks noChangeArrowheads="1"/>
              </p:cNvSpPr>
              <p:nvPr/>
            </p:nvSpPr>
            <p:spPr bwMode="auto">
              <a:xfrm>
                <a:off x="1123999" y="3645024"/>
                <a:ext cx="639688" cy="46108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2400" b="1">
                    <a:solidFill>
                      <a:srgbClr val="EE0076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9</a:t>
                </a:r>
                <a:endParaRPr lang="zh-CN" altLang="en-US" sz="2400" b="1">
                  <a:solidFill>
                    <a:srgbClr val="EE0076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62" name="TextBox 8"/>
              <p:cNvSpPr txBox="1">
                <a:spLocks noChangeArrowheads="1"/>
              </p:cNvSpPr>
              <p:nvPr/>
            </p:nvSpPr>
            <p:spPr bwMode="auto">
              <a:xfrm>
                <a:off x="1060376" y="3985900"/>
                <a:ext cx="1063352" cy="46108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2400" b="1">
                    <a:solidFill>
                      <a:srgbClr val="EE0076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10</a:t>
                </a:r>
                <a:endParaRPr lang="zh-CN" altLang="en-US" sz="2400" b="1">
                  <a:solidFill>
                    <a:srgbClr val="EE0076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63" name="直接连接符 62"/>
              <p:cNvCxnSpPr/>
              <p:nvPr/>
            </p:nvCxnSpPr>
            <p:spPr>
              <a:xfrm flipV="1">
                <a:off x="1121123" y="4017645"/>
                <a:ext cx="377894" cy="9513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64" name="组合 7"/>
          <p:cNvGrpSpPr/>
          <p:nvPr/>
        </p:nvGrpSpPr>
        <p:grpSpPr bwMode="auto">
          <a:xfrm>
            <a:off x="6480479" y="2500526"/>
            <a:ext cx="1718166" cy="827297"/>
            <a:chOff x="5895758" y="4044062"/>
            <a:chExt cx="1716996" cy="826536"/>
          </a:xfrm>
        </p:grpSpPr>
        <p:grpSp>
          <p:nvGrpSpPr>
            <p:cNvPr id="65" name="组合 6"/>
            <p:cNvGrpSpPr/>
            <p:nvPr/>
          </p:nvGrpSpPr>
          <p:grpSpPr bwMode="auto">
            <a:xfrm>
              <a:off x="5895758" y="4044062"/>
              <a:ext cx="1084543" cy="812861"/>
              <a:chOff x="1124336" y="3664718"/>
              <a:chExt cx="1084265" cy="811836"/>
            </a:xfrm>
          </p:grpSpPr>
          <p:sp>
            <p:nvSpPr>
              <p:cNvPr id="71" name="TextBox 8"/>
              <p:cNvSpPr txBox="1">
                <a:spLocks noChangeArrowheads="1"/>
              </p:cNvSpPr>
              <p:nvPr/>
            </p:nvSpPr>
            <p:spPr bwMode="auto">
              <a:xfrm>
                <a:off x="1124336" y="3664718"/>
                <a:ext cx="639688" cy="46065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2400" b="1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4</a:t>
                </a:r>
                <a:endParaRPr lang="zh-CN" altLang="en-US" sz="2400" b="1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72" name="TextBox 8"/>
              <p:cNvSpPr txBox="1">
                <a:spLocks noChangeArrowheads="1"/>
              </p:cNvSpPr>
              <p:nvPr/>
            </p:nvSpPr>
            <p:spPr bwMode="auto">
              <a:xfrm>
                <a:off x="1145249" y="4015895"/>
                <a:ext cx="1063352" cy="46065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2400" b="1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5</a:t>
                </a:r>
                <a:endParaRPr lang="zh-CN" altLang="en-US" sz="2400" b="1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73" name="直接连接符 72"/>
              <p:cNvCxnSpPr/>
              <p:nvPr/>
            </p:nvCxnSpPr>
            <p:spPr>
              <a:xfrm>
                <a:off x="1131735" y="4079052"/>
                <a:ext cx="312445" cy="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66" name="组合 6"/>
            <p:cNvGrpSpPr/>
            <p:nvPr/>
          </p:nvGrpSpPr>
          <p:grpSpPr bwMode="auto">
            <a:xfrm>
              <a:off x="6549129" y="4048438"/>
              <a:ext cx="1063625" cy="822160"/>
              <a:chOff x="1069293" y="3668296"/>
              <a:chExt cx="1063352" cy="821123"/>
            </a:xfrm>
          </p:grpSpPr>
          <p:sp>
            <p:nvSpPr>
              <p:cNvPr id="68" name="TextBox 8"/>
              <p:cNvSpPr txBox="1">
                <a:spLocks noChangeArrowheads="1"/>
              </p:cNvSpPr>
              <p:nvPr/>
            </p:nvSpPr>
            <p:spPr bwMode="auto">
              <a:xfrm>
                <a:off x="1124831" y="3668296"/>
                <a:ext cx="639688" cy="46065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2400" b="1">
                    <a:solidFill>
                      <a:srgbClr val="EE0076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8</a:t>
                </a:r>
                <a:endParaRPr lang="zh-CN" altLang="en-US" sz="2400" b="1">
                  <a:solidFill>
                    <a:srgbClr val="EE0076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69" name="TextBox 8"/>
              <p:cNvSpPr txBox="1">
                <a:spLocks noChangeArrowheads="1"/>
              </p:cNvSpPr>
              <p:nvPr/>
            </p:nvSpPr>
            <p:spPr bwMode="auto">
              <a:xfrm>
                <a:off x="1069293" y="4028760"/>
                <a:ext cx="1063352" cy="46065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2400" b="1">
                    <a:solidFill>
                      <a:srgbClr val="EE0076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10</a:t>
                </a:r>
                <a:endParaRPr lang="zh-CN" altLang="en-US" sz="2400" b="1">
                  <a:solidFill>
                    <a:srgbClr val="EE0076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70" name="直接连接符 69"/>
              <p:cNvCxnSpPr/>
              <p:nvPr/>
            </p:nvCxnSpPr>
            <p:spPr>
              <a:xfrm>
                <a:off x="1132437" y="4078260"/>
                <a:ext cx="312444" cy="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67" name="TextBox 8"/>
            <p:cNvSpPr txBox="1">
              <a:spLocks noChangeArrowheads="1"/>
            </p:cNvSpPr>
            <p:nvPr/>
          </p:nvSpPr>
          <p:spPr bwMode="auto">
            <a:xfrm>
              <a:off x="6178802" y="4196911"/>
              <a:ext cx="579969" cy="4612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2400" b="1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＝</a:t>
              </a:r>
              <a:endParaRPr lang="zh-CN" altLang="en-US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74" name="组合 12"/>
          <p:cNvGrpSpPr/>
          <p:nvPr/>
        </p:nvGrpSpPr>
        <p:grpSpPr bwMode="auto">
          <a:xfrm>
            <a:off x="5249201" y="3107106"/>
            <a:ext cx="1866423" cy="832796"/>
            <a:chOff x="4288901" y="4750130"/>
            <a:chExt cx="1865638" cy="833808"/>
          </a:xfrm>
        </p:grpSpPr>
        <p:grpSp>
          <p:nvGrpSpPr>
            <p:cNvPr id="75" name="组合 81"/>
            <p:cNvGrpSpPr/>
            <p:nvPr/>
          </p:nvGrpSpPr>
          <p:grpSpPr bwMode="auto">
            <a:xfrm>
              <a:off x="4288901" y="4750130"/>
              <a:ext cx="646167" cy="833808"/>
              <a:chOff x="1975818" y="5793603"/>
              <a:chExt cx="646167" cy="833808"/>
            </a:xfrm>
          </p:grpSpPr>
          <p:sp>
            <p:nvSpPr>
              <p:cNvPr id="81" name="TextBox 8"/>
              <p:cNvSpPr txBox="1">
                <a:spLocks noChangeArrowheads="1"/>
              </p:cNvSpPr>
              <p:nvPr/>
            </p:nvSpPr>
            <p:spPr bwMode="auto">
              <a:xfrm>
                <a:off x="2053250" y="5793603"/>
                <a:ext cx="364135" cy="46222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2400" b="1">
                    <a:solidFill>
                      <a:srgbClr val="EE0076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9</a:t>
                </a:r>
                <a:endParaRPr lang="zh-CN" altLang="en-US" sz="2400" b="1">
                  <a:solidFill>
                    <a:srgbClr val="EE0076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82" name="TextBox 8"/>
              <p:cNvSpPr txBox="1">
                <a:spLocks noChangeArrowheads="1"/>
              </p:cNvSpPr>
              <p:nvPr/>
            </p:nvSpPr>
            <p:spPr bwMode="auto">
              <a:xfrm>
                <a:off x="1975818" y="6165185"/>
                <a:ext cx="646167" cy="46222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2400" b="1">
                    <a:solidFill>
                      <a:srgbClr val="EE0076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10</a:t>
                </a:r>
                <a:endParaRPr lang="zh-CN" altLang="en-US" sz="2400" b="1">
                  <a:solidFill>
                    <a:srgbClr val="EE0076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83" name="直接连接符 82"/>
              <p:cNvCxnSpPr/>
              <p:nvPr/>
            </p:nvCxnSpPr>
            <p:spPr bwMode="auto">
              <a:xfrm>
                <a:off x="2073969" y="6202132"/>
                <a:ext cx="263414" cy="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76" name="组合 85"/>
            <p:cNvGrpSpPr/>
            <p:nvPr/>
          </p:nvGrpSpPr>
          <p:grpSpPr bwMode="auto">
            <a:xfrm>
              <a:off x="5508372" y="4767271"/>
              <a:ext cx="646167" cy="801660"/>
              <a:chOff x="1970581" y="5815236"/>
              <a:chExt cx="646167" cy="801660"/>
            </a:xfrm>
          </p:grpSpPr>
          <p:sp>
            <p:nvSpPr>
              <p:cNvPr id="78" name="TextBox 8"/>
              <p:cNvSpPr txBox="1">
                <a:spLocks noChangeArrowheads="1"/>
              </p:cNvSpPr>
              <p:nvPr/>
            </p:nvSpPr>
            <p:spPr bwMode="auto">
              <a:xfrm>
                <a:off x="2025601" y="5815236"/>
                <a:ext cx="425270" cy="46222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2400" b="1">
                    <a:solidFill>
                      <a:srgbClr val="EE0076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8</a:t>
                </a:r>
                <a:endParaRPr lang="zh-CN" altLang="en-US" sz="2400" b="1">
                  <a:solidFill>
                    <a:srgbClr val="EE0076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79" name="TextBox 8"/>
              <p:cNvSpPr txBox="1">
                <a:spLocks noChangeArrowheads="1"/>
              </p:cNvSpPr>
              <p:nvPr/>
            </p:nvSpPr>
            <p:spPr bwMode="auto">
              <a:xfrm>
                <a:off x="1970581" y="6154670"/>
                <a:ext cx="646167" cy="46222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2400" b="1">
                    <a:solidFill>
                      <a:srgbClr val="EE0076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10</a:t>
                </a:r>
                <a:endParaRPr lang="zh-CN" altLang="en-US" sz="2400" b="1">
                  <a:solidFill>
                    <a:srgbClr val="EE0076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80" name="直接连接符 79"/>
              <p:cNvCxnSpPr/>
              <p:nvPr/>
            </p:nvCxnSpPr>
            <p:spPr bwMode="auto">
              <a:xfrm>
                <a:off x="2044145" y="6206624"/>
                <a:ext cx="290391" cy="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77" name="TextBox 8"/>
            <p:cNvSpPr txBox="1">
              <a:spLocks noChangeArrowheads="1"/>
            </p:cNvSpPr>
            <p:nvPr/>
          </p:nvSpPr>
          <p:spPr bwMode="auto">
            <a:xfrm>
              <a:off x="4953612" y="4970321"/>
              <a:ext cx="594019" cy="4622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2400" b="1">
                  <a:solidFill>
                    <a:srgbClr val="EE0076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＞</a:t>
              </a:r>
              <a:endParaRPr lang="zh-CN" altLang="en-US" sz="2400" b="1">
                <a:solidFill>
                  <a:srgbClr val="EE0076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84" name="组合 11"/>
          <p:cNvGrpSpPr/>
          <p:nvPr/>
        </p:nvGrpSpPr>
        <p:grpSpPr bwMode="auto">
          <a:xfrm>
            <a:off x="5076055" y="3840525"/>
            <a:ext cx="2044573" cy="803161"/>
            <a:chOff x="3980315" y="5550365"/>
            <a:chExt cx="2045838" cy="803452"/>
          </a:xfrm>
        </p:grpSpPr>
        <p:grpSp>
          <p:nvGrpSpPr>
            <p:cNvPr id="85" name="组合 77"/>
            <p:cNvGrpSpPr/>
            <p:nvPr/>
          </p:nvGrpSpPr>
          <p:grpSpPr bwMode="auto">
            <a:xfrm>
              <a:off x="5492047" y="5550365"/>
              <a:ext cx="534106" cy="803452"/>
              <a:chOff x="1935208" y="5772795"/>
              <a:chExt cx="534106" cy="803452"/>
            </a:xfrm>
          </p:grpSpPr>
          <p:sp>
            <p:nvSpPr>
              <p:cNvPr id="87" name="TextBox 8"/>
              <p:cNvSpPr txBox="1">
                <a:spLocks noChangeArrowheads="1"/>
              </p:cNvSpPr>
              <p:nvPr/>
            </p:nvSpPr>
            <p:spPr bwMode="auto">
              <a:xfrm>
                <a:off x="1935208" y="5772795"/>
                <a:ext cx="309519" cy="4618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2400" b="1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4</a:t>
                </a:r>
                <a:endParaRPr lang="zh-CN" altLang="en-US" sz="2400" b="1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88" name="TextBox 8"/>
              <p:cNvSpPr txBox="1">
                <a:spLocks noChangeArrowheads="1"/>
              </p:cNvSpPr>
              <p:nvPr/>
            </p:nvSpPr>
            <p:spPr bwMode="auto">
              <a:xfrm>
                <a:off x="1937501" y="6114415"/>
                <a:ext cx="531813" cy="4618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2400" b="1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5</a:t>
                </a:r>
                <a:endParaRPr lang="zh-CN" altLang="en-US" sz="2400" b="1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89" name="直接连接符 88"/>
              <p:cNvCxnSpPr/>
              <p:nvPr/>
            </p:nvCxnSpPr>
            <p:spPr bwMode="auto">
              <a:xfrm flipV="1">
                <a:off x="1937173" y="6195223"/>
                <a:ext cx="384413" cy="1588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86" name="TextBox 8"/>
            <p:cNvSpPr txBox="1">
              <a:spLocks noChangeArrowheads="1"/>
            </p:cNvSpPr>
            <p:nvPr/>
          </p:nvSpPr>
          <p:spPr bwMode="auto">
            <a:xfrm>
              <a:off x="3980315" y="5731194"/>
              <a:ext cx="1796783" cy="4618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2400" b="1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所以</a:t>
              </a:r>
              <a:r>
                <a:rPr lang="en-US" altLang="zh-CN" sz="2400" b="1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0.9</a:t>
              </a:r>
              <a:r>
                <a:rPr lang="zh-CN" altLang="en-US" sz="24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＞</a:t>
              </a:r>
              <a:endPara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94" name="TextBox 8"/>
          <p:cNvSpPr txBox="1">
            <a:spLocks noChangeArrowheads="1"/>
          </p:cNvSpPr>
          <p:nvPr/>
        </p:nvSpPr>
        <p:spPr bwMode="auto">
          <a:xfrm>
            <a:off x="1500715" y="3924913"/>
            <a:ext cx="314329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400" b="1" dirty="0" smtClean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答：羚羊跑得快。</a:t>
            </a:r>
            <a:endParaRPr lang="zh-CN" altLang="en-US" sz="2400" b="1" dirty="0">
              <a:solidFill>
                <a:srgbClr val="00B05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611560" y="2830165"/>
            <a:ext cx="4104456" cy="863564"/>
            <a:chOff x="611560" y="2830165"/>
            <a:chExt cx="4104456" cy="863564"/>
          </a:xfrm>
        </p:grpSpPr>
        <p:grpSp>
          <p:nvGrpSpPr>
            <p:cNvPr id="17" name="组合 16"/>
            <p:cNvGrpSpPr/>
            <p:nvPr/>
          </p:nvGrpSpPr>
          <p:grpSpPr>
            <a:xfrm>
              <a:off x="611560" y="2830165"/>
              <a:ext cx="4104456" cy="863564"/>
              <a:chOff x="1082835" y="3482694"/>
              <a:chExt cx="4104456" cy="863564"/>
            </a:xfrm>
          </p:grpSpPr>
          <p:sp>
            <p:nvSpPr>
              <p:cNvPr id="31" name="MH_Other_1"/>
              <p:cNvSpPr/>
              <p:nvPr>
                <p:custDataLst>
                  <p:tags r:id="rId1"/>
                </p:custDataLst>
              </p:nvPr>
            </p:nvSpPr>
            <p:spPr>
              <a:xfrm>
                <a:off x="1124817" y="3482694"/>
                <a:ext cx="50006" cy="242888"/>
              </a:xfrm>
              <a:prstGeom prst="rect">
                <a:avLst/>
              </a:prstGeom>
              <a:solidFill>
                <a:srgbClr val="FE8B3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200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32" name="MH_SubTitle_1"/>
              <p:cNvSpPr/>
              <p:nvPr>
                <p:custDataLst>
                  <p:tags r:id="rId2"/>
                </p:custDataLst>
              </p:nvPr>
            </p:nvSpPr>
            <p:spPr>
              <a:xfrm>
                <a:off x="1217686" y="3482694"/>
                <a:ext cx="850106" cy="242888"/>
              </a:xfrm>
              <a:prstGeom prst="rect">
                <a:avLst/>
              </a:prstGeom>
              <a:solidFill>
                <a:srgbClr val="FE8B3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anchor="ctr">
                <a:noAutofit/>
              </a:bodyPr>
              <a:lstStyle/>
              <a:p>
                <a:pPr algn="ctr">
                  <a:defRPr/>
                </a:pPr>
                <a:r>
                  <a:rPr lang="zh-CN" altLang="en-US" sz="2000" b="1" dirty="0" smtClean="0">
                    <a:solidFill>
                      <a:srgbClr val="FFFFFF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方法二</a:t>
                </a:r>
                <a:endParaRPr lang="zh-CN" altLang="en-US" sz="2000" b="1" dirty="0">
                  <a:solidFill>
                    <a:srgbClr val="FFFFFF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33" name="MH_Text_1"/>
              <p:cNvSpPr>
                <a:spLocks noChangeArrowheads="1"/>
              </p:cNvSpPr>
              <p:nvPr>
                <p:custDataLst>
                  <p:tags r:id="rId3"/>
                </p:custDataLst>
              </p:nvPr>
            </p:nvSpPr>
            <p:spPr bwMode="auto">
              <a:xfrm>
                <a:off x="1082835" y="3822383"/>
                <a:ext cx="4104456" cy="5238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 Narrow" panose="020B0606020202030204" pitchFamily="34" charset="0"/>
                    <a:ea typeface="微软雅黑" panose="020B0503020204020204" pitchFamily="34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 Narrow" panose="020B0606020202030204" pitchFamily="34" charset="0"/>
                    <a:ea typeface="微软雅黑" panose="020B0503020204020204" pitchFamily="34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 Narrow" panose="020B0606020202030204" pitchFamily="34" charset="0"/>
                    <a:ea typeface="微软雅黑" panose="020B0503020204020204" pitchFamily="34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 Narrow" panose="020B0606020202030204" pitchFamily="34" charset="0"/>
                    <a:ea typeface="微软雅黑" panose="020B0503020204020204" pitchFamily="34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 Narrow" panose="020B0606020202030204" pitchFamily="34" charset="0"/>
                    <a:ea typeface="微软雅黑" panose="020B0503020204020204" pitchFamily="34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 Narrow" panose="020B0606020202030204" pitchFamily="34" charset="0"/>
                    <a:ea typeface="微软雅黑" panose="020B0503020204020204" pitchFamily="34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 Narrow" panose="020B0606020202030204" pitchFamily="34" charset="0"/>
                    <a:ea typeface="微软雅黑" panose="020B0503020204020204" pitchFamily="34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 Narrow" panose="020B0606020202030204" pitchFamily="34" charset="0"/>
                    <a:ea typeface="微软雅黑" panose="020B0503020204020204" pitchFamily="34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 Narrow" panose="020B0606020202030204" pitchFamily="34" charset="0"/>
                    <a:ea typeface="微软雅黑" panose="020B0503020204020204" pitchFamily="34" charset="-122"/>
                  </a:defRPr>
                </a:lvl9pPr>
              </a:lstStyle>
              <a:p>
                <a:pPr eaLnBrk="1" hangingPunct="1">
                  <a:lnSpc>
                    <a:spcPct val="120000"/>
                  </a:lnSpc>
                </a:pPr>
                <a:r>
                  <a:rPr lang="zh-CN" altLang="en-US" sz="2400" b="1" dirty="0" smtClean="0">
                    <a:solidFill>
                      <a:srgbClr val="EE0076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先把   </a:t>
                </a:r>
                <a:r>
                  <a:rPr lang="zh-CN" altLang="en-US" sz="2400" b="1" dirty="0" smtClean="0">
                    <a:solidFill>
                      <a:srgbClr val="EE0076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 化</a:t>
                </a:r>
                <a:r>
                  <a:rPr lang="zh-CN" altLang="en-US" sz="2400" b="1" dirty="0" smtClean="0">
                    <a:solidFill>
                      <a:srgbClr val="EE0076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成分数</a:t>
                </a:r>
                <a:r>
                  <a:rPr lang="en-US" altLang="zh-CN" sz="2400" b="1" dirty="0" smtClean="0">
                    <a:solidFill>
                      <a:srgbClr val="EE0076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,</a:t>
                </a:r>
                <a:r>
                  <a:rPr lang="zh-CN" altLang="en-US" sz="2400" b="1" dirty="0" smtClean="0">
                    <a:solidFill>
                      <a:srgbClr val="EE0076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再比较。</a:t>
                </a:r>
                <a:endParaRPr lang="zh-CN" altLang="en-US" sz="2400" b="1" dirty="0">
                  <a:solidFill>
                    <a:srgbClr val="EE0076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19" name="矩形 18"/>
            <p:cNvSpPr/>
            <p:nvPr/>
          </p:nvSpPr>
          <p:spPr>
            <a:xfrm>
              <a:off x="1317097" y="3190205"/>
              <a:ext cx="806631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4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0.9 </a:t>
              </a:r>
              <a:endParaRPr lang="zh-CN" altLang="en-US" sz="1600" dirty="0"/>
            </a:p>
          </p:txBody>
        </p:sp>
      </p:grpSp>
      <p:sp>
        <p:nvSpPr>
          <p:cNvPr id="95" name="圆角矩形 94"/>
          <p:cNvSpPr/>
          <p:nvPr/>
        </p:nvSpPr>
        <p:spPr>
          <a:xfrm>
            <a:off x="2627840" y="2254101"/>
            <a:ext cx="504000" cy="360000"/>
          </a:xfrm>
          <a:prstGeom prst="round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zh-CN" altLang="en-US" sz="2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6" name="AutoShape 27"/>
          <p:cNvSpPr>
            <a:spLocks noChangeArrowheads="1"/>
          </p:cNvSpPr>
          <p:nvPr/>
        </p:nvSpPr>
        <p:spPr bwMode="auto">
          <a:xfrm>
            <a:off x="3219979" y="1275606"/>
            <a:ext cx="1800000" cy="864000"/>
          </a:xfrm>
          <a:prstGeom prst="wedgeRoundRectCallout">
            <a:avLst>
              <a:gd name="adj1" fmla="val -55641"/>
              <a:gd name="adj2" fmla="val 65598"/>
              <a:gd name="adj3" fmla="val 16667"/>
            </a:avLst>
          </a:prstGeom>
          <a:noFill/>
          <a:ln w="19050">
            <a:solidFill>
              <a:srgbClr val="3399FF"/>
            </a:solidFill>
            <a:miter lim="800000"/>
          </a:ln>
        </p:spPr>
        <p:txBody>
          <a:bodyPr lIns="91440" tIns="45720" rIns="91440" bIns="4572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可以用</a:t>
            </a:r>
            <a:r>
              <a:rPr lang="zh-CN" altLang="en-US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十分之</a:t>
            </a:r>
            <a:r>
              <a:rPr lang="zh-CN" altLang="en-US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几表示</a:t>
            </a:r>
            <a:endParaRPr lang="zh-CN" altLang="en-US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91" name="组合 90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92" name="图片 91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93" name="文本框 26">
              <a:hlinkClick r:id="rId6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55" name="TextBox 8"/>
          <p:cNvSpPr txBox="1">
            <a:spLocks noChangeArrowheads="1"/>
          </p:cNvSpPr>
          <p:nvPr/>
        </p:nvSpPr>
        <p:spPr bwMode="auto">
          <a:xfrm>
            <a:off x="3251175" y="267494"/>
            <a:ext cx="312102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分钟赛跑。</a:t>
            </a:r>
            <a:endParaRPr lang="zh-CN" altLang="en-US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56" name="图片 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330" t="18629" r="67819" b="65741"/>
          <a:stretch>
            <a:fillRect/>
          </a:stretch>
        </p:blipFill>
        <p:spPr bwMode="auto">
          <a:xfrm>
            <a:off x="1835832" y="699542"/>
            <a:ext cx="1224000" cy="1515430"/>
          </a:xfrm>
          <a:prstGeom prst="round2Diag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7" name="图片 33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037" t="20001" r="36743" b="64935"/>
          <a:stretch>
            <a:fillRect/>
          </a:stretch>
        </p:blipFill>
        <p:spPr bwMode="auto">
          <a:xfrm>
            <a:off x="5352013" y="771550"/>
            <a:ext cx="1452235" cy="1393605"/>
          </a:xfrm>
          <a:prstGeom prst="snipRound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0" name="TextBox 89"/>
          <p:cNvSpPr txBox="1">
            <a:spLocks noChangeArrowheads="1"/>
          </p:cNvSpPr>
          <p:nvPr/>
        </p:nvSpPr>
        <p:spPr bwMode="auto">
          <a:xfrm>
            <a:off x="1331640" y="2182093"/>
            <a:ext cx="284032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羚羊跑了</a:t>
            </a: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0.9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千米。</a:t>
            </a:r>
            <a:endParaRPr lang="zh-CN" altLang="en-US" sz="2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97" name="组合 6"/>
          <p:cNvGrpSpPr/>
          <p:nvPr/>
        </p:nvGrpSpPr>
        <p:grpSpPr bwMode="auto">
          <a:xfrm>
            <a:off x="4716016" y="2067694"/>
            <a:ext cx="2736000" cy="609986"/>
            <a:chOff x="5283920" y="601310"/>
            <a:chExt cx="3208841" cy="1004683"/>
          </a:xfrm>
        </p:grpSpPr>
        <p:sp>
          <p:nvSpPr>
            <p:cNvPr id="98" name="TextBox 8"/>
            <p:cNvSpPr txBox="1">
              <a:spLocks noChangeArrowheads="1"/>
            </p:cNvSpPr>
            <p:nvPr/>
          </p:nvSpPr>
          <p:spPr bwMode="auto">
            <a:xfrm>
              <a:off x="5283920" y="901846"/>
              <a:ext cx="3208841" cy="4616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2400" b="1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鸵鸟跑了   </a:t>
              </a:r>
              <a:r>
                <a:rPr lang="zh-CN" altLang="en-US" sz="2400" b="1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千米</a:t>
              </a:r>
              <a:r>
                <a:rPr lang="zh-CN" altLang="en-US" sz="2400" b="1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。</a:t>
              </a:r>
              <a:endParaRPr lang="zh-CN" altLang="en-US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99" name="组合 6"/>
            <p:cNvGrpSpPr/>
            <p:nvPr/>
          </p:nvGrpSpPr>
          <p:grpSpPr bwMode="auto">
            <a:xfrm>
              <a:off x="6888519" y="601310"/>
              <a:ext cx="639854" cy="1004683"/>
              <a:chOff x="3074062" y="2017513"/>
              <a:chExt cx="639688" cy="1003415"/>
            </a:xfrm>
          </p:grpSpPr>
          <p:sp>
            <p:nvSpPr>
              <p:cNvPr id="100" name="TextBox 8"/>
              <p:cNvSpPr txBox="1">
                <a:spLocks noChangeArrowheads="1"/>
              </p:cNvSpPr>
              <p:nvPr/>
            </p:nvSpPr>
            <p:spPr bwMode="auto">
              <a:xfrm>
                <a:off x="3074062" y="2017513"/>
                <a:ext cx="639688" cy="46108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2400" b="1" dirty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4</a:t>
                </a:r>
                <a:endParaRPr lang="zh-CN" altLang="en-US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01" name="TextBox 8"/>
              <p:cNvSpPr txBox="1">
                <a:spLocks noChangeArrowheads="1"/>
              </p:cNvSpPr>
              <p:nvPr/>
            </p:nvSpPr>
            <p:spPr bwMode="auto">
              <a:xfrm>
                <a:off x="3074062" y="2559847"/>
                <a:ext cx="531675" cy="46108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2400" b="1" dirty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5</a:t>
                </a:r>
                <a:endParaRPr lang="zh-CN" altLang="en-US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102" name="直接连接符 101"/>
              <p:cNvCxnSpPr/>
              <p:nvPr/>
            </p:nvCxnSpPr>
            <p:spPr>
              <a:xfrm>
                <a:off x="3158490" y="2728225"/>
                <a:ext cx="268260" cy="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1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500"/>
                            </p:stCondLst>
                            <p:childTnLst>
                              <p:par>
                                <p:cTn id="3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4" grpId="0"/>
      <p:bldP spid="95" grpId="0" animBg="1"/>
      <p:bldP spid="9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2483768" y="258783"/>
            <a:ext cx="3888432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solidFill>
                  <a:schemeClr val="accent4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小数</a:t>
            </a:r>
            <a:r>
              <a:rPr lang="zh-CN" altLang="en-US" sz="3200" b="1" dirty="0">
                <a:solidFill>
                  <a:schemeClr val="accent4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化成</a:t>
            </a:r>
            <a:r>
              <a:rPr lang="zh-CN" altLang="en-US" sz="3200" b="1" dirty="0" smtClean="0">
                <a:solidFill>
                  <a:schemeClr val="accent4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分数的方法</a:t>
            </a:r>
            <a:endParaRPr lang="zh-CN" altLang="en-US" sz="3200" b="1" dirty="0">
              <a:solidFill>
                <a:schemeClr val="accent4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8" name="图片 17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9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1226296" y="2176215"/>
            <a:ext cx="6111623" cy="971599"/>
            <a:chOff x="1226296" y="2176215"/>
            <a:chExt cx="6111623" cy="971599"/>
          </a:xfrm>
        </p:grpSpPr>
        <p:pic>
          <p:nvPicPr>
            <p:cNvPr id="16" name="Picture 3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0" b="100000" l="0" r="100000">
                          <a14:foregroundMark x1="63920" y1="36889" x2="58352" y2="45778"/>
                          <a14:foregroundMark x1="42094" y1="33111" x2="34744" y2="34000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1226296" y="2176215"/>
              <a:ext cx="969440" cy="97159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9" name="Text Box 5"/>
            <p:cNvSpPr txBox="1">
              <a:spLocks noChangeArrowheads="1"/>
            </p:cNvSpPr>
            <p:nvPr/>
          </p:nvSpPr>
          <p:spPr bwMode="auto">
            <a:xfrm>
              <a:off x="2555776" y="2336562"/>
              <a:ext cx="4782143" cy="52322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zh-CN" altLang="en-US" sz="2800" b="1" dirty="0">
                  <a:solidFill>
                    <a:schemeClr val="accent4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小数化成分数要注意什么？</a:t>
              </a:r>
              <a:endParaRPr lang="zh-CN" altLang="en-US" sz="2800" b="1" dirty="0">
                <a:solidFill>
                  <a:schemeClr val="accent4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" name="圆角矩形标注 2"/>
            <p:cNvSpPr/>
            <p:nvPr/>
          </p:nvSpPr>
          <p:spPr>
            <a:xfrm>
              <a:off x="2627784" y="2372276"/>
              <a:ext cx="4536504" cy="487506"/>
            </a:xfrm>
            <a:prstGeom prst="wedgeRoundRectCallout">
              <a:avLst>
                <a:gd name="adj1" fmla="val -59226"/>
                <a:gd name="adj2" fmla="val 11142"/>
                <a:gd name="adj3" fmla="val 16667"/>
              </a:avLst>
            </a:prstGeom>
            <a:noFill/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" name="矩形 3"/>
          <p:cNvSpPr/>
          <p:nvPr/>
        </p:nvSpPr>
        <p:spPr>
          <a:xfrm>
            <a:off x="827584" y="833842"/>
            <a:ext cx="7751577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小数表示的是十分之几、百分之几、千分之几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的数，可以直接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写成分母是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100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1000……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的分数，再化简。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827584" y="3130971"/>
            <a:ext cx="727280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小数化成分数，看小数是几位小数，就在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后面添几个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做分母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，把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小数的小数点去掉做分子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。能约分的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要约成最简分数。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8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0" name="图片 19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1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8" name="Text Box 5"/>
          <p:cNvSpPr txBox="1">
            <a:spLocks noChangeArrowheads="1"/>
          </p:cNvSpPr>
          <p:nvPr/>
        </p:nvSpPr>
        <p:spPr bwMode="auto">
          <a:xfrm>
            <a:off x="2483768" y="258783"/>
            <a:ext cx="3888432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solidFill>
                  <a:schemeClr val="accent4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小数</a:t>
            </a:r>
            <a:r>
              <a:rPr lang="zh-CN" altLang="en-US" sz="3200" b="1" dirty="0">
                <a:solidFill>
                  <a:schemeClr val="accent4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化成</a:t>
            </a:r>
            <a:r>
              <a:rPr lang="zh-CN" altLang="en-US" sz="3200" b="1" dirty="0" smtClean="0">
                <a:solidFill>
                  <a:schemeClr val="accent4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分数的方法</a:t>
            </a:r>
            <a:endParaRPr lang="zh-CN" altLang="en-US" sz="3200" b="1" dirty="0">
              <a:solidFill>
                <a:schemeClr val="accent4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635106" y="843558"/>
            <a:ext cx="760930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分母是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100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1000……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的分数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，直接写成一位小数、两位小数、三位小数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442320" y="1960191"/>
            <a:ext cx="6226024" cy="971599"/>
            <a:chOff x="1226296" y="1851670"/>
            <a:chExt cx="6226024" cy="971599"/>
          </a:xfrm>
        </p:grpSpPr>
        <p:sp>
          <p:nvSpPr>
            <p:cNvPr id="9" name="Text Box 5"/>
            <p:cNvSpPr txBox="1">
              <a:spLocks noChangeArrowheads="1"/>
            </p:cNvSpPr>
            <p:nvPr/>
          </p:nvSpPr>
          <p:spPr bwMode="auto">
            <a:xfrm>
              <a:off x="2670177" y="1995686"/>
              <a:ext cx="4782143" cy="52322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zh-CN" altLang="en-US" sz="2800" b="1" dirty="0">
                  <a:solidFill>
                    <a:schemeClr val="accent4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分数</a:t>
              </a:r>
              <a:r>
                <a:rPr lang="zh-CN" altLang="en-US" sz="2800" b="1" dirty="0" smtClean="0">
                  <a:solidFill>
                    <a:schemeClr val="accent4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化成小数要</a:t>
              </a:r>
              <a:r>
                <a:rPr lang="zh-CN" altLang="en-US" sz="2800" b="1" dirty="0">
                  <a:solidFill>
                    <a:schemeClr val="accent4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注意什么</a:t>
              </a:r>
              <a:r>
                <a:rPr lang="zh-CN" altLang="en-US" sz="2800" b="1" dirty="0" smtClean="0">
                  <a:solidFill>
                    <a:schemeClr val="accent4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？</a:t>
              </a:r>
              <a:endParaRPr lang="zh-CN" altLang="en-US" sz="2800" b="1" dirty="0">
                <a:solidFill>
                  <a:schemeClr val="accent4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23" name="Picture 3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0" b="100000" l="0" r="100000">
                          <a14:foregroundMark x1="63920" y1="36889" x2="58352" y2="45778"/>
                          <a14:foregroundMark x1="42094" y1="33111" x2="34744" y2="34000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1226296" y="1851670"/>
              <a:ext cx="969440" cy="97159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4" name="圆角矩形标注 23"/>
            <p:cNvSpPr/>
            <p:nvPr/>
          </p:nvSpPr>
          <p:spPr>
            <a:xfrm>
              <a:off x="2627784" y="2047731"/>
              <a:ext cx="4536504" cy="487506"/>
            </a:xfrm>
            <a:prstGeom prst="wedgeRoundRectCallout">
              <a:avLst>
                <a:gd name="adj1" fmla="val -59226"/>
                <a:gd name="adj2" fmla="val 11142"/>
                <a:gd name="adj3" fmla="val 16667"/>
              </a:avLst>
            </a:prstGeom>
            <a:noFill/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5" name="矩形 24"/>
          <p:cNvSpPr/>
          <p:nvPr/>
        </p:nvSpPr>
        <p:spPr>
          <a:xfrm>
            <a:off x="827584" y="3201819"/>
            <a:ext cx="741682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分母不是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100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1000……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的分数化成小数，用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分子除以分母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，除不尽的根据需要取近似数。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8"/>
          <p:cNvSpPr txBox="1">
            <a:spLocks noChangeArrowheads="1"/>
          </p:cNvSpPr>
          <p:nvPr/>
        </p:nvSpPr>
        <p:spPr bwMode="auto">
          <a:xfrm>
            <a:off x="204799" y="267494"/>
            <a:ext cx="8374362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zh-CN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把</a:t>
            </a:r>
            <a:r>
              <a:rPr lang="zh-CN" altLang="zh-CN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下面的分数化成小数，小数化成带分数和假分数。</a:t>
            </a:r>
            <a:endParaRPr lang="zh-CN" altLang="en-US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3" name="组合 3"/>
          <p:cNvGrpSpPr/>
          <p:nvPr/>
        </p:nvGrpSpPr>
        <p:grpSpPr bwMode="auto">
          <a:xfrm>
            <a:off x="1691680" y="1131590"/>
            <a:ext cx="639762" cy="822480"/>
            <a:chOff x="899592" y="960903"/>
            <a:chExt cx="639781" cy="823201"/>
          </a:xfrm>
        </p:grpSpPr>
        <p:sp>
          <p:nvSpPr>
            <p:cNvPr id="4" name="TextBox 8"/>
            <p:cNvSpPr txBox="1">
              <a:spLocks noChangeArrowheads="1"/>
            </p:cNvSpPr>
            <p:nvPr/>
          </p:nvSpPr>
          <p:spPr bwMode="auto">
            <a:xfrm>
              <a:off x="899592" y="960903"/>
              <a:ext cx="639781" cy="4620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400" b="1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15</a:t>
              </a:r>
              <a:endParaRPr lang="zh-CN" altLang="en-US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5" name="TextBox 8"/>
            <p:cNvSpPr txBox="1">
              <a:spLocks noChangeArrowheads="1"/>
            </p:cNvSpPr>
            <p:nvPr/>
          </p:nvSpPr>
          <p:spPr bwMode="auto">
            <a:xfrm>
              <a:off x="1005585" y="1322034"/>
              <a:ext cx="531753" cy="4620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400" b="1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8</a:t>
              </a:r>
              <a:endParaRPr lang="zh-CN" altLang="en-US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cxnSp>
          <p:nvCxnSpPr>
            <p:cNvPr id="6" name="直接连接符 5"/>
            <p:cNvCxnSpPr/>
            <p:nvPr/>
          </p:nvCxnSpPr>
          <p:spPr bwMode="auto">
            <a:xfrm>
              <a:off x="903491" y="1363325"/>
              <a:ext cx="482614" cy="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" name="组合 7"/>
          <p:cNvGrpSpPr/>
          <p:nvPr/>
        </p:nvGrpSpPr>
        <p:grpSpPr bwMode="auto">
          <a:xfrm>
            <a:off x="3513379" y="1144290"/>
            <a:ext cx="958713" cy="822480"/>
            <a:chOff x="1741846" y="960903"/>
            <a:chExt cx="957946" cy="823201"/>
          </a:xfrm>
        </p:grpSpPr>
        <p:grpSp>
          <p:nvGrpSpPr>
            <p:cNvPr id="8" name="组合 2"/>
            <p:cNvGrpSpPr/>
            <p:nvPr/>
          </p:nvGrpSpPr>
          <p:grpSpPr bwMode="auto">
            <a:xfrm>
              <a:off x="1983548" y="960903"/>
              <a:ext cx="716244" cy="823201"/>
              <a:chOff x="1983548" y="960903"/>
              <a:chExt cx="716244" cy="823201"/>
            </a:xfrm>
          </p:grpSpPr>
          <p:sp>
            <p:nvSpPr>
              <p:cNvPr id="10" name="TextBox 8"/>
              <p:cNvSpPr txBox="1">
                <a:spLocks noChangeArrowheads="1"/>
              </p:cNvSpPr>
              <p:nvPr/>
            </p:nvSpPr>
            <p:spPr bwMode="auto">
              <a:xfrm>
                <a:off x="2060011" y="960903"/>
                <a:ext cx="639781" cy="46207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2400" b="1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2</a:t>
                </a:r>
                <a:endParaRPr lang="zh-CN" altLang="en-US" sz="2400" b="1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1" name="TextBox 8"/>
              <p:cNvSpPr txBox="1">
                <a:spLocks noChangeArrowheads="1"/>
              </p:cNvSpPr>
              <p:nvPr/>
            </p:nvSpPr>
            <p:spPr bwMode="auto">
              <a:xfrm>
                <a:off x="2074922" y="1322034"/>
                <a:ext cx="531753" cy="46207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2400" b="1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5</a:t>
                </a:r>
                <a:endParaRPr lang="zh-CN" altLang="en-US" sz="2400" b="1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12" name="直接连接符 11"/>
              <p:cNvCxnSpPr/>
              <p:nvPr/>
            </p:nvCxnSpPr>
            <p:spPr bwMode="auto">
              <a:xfrm>
                <a:off x="1983548" y="1375616"/>
                <a:ext cx="483801" cy="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9" name="TextBox 8"/>
            <p:cNvSpPr txBox="1">
              <a:spLocks noChangeArrowheads="1"/>
            </p:cNvSpPr>
            <p:nvPr/>
          </p:nvSpPr>
          <p:spPr bwMode="auto">
            <a:xfrm>
              <a:off x="1741846" y="1134762"/>
              <a:ext cx="531753" cy="4620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</a:t>
              </a:r>
              <a:endPara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13" name="TextBox 8"/>
          <p:cNvSpPr txBox="1">
            <a:spLocks noChangeArrowheads="1"/>
          </p:cNvSpPr>
          <p:nvPr/>
        </p:nvSpPr>
        <p:spPr bwMode="auto">
          <a:xfrm>
            <a:off x="5076056" y="1280815"/>
            <a:ext cx="8858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2.6</a:t>
            </a:r>
            <a:endParaRPr lang="zh-CN" altLang="en-US" sz="24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4" name="TextBox 8"/>
          <p:cNvSpPr txBox="1">
            <a:spLocks noChangeArrowheads="1"/>
          </p:cNvSpPr>
          <p:nvPr/>
        </p:nvSpPr>
        <p:spPr bwMode="auto">
          <a:xfrm>
            <a:off x="6588224" y="1266527"/>
            <a:ext cx="172878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3.08</a:t>
            </a:r>
            <a:endParaRPr lang="zh-CN" altLang="en-US" sz="24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2" name="KSO_Shape"/>
          <p:cNvSpPr/>
          <p:nvPr/>
        </p:nvSpPr>
        <p:spPr>
          <a:xfrm rot="5400000">
            <a:off x="1567186" y="2120181"/>
            <a:ext cx="788361" cy="539372"/>
          </a:xfrm>
          <a:custGeom>
            <a:avLst/>
            <a:gdLst>
              <a:gd name="connsiteX0" fmla="*/ 4381875 w 6516714"/>
              <a:gd name="connsiteY0" fmla="*/ 0 h 2476413"/>
              <a:gd name="connsiteX1" fmla="*/ 6516714 w 6516714"/>
              <a:gd name="connsiteY1" fmla="*/ 1238208 h 2476413"/>
              <a:gd name="connsiteX2" fmla="*/ 4381875 w 6516714"/>
              <a:gd name="connsiteY2" fmla="*/ 2476413 h 2476413"/>
              <a:gd name="connsiteX3" fmla="*/ 4381875 w 6516714"/>
              <a:gd name="connsiteY3" fmla="*/ 2456682 h 2476413"/>
              <a:gd name="connsiteX4" fmla="*/ 4855462 w 6516714"/>
              <a:gd name="connsiteY4" fmla="*/ 1644997 h 2476413"/>
              <a:gd name="connsiteX5" fmla="*/ 0 w 6516714"/>
              <a:gd name="connsiteY5" fmla="*/ 1238206 h 2476413"/>
              <a:gd name="connsiteX6" fmla="*/ 4855461 w 6516714"/>
              <a:gd name="connsiteY6" fmla="*/ 831415 h 2476413"/>
              <a:gd name="connsiteX7" fmla="*/ 4381875 w 6516714"/>
              <a:gd name="connsiteY7" fmla="*/ 19731 h 24764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516714" h="2476413">
                <a:moveTo>
                  <a:pt x="4381875" y="0"/>
                </a:moveTo>
                <a:lnTo>
                  <a:pt x="6516714" y="1238208"/>
                </a:lnTo>
                <a:lnTo>
                  <a:pt x="4381875" y="2476413"/>
                </a:lnTo>
                <a:lnTo>
                  <a:pt x="4381875" y="2456682"/>
                </a:lnTo>
                <a:lnTo>
                  <a:pt x="4855462" y="1644997"/>
                </a:lnTo>
                <a:lnTo>
                  <a:pt x="0" y="1238206"/>
                </a:lnTo>
                <a:lnTo>
                  <a:pt x="4855461" y="831415"/>
                </a:lnTo>
                <a:lnTo>
                  <a:pt x="4381875" y="19731"/>
                </a:lnTo>
                <a:close/>
              </a:path>
            </a:pathLst>
          </a:custGeom>
          <a:solidFill>
            <a:srgbClr val="00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868323" y="3032038"/>
            <a:ext cx="2119501" cy="908608"/>
            <a:chOff x="868323" y="2671254"/>
            <a:chExt cx="2119501" cy="908608"/>
          </a:xfrm>
        </p:grpSpPr>
        <p:cxnSp>
          <p:nvCxnSpPr>
            <p:cNvPr id="53" name="MH_Other_10"/>
            <p:cNvCxnSpPr/>
            <p:nvPr>
              <p:custDataLst>
                <p:tags r:id="rId1"/>
              </p:custDataLst>
            </p:nvPr>
          </p:nvCxnSpPr>
          <p:spPr>
            <a:xfrm>
              <a:off x="868323" y="2671254"/>
              <a:ext cx="2025000" cy="0"/>
            </a:xfrm>
            <a:prstGeom prst="line">
              <a:avLst/>
            </a:prstGeom>
            <a:ln w="47625" cmpd="sng">
              <a:gradFill>
                <a:gsLst>
                  <a:gs pos="0">
                    <a:schemeClr val="bg1"/>
                  </a:gs>
                  <a:gs pos="74000">
                    <a:srgbClr val="B5B0D4"/>
                  </a:gs>
                  <a:gs pos="83000">
                    <a:srgbClr val="B5B0D4"/>
                  </a:gs>
                  <a:gs pos="100000">
                    <a:srgbClr val="B5B0D4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MH_Other_11"/>
            <p:cNvCxnSpPr/>
            <p:nvPr>
              <p:custDataLst>
                <p:tags r:id="rId2"/>
              </p:custDataLst>
            </p:nvPr>
          </p:nvCxnSpPr>
          <p:spPr>
            <a:xfrm>
              <a:off x="888321" y="3579862"/>
              <a:ext cx="2025000" cy="0"/>
            </a:xfrm>
            <a:prstGeom prst="line">
              <a:avLst/>
            </a:prstGeom>
            <a:ln w="47625" cmpd="sng">
              <a:gradFill>
                <a:gsLst>
                  <a:gs pos="0">
                    <a:schemeClr val="bg1"/>
                  </a:gs>
                  <a:gs pos="74000">
                    <a:srgbClr val="B5B0D4"/>
                  </a:gs>
                  <a:gs pos="83000">
                    <a:srgbClr val="B5B0D4"/>
                  </a:gs>
                  <a:gs pos="100000">
                    <a:srgbClr val="B5B0D4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5" name="TextBox 8"/>
            <p:cNvSpPr txBox="1">
              <a:spLocks noChangeArrowheads="1"/>
            </p:cNvSpPr>
            <p:nvPr/>
          </p:nvSpPr>
          <p:spPr bwMode="auto">
            <a:xfrm>
              <a:off x="917149" y="2859038"/>
              <a:ext cx="2070675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24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分子除以分母</a:t>
              </a:r>
              <a:endPara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57" name="圆角矩形 56"/>
          <p:cNvSpPr/>
          <p:nvPr/>
        </p:nvSpPr>
        <p:spPr>
          <a:xfrm>
            <a:off x="5147518" y="1326612"/>
            <a:ext cx="216570" cy="331586"/>
          </a:xfrm>
          <a:prstGeom prst="roundRect">
            <a:avLst/>
          </a:prstGeom>
          <a:noFill/>
          <a:ln>
            <a:solidFill>
              <a:srgbClr val="DF004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8" name="AutoShape 27"/>
          <p:cNvSpPr>
            <a:spLocks noChangeArrowheads="1"/>
          </p:cNvSpPr>
          <p:nvPr/>
        </p:nvSpPr>
        <p:spPr bwMode="auto">
          <a:xfrm>
            <a:off x="5616472" y="2067694"/>
            <a:ext cx="3204000" cy="540000"/>
          </a:xfrm>
          <a:prstGeom prst="wedgeRoundRectCallout">
            <a:avLst>
              <a:gd name="adj1" fmla="val -13296"/>
              <a:gd name="adj2" fmla="val -109066"/>
              <a:gd name="adj3" fmla="val 16667"/>
            </a:avLst>
          </a:prstGeom>
          <a:noFill/>
          <a:ln w="19050">
            <a:solidFill>
              <a:srgbClr val="3399FF"/>
            </a:solidFill>
            <a:miter lim="800000"/>
          </a:ln>
        </p:spPr>
        <p:txBody>
          <a:bodyPr lIns="91440" tIns="45720" rIns="91440" bIns="4572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整数部分不是</a:t>
            </a:r>
            <a:r>
              <a:rPr lang="en-US" altLang="zh-CN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r>
              <a:rPr lang="zh-CN" altLang="en-US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的小数</a:t>
            </a:r>
            <a:endParaRPr lang="zh-CN" altLang="en-US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9" name="圆角矩形 58"/>
          <p:cNvSpPr/>
          <p:nvPr/>
        </p:nvSpPr>
        <p:spPr>
          <a:xfrm>
            <a:off x="6659687" y="1304060"/>
            <a:ext cx="216569" cy="331586"/>
          </a:xfrm>
          <a:prstGeom prst="roundRect">
            <a:avLst/>
          </a:prstGeom>
          <a:noFill/>
          <a:ln>
            <a:solidFill>
              <a:srgbClr val="DF004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1" name="右中括号 60"/>
          <p:cNvSpPr/>
          <p:nvPr/>
        </p:nvSpPr>
        <p:spPr>
          <a:xfrm rot="5400000">
            <a:off x="5920480" y="978262"/>
            <a:ext cx="93355" cy="1451466"/>
          </a:xfrm>
          <a:prstGeom prst="rightBracket">
            <a:avLst/>
          </a:prstGeom>
          <a:ln w="2222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2400" b="1"/>
          </a:p>
        </p:txBody>
      </p:sp>
      <p:sp>
        <p:nvSpPr>
          <p:cNvPr id="62" name="KSO_Shape"/>
          <p:cNvSpPr/>
          <p:nvPr/>
        </p:nvSpPr>
        <p:spPr>
          <a:xfrm rot="5400000">
            <a:off x="3548093" y="2048173"/>
            <a:ext cx="788361" cy="539372"/>
          </a:xfrm>
          <a:custGeom>
            <a:avLst/>
            <a:gdLst>
              <a:gd name="connsiteX0" fmla="*/ 4381875 w 6516714"/>
              <a:gd name="connsiteY0" fmla="*/ 0 h 2476413"/>
              <a:gd name="connsiteX1" fmla="*/ 6516714 w 6516714"/>
              <a:gd name="connsiteY1" fmla="*/ 1238208 h 2476413"/>
              <a:gd name="connsiteX2" fmla="*/ 4381875 w 6516714"/>
              <a:gd name="connsiteY2" fmla="*/ 2476413 h 2476413"/>
              <a:gd name="connsiteX3" fmla="*/ 4381875 w 6516714"/>
              <a:gd name="connsiteY3" fmla="*/ 2456682 h 2476413"/>
              <a:gd name="connsiteX4" fmla="*/ 4855462 w 6516714"/>
              <a:gd name="connsiteY4" fmla="*/ 1644997 h 2476413"/>
              <a:gd name="connsiteX5" fmla="*/ 0 w 6516714"/>
              <a:gd name="connsiteY5" fmla="*/ 1238206 h 2476413"/>
              <a:gd name="connsiteX6" fmla="*/ 4855461 w 6516714"/>
              <a:gd name="connsiteY6" fmla="*/ 831415 h 2476413"/>
              <a:gd name="connsiteX7" fmla="*/ 4381875 w 6516714"/>
              <a:gd name="connsiteY7" fmla="*/ 19731 h 24764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516714" h="2476413">
                <a:moveTo>
                  <a:pt x="4381875" y="0"/>
                </a:moveTo>
                <a:lnTo>
                  <a:pt x="6516714" y="1238208"/>
                </a:lnTo>
                <a:lnTo>
                  <a:pt x="4381875" y="2476413"/>
                </a:lnTo>
                <a:lnTo>
                  <a:pt x="4381875" y="2456682"/>
                </a:lnTo>
                <a:lnTo>
                  <a:pt x="4855462" y="1644997"/>
                </a:lnTo>
                <a:lnTo>
                  <a:pt x="0" y="1238206"/>
                </a:lnTo>
                <a:lnTo>
                  <a:pt x="4855461" y="831415"/>
                </a:lnTo>
                <a:lnTo>
                  <a:pt x="4381875" y="19731"/>
                </a:lnTo>
                <a:close/>
              </a:path>
            </a:pathLst>
          </a:custGeom>
          <a:solidFill>
            <a:srgbClr val="00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3175502" y="2781987"/>
            <a:ext cx="2260594" cy="1373939"/>
            <a:chOff x="3032706" y="2493211"/>
            <a:chExt cx="2260594" cy="1373939"/>
          </a:xfrm>
        </p:grpSpPr>
        <p:sp>
          <p:nvSpPr>
            <p:cNvPr id="56" name="TextBox 8"/>
            <p:cNvSpPr txBox="1">
              <a:spLocks noChangeArrowheads="1"/>
            </p:cNvSpPr>
            <p:nvPr/>
          </p:nvSpPr>
          <p:spPr bwMode="auto">
            <a:xfrm>
              <a:off x="3032706" y="2520454"/>
              <a:ext cx="2260594" cy="13234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2000" b="1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整数部分作为化成小数的小数部分，分数作为化成的小数的小数部分</a:t>
              </a:r>
              <a:r>
                <a:rPr lang="zh-CN" altLang="en-US" sz="2000" b="1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。</a:t>
              </a:r>
              <a:endParaRPr lang="zh-CN" altLang="en-US" sz="20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64" name="圆角矩形 63"/>
            <p:cNvSpPr/>
            <p:nvPr/>
          </p:nvSpPr>
          <p:spPr>
            <a:xfrm>
              <a:off x="3032706" y="2493211"/>
              <a:ext cx="2259920" cy="1373939"/>
            </a:xfrm>
            <a:prstGeom prst="round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b="1"/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5652120" y="3022057"/>
            <a:ext cx="2561875" cy="1035448"/>
            <a:chOff x="5652120" y="2661273"/>
            <a:chExt cx="2561875" cy="1035448"/>
          </a:xfrm>
        </p:grpSpPr>
        <p:sp>
          <p:nvSpPr>
            <p:cNvPr id="65" name="TextBox 8"/>
            <p:cNvSpPr txBox="1">
              <a:spLocks noChangeArrowheads="1"/>
            </p:cNvSpPr>
            <p:nvPr/>
          </p:nvSpPr>
          <p:spPr bwMode="auto">
            <a:xfrm>
              <a:off x="5652120" y="2859038"/>
              <a:ext cx="2561875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20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先化成带分数，再把带分数化成假分数。</a:t>
              </a:r>
              <a:endParaRPr lang="zh-CN" altLang="en-US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cxnSp>
          <p:nvCxnSpPr>
            <p:cNvPr id="66" name="MH_Other_10"/>
            <p:cNvCxnSpPr/>
            <p:nvPr>
              <p:custDataLst>
                <p:tags r:id="rId3"/>
              </p:custDataLst>
            </p:nvPr>
          </p:nvCxnSpPr>
          <p:spPr>
            <a:xfrm>
              <a:off x="5849546" y="2661273"/>
              <a:ext cx="2025000" cy="0"/>
            </a:xfrm>
            <a:prstGeom prst="line">
              <a:avLst/>
            </a:prstGeom>
            <a:ln w="47625" cmpd="sng">
              <a:gradFill>
                <a:gsLst>
                  <a:gs pos="0">
                    <a:schemeClr val="bg1"/>
                  </a:gs>
                  <a:gs pos="74000">
                    <a:srgbClr val="B5B0D4"/>
                  </a:gs>
                  <a:gs pos="83000">
                    <a:srgbClr val="B5B0D4"/>
                  </a:gs>
                  <a:gs pos="100000">
                    <a:srgbClr val="B5B0D4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MH_Other_11"/>
            <p:cNvCxnSpPr/>
            <p:nvPr>
              <p:custDataLst>
                <p:tags r:id="rId4"/>
              </p:custDataLst>
            </p:nvPr>
          </p:nvCxnSpPr>
          <p:spPr>
            <a:xfrm>
              <a:off x="5898558" y="3696721"/>
              <a:ext cx="2025000" cy="0"/>
            </a:xfrm>
            <a:prstGeom prst="line">
              <a:avLst/>
            </a:prstGeom>
            <a:ln w="47625" cmpd="sng">
              <a:gradFill>
                <a:gsLst>
                  <a:gs pos="0">
                    <a:schemeClr val="bg1"/>
                  </a:gs>
                  <a:gs pos="74000">
                    <a:srgbClr val="B5B0D4"/>
                  </a:gs>
                  <a:gs pos="83000">
                    <a:srgbClr val="B5B0D4"/>
                  </a:gs>
                  <a:gs pos="100000">
                    <a:srgbClr val="B5B0D4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8" name="KSO_Shape"/>
          <p:cNvSpPr/>
          <p:nvPr/>
        </p:nvSpPr>
        <p:spPr>
          <a:xfrm rot="5400000">
            <a:off x="6570980" y="2581767"/>
            <a:ext cx="472264" cy="445011"/>
          </a:xfrm>
          <a:custGeom>
            <a:avLst/>
            <a:gdLst>
              <a:gd name="connsiteX0" fmla="*/ 4381875 w 6516714"/>
              <a:gd name="connsiteY0" fmla="*/ 0 h 2476413"/>
              <a:gd name="connsiteX1" fmla="*/ 6516714 w 6516714"/>
              <a:gd name="connsiteY1" fmla="*/ 1238208 h 2476413"/>
              <a:gd name="connsiteX2" fmla="*/ 4381875 w 6516714"/>
              <a:gd name="connsiteY2" fmla="*/ 2476413 h 2476413"/>
              <a:gd name="connsiteX3" fmla="*/ 4381875 w 6516714"/>
              <a:gd name="connsiteY3" fmla="*/ 2456682 h 2476413"/>
              <a:gd name="connsiteX4" fmla="*/ 4855462 w 6516714"/>
              <a:gd name="connsiteY4" fmla="*/ 1644997 h 2476413"/>
              <a:gd name="connsiteX5" fmla="*/ 0 w 6516714"/>
              <a:gd name="connsiteY5" fmla="*/ 1238206 h 2476413"/>
              <a:gd name="connsiteX6" fmla="*/ 4855461 w 6516714"/>
              <a:gd name="connsiteY6" fmla="*/ 831415 h 2476413"/>
              <a:gd name="connsiteX7" fmla="*/ 4381875 w 6516714"/>
              <a:gd name="connsiteY7" fmla="*/ 19731 h 24764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516714" h="2476413">
                <a:moveTo>
                  <a:pt x="4381875" y="0"/>
                </a:moveTo>
                <a:lnTo>
                  <a:pt x="6516714" y="1238208"/>
                </a:lnTo>
                <a:lnTo>
                  <a:pt x="4381875" y="2476413"/>
                </a:lnTo>
                <a:lnTo>
                  <a:pt x="4381875" y="2456682"/>
                </a:lnTo>
                <a:lnTo>
                  <a:pt x="4855462" y="1644997"/>
                </a:lnTo>
                <a:lnTo>
                  <a:pt x="0" y="1238206"/>
                </a:lnTo>
                <a:lnTo>
                  <a:pt x="4855461" y="831415"/>
                </a:lnTo>
                <a:lnTo>
                  <a:pt x="4381875" y="19731"/>
                </a:lnTo>
                <a:close/>
              </a:path>
            </a:pathLst>
          </a:custGeom>
          <a:solidFill>
            <a:srgbClr val="00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grpSp>
        <p:nvGrpSpPr>
          <p:cNvPr id="48" name="组合 47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49" name="图片 48">
              <a:hlinkClick r:id="rId5" action="ppaction://hlinksldjump"/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50" name="文本框 26">
              <a:hlinkClick r:id="rId7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 animBg="1"/>
      <p:bldP spid="57" grpId="0" animBg="1"/>
      <p:bldP spid="58" grpId="0" animBg="1"/>
      <p:bldP spid="59" grpId="0" animBg="1"/>
      <p:bldP spid="61" grpId="0" animBg="1"/>
      <p:bldP spid="62" grpId="0" animBg="1"/>
      <p:bldP spid="68" grpId="0" animBg="1"/>
    </p:bldLst>
  </p:timing>
</p:sld>
</file>

<file path=ppt/tags/tag1.xml><?xml version="1.0" encoding="utf-8"?>
<p:tagLst xmlns:p="http://schemas.openxmlformats.org/presentationml/2006/main">
  <p:tag name="MH" val="20180903204158"/>
  <p:tag name="MH_LIBRARY" val="GRAPHIC"/>
  <p:tag name="MH_TYPE" val="Other"/>
  <p:tag name="MH_ORDER" val="1"/>
</p:tagLst>
</file>

<file path=ppt/tags/tag10.xml><?xml version="1.0" encoding="utf-8"?>
<p:tagLst xmlns:p="http://schemas.openxmlformats.org/presentationml/2006/main">
  <p:tag name="MH" val="20180903214202"/>
  <p:tag name="MH_LIBRARY" val="GRAPHIC"/>
  <p:tag name="MH_TYPE" val="Other"/>
  <p:tag name="MH_ORDER" val="10"/>
</p:tagLst>
</file>

<file path=ppt/tags/tag11.xml><?xml version="1.0" encoding="utf-8"?>
<p:tagLst xmlns:p="http://schemas.openxmlformats.org/presentationml/2006/main">
  <p:tag name="MH" val="20180903214202"/>
  <p:tag name="MH_LIBRARY" val="GRAPHIC"/>
  <p:tag name="MH_TYPE" val="Other"/>
  <p:tag name="MH_ORDER" val="11"/>
</p:tagLst>
</file>

<file path=ppt/tags/tag2.xml><?xml version="1.0" encoding="utf-8"?>
<p:tagLst xmlns:p="http://schemas.openxmlformats.org/presentationml/2006/main">
  <p:tag name="MH" val="20180903204158"/>
  <p:tag name="MH_LIBRARY" val="GRAPHIC"/>
  <p:tag name="MH_TYPE" val="SubTitle"/>
  <p:tag name="MH_ORDER" val="1"/>
</p:tagLst>
</file>

<file path=ppt/tags/tag3.xml><?xml version="1.0" encoding="utf-8"?>
<p:tagLst xmlns:p="http://schemas.openxmlformats.org/presentationml/2006/main">
  <p:tag name="MH" val="20180903204158"/>
  <p:tag name="MH_LIBRARY" val="GRAPHIC"/>
  <p:tag name="MH_TYPE" val="Text"/>
  <p:tag name="MH_ORDER" val="1"/>
</p:tagLst>
</file>

<file path=ppt/tags/tag4.xml><?xml version="1.0" encoding="utf-8"?>
<p:tagLst xmlns:p="http://schemas.openxmlformats.org/presentationml/2006/main">
  <p:tag name="MH" val="20180903204911"/>
  <p:tag name="MH_LIBRARY" val="GRAPHIC"/>
  <p:tag name="MH_TYPE" val="Text"/>
  <p:tag name="MH_ORDER" val="1"/>
</p:tagLst>
</file>

<file path=ppt/tags/tag5.xml><?xml version="1.0" encoding="utf-8"?>
<p:tagLst xmlns:p="http://schemas.openxmlformats.org/presentationml/2006/main">
  <p:tag name="MH" val="20180903204158"/>
  <p:tag name="MH_LIBRARY" val="GRAPHIC"/>
  <p:tag name="MH_TYPE" val="Other"/>
  <p:tag name="MH_ORDER" val="1"/>
</p:tagLst>
</file>

<file path=ppt/tags/tag6.xml><?xml version="1.0" encoding="utf-8"?>
<p:tagLst xmlns:p="http://schemas.openxmlformats.org/presentationml/2006/main">
  <p:tag name="MH" val="20180903204158"/>
  <p:tag name="MH_LIBRARY" val="GRAPHIC"/>
  <p:tag name="MH_TYPE" val="SubTitle"/>
  <p:tag name="MH_ORDER" val="1"/>
</p:tagLst>
</file>

<file path=ppt/tags/tag7.xml><?xml version="1.0" encoding="utf-8"?>
<p:tagLst xmlns:p="http://schemas.openxmlformats.org/presentationml/2006/main">
  <p:tag name="MH" val="20180903204158"/>
  <p:tag name="MH_LIBRARY" val="GRAPHIC"/>
  <p:tag name="MH_TYPE" val="Text"/>
  <p:tag name="MH_ORDER" val="1"/>
</p:tagLst>
</file>

<file path=ppt/tags/tag8.xml><?xml version="1.0" encoding="utf-8"?>
<p:tagLst xmlns:p="http://schemas.openxmlformats.org/presentationml/2006/main">
  <p:tag name="MH" val="20180903214202"/>
  <p:tag name="MH_LIBRARY" val="GRAPHIC"/>
  <p:tag name="MH_TYPE" val="Other"/>
  <p:tag name="MH_ORDER" val="10"/>
</p:tagLst>
</file>

<file path=ppt/tags/tag9.xml><?xml version="1.0" encoding="utf-8"?>
<p:tagLst xmlns:p="http://schemas.openxmlformats.org/presentationml/2006/main">
  <p:tag name="MH" val="20180903214202"/>
  <p:tag name="MH_LIBRARY" val="GRAPHIC"/>
  <p:tag name="MH_TYPE" val="Other"/>
  <p:tag name="MH_ORDER" val="11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1921</Words>
  <Application>WPS 演示</Application>
  <PresentationFormat>全屏显示(16:9)</PresentationFormat>
  <Paragraphs>671</Paragraphs>
  <Slides>18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嵌入 OLE 服务器</vt:lpstr>
      </vt:variant>
      <vt:variant>
        <vt:i4>0</vt:i4>
      </vt:variant>
      <vt:variant>
        <vt:lpstr>幻灯片标题</vt:lpstr>
      </vt:variant>
      <vt:variant>
        <vt:i4>18</vt:i4>
      </vt:variant>
    </vt:vector>
  </HeadingPairs>
  <TitlesOfParts>
    <vt:vector size="32" baseType="lpstr">
      <vt:lpstr>Arial</vt:lpstr>
      <vt:lpstr>宋体</vt:lpstr>
      <vt:lpstr>Wingdings</vt:lpstr>
      <vt:lpstr>黑体</vt:lpstr>
      <vt:lpstr>等线</vt:lpstr>
      <vt:lpstr>楷体</vt:lpstr>
      <vt:lpstr>幼圆</vt:lpstr>
      <vt:lpstr>Calibri</vt:lpstr>
      <vt:lpstr>Times New Roman</vt:lpstr>
      <vt:lpstr>Arial Narrow</vt:lpstr>
      <vt:lpstr>微软雅黑</vt:lpstr>
      <vt:lpstr>Arial Unicode MS</vt:lpstr>
      <vt:lpstr>Office 主题</vt:lpstr>
      <vt:lpstr>2_自定义设计方案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/>
  <cp:lastModifiedBy>慢慢来</cp:lastModifiedBy>
  <cp:revision>4</cp:revision>
  <dcterms:created xsi:type="dcterms:W3CDTF">2017-03-17T02:28:00Z</dcterms:created>
  <dcterms:modified xsi:type="dcterms:W3CDTF">2021-02-25T01:38:03Z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2052-11.1.0.10314</vt:lpwstr>
  </property>
</Properties>
</file>