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0"/>
  </p:notesMasterIdLst>
  <p:sldIdLst>
    <p:sldId id="679" r:id="rId4"/>
    <p:sldId id="659" r:id="rId5"/>
    <p:sldId id="664" r:id="rId6"/>
    <p:sldId id="660" r:id="rId7"/>
    <p:sldId id="665" r:id="rId8"/>
    <p:sldId id="668" r:id="rId9"/>
    <p:sldId id="661" r:id="rId10"/>
    <p:sldId id="663" r:id="rId11"/>
    <p:sldId id="669" r:id="rId12"/>
    <p:sldId id="678" r:id="rId13"/>
    <p:sldId id="671" r:id="rId14"/>
    <p:sldId id="672" r:id="rId15"/>
    <p:sldId id="670" r:id="rId16"/>
    <p:sldId id="674" r:id="rId17"/>
    <p:sldId id="658" r:id="rId18"/>
    <p:sldId id="680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46ECFD"/>
    <a:srgbClr val="00B050"/>
    <a:srgbClr val="EE0076"/>
    <a:srgbClr val="229A8F"/>
    <a:srgbClr val="886594"/>
    <a:srgbClr val="FB9E00"/>
    <a:srgbClr val="00ABBB"/>
    <a:srgbClr val="F37543"/>
    <a:srgbClr val="C0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7" autoAdjust="0"/>
    <p:restoredTop sz="99556" autoAdjust="0"/>
  </p:normalViewPr>
  <p:slideViewPr>
    <p:cSldViewPr>
      <p:cViewPr>
        <p:scale>
          <a:sx n="70" d="100"/>
          <a:sy n="70" d="100"/>
        </p:scale>
        <p:origin x="-749" y="-77"/>
      </p:cViewPr>
      <p:guideLst>
        <p:guide orient="horz" pos="2346"/>
        <p:guide orient="horz" pos="1393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36408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分数乘法 求一个整数的几分之几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7.xml"/><Relationship Id="rId12" Type="http://schemas.openxmlformats.org/officeDocument/2006/relationships/slide" Target="slide1.xml"/><Relationship Id="rId11" Type="http://schemas.openxmlformats.org/officeDocument/2006/relationships/image" Target="../media/image10.png"/><Relationship Id="rId10" Type="http://schemas.openxmlformats.org/officeDocument/2006/relationships/slide" Target="slide2.xml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10.png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slide" Target="slide7.xml"/><Relationship Id="rId3" Type="http://schemas.openxmlformats.org/officeDocument/2006/relationships/slide" Target="slide3.xml"/><Relationship Id="rId2" Type="http://schemas.openxmlformats.org/officeDocument/2006/relationships/slide" Target="slide5.xml"/><Relationship Id="rId10" Type="http://schemas.openxmlformats.org/officeDocument/2006/relationships/vmlDrawing" Target="../drawings/vmlDrawing2.vml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547" y="1435155"/>
            <a:ext cx="863441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求一个整数的几分之几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66537"/>
            <a:ext cx="186767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95581" y="2961656"/>
            <a:ext cx="3210899" cy="1058444"/>
            <a:chOff x="2068180" y="2173457"/>
            <a:chExt cx="4952091" cy="2126485"/>
          </a:xfrm>
        </p:grpSpPr>
        <p:sp>
          <p:nvSpPr>
            <p:cNvPr id="3" name="圆角矩形 2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35809" y="1281990"/>
            <a:ext cx="3210899" cy="1058444"/>
            <a:chOff x="2068180" y="2173457"/>
            <a:chExt cx="4952091" cy="2126485"/>
          </a:xfrm>
        </p:grpSpPr>
        <p:sp>
          <p:nvSpPr>
            <p:cNvPr id="7" name="圆角矩形 6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1800" kern="0">
                <a:solidFill>
                  <a:sysClr val="window" lastClr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1800" kern="0">
                <a:solidFill>
                  <a:sysClr val="window" lastClr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1800" kern="0">
                <a:solidFill>
                  <a:sysClr val="window" lastClr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36665" y="1328724"/>
            <a:ext cx="3210899" cy="1058444"/>
            <a:chOff x="2068180" y="2173457"/>
            <a:chExt cx="4952091" cy="2126485"/>
          </a:xfrm>
        </p:grpSpPr>
        <p:sp>
          <p:nvSpPr>
            <p:cNvPr id="11" name="圆角矩形 10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 dirty="0">
                <a:solidFill>
                  <a:sysClr val="window" lastClr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" name="Group 82"/>
          <p:cNvGrpSpPr/>
          <p:nvPr/>
        </p:nvGrpSpPr>
        <p:grpSpPr bwMode="auto">
          <a:xfrm>
            <a:off x="1058288" y="1513156"/>
            <a:ext cx="1847850" cy="755652"/>
            <a:chOff x="3152" y="787"/>
            <a:chExt cx="1164" cy="476"/>
          </a:xfrm>
        </p:grpSpPr>
        <p:sp>
          <p:nvSpPr>
            <p:cNvPr id="15" name="Text Box 73"/>
            <p:cNvSpPr txBox="1">
              <a:spLocks noChangeArrowheads="1"/>
            </p:cNvSpPr>
            <p:nvPr/>
          </p:nvSpPr>
          <p:spPr bwMode="auto">
            <a:xfrm>
              <a:off x="3152" y="903"/>
              <a:ext cx="116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</a:rPr>
                <a:t>×     </a:t>
              </a:r>
              <a:r>
                <a:rPr lang="en-US" altLang="zh-CN" sz="2000" b="1" smtClean="0"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6" name="Group 74"/>
            <p:cNvGrpSpPr/>
            <p:nvPr/>
          </p:nvGrpSpPr>
          <p:grpSpPr bwMode="auto">
            <a:xfrm>
              <a:off x="3449" y="787"/>
              <a:ext cx="318" cy="476"/>
              <a:chOff x="4258" y="1020"/>
              <a:chExt cx="318" cy="476"/>
            </a:xfrm>
          </p:grpSpPr>
          <p:sp>
            <p:nvSpPr>
              <p:cNvPr id="17" name="Text Box 75"/>
              <p:cNvSpPr txBox="1">
                <a:spLocks noChangeArrowheads="1"/>
              </p:cNvSpPr>
              <p:nvPr/>
            </p:nvSpPr>
            <p:spPr bwMode="auto">
              <a:xfrm>
                <a:off x="4258" y="1205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</a:rPr>
                  <a:t>13</a:t>
                </a:r>
                <a:endParaRPr lang="en-US" altLang="zh-CN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Text Box 76"/>
              <p:cNvSpPr txBox="1">
                <a:spLocks noChangeArrowheads="1"/>
              </p:cNvSpPr>
              <p:nvPr/>
            </p:nvSpPr>
            <p:spPr bwMode="auto">
              <a:xfrm>
                <a:off x="4303" y="1020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Line 77"/>
              <p:cNvSpPr>
                <a:spLocks noChangeShapeType="1"/>
              </p:cNvSpPr>
              <p:nvPr/>
            </p:nvSpPr>
            <p:spPr bwMode="auto">
              <a:xfrm>
                <a:off x="4261" y="1245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0" name="Group 83"/>
          <p:cNvGrpSpPr/>
          <p:nvPr/>
        </p:nvGrpSpPr>
        <p:grpSpPr bwMode="auto">
          <a:xfrm>
            <a:off x="4919615" y="1419876"/>
            <a:ext cx="2027239" cy="739776"/>
            <a:chOff x="2951" y="777"/>
            <a:chExt cx="1277" cy="466"/>
          </a:xfrm>
        </p:grpSpPr>
        <p:sp>
          <p:nvSpPr>
            <p:cNvPr id="21" name="Text Box 84"/>
            <p:cNvSpPr txBox="1">
              <a:spLocks noChangeArrowheads="1"/>
            </p:cNvSpPr>
            <p:nvPr/>
          </p:nvSpPr>
          <p:spPr bwMode="auto">
            <a:xfrm>
              <a:off x="2951" y="888"/>
              <a:ext cx="127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</a:rPr>
                <a:t> 6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×    </a:t>
              </a: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2" name="Group 85"/>
            <p:cNvGrpSpPr/>
            <p:nvPr/>
          </p:nvGrpSpPr>
          <p:grpSpPr bwMode="auto">
            <a:xfrm>
              <a:off x="3511" y="777"/>
              <a:ext cx="318" cy="466"/>
              <a:chOff x="4320" y="1010"/>
              <a:chExt cx="318" cy="466"/>
            </a:xfrm>
          </p:grpSpPr>
          <p:sp>
            <p:nvSpPr>
              <p:cNvPr id="23" name="Text Box 86"/>
              <p:cNvSpPr txBox="1">
                <a:spLocks noChangeArrowheads="1"/>
              </p:cNvSpPr>
              <p:nvPr/>
            </p:nvSpPr>
            <p:spPr bwMode="auto">
              <a:xfrm>
                <a:off x="4320" y="1185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</a:rPr>
                  <a:t>18</a:t>
                </a:r>
                <a:endParaRPr lang="en-US" altLang="zh-CN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" name="Text Box 87"/>
              <p:cNvSpPr txBox="1">
                <a:spLocks noChangeArrowheads="1"/>
              </p:cNvSpPr>
              <p:nvPr/>
            </p:nvSpPr>
            <p:spPr bwMode="auto">
              <a:xfrm>
                <a:off x="4365" y="1010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Line 88"/>
              <p:cNvSpPr>
                <a:spLocks noChangeShapeType="1"/>
              </p:cNvSpPr>
              <p:nvPr/>
            </p:nvSpPr>
            <p:spPr bwMode="auto">
              <a:xfrm>
                <a:off x="4323" y="1225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7" name="Text Box 108"/>
          <p:cNvSpPr txBox="1">
            <a:spLocks noChangeArrowheads="1"/>
          </p:cNvSpPr>
          <p:nvPr/>
        </p:nvSpPr>
        <p:spPr bwMode="auto">
          <a:xfrm>
            <a:off x="3507923" y="3305934"/>
            <a:ext cx="16748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2 ×    =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 Box 109"/>
          <p:cNvSpPr txBox="1">
            <a:spLocks noChangeArrowheads="1"/>
          </p:cNvSpPr>
          <p:nvPr/>
        </p:nvSpPr>
        <p:spPr bwMode="auto">
          <a:xfrm>
            <a:off x="4255637" y="3432934"/>
            <a:ext cx="5048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 Box 110"/>
          <p:cNvSpPr txBox="1">
            <a:spLocks noChangeArrowheads="1"/>
          </p:cNvSpPr>
          <p:nvPr/>
        </p:nvSpPr>
        <p:spPr bwMode="auto">
          <a:xfrm>
            <a:off x="4258812" y="3156709"/>
            <a:ext cx="3603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Line 111"/>
          <p:cNvSpPr>
            <a:spLocks noChangeShapeType="1"/>
          </p:cNvSpPr>
          <p:nvPr/>
        </p:nvSpPr>
        <p:spPr bwMode="auto">
          <a:xfrm>
            <a:off x="4255637" y="3482147"/>
            <a:ext cx="28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2321938" y="1536966"/>
            <a:ext cx="819150" cy="736636"/>
            <a:chOff x="4318708" y="3321366"/>
            <a:chExt cx="818526" cy="735738"/>
          </a:xfrm>
        </p:grpSpPr>
        <p:grpSp>
          <p:nvGrpSpPr>
            <p:cNvPr id="32" name="组合 55"/>
            <p:cNvGrpSpPr/>
            <p:nvPr/>
          </p:nvGrpSpPr>
          <p:grpSpPr bwMode="auto">
            <a:xfrm>
              <a:off x="4356422" y="3321366"/>
              <a:ext cx="780812" cy="735738"/>
              <a:chOff x="3275858" y="2297737"/>
              <a:chExt cx="780812" cy="735738"/>
            </a:xfrm>
          </p:grpSpPr>
          <p:grpSp>
            <p:nvGrpSpPr>
              <p:cNvPr id="34" name="Group 15"/>
              <p:cNvGrpSpPr/>
              <p:nvPr/>
            </p:nvGrpSpPr>
            <p:grpSpPr bwMode="auto">
              <a:xfrm>
                <a:off x="3275858" y="2298461"/>
                <a:ext cx="600076" cy="735014"/>
                <a:chOff x="3784" y="1983"/>
                <a:chExt cx="378" cy="463"/>
              </a:xfrm>
            </p:grpSpPr>
            <p:sp>
              <p:nvSpPr>
                <p:cNvPr id="37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68" y="2156"/>
                  <a:ext cx="294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13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38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83"/>
                  <a:ext cx="227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4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35" name="Text Box 10"/>
              <p:cNvSpPr txBox="1">
                <a:spLocks noChangeArrowheads="1"/>
              </p:cNvSpPr>
              <p:nvPr/>
            </p:nvSpPr>
            <p:spPr bwMode="auto">
              <a:xfrm>
                <a:off x="3696582" y="2297737"/>
                <a:ext cx="360088" cy="461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" name="Text Box 10"/>
              <p:cNvSpPr txBox="1">
                <a:spLocks noChangeArrowheads="1"/>
              </p:cNvSpPr>
              <p:nvPr/>
            </p:nvSpPr>
            <p:spPr bwMode="auto">
              <a:xfrm>
                <a:off x="3472915" y="2297737"/>
                <a:ext cx="360089" cy="461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rPr>
                  <a:t>×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 flipV="1">
              <a:off x="4318708" y="3645726"/>
              <a:ext cx="725765" cy="1177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 bwMode="auto">
          <a:xfrm>
            <a:off x="3058539" y="1525857"/>
            <a:ext cx="981075" cy="757239"/>
            <a:chOff x="3302942" y="1779668"/>
            <a:chExt cx="980787" cy="757239"/>
          </a:xfrm>
        </p:grpSpPr>
        <p:grpSp>
          <p:nvGrpSpPr>
            <p:cNvPr id="40" name="组合 69"/>
            <p:cNvGrpSpPr/>
            <p:nvPr/>
          </p:nvGrpSpPr>
          <p:grpSpPr bwMode="auto">
            <a:xfrm>
              <a:off x="3491880" y="1779668"/>
              <a:ext cx="791849" cy="757239"/>
              <a:chOff x="3204410" y="2298461"/>
              <a:chExt cx="791849" cy="757239"/>
            </a:xfrm>
          </p:grpSpPr>
          <p:grpSp>
            <p:nvGrpSpPr>
              <p:cNvPr id="42" name="Group 15"/>
              <p:cNvGrpSpPr/>
              <p:nvPr/>
            </p:nvGrpSpPr>
            <p:grpSpPr bwMode="auto">
              <a:xfrm>
                <a:off x="3204410" y="2298461"/>
                <a:ext cx="466725" cy="757239"/>
                <a:chOff x="3739" y="1983"/>
                <a:chExt cx="294" cy="477"/>
              </a:xfrm>
            </p:grpSpPr>
            <p:sp>
              <p:nvSpPr>
                <p:cNvPr id="4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39" y="2169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charset="-122"/>
                      <a:ea typeface="楷体" panose="02010609060101010101" charset="-122"/>
                    </a:rPr>
                    <a:t>13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83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charset="-122"/>
                      <a:ea typeface="楷体" panose="02010609060101010101" charset="-122"/>
                    </a:rPr>
                    <a:t>8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6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43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8"/>
                <a:ext cx="36025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1" name="文本框 70"/>
            <p:cNvSpPr txBox="1">
              <a:spLocks noChangeArrowheads="1"/>
            </p:cNvSpPr>
            <p:nvPr/>
          </p:nvSpPr>
          <p:spPr bwMode="auto">
            <a:xfrm>
              <a:off x="3302942" y="193061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6370404" y="1464326"/>
            <a:ext cx="840582" cy="736637"/>
            <a:chOff x="4297292" y="3321366"/>
            <a:chExt cx="839942" cy="735738"/>
          </a:xfrm>
        </p:grpSpPr>
        <p:grpSp>
          <p:nvGrpSpPr>
            <p:cNvPr id="48" name="组合 77"/>
            <p:cNvGrpSpPr/>
            <p:nvPr/>
          </p:nvGrpSpPr>
          <p:grpSpPr bwMode="auto">
            <a:xfrm>
              <a:off x="4356422" y="3321366"/>
              <a:ext cx="780812" cy="735738"/>
              <a:chOff x="3275858" y="2297737"/>
              <a:chExt cx="780812" cy="735738"/>
            </a:xfrm>
          </p:grpSpPr>
          <p:grpSp>
            <p:nvGrpSpPr>
              <p:cNvPr id="50" name="Group 15"/>
              <p:cNvGrpSpPr/>
              <p:nvPr/>
            </p:nvGrpSpPr>
            <p:grpSpPr bwMode="auto">
              <a:xfrm>
                <a:off x="3275858" y="2298461"/>
                <a:ext cx="600076" cy="735014"/>
                <a:chOff x="3784" y="1983"/>
                <a:chExt cx="378" cy="463"/>
              </a:xfrm>
            </p:grpSpPr>
            <p:sp>
              <p:nvSpPr>
                <p:cNvPr id="5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68" y="2156"/>
                  <a:ext cx="294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18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5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83"/>
                  <a:ext cx="227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6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51" name="Text Box 10"/>
              <p:cNvSpPr txBox="1">
                <a:spLocks noChangeArrowheads="1"/>
              </p:cNvSpPr>
              <p:nvPr/>
            </p:nvSpPr>
            <p:spPr bwMode="auto">
              <a:xfrm>
                <a:off x="3696582" y="2297737"/>
                <a:ext cx="360088" cy="461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" name="Text Box 10"/>
              <p:cNvSpPr txBox="1">
                <a:spLocks noChangeArrowheads="1"/>
              </p:cNvSpPr>
              <p:nvPr/>
            </p:nvSpPr>
            <p:spPr bwMode="auto">
              <a:xfrm>
                <a:off x="3472915" y="2297737"/>
                <a:ext cx="360089" cy="461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rPr>
                  <a:t>×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4297292" y="3657506"/>
              <a:ext cx="791560" cy="1268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直接连接符 54"/>
          <p:cNvCxnSpPr/>
          <p:nvPr/>
        </p:nvCxnSpPr>
        <p:spPr>
          <a:xfrm>
            <a:off x="6566386" y="1542111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791275" y="1842149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6351486" y="1321153"/>
            <a:ext cx="314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838714" y="1898020"/>
            <a:ext cx="314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9" name="组合 58"/>
          <p:cNvGrpSpPr/>
          <p:nvPr/>
        </p:nvGrpSpPr>
        <p:grpSpPr bwMode="auto">
          <a:xfrm>
            <a:off x="7191325" y="1464329"/>
            <a:ext cx="981075" cy="746126"/>
            <a:chOff x="3302942" y="1779671"/>
            <a:chExt cx="980787" cy="746127"/>
          </a:xfrm>
        </p:grpSpPr>
        <p:grpSp>
          <p:nvGrpSpPr>
            <p:cNvPr id="60" name="组合 89"/>
            <p:cNvGrpSpPr/>
            <p:nvPr/>
          </p:nvGrpSpPr>
          <p:grpSpPr bwMode="auto">
            <a:xfrm>
              <a:off x="3576018" y="1779671"/>
              <a:ext cx="707711" cy="746127"/>
              <a:chOff x="3288548" y="2298464"/>
              <a:chExt cx="707711" cy="746127"/>
            </a:xfrm>
          </p:grpSpPr>
          <p:grpSp>
            <p:nvGrpSpPr>
              <p:cNvPr id="62" name="Group 15"/>
              <p:cNvGrpSpPr/>
              <p:nvPr/>
            </p:nvGrpSpPr>
            <p:grpSpPr bwMode="auto">
              <a:xfrm>
                <a:off x="3288548" y="2298464"/>
                <a:ext cx="508000" cy="746127"/>
                <a:chOff x="3792" y="1983"/>
                <a:chExt cx="320" cy="470"/>
              </a:xfrm>
            </p:grpSpPr>
            <p:sp>
              <p:nvSpPr>
                <p:cNvPr id="6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99" y="2162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charset="-122"/>
                      <a:ea typeface="楷体" panose="02010609060101010101" charset="-122"/>
                    </a:rPr>
                    <a:t>3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6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03" y="1983"/>
                  <a:ext cx="309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charset="-122"/>
                      <a:ea typeface="楷体" panose="02010609060101010101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66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63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9"/>
                <a:ext cx="360256" cy="4616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61" name="文本框 90"/>
            <p:cNvSpPr txBox="1">
              <a:spLocks noChangeArrowheads="1"/>
            </p:cNvSpPr>
            <p:nvPr/>
          </p:nvSpPr>
          <p:spPr bwMode="auto">
            <a:xfrm>
              <a:off x="3302942" y="1930619"/>
              <a:ext cx="36004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003278" y="3153736"/>
            <a:ext cx="504826" cy="737890"/>
            <a:chOff x="4781418" y="3153736"/>
            <a:chExt cx="504826" cy="737890"/>
          </a:xfrm>
        </p:grpSpPr>
        <p:sp>
          <p:nvSpPr>
            <p:cNvPr id="67" name="Text Box 109"/>
            <p:cNvSpPr txBox="1">
              <a:spLocks noChangeArrowheads="1"/>
            </p:cNvSpPr>
            <p:nvPr/>
          </p:nvSpPr>
          <p:spPr bwMode="auto">
            <a:xfrm>
              <a:off x="4781418" y="3429961"/>
              <a:ext cx="50482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8" name="Text Box 110"/>
            <p:cNvSpPr txBox="1">
              <a:spLocks noChangeArrowheads="1"/>
            </p:cNvSpPr>
            <p:nvPr/>
          </p:nvSpPr>
          <p:spPr bwMode="auto">
            <a:xfrm>
              <a:off x="4784592" y="3153736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9" name="Line 111"/>
            <p:cNvSpPr>
              <a:spLocks noChangeShapeType="1"/>
            </p:cNvSpPr>
            <p:nvPr/>
          </p:nvSpPr>
          <p:spPr bwMode="auto">
            <a:xfrm>
              <a:off x="4787100" y="3479968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131840" y="546815"/>
            <a:ext cx="3308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计算下面各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题。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7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63764"/>
            <a:ext cx="5988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张华骑自行车每小时行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千米。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Rectangle 15"/>
          <p:cNvSpPr>
            <a:spLocks noChangeArrowheads="1"/>
          </p:cNvSpPr>
          <p:nvPr/>
        </p:nvSpPr>
        <p:spPr bwMode="auto">
          <a:xfrm>
            <a:off x="827584" y="1250461"/>
            <a:ext cx="31670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小时行多少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千米？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5" name="横卷形 74"/>
          <p:cNvSpPr/>
          <p:nvPr/>
        </p:nvSpPr>
        <p:spPr>
          <a:xfrm>
            <a:off x="827584" y="987574"/>
            <a:ext cx="3008312" cy="903989"/>
          </a:xfrm>
          <a:prstGeom prst="horizontalScroll">
            <a:avLst/>
          </a:prstGeom>
          <a:noFill/>
          <a:ln w="127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6" name="Group 15"/>
          <p:cNvGrpSpPr/>
          <p:nvPr/>
        </p:nvGrpSpPr>
        <p:grpSpPr bwMode="auto">
          <a:xfrm>
            <a:off x="1408925" y="1038378"/>
            <a:ext cx="473214" cy="823915"/>
            <a:chOff x="3805" y="1948"/>
            <a:chExt cx="298" cy="519"/>
          </a:xfrm>
        </p:grpSpPr>
        <p:sp>
          <p:nvSpPr>
            <p:cNvPr id="77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8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9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0" name="Rectangle 15"/>
          <p:cNvSpPr>
            <a:spLocks noChangeArrowheads="1"/>
          </p:cNvSpPr>
          <p:nvPr/>
        </p:nvSpPr>
        <p:spPr bwMode="auto">
          <a:xfrm>
            <a:off x="827584" y="2474598"/>
            <a:ext cx="31670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小时行多少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千米？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1" name="横卷形 80"/>
          <p:cNvSpPr/>
          <p:nvPr/>
        </p:nvSpPr>
        <p:spPr>
          <a:xfrm>
            <a:off x="856490" y="2251377"/>
            <a:ext cx="3008312" cy="903989"/>
          </a:xfrm>
          <a:prstGeom prst="horizontalScroll">
            <a:avLst/>
          </a:prstGeom>
          <a:noFill/>
          <a:ln w="127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2" name="Group 15"/>
          <p:cNvGrpSpPr/>
          <p:nvPr/>
        </p:nvGrpSpPr>
        <p:grpSpPr bwMode="auto">
          <a:xfrm>
            <a:off x="1408925" y="2262515"/>
            <a:ext cx="473214" cy="823915"/>
            <a:chOff x="3805" y="1948"/>
            <a:chExt cx="298" cy="519"/>
          </a:xfrm>
        </p:grpSpPr>
        <p:sp>
          <p:nvSpPr>
            <p:cNvPr id="83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4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5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6" name="Rectangle 15"/>
          <p:cNvSpPr>
            <a:spLocks noChangeArrowheads="1"/>
          </p:cNvSpPr>
          <p:nvPr/>
        </p:nvSpPr>
        <p:spPr bwMode="auto">
          <a:xfrm>
            <a:off x="899592" y="3604094"/>
            <a:ext cx="31670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小时行多少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千米？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7" name="横卷形 86"/>
          <p:cNvSpPr/>
          <p:nvPr/>
        </p:nvSpPr>
        <p:spPr>
          <a:xfrm>
            <a:off x="899592" y="3341207"/>
            <a:ext cx="3008312" cy="903989"/>
          </a:xfrm>
          <a:prstGeom prst="horizontalScroll">
            <a:avLst/>
          </a:prstGeom>
          <a:noFill/>
          <a:ln w="127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8" name="Group 15"/>
          <p:cNvGrpSpPr/>
          <p:nvPr/>
        </p:nvGrpSpPr>
        <p:grpSpPr bwMode="auto">
          <a:xfrm>
            <a:off x="1480933" y="3392011"/>
            <a:ext cx="473214" cy="823915"/>
            <a:chOff x="3805" y="1948"/>
            <a:chExt cx="298" cy="519"/>
          </a:xfrm>
        </p:grpSpPr>
        <p:sp>
          <p:nvSpPr>
            <p:cNvPr id="89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0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1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2" name="文本框 10"/>
          <p:cNvSpPr txBox="1"/>
          <p:nvPr/>
        </p:nvSpPr>
        <p:spPr>
          <a:xfrm>
            <a:off x="3973510" y="1135791"/>
            <a:ext cx="16727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15×  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3" name="Group 15"/>
          <p:cNvGrpSpPr/>
          <p:nvPr/>
        </p:nvGrpSpPr>
        <p:grpSpPr bwMode="auto">
          <a:xfrm>
            <a:off x="4587094" y="987575"/>
            <a:ext cx="466863" cy="800103"/>
            <a:chOff x="3800" y="1948"/>
            <a:chExt cx="294" cy="504"/>
          </a:xfrm>
        </p:grpSpPr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800" y="2161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5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6" name="Line 12"/>
            <p:cNvSpPr>
              <a:spLocks noChangeShapeType="1"/>
            </p:cNvSpPr>
            <p:nvPr/>
          </p:nvSpPr>
          <p:spPr bwMode="auto">
            <a:xfrm>
              <a:off x="3826" y="2208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9" name="Group 55"/>
          <p:cNvGrpSpPr/>
          <p:nvPr/>
        </p:nvGrpSpPr>
        <p:grpSpPr bwMode="auto">
          <a:xfrm>
            <a:off x="5101780" y="988589"/>
            <a:ext cx="1058863" cy="701676"/>
            <a:chOff x="1263" y="1462"/>
            <a:chExt cx="667" cy="442"/>
          </a:xfrm>
        </p:grpSpPr>
        <p:sp>
          <p:nvSpPr>
            <p:cNvPr id="100" name="Line 56"/>
            <p:cNvSpPr>
              <a:spLocks noChangeShapeType="1"/>
            </p:cNvSpPr>
            <p:nvPr/>
          </p:nvSpPr>
          <p:spPr bwMode="auto">
            <a:xfrm>
              <a:off x="1349" y="1690"/>
              <a:ext cx="44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1" name="Text Box 57"/>
            <p:cNvSpPr txBox="1">
              <a:spLocks noChangeArrowheads="1"/>
            </p:cNvSpPr>
            <p:nvPr/>
          </p:nvSpPr>
          <p:spPr bwMode="auto">
            <a:xfrm>
              <a:off x="1263" y="1462"/>
              <a:ext cx="6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15×1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" name="Text Box 58"/>
            <p:cNvSpPr txBox="1">
              <a:spLocks noChangeArrowheads="1"/>
            </p:cNvSpPr>
            <p:nvPr/>
          </p:nvSpPr>
          <p:spPr bwMode="auto">
            <a:xfrm>
              <a:off x="1429" y="1652"/>
              <a:ext cx="36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24500" y="1010540"/>
            <a:ext cx="1803717" cy="692517"/>
            <a:chOff x="5561213" y="1347614"/>
            <a:chExt cx="1803717" cy="692517"/>
          </a:xfrm>
        </p:grpSpPr>
        <p:sp>
          <p:nvSpPr>
            <p:cNvPr id="104" name="文本框 10"/>
            <p:cNvSpPr txBox="1"/>
            <p:nvPr/>
          </p:nvSpPr>
          <p:spPr>
            <a:xfrm>
              <a:off x="5561213" y="1455951"/>
              <a:ext cx="48454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5888244" y="1483102"/>
              <a:ext cx="147668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（千米）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5" name="Line 49"/>
            <p:cNvSpPr>
              <a:spLocks noChangeShapeType="1"/>
            </p:cNvSpPr>
            <p:nvPr/>
          </p:nvSpPr>
          <p:spPr bwMode="auto">
            <a:xfrm>
              <a:off x="5978827" y="1702172"/>
              <a:ext cx="3508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6" name="Text Box 50"/>
            <p:cNvSpPr txBox="1">
              <a:spLocks noChangeArrowheads="1"/>
            </p:cNvSpPr>
            <p:nvPr/>
          </p:nvSpPr>
          <p:spPr bwMode="auto">
            <a:xfrm>
              <a:off x="5723036" y="1347614"/>
              <a:ext cx="86518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7" name="Text Box 51"/>
            <p:cNvSpPr txBox="1">
              <a:spLocks noChangeArrowheads="1"/>
            </p:cNvSpPr>
            <p:nvPr/>
          </p:nvSpPr>
          <p:spPr bwMode="auto">
            <a:xfrm>
              <a:off x="5820316" y="1640021"/>
              <a:ext cx="6604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8" name="文本框 10"/>
          <p:cNvSpPr txBox="1"/>
          <p:nvPr/>
        </p:nvSpPr>
        <p:spPr>
          <a:xfrm>
            <a:off x="4061131" y="2494205"/>
            <a:ext cx="16727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15×  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9" name="Group 15"/>
          <p:cNvGrpSpPr/>
          <p:nvPr/>
        </p:nvGrpSpPr>
        <p:grpSpPr bwMode="auto">
          <a:xfrm>
            <a:off x="4667287" y="2307728"/>
            <a:ext cx="466863" cy="800103"/>
            <a:chOff x="3800" y="1948"/>
            <a:chExt cx="294" cy="504"/>
          </a:xfrm>
        </p:grpSpPr>
        <p:sp>
          <p:nvSpPr>
            <p:cNvPr id="130" name="Text Box 11"/>
            <p:cNvSpPr txBox="1">
              <a:spLocks noChangeArrowheads="1"/>
            </p:cNvSpPr>
            <p:nvPr/>
          </p:nvSpPr>
          <p:spPr bwMode="auto">
            <a:xfrm>
              <a:off x="3800" y="2161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1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2" name="Line 12"/>
            <p:cNvSpPr>
              <a:spLocks noChangeShapeType="1"/>
            </p:cNvSpPr>
            <p:nvPr/>
          </p:nvSpPr>
          <p:spPr bwMode="auto">
            <a:xfrm>
              <a:off x="3826" y="2208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33" name="Group 55"/>
          <p:cNvGrpSpPr/>
          <p:nvPr/>
        </p:nvGrpSpPr>
        <p:grpSpPr bwMode="auto">
          <a:xfrm>
            <a:off x="5189401" y="2347003"/>
            <a:ext cx="1058863" cy="701676"/>
            <a:chOff x="1263" y="1462"/>
            <a:chExt cx="667" cy="442"/>
          </a:xfrm>
        </p:grpSpPr>
        <p:sp>
          <p:nvSpPr>
            <p:cNvPr id="134" name="Line 56"/>
            <p:cNvSpPr>
              <a:spLocks noChangeShapeType="1"/>
            </p:cNvSpPr>
            <p:nvPr/>
          </p:nvSpPr>
          <p:spPr bwMode="auto">
            <a:xfrm>
              <a:off x="1349" y="1690"/>
              <a:ext cx="44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5" name="Text Box 57"/>
            <p:cNvSpPr txBox="1">
              <a:spLocks noChangeArrowheads="1"/>
            </p:cNvSpPr>
            <p:nvPr/>
          </p:nvSpPr>
          <p:spPr bwMode="auto">
            <a:xfrm>
              <a:off x="1263" y="1462"/>
              <a:ext cx="6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15×2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6" name="Text Box 58"/>
            <p:cNvSpPr txBox="1">
              <a:spLocks noChangeArrowheads="1"/>
            </p:cNvSpPr>
            <p:nvPr/>
          </p:nvSpPr>
          <p:spPr bwMode="auto">
            <a:xfrm>
              <a:off x="1429" y="1652"/>
              <a:ext cx="36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7" name="文本框 10"/>
          <p:cNvSpPr txBox="1"/>
          <p:nvPr/>
        </p:nvSpPr>
        <p:spPr>
          <a:xfrm>
            <a:off x="6051028" y="2438663"/>
            <a:ext cx="48454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6219594" y="2511672"/>
            <a:ext cx="17363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（千米）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2" name="文本框 10"/>
          <p:cNvSpPr txBox="1"/>
          <p:nvPr/>
        </p:nvSpPr>
        <p:spPr>
          <a:xfrm>
            <a:off x="4136540" y="3601475"/>
            <a:ext cx="16727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15×  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3" name="Group 15"/>
          <p:cNvGrpSpPr/>
          <p:nvPr/>
        </p:nvGrpSpPr>
        <p:grpSpPr bwMode="auto">
          <a:xfrm>
            <a:off x="4750124" y="3453259"/>
            <a:ext cx="466863" cy="800103"/>
            <a:chOff x="3800" y="1948"/>
            <a:chExt cx="294" cy="504"/>
          </a:xfrm>
        </p:grpSpPr>
        <p:sp>
          <p:nvSpPr>
            <p:cNvPr id="154" name="Text Box 11"/>
            <p:cNvSpPr txBox="1">
              <a:spLocks noChangeArrowheads="1"/>
            </p:cNvSpPr>
            <p:nvPr/>
          </p:nvSpPr>
          <p:spPr bwMode="auto">
            <a:xfrm>
              <a:off x="3800" y="2161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5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6" name="Line 12"/>
            <p:cNvSpPr>
              <a:spLocks noChangeShapeType="1"/>
            </p:cNvSpPr>
            <p:nvPr/>
          </p:nvSpPr>
          <p:spPr bwMode="auto">
            <a:xfrm>
              <a:off x="3826" y="2208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7" name="Group 55"/>
          <p:cNvGrpSpPr/>
          <p:nvPr/>
        </p:nvGrpSpPr>
        <p:grpSpPr bwMode="auto">
          <a:xfrm>
            <a:off x="5264810" y="3454273"/>
            <a:ext cx="1058863" cy="701676"/>
            <a:chOff x="1263" y="1462"/>
            <a:chExt cx="667" cy="442"/>
          </a:xfrm>
        </p:grpSpPr>
        <p:sp>
          <p:nvSpPr>
            <p:cNvPr id="158" name="Line 56"/>
            <p:cNvSpPr>
              <a:spLocks noChangeShapeType="1"/>
            </p:cNvSpPr>
            <p:nvPr/>
          </p:nvSpPr>
          <p:spPr bwMode="auto">
            <a:xfrm>
              <a:off x="1349" y="1690"/>
              <a:ext cx="44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9" name="Text Box 57"/>
            <p:cNvSpPr txBox="1">
              <a:spLocks noChangeArrowheads="1"/>
            </p:cNvSpPr>
            <p:nvPr/>
          </p:nvSpPr>
          <p:spPr bwMode="auto">
            <a:xfrm>
              <a:off x="1263" y="1462"/>
              <a:ext cx="6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15×8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0" name="Text Box 58"/>
            <p:cNvSpPr txBox="1">
              <a:spLocks noChangeArrowheads="1"/>
            </p:cNvSpPr>
            <p:nvPr/>
          </p:nvSpPr>
          <p:spPr bwMode="auto">
            <a:xfrm>
              <a:off x="1429" y="1652"/>
              <a:ext cx="36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61" name="文本框 10"/>
          <p:cNvSpPr txBox="1"/>
          <p:nvPr/>
        </p:nvSpPr>
        <p:spPr>
          <a:xfrm>
            <a:off x="6133865" y="3584194"/>
            <a:ext cx="48454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6304835" y="3586792"/>
            <a:ext cx="17363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24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（千米）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66" name="直接连接符 165"/>
          <p:cNvCxnSpPr/>
          <p:nvPr/>
        </p:nvCxnSpPr>
        <p:spPr>
          <a:xfrm>
            <a:off x="5457379" y="2406152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>
            <a:off x="5665886" y="2722890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矩形 167"/>
          <p:cNvSpPr/>
          <p:nvPr/>
        </p:nvSpPr>
        <p:spPr>
          <a:xfrm>
            <a:off x="5485678" y="2172285"/>
            <a:ext cx="274434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b="1" dirty="0" smtClean="0">
                <a:ln w="0"/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b="1" dirty="0">
              <a:ln w="0"/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5773710" y="2735147"/>
            <a:ext cx="274434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b="1" dirty="0" smtClean="0">
                <a:ln w="0"/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b="1" dirty="0">
              <a:ln w="0"/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5537913" y="3511902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>
            <a:off x="5746420" y="3828640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矩形 171"/>
          <p:cNvSpPr/>
          <p:nvPr/>
        </p:nvSpPr>
        <p:spPr>
          <a:xfrm>
            <a:off x="5566212" y="3278035"/>
            <a:ext cx="274434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b="1" dirty="0" smtClean="0">
                <a:ln w="0"/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b="1" dirty="0">
              <a:ln w="0"/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5854244" y="3840897"/>
            <a:ext cx="274434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b="1" dirty="0" smtClean="0">
                <a:ln w="0"/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b="1" dirty="0">
              <a:ln w="0"/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11960" y="1635646"/>
            <a:ext cx="5976664" cy="774702"/>
            <a:chOff x="4185412" y="1791859"/>
            <a:chExt cx="5832475" cy="774702"/>
          </a:xfrm>
        </p:grpSpPr>
        <p:sp>
          <p:nvSpPr>
            <p:cNvPr id="61" name="Text Box 44"/>
            <p:cNvSpPr txBox="1">
              <a:spLocks noChangeArrowheads="1"/>
            </p:cNvSpPr>
            <p:nvPr/>
          </p:nvSpPr>
          <p:spPr bwMode="auto">
            <a:xfrm>
              <a:off x="4185412" y="1955525"/>
              <a:ext cx="5832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答</a:t>
              </a:r>
              <a:r>
                <a:rPr lang="zh-CN" altLang="en-US" sz="200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：  小时行       </a:t>
              </a:r>
              <a:r>
                <a:rPr lang="zh-CN" altLang="en-US" sz="2000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 </a:t>
              </a:r>
              <a:endParaRPr lang="zh-CN" altLang="en-US" sz="20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3" name="Group 46"/>
            <p:cNvGrpSpPr/>
            <p:nvPr/>
          </p:nvGrpSpPr>
          <p:grpSpPr bwMode="auto">
            <a:xfrm>
              <a:off x="5577788" y="1807720"/>
              <a:ext cx="1220788" cy="708025"/>
              <a:chOff x="2672" y="2029"/>
              <a:chExt cx="769" cy="446"/>
            </a:xfrm>
          </p:grpSpPr>
          <p:sp>
            <p:nvSpPr>
              <p:cNvPr id="65" name="Text Box 47"/>
              <p:cNvSpPr txBox="1">
                <a:spLocks noChangeArrowheads="1"/>
              </p:cNvSpPr>
              <p:nvPr/>
            </p:nvSpPr>
            <p:spPr bwMode="auto">
              <a:xfrm>
                <a:off x="2987" y="2101"/>
                <a:ext cx="454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zh-CN" altLang="zh-CN" sz="2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66" name="Group 48"/>
              <p:cNvGrpSpPr/>
              <p:nvPr/>
            </p:nvGrpSpPr>
            <p:grpSpPr bwMode="auto">
              <a:xfrm>
                <a:off x="2672" y="2029"/>
                <a:ext cx="545" cy="446"/>
                <a:chOff x="2672" y="2029"/>
                <a:chExt cx="545" cy="446"/>
              </a:xfrm>
            </p:grpSpPr>
            <p:sp>
              <p:nvSpPr>
                <p:cNvPr id="67" name="Line 49"/>
                <p:cNvSpPr>
                  <a:spLocks noChangeShapeType="1"/>
                </p:cNvSpPr>
                <p:nvPr/>
              </p:nvSpPr>
              <p:spPr bwMode="auto">
                <a:xfrm>
                  <a:off x="2842" y="2259"/>
                  <a:ext cx="221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68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672" y="2029"/>
                  <a:ext cx="545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00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15</a:t>
                  </a:r>
                  <a:endParaRPr lang="en-US" altLang="zh-CN" sz="2000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69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731" y="2223"/>
                  <a:ext cx="416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000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4</a:t>
                  </a:r>
                  <a:endParaRPr lang="en-US" altLang="zh-CN" sz="2000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64" name="Text Box 52"/>
            <p:cNvSpPr txBox="1">
              <a:spLocks noChangeArrowheads="1"/>
            </p:cNvSpPr>
            <p:nvPr/>
          </p:nvSpPr>
          <p:spPr bwMode="auto">
            <a:xfrm>
              <a:off x="6082723" y="1986998"/>
              <a:ext cx="1018926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千米  </a:t>
              </a:r>
              <a:endParaRPr lang="zh-CN" altLang="en-US" sz="20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98" name="Group 15"/>
            <p:cNvGrpSpPr/>
            <p:nvPr/>
          </p:nvGrpSpPr>
          <p:grpSpPr bwMode="auto">
            <a:xfrm>
              <a:off x="4752272" y="1791859"/>
              <a:ext cx="473214" cy="774702"/>
              <a:chOff x="3805" y="1948"/>
              <a:chExt cx="298" cy="488"/>
            </a:xfrm>
          </p:grpSpPr>
          <p:sp>
            <p:nvSpPr>
              <p:cNvPr id="103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dirty="0" smtClean="0">
                    <a:ln w="0"/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000" dirty="0">
                  <a:ln w="0"/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6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dirty="0" smtClean="0">
                    <a:ln w="0"/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dirty="0">
                  <a:ln w="0"/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7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rgbClr val="00B05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212133" y="2859782"/>
            <a:ext cx="5832475" cy="774702"/>
            <a:chOff x="4212133" y="3072202"/>
            <a:chExt cx="5832475" cy="774702"/>
          </a:xfrm>
        </p:grpSpPr>
        <p:sp>
          <p:nvSpPr>
            <p:cNvPr id="126" name="Text Box 44"/>
            <p:cNvSpPr txBox="1">
              <a:spLocks noChangeArrowheads="1"/>
            </p:cNvSpPr>
            <p:nvPr/>
          </p:nvSpPr>
          <p:spPr bwMode="auto">
            <a:xfrm>
              <a:off x="4212133" y="3147814"/>
              <a:ext cx="5832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答</a:t>
              </a:r>
              <a:r>
                <a:rPr lang="zh-CN" altLang="en-US" sz="2000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：  小时行       。 </a:t>
              </a:r>
              <a:endParaRPr lang="zh-CN" altLang="en-US" sz="20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7" name="Group 46"/>
            <p:cNvGrpSpPr/>
            <p:nvPr/>
          </p:nvGrpSpPr>
          <p:grpSpPr bwMode="auto">
            <a:xfrm>
              <a:off x="5556043" y="3144285"/>
              <a:ext cx="3557589" cy="407988"/>
              <a:chOff x="1200" y="2096"/>
              <a:chExt cx="2241" cy="257"/>
            </a:xfrm>
          </p:grpSpPr>
          <p:sp>
            <p:nvSpPr>
              <p:cNvPr id="139" name="Text Box 47"/>
              <p:cNvSpPr txBox="1">
                <a:spLocks noChangeArrowheads="1"/>
              </p:cNvSpPr>
              <p:nvPr/>
            </p:nvSpPr>
            <p:spPr bwMode="auto">
              <a:xfrm>
                <a:off x="2987" y="2101"/>
                <a:ext cx="454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zh-CN" altLang="zh-CN" sz="2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5" name="Text Box 50"/>
              <p:cNvSpPr txBox="1">
                <a:spLocks noChangeArrowheads="1"/>
              </p:cNvSpPr>
              <p:nvPr/>
            </p:nvSpPr>
            <p:spPr bwMode="auto">
              <a:xfrm>
                <a:off x="1200" y="2096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9" name="Text Box 52"/>
            <p:cNvSpPr txBox="1">
              <a:spLocks noChangeArrowheads="1"/>
            </p:cNvSpPr>
            <p:nvPr/>
          </p:nvSpPr>
          <p:spPr bwMode="auto">
            <a:xfrm>
              <a:off x="6114400" y="3144210"/>
              <a:ext cx="977346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千米</a:t>
              </a:r>
              <a:endParaRPr lang="zh-CN" altLang="en-US" sz="20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50" name="Group 15"/>
            <p:cNvGrpSpPr/>
            <p:nvPr/>
          </p:nvGrpSpPr>
          <p:grpSpPr bwMode="auto">
            <a:xfrm>
              <a:off x="4778993" y="3072202"/>
              <a:ext cx="473214" cy="774702"/>
              <a:chOff x="3805" y="1948"/>
              <a:chExt cx="298" cy="488"/>
            </a:xfrm>
          </p:grpSpPr>
          <p:sp>
            <p:nvSpPr>
              <p:cNvPr id="151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smtClean="0">
                    <a:ln w="0"/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000" dirty="0">
                  <a:ln w="0"/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3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dirty="0" smtClean="0">
                    <a:ln w="0"/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dirty="0">
                  <a:ln w="0"/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4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rgbClr val="00B05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212133" y="4011910"/>
            <a:ext cx="5832475" cy="774702"/>
            <a:chOff x="4145054" y="4185942"/>
            <a:chExt cx="5832475" cy="774702"/>
          </a:xfrm>
        </p:grpSpPr>
        <p:sp>
          <p:nvSpPr>
            <p:cNvPr id="165" name="Text Box 44"/>
            <p:cNvSpPr txBox="1">
              <a:spLocks noChangeArrowheads="1"/>
            </p:cNvSpPr>
            <p:nvPr/>
          </p:nvSpPr>
          <p:spPr bwMode="auto">
            <a:xfrm>
              <a:off x="4145054" y="4349608"/>
              <a:ext cx="5832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答</a:t>
              </a:r>
              <a:r>
                <a:rPr lang="zh-CN" altLang="en-US" sz="2000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：  小时行      。 </a:t>
              </a:r>
              <a:endParaRPr lang="zh-CN" altLang="en-US" sz="20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74" name="Group 46"/>
            <p:cNvGrpSpPr/>
            <p:nvPr/>
          </p:nvGrpSpPr>
          <p:grpSpPr bwMode="auto">
            <a:xfrm>
              <a:off x="5483569" y="4295818"/>
              <a:ext cx="2247901" cy="447675"/>
              <a:chOff x="2025" y="2101"/>
              <a:chExt cx="1416" cy="282"/>
            </a:xfrm>
          </p:grpSpPr>
          <p:sp>
            <p:nvSpPr>
              <p:cNvPr id="175" name="Text Box 47"/>
              <p:cNvSpPr txBox="1">
                <a:spLocks noChangeArrowheads="1"/>
              </p:cNvSpPr>
              <p:nvPr/>
            </p:nvSpPr>
            <p:spPr bwMode="auto">
              <a:xfrm>
                <a:off x="2987" y="2101"/>
                <a:ext cx="454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zh-CN" altLang="zh-CN" sz="2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8" name="Text Box 50"/>
              <p:cNvSpPr txBox="1">
                <a:spLocks noChangeArrowheads="1"/>
              </p:cNvSpPr>
              <p:nvPr/>
            </p:nvSpPr>
            <p:spPr bwMode="auto">
              <a:xfrm>
                <a:off x="2025" y="2131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24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80" name="Text Box 52"/>
            <p:cNvSpPr txBox="1">
              <a:spLocks noChangeArrowheads="1"/>
            </p:cNvSpPr>
            <p:nvPr/>
          </p:nvSpPr>
          <p:spPr bwMode="auto">
            <a:xfrm>
              <a:off x="5939942" y="4350806"/>
              <a:ext cx="720403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千米</a:t>
              </a:r>
              <a:endParaRPr lang="zh-CN" altLang="en-US" sz="2000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81" name="Group 15"/>
            <p:cNvGrpSpPr/>
            <p:nvPr/>
          </p:nvGrpSpPr>
          <p:grpSpPr bwMode="auto">
            <a:xfrm>
              <a:off x="4711914" y="4185942"/>
              <a:ext cx="473214" cy="774702"/>
              <a:chOff x="3805" y="1948"/>
              <a:chExt cx="298" cy="488"/>
            </a:xfrm>
          </p:grpSpPr>
          <p:sp>
            <p:nvSpPr>
              <p:cNvPr id="182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smtClean="0">
                    <a:ln w="0"/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000" dirty="0">
                  <a:ln w="0"/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3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smtClean="0">
                    <a:ln w="0"/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endParaRPr lang="en-US" altLang="zh-CN" sz="2000" dirty="0">
                  <a:ln w="0"/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4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rgbClr val="00B05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9" name="图片 10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128" grpId="0"/>
      <p:bldP spid="137" grpId="0"/>
      <p:bldP spid="138" grpId="0"/>
      <p:bldP spid="152" grpId="0"/>
      <p:bldP spid="161" grpId="0"/>
      <p:bldP spid="162" grpId="0"/>
      <p:bldP spid="168" grpId="0"/>
      <p:bldP spid="169" grpId="0"/>
      <p:bldP spid="172" grpId="0"/>
      <p:bldP spid="1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9502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五（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）班有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50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人，喜欢游泳、踢足球、弹琴的情况如下表：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37402" y="1419622"/>
          <a:ext cx="6528048" cy="14509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36304"/>
                <a:gridCol w="1080120"/>
                <a:gridCol w="1296144"/>
                <a:gridCol w="1415480"/>
              </a:tblGrid>
              <a:tr h="43204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93800" y="1461055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项目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2683" y="1933277"/>
            <a:ext cx="2729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占全班人数的几分之几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5349" y="2503006"/>
            <a:ext cx="1841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人数（人）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97842" y="1445825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踢足球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73706" y="1461055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游泳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66580" y="1451560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弹琴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Group 15"/>
          <p:cNvGrpSpPr/>
          <p:nvPr/>
        </p:nvGrpSpPr>
        <p:grpSpPr bwMode="auto">
          <a:xfrm>
            <a:off x="4256117" y="1733144"/>
            <a:ext cx="473214" cy="823915"/>
            <a:chOff x="3805" y="1948"/>
            <a:chExt cx="298" cy="519"/>
          </a:xfrm>
        </p:grpSpPr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" name="Group 15"/>
          <p:cNvGrpSpPr/>
          <p:nvPr/>
        </p:nvGrpSpPr>
        <p:grpSpPr bwMode="auto">
          <a:xfrm>
            <a:off x="5284937" y="1725833"/>
            <a:ext cx="466862" cy="823915"/>
            <a:chOff x="3771" y="1948"/>
            <a:chExt cx="294" cy="519"/>
          </a:xfrm>
        </p:grpSpPr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3771" y="2176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8" name="Group 15"/>
          <p:cNvGrpSpPr/>
          <p:nvPr/>
        </p:nvGrpSpPr>
        <p:grpSpPr bwMode="auto">
          <a:xfrm>
            <a:off x="6677152" y="1790878"/>
            <a:ext cx="473214" cy="823915"/>
            <a:chOff x="3805" y="1948"/>
            <a:chExt cx="298" cy="519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174707" y="2531680"/>
            <a:ext cx="1121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25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72182" y="2531680"/>
            <a:ext cx="1121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18548" y="2531680"/>
            <a:ext cx="1121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331640" y="3147814"/>
            <a:ext cx="6048672" cy="838334"/>
            <a:chOff x="1948033" y="3293481"/>
            <a:chExt cx="6048672" cy="838334"/>
          </a:xfrm>
        </p:grpSpPr>
        <p:grpSp>
          <p:nvGrpSpPr>
            <p:cNvPr id="43" name="组合 42"/>
            <p:cNvGrpSpPr/>
            <p:nvPr/>
          </p:nvGrpSpPr>
          <p:grpSpPr>
            <a:xfrm>
              <a:off x="2156437" y="3318033"/>
              <a:ext cx="5575955" cy="768858"/>
              <a:chOff x="4249738" y="2665413"/>
              <a:chExt cx="1006475" cy="433388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44" name="Freeform 7288"/>
              <p:cNvSpPr>
                <a:spLocks noEditPoints="1"/>
              </p:cNvSpPr>
              <p:nvPr/>
            </p:nvSpPr>
            <p:spPr bwMode="auto">
              <a:xfrm>
                <a:off x="4249738" y="2665413"/>
                <a:ext cx="1006475" cy="433388"/>
              </a:xfrm>
              <a:custGeom>
                <a:avLst/>
                <a:gdLst>
                  <a:gd name="T0" fmla="*/ 541 w 647"/>
                  <a:gd name="T1" fmla="*/ 3 h 279"/>
                  <a:gd name="T2" fmla="*/ 302 w 647"/>
                  <a:gd name="T3" fmla="*/ 17 h 279"/>
                  <a:gd name="T4" fmla="*/ 169 w 647"/>
                  <a:gd name="T5" fmla="*/ 11 h 279"/>
                  <a:gd name="T6" fmla="*/ 23 w 647"/>
                  <a:gd name="T7" fmla="*/ 36 h 279"/>
                  <a:gd name="T8" fmla="*/ 12 w 647"/>
                  <a:gd name="T9" fmla="*/ 51 h 279"/>
                  <a:gd name="T10" fmla="*/ 20 w 647"/>
                  <a:gd name="T11" fmla="*/ 51 h 279"/>
                  <a:gd name="T12" fmla="*/ 18 w 647"/>
                  <a:gd name="T13" fmla="*/ 79 h 279"/>
                  <a:gd name="T14" fmla="*/ 15 w 647"/>
                  <a:gd name="T15" fmla="*/ 129 h 279"/>
                  <a:gd name="T16" fmla="*/ 11 w 647"/>
                  <a:gd name="T17" fmla="*/ 157 h 279"/>
                  <a:gd name="T18" fmla="*/ 13 w 647"/>
                  <a:gd name="T19" fmla="*/ 175 h 279"/>
                  <a:gd name="T20" fmla="*/ 5 w 647"/>
                  <a:gd name="T21" fmla="*/ 212 h 279"/>
                  <a:gd name="T22" fmla="*/ 5 w 647"/>
                  <a:gd name="T23" fmla="*/ 268 h 279"/>
                  <a:gd name="T24" fmla="*/ 165 w 647"/>
                  <a:gd name="T25" fmla="*/ 268 h 279"/>
                  <a:gd name="T26" fmla="*/ 414 w 647"/>
                  <a:gd name="T27" fmla="*/ 270 h 279"/>
                  <a:gd name="T28" fmla="*/ 588 w 647"/>
                  <a:gd name="T29" fmla="*/ 257 h 279"/>
                  <a:gd name="T30" fmla="*/ 471 w 647"/>
                  <a:gd name="T31" fmla="*/ 257 h 279"/>
                  <a:gd name="T32" fmla="*/ 561 w 647"/>
                  <a:gd name="T33" fmla="*/ 251 h 279"/>
                  <a:gd name="T34" fmla="*/ 612 w 647"/>
                  <a:gd name="T35" fmla="*/ 237 h 279"/>
                  <a:gd name="T36" fmla="*/ 611 w 647"/>
                  <a:gd name="T37" fmla="*/ 210 h 279"/>
                  <a:gd name="T38" fmla="*/ 612 w 647"/>
                  <a:gd name="T39" fmla="*/ 189 h 279"/>
                  <a:gd name="T40" fmla="*/ 566 w 647"/>
                  <a:gd name="T41" fmla="*/ 173 h 279"/>
                  <a:gd name="T42" fmla="*/ 572 w 647"/>
                  <a:gd name="T43" fmla="*/ 163 h 279"/>
                  <a:gd name="T44" fmla="*/ 392 w 647"/>
                  <a:gd name="T45" fmla="*/ 177 h 279"/>
                  <a:gd name="T46" fmla="*/ 612 w 647"/>
                  <a:gd name="T47" fmla="*/ 155 h 279"/>
                  <a:gd name="T48" fmla="*/ 622 w 647"/>
                  <a:gd name="T49" fmla="*/ 137 h 279"/>
                  <a:gd name="T50" fmla="*/ 541 w 647"/>
                  <a:gd name="T51" fmla="*/ 124 h 279"/>
                  <a:gd name="T52" fmla="*/ 631 w 647"/>
                  <a:gd name="T53" fmla="*/ 114 h 279"/>
                  <a:gd name="T54" fmla="*/ 625 w 647"/>
                  <a:gd name="T55" fmla="*/ 84 h 279"/>
                  <a:gd name="T56" fmla="*/ 630 w 647"/>
                  <a:gd name="T57" fmla="*/ 61 h 279"/>
                  <a:gd name="T58" fmla="*/ 634 w 647"/>
                  <a:gd name="T59" fmla="*/ 37 h 279"/>
                  <a:gd name="T60" fmla="*/ 546 w 647"/>
                  <a:gd name="T61" fmla="*/ 35 h 279"/>
                  <a:gd name="T62" fmla="*/ 426 w 647"/>
                  <a:gd name="T63" fmla="*/ 49 h 279"/>
                  <a:gd name="T64" fmla="*/ 373 w 647"/>
                  <a:gd name="T65" fmla="*/ 53 h 279"/>
                  <a:gd name="T66" fmla="*/ 488 w 647"/>
                  <a:gd name="T67" fmla="*/ 36 h 279"/>
                  <a:gd name="T68" fmla="*/ 640 w 647"/>
                  <a:gd name="T69" fmla="*/ 22 h 279"/>
                  <a:gd name="T70" fmla="*/ 646 w 647"/>
                  <a:gd name="T71" fmla="*/ 5 h 279"/>
                  <a:gd name="T72" fmla="*/ 326 w 647"/>
                  <a:gd name="T73" fmla="*/ 102 h 279"/>
                  <a:gd name="T74" fmla="*/ 323 w 647"/>
                  <a:gd name="T75" fmla="*/ 102 h 279"/>
                  <a:gd name="T76" fmla="*/ 269 w 647"/>
                  <a:gd name="T77" fmla="*/ 93 h 279"/>
                  <a:gd name="T78" fmla="*/ 265 w 647"/>
                  <a:gd name="T79" fmla="*/ 93 h 279"/>
                  <a:gd name="T80" fmla="*/ 567 w 647"/>
                  <a:gd name="T81" fmla="*/ 130 h 279"/>
                  <a:gd name="T82" fmla="*/ 567 w 647"/>
                  <a:gd name="T83" fmla="*/ 130 h 279"/>
                  <a:gd name="T84" fmla="*/ 513 w 647"/>
                  <a:gd name="T85" fmla="*/ 72 h 279"/>
                  <a:gd name="T86" fmla="*/ 401 w 647"/>
                  <a:gd name="T87" fmla="*/ 99 h 279"/>
                  <a:gd name="T88" fmla="*/ 391 w 647"/>
                  <a:gd name="T89" fmla="*/ 102 h 279"/>
                  <a:gd name="T90" fmla="*/ 388 w 647"/>
                  <a:gd name="T91" fmla="*/ 101 h 279"/>
                  <a:gd name="T92" fmla="*/ 455 w 647"/>
                  <a:gd name="T93" fmla="*/ 136 h 279"/>
                  <a:gd name="T94" fmla="*/ 531 w 647"/>
                  <a:gd name="T95" fmla="*/ 129 h 279"/>
                  <a:gd name="T96" fmla="*/ 555 w 647"/>
                  <a:gd name="T97" fmla="*/ 131 h 279"/>
                  <a:gd name="T98" fmla="*/ 347 w 647"/>
                  <a:gd name="T99" fmla="*/ 150 h 279"/>
                  <a:gd name="T100" fmla="*/ 311 w 647"/>
                  <a:gd name="T101" fmla="*/ 146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7" h="279">
                    <a:moveTo>
                      <a:pt x="646" y="5"/>
                    </a:moveTo>
                    <a:cubicBezTo>
                      <a:pt x="638" y="4"/>
                      <a:pt x="630" y="3"/>
                      <a:pt x="622" y="3"/>
                    </a:cubicBezTo>
                    <a:cubicBezTo>
                      <a:pt x="618" y="3"/>
                      <a:pt x="615" y="3"/>
                      <a:pt x="611" y="2"/>
                    </a:cubicBezTo>
                    <a:cubicBezTo>
                      <a:pt x="604" y="3"/>
                      <a:pt x="604" y="3"/>
                      <a:pt x="604" y="3"/>
                    </a:cubicBezTo>
                    <a:cubicBezTo>
                      <a:pt x="582" y="0"/>
                      <a:pt x="563" y="1"/>
                      <a:pt x="541" y="3"/>
                    </a:cubicBezTo>
                    <a:cubicBezTo>
                      <a:pt x="519" y="2"/>
                      <a:pt x="497" y="6"/>
                      <a:pt x="476" y="10"/>
                    </a:cubicBezTo>
                    <a:cubicBezTo>
                      <a:pt x="456" y="16"/>
                      <a:pt x="433" y="14"/>
                      <a:pt x="413" y="18"/>
                    </a:cubicBezTo>
                    <a:cubicBezTo>
                      <a:pt x="383" y="25"/>
                      <a:pt x="352" y="19"/>
                      <a:pt x="321" y="21"/>
                    </a:cubicBezTo>
                    <a:cubicBezTo>
                      <a:pt x="317" y="17"/>
                      <a:pt x="311" y="21"/>
                      <a:pt x="306" y="18"/>
                    </a:cubicBezTo>
                    <a:cubicBezTo>
                      <a:pt x="304" y="17"/>
                      <a:pt x="303" y="16"/>
                      <a:pt x="302" y="17"/>
                    </a:cubicBezTo>
                    <a:cubicBezTo>
                      <a:pt x="297" y="15"/>
                      <a:pt x="291" y="15"/>
                      <a:pt x="286" y="13"/>
                    </a:cubicBezTo>
                    <a:cubicBezTo>
                      <a:pt x="282" y="16"/>
                      <a:pt x="278" y="13"/>
                      <a:pt x="274" y="13"/>
                    </a:cubicBezTo>
                    <a:cubicBezTo>
                      <a:pt x="255" y="14"/>
                      <a:pt x="237" y="12"/>
                      <a:pt x="220" y="9"/>
                    </a:cubicBezTo>
                    <a:cubicBezTo>
                      <a:pt x="204" y="8"/>
                      <a:pt x="188" y="10"/>
                      <a:pt x="171" y="11"/>
                    </a:cubicBezTo>
                    <a:cubicBezTo>
                      <a:pt x="169" y="11"/>
                      <a:pt x="169" y="11"/>
                      <a:pt x="169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30" y="10"/>
                      <a:pt x="113" y="12"/>
                      <a:pt x="98" y="14"/>
                    </a:cubicBezTo>
                    <a:cubicBezTo>
                      <a:pt x="85" y="12"/>
                      <a:pt x="74" y="15"/>
                      <a:pt x="63" y="15"/>
                    </a:cubicBezTo>
                    <a:cubicBezTo>
                      <a:pt x="48" y="17"/>
                      <a:pt x="29" y="16"/>
                      <a:pt x="19" y="28"/>
                    </a:cubicBezTo>
                    <a:cubicBezTo>
                      <a:pt x="22" y="30"/>
                      <a:pt x="18" y="36"/>
                      <a:pt x="23" y="36"/>
                    </a:cubicBezTo>
                    <a:cubicBezTo>
                      <a:pt x="25" y="40"/>
                      <a:pt x="23" y="43"/>
                      <a:pt x="20" y="46"/>
                    </a:cubicBezTo>
                    <a:cubicBezTo>
                      <a:pt x="18" y="47"/>
                      <a:pt x="17" y="44"/>
                      <a:pt x="15" y="46"/>
                    </a:cubicBezTo>
                    <a:cubicBezTo>
                      <a:pt x="13" y="47"/>
                      <a:pt x="16" y="50"/>
                      <a:pt x="13" y="50"/>
                    </a:cubicBezTo>
                    <a:cubicBezTo>
                      <a:pt x="12" y="50"/>
                      <a:pt x="14" y="48"/>
                      <a:pt x="12" y="48"/>
                    </a:cubicBezTo>
                    <a:cubicBezTo>
                      <a:pt x="11" y="49"/>
                      <a:pt x="11" y="50"/>
                      <a:pt x="12" y="51"/>
                    </a:cubicBezTo>
                    <a:cubicBezTo>
                      <a:pt x="14" y="50"/>
                      <a:pt x="16" y="52"/>
                      <a:pt x="18" y="51"/>
                    </a:cubicBezTo>
                    <a:cubicBezTo>
                      <a:pt x="17" y="50"/>
                      <a:pt x="16" y="50"/>
                      <a:pt x="16" y="48"/>
                    </a:cubicBezTo>
                    <a:cubicBezTo>
                      <a:pt x="17" y="48"/>
                      <a:pt x="18" y="48"/>
                      <a:pt x="18" y="48"/>
                    </a:cubicBezTo>
                    <a:cubicBezTo>
                      <a:pt x="20" y="48"/>
                      <a:pt x="22" y="48"/>
                      <a:pt x="22" y="49"/>
                    </a:cubicBezTo>
                    <a:cubicBezTo>
                      <a:pt x="22" y="50"/>
                      <a:pt x="21" y="51"/>
                      <a:pt x="20" y="51"/>
                    </a:cubicBezTo>
                    <a:cubicBezTo>
                      <a:pt x="21" y="53"/>
                      <a:pt x="21" y="56"/>
                      <a:pt x="21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4" y="62"/>
                      <a:pt x="21" y="63"/>
                      <a:pt x="21" y="67"/>
                    </a:cubicBezTo>
                    <a:cubicBezTo>
                      <a:pt x="17" y="70"/>
                      <a:pt x="22" y="75"/>
                      <a:pt x="20" y="79"/>
                    </a:cubicBezTo>
                    <a:cubicBezTo>
                      <a:pt x="20" y="79"/>
                      <a:pt x="19" y="79"/>
                      <a:pt x="18" y="79"/>
                    </a:cubicBezTo>
                    <a:cubicBezTo>
                      <a:pt x="22" y="82"/>
                      <a:pt x="24" y="86"/>
                      <a:pt x="23" y="91"/>
                    </a:cubicBezTo>
                    <a:cubicBezTo>
                      <a:pt x="21" y="92"/>
                      <a:pt x="20" y="95"/>
                      <a:pt x="17" y="94"/>
                    </a:cubicBezTo>
                    <a:cubicBezTo>
                      <a:pt x="16" y="98"/>
                      <a:pt x="18" y="102"/>
                      <a:pt x="19" y="106"/>
                    </a:cubicBezTo>
                    <a:cubicBezTo>
                      <a:pt x="17" y="109"/>
                      <a:pt x="16" y="113"/>
                      <a:pt x="18" y="115"/>
                    </a:cubicBezTo>
                    <a:cubicBezTo>
                      <a:pt x="12" y="119"/>
                      <a:pt x="21" y="125"/>
                      <a:pt x="15" y="129"/>
                    </a:cubicBezTo>
                    <a:cubicBezTo>
                      <a:pt x="18" y="131"/>
                      <a:pt x="14" y="132"/>
                      <a:pt x="15" y="133"/>
                    </a:cubicBezTo>
                    <a:cubicBezTo>
                      <a:pt x="17" y="137"/>
                      <a:pt x="13" y="140"/>
                      <a:pt x="12" y="143"/>
                    </a:cubicBezTo>
                    <a:cubicBezTo>
                      <a:pt x="16" y="143"/>
                      <a:pt x="12" y="147"/>
                      <a:pt x="14" y="149"/>
                    </a:cubicBezTo>
                    <a:cubicBezTo>
                      <a:pt x="14" y="152"/>
                      <a:pt x="11" y="151"/>
                      <a:pt x="9" y="151"/>
                    </a:cubicBezTo>
                    <a:cubicBezTo>
                      <a:pt x="6" y="153"/>
                      <a:pt x="11" y="155"/>
                      <a:pt x="11" y="157"/>
                    </a:cubicBezTo>
                    <a:cubicBezTo>
                      <a:pt x="11" y="157"/>
                      <a:pt x="10" y="157"/>
                      <a:pt x="10" y="158"/>
                    </a:cubicBezTo>
                    <a:cubicBezTo>
                      <a:pt x="11" y="158"/>
                      <a:pt x="11" y="158"/>
                      <a:pt x="11" y="158"/>
                    </a:cubicBezTo>
                    <a:cubicBezTo>
                      <a:pt x="11" y="162"/>
                      <a:pt x="12" y="165"/>
                      <a:pt x="11" y="169"/>
                    </a:cubicBezTo>
                    <a:cubicBezTo>
                      <a:pt x="9" y="171"/>
                      <a:pt x="7" y="168"/>
                      <a:pt x="6" y="170"/>
                    </a:cubicBezTo>
                    <a:cubicBezTo>
                      <a:pt x="8" y="172"/>
                      <a:pt x="10" y="176"/>
                      <a:pt x="13" y="175"/>
                    </a:cubicBezTo>
                    <a:cubicBezTo>
                      <a:pt x="14" y="176"/>
                      <a:pt x="15" y="177"/>
                      <a:pt x="15" y="178"/>
                    </a:cubicBezTo>
                    <a:cubicBezTo>
                      <a:pt x="11" y="180"/>
                      <a:pt x="14" y="185"/>
                      <a:pt x="10" y="187"/>
                    </a:cubicBezTo>
                    <a:cubicBezTo>
                      <a:pt x="15" y="187"/>
                      <a:pt x="8" y="189"/>
                      <a:pt x="11" y="190"/>
                    </a:cubicBezTo>
                    <a:cubicBezTo>
                      <a:pt x="8" y="194"/>
                      <a:pt x="4" y="196"/>
                      <a:pt x="3" y="200"/>
                    </a:cubicBezTo>
                    <a:cubicBezTo>
                      <a:pt x="7" y="204"/>
                      <a:pt x="3" y="208"/>
                      <a:pt x="5" y="212"/>
                    </a:cubicBezTo>
                    <a:cubicBezTo>
                      <a:pt x="3" y="214"/>
                      <a:pt x="4" y="217"/>
                      <a:pt x="2" y="219"/>
                    </a:cubicBezTo>
                    <a:cubicBezTo>
                      <a:pt x="0" y="222"/>
                      <a:pt x="4" y="227"/>
                      <a:pt x="0" y="229"/>
                    </a:cubicBezTo>
                    <a:cubicBezTo>
                      <a:pt x="3" y="232"/>
                      <a:pt x="1" y="235"/>
                      <a:pt x="3" y="238"/>
                    </a:cubicBezTo>
                    <a:cubicBezTo>
                      <a:pt x="0" y="248"/>
                      <a:pt x="4" y="257"/>
                      <a:pt x="4" y="266"/>
                    </a:cubicBezTo>
                    <a:cubicBezTo>
                      <a:pt x="5" y="268"/>
                      <a:pt x="5" y="268"/>
                      <a:pt x="5" y="268"/>
                    </a:cubicBezTo>
                    <a:cubicBezTo>
                      <a:pt x="22" y="279"/>
                      <a:pt x="45" y="274"/>
                      <a:pt x="64" y="272"/>
                    </a:cubicBezTo>
                    <a:cubicBezTo>
                      <a:pt x="70" y="274"/>
                      <a:pt x="73" y="269"/>
                      <a:pt x="78" y="271"/>
                    </a:cubicBezTo>
                    <a:cubicBezTo>
                      <a:pt x="82" y="270"/>
                      <a:pt x="86" y="272"/>
                      <a:pt x="90" y="271"/>
                    </a:cubicBezTo>
                    <a:cubicBezTo>
                      <a:pt x="112" y="269"/>
                      <a:pt x="136" y="268"/>
                      <a:pt x="160" y="269"/>
                    </a:cubicBezTo>
                    <a:cubicBezTo>
                      <a:pt x="162" y="269"/>
                      <a:pt x="164" y="267"/>
                      <a:pt x="165" y="268"/>
                    </a:cubicBezTo>
                    <a:cubicBezTo>
                      <a:pt x="186" y="266"/>
                      <a:pt x="203" y="269"/>
                      <a:pt x="223" y="270"/>
                    </a:cubicBezTo>
                    <a:cubicBezTo>
                      <a:pt x="244" y="266"/>
                      <a:pt x="268" y="269"/>
                      <a:pt x="289" y="274"/>
                    </a:cubicBezTo>
                    <a:cubicBezTo>
                      <a:pt x="314" y="274"/>
                      <a:pt x="340" y="279"/>
                      <a:pt x="365" y="277"/>
                    </a:cubicBezTo>
                    <a:cubicBezTo>
                      <a:pt x="367" y="277"/>
                      <a:pt x="368" y="275"/>
                      <a:pt x="370" y="276"/>
                    </a:cubicBezTo>
                    <a:cubicBezTo>
                      <a:pt x="384" y="274"/>
                      <a:pt x="399" y="271"/>
                      <a:pt x="414" y="270"/>
                    </a:cubicBezTo>
                    <a:cubicBezTo>
                      <a:pt x="427" y="268"/>
                      <a:pt x="440" y="265"/>
                      <a:pt x="452" y="263"/>
                    </a:cubicBezTo>
                    <a:cubicBezTo>
                      <a:pt x="453" y="261"/>
                      <a:pt x="453" y="261"/>
                      <a:pt x="453" y="261"/>
                    </a:cubicBezTo>
                    <a:cubicBezTo>
                      <a:pt x="455" y="260"/>
                      <a:pt x="456" y="262"/>
                      <a:pt x="458" y="262"/>
                    </a:cubicBezTo>
                    <a:cubicBezTo>
                      <a:pt x="475" y="257"/>
                      <a:pt x="496" y="255"/>
                      <a:pt x="514" y="255"/>
                    </a:cubicBezTo>
                    <a:cubicBezTo>
                      <a:pt x="538" y="251"/>
                      <a:pt x="562" y="257"/>
                      <a:pt x="588" y="257"/>
                    </a:cubicBezTo>
                    <a:cubicBezTo>
                      <a:pt x="596" y="256"/>
                      <a:pt x="601" y="255"/>
                      <a:pt x="608" y="256"/>
                    </a:cubicBezTo>
                    <a:cubicBezTo>
                      <a:pt x="608" y="255"/>
                      <a:pt x="607" y="255"/>
                      <a:pt x="607" y="255"/>
                    </a:cubicBezTo>
                    <a:cubicBezTo>
                      <a:pt x="587" y="255"/>
                      <a:pt x="569" y="256"/>
                      <a:pt x="550" y="253"/>
                    </a:cubicBezTo>
                    <a:cubicBezTo>
                      <a:pt x="545" y="251"/>
                      <a:pt x="540" y="254"/>
                      <a:pt x="535" y="252"/>
                    </a:cubicBezTo>
                    <a:cubicBezTo>
                      <a:pt x="515" y="256"/>
                      <a:pt x="491" y="251"/>
                      <a:pt x="471" y="257"/>
                    </a:cubicBezTo>
                    <a:cubicBezTo>
                      <a:pt x="465" y="258"/>
                      <a:pt x="458" y="262"/>
                      <a:pt x="452" y="259"/>
                    </a:cubicBezTo>
                    <a:cubicBezTo>
                      <a:pt x="456" y="259"/>
                      <a:pt x="461" y="256"/>
                      <a:pt x="466" y="255"/>
                    </a:cubicBezTo>
                    <a:cubicBezTo>
                      <a:pt x="468" y="254"/>
                      <a:pt x="472" y="254"/>
                      <a:pt x="474" y="253"/>
                    </a:cubicBezTo>
                    <a:cubicBezTo>
                      <a:pt x="477" y="253"/>
                      <a:pt x="480" y="252"/>
                      <a:pt x="483" y="251"/>
                    </a:cubicBezTo>
                    <a:cubicBezTo>
                      <a:pt x="510" y="252"/>
                      <a:pt x="535" y="244"/>
                      <a:pt x="561" y="251"/>
                    </a:cubicBezTo>
                    <a:cubicBezTo>
                      <a:pt x="566" y="250"/>
                      <a:pt x="572" y="252"/>
                      <a:pt x="576" y="251"/>
                    </a:cubicBezTo>
                    <a:cubicBezTo>
                      <a:pt x="586" y="254"/>
                      <a:pt x="595" y="249"/>
                      <a:pt x="605" y="251"/>
                    </a:cubicBezTo>
                    <a:cubicBezTo>
                      <a:pt x="608" y="252"/>
                      <a:pt x="611" y="252"/>
                      <a:pt x="612" y="249"/>
                    </a:cubicBezTo>
                    <a:cubicBezTo>
                      <a:pt x="611" y="247"/>
                      <a:pt x="612" y="244"/>
                      <a:pt x="610" y="244"/>
                    </a:cubicBezTo>
                    <a:cubicBezTo>
                      <a:pt x="610" y="242"/>
                      <a:pt x="610" y="239"/>
                      <a:pt x="612" y="237"/>
                    </a:cubicBezTo>
                    <a:cubicBezTo>
                      <a:pt x="613" y="235"/>
                      <a:pt x="616" y="236"/>
                      <a:pt x="615" y="234"/>
                    </a:cubicBezTo>
                    <a:cubicBezTo>
                      <a:pt x="611" y="233"/>
                      <a:pt x="612" y="230"/>
                      <a:pt x="609" y="229"/>
                    </a:cubicBezTo>
                    <a:cubicBezTo>
                      <a:pt x="608" y="226"/>
                      <a:pt x="611" y="225"/>
                      <a:pt x="611" y="224"/>
                    </a:cubicBezTo>
                    <a:cubicBezTo>
                      <a:pt x="606" y="224"/>
                      <a:pt x="612" y="221"/>
                      <a:pt x="610" y="218"/>
                    </a:cubicBezTo>
                    <a:cubicBezTo>
                      <a:pt x="615" y="215"/>
                      <a:pt x="605" y="212"/>
                      <a:pt x="611" y="210"/>
                    </a:cubicBezTo>
                    <a:cubicBezTo>
                      <a:pt x="610" y="210"/>
                      <a:pt x="608" y="210"/>
                      <a:pt x="608" y="208"/>
                    </a:cubicBezTo>
                    <a:cubicBezTo>
                      <a:pt x="607" y="204"/>
                      <a:pt x="614" y="205"/>
                      <a:pt x="611" y="201"/>
                    </a:cubicBezTo>
                    <a:cubicBezTo>
                      <a:pt x="613" y="200"/>
                      <a:pt x="618" y="202"/>
                      <a:pt x="619" y="199"/>
                    </a:cubicBezTo>
                    <a:cubicBezTo>
                      <a:pt x="615" y="198"/>
                      <a:pt x="619" y="192"/>
                      <a:pt x="614" y="193"/>
                    </a:cubicBezTo>
                    <a:cubicBezTo>
                      <a:pt x="617" y="191"/>
                      <a:pt x="613" y="190"/>
                      <a:pt x="612" y="189"/>
                    </a:cubicBezTo>
                    <a:cubicBezTo>
                      <a:pt x="615" y="185"/>
                      <a:pt x="609" y="185"/>
                      <a:pt x="609" y="182"/>
                    </a:cubicBezTo>
                    <a:cubicBezTo>
                      <a:pt x="608" y="180"/>
                      <a:pt x="612" y="180"/>
                      <a:pt x="614" y="179"/>
                    </a:cubicBezTo>
                    <a:cubicBezTo>
                      <a:pt x="615" y="176"/>
                      <a:pt x="611" y="178"/>
                      <a:pt x="610" y="176"/>
                    </a:cubicBezTo>
                    <a:cubicBezTo>
                      <a:pt x="599" y="177"/>
                      <a:pt x="587" y="175"/>
                      <a:pt x="576" y="175"/>
                    </a:cubicBezTo>
                    <a:cubicBezTo>
                      <a:pt x="573" y="175"/>
                      <a:pt x="568" y="177"/>
                      <a:pt x="566" y="173"/>
                    </a:cubicBezTo>
                    <a:cubicBezTo>
                      <a:pt x="582" y="171"/>
                      <a:pt x="597" y="173"/>
                      <a:pt x="612" y="173"/>
                    </a:cubicBezTo>
                    <a:cubicBezTo>
                      <a:pt x="613" y="171"/>
                      <a:pt x="613" y="169"/>
                      <a:pt x="611" y="167"/>
                    </a:cubicBezTo>
                    <a:cubicBezTo>
                      <a:pt x="615" y="165"/>
                      <a:pt x="615" y="165"/>
                      <a:pt x="615" y="165"/>
                    </a:cubicBezTo>
                    <a:cubicBezTo>
                      <a:pt x="613" y="164"/>
                      <a:pt x="613" y="164"/>
                      <a:pt x="613" y="164"/>
                    </a:cubicBezTo>
                    <a:cubicBezTo>
                      <a:pt x="601" y="162"/>
                      <a:pt x="586" y="164"/>
                      <a:pt x="572" y="163"/>
                    </a:cubicBezTo>
                    <a:cubicBezTo>
                      <a:pt x="554" y="162"/>
                      <a:pt x="537" y="159"/>
                      <a:pt x="519" y="162"/>
                    </a:cubicBezTo>
                    <a:cubicBezTo>
                      <a:pt x="499" y="163"/>
                      <a:pt x="477" y="163"/>
                      <a:pt x="458" y="169"/>
                    </a:cubicBezTo>
                    <a:cubicBezTo>
                      <a:pt x="438" y="175"/>
                      <a:pt x="416" y="174"/>
                      <a:pt x="395" y="177"/>
                    </a:cubicBezTo>
                    <a:cubicBezTo>
                      <a:pt x="394" y="177"/>
                      <a:pt x="393" y="179"/>
                      <a:pt x="392" y="177"/>
                    </a:cubicBezTo>
                    <a:cubicBezTo>
                      <a:pt x="392" y="177"/>
                      <a:pt x="392" y="177"/>
                      <a:pt x="392" y="177"/>
                    </a:cubicBezTo>
                    <a:cubicBezTo>
                      <a:pt x="419" y="171"/>
                      <a:pt x="449" y="171"/>
                      <a:pt x="475" y="163"/>
                    </a:cubicBezTo>
                    <a:cubicBezTo>
                      <a:pt x="492" y="158"/>
                      <a:pt x="513" y="160"/>
                      <a:pt x="532" y="158"/>
                    </a:cubicBezTo>
                    <a:cubicBezTo>
                      <a:pt x="558" y="156"/>
                      <a:pt x="585" y="161"/>
                      <a:pt x="610" y="160"/>
                    </a:cubicBezTo>
                    <a:cubicBezTo>
                      <a:pt x="613" y="159"/>
                      <a:pt x="616" y="162"/>
                      <a:pt x="618" y="159"/>
                    </a:cubicBezTo>
                    <a:cubicBezTo>
                      <a:pt x="617" y="156"/>
                      <a:pt x="613" y="157"/>
                      <a:pt x="612" y="155"/>
                    </a:cubicBezTo>
                    <a:cubicBezTo>
                      <a:pt x="613" y="154"/>
                      <a:pt x="614" y="153"/>
                      <a:pt x="614" y="153"/>
                    </a:cubicBezTo>
                    <a:cubicBezTo>
                      <a:pt x="615" y="151"/>
                      <a:pt x="613" y="150"/>
                      <a:pt x="612" y="148"/>
                    </a:cubicBezTo>
                    <a:cubicBezTo>
                      <a:pt x="615" y="146"/>
                      <a:pt x="615" y="143"/>
                      <a:pt x="618" y="141"/>
                    </a:cubicBezTo>
                    <a:cubicBezTo>
                      <a:pt x="617" y="140"/>
                      <a:pt x="615" y="141"/>
                      <a:pt x="615" y="139"/>
                    </a:cubicBezTo>
                    <a:cubicBezTo>
                      <a:pt x="617" y="137"/>
                      <a:pt x="619" y="139"/>
                      <a:pt x="622" y="137"/>
                    </a:cubicBezTo>
                    <a:cubicBezTo>
                      <a:pt x="620" y="135"/>
                      <a:pt x="619" y="132"/>
                      <a:pt x="616" y="132"/>
                    </a:cubicBezTo>
                    <a:cubicBezTo>
                      <a:pt x="616" y="130"/>
                      <a:pt x="619" y="130"/>
                      <a:pt x="619" y="128"/>
                    </a:cubicBezTo>
                    <a:cubicBezTo>
                      <a:pt x="618" y="127"/>
                      <a:pt x="618" y="126"/>
                      <a:pt x="616" y="126"/>
                    </a:cubicBezTo>
                    <a:cubicBezTo>
                      <a:pt x="607" y="125"/>
                      <a:pt x="600" y="128"/>
                      <a:pt x="590" y="126"/>
                    </a:cubicBezTo>
                    <a:cubicBezTo>
                      <a:pt x="574" y="128"/>
                      <a:pt x="558" y="122"/>
                      <a:pt x="541" y="124"/>
                    </a:cubicBezTo>
                    <a:cubicBezTo>
                      <a:pt x="540" y="123"/>
                      <a:pt x="540" y="123"/>
                      <a:pt x="540" y="123"/>
                    </a:cubicBezTo>
                    <a:cubicBezTo>
                      <a:pt x="552" y="120"/>
                      <a:pt x="563" y="123"/>
                      <a:pt x="575" y="123"/>
                    </a:cubicBezTo>
                    <a:cubicBezTo>
                      <a:pt x="590" y="123"/>
                      <a:pt x="605" y="124"/>
                      <a:pt x="619" y="123"/>
                    </a:cubicBezTo>
                    <a:cubicBezTo>
                      <a:pt x="623" y="121"/>
                      <a:pt x="624" y="118"/>
                      <a:pt x="625" y="114"/>
                    </a:cubicBezTo>
                    <a:cubicBezTo>
                      <a:pt x="627" y="112"/>
                      <a:pt x="629" y="116"/>
                      <a:pt x="631" y="114"/>
                    </a:cubicBezTo>
                    <a:cubicBezTo>
                      <a:pt x="628" y="113"/>
                      <a:pt x="622" y="110"/>
                      <a:pt x="626" y="106"/>
                    </a:cubicBezTo>
                    <a:cubicBezTo>
                      <a:pt x="623" y="107"/>
                      <a:pt x="622" y="104"/>
                      <a:pt x="620" y="103"/>
                    </a:cubicBezTo>
                    <a:cubicBezTo>
                      <a:pt x="621" y="101"/>
                      <a:pt x="623" y="104"/>
                      <a:pt x="624" y="102"/>
                    </a:cubicBezTo>
                    <a:cubicBezTo>
                      <a:pt x="627" y="98"/>
                      <a:pt x="621" y="94"/>
                      <a:pt x="625" y="90"/>
                    </a:cubicBezTo>
                    <a:cubicBezTo>
                      <a:pt x="621" y="87"/>
                      <a:pt x="628" y="86"/>
                      <a:pt x="625" y="84"/>
                    </a:cubicBezTo>
                    <a:cubicBezTo>
                      <a:pt x="626" y="82"/>
                      <a:pt x="626" y="80"/>
                      <a:pt x="624" y="78"/>
                    </a:cubicBezTo>
                    <a:cubicBezTo>
                      <a:pt x="628" y="75"/>
                      <a:pt x="627" y="71"/>
                      <a:pt x="630" y="68"/>
                    </a:cubicBezTo>
                    <a:cubicBezTo>
                      <a:pt x="629" y="68"/>
                      <a:pt x="628" y="67"/>
                      <a:pt x="628" y="66"/>
                    </a:cubicBezTo>
                    <a:cubicBezTo>
                      <a:pt x="629" y="65"/>
                      <a:pt x="630" y="67"/>
                      <a:pt x="631" y="67"/>
                    </a:cubicBezTo>
                    <a:cubicBezTo>
                      <a:pt x="634" y="64"/>
                      <a:pt x="630" y="62"/>
                      <a:pt x="630" y="61"/>
                    </a:cubicBezTo>
                    <a:cubicBezTo>
                      <a:pt x="639" y="59"/>
                      <a:pt x="628" y="56"/>
                      <a:pt x="629" y="53"/>
                    </a:cubicBezTo>
                    <a:cubicBezTo>
                      <a:pt x="632" y="52"/>
                      <a:pt x="632" y="52"/>
                      <a:pt x="632" y="52"/>
                    </a:cubicBezTo>
                    <a:cubicBezTo>
                      <a:pt x="633" y="51"/>
                      <a:pt x="633" y="49"/>
                      <a:pt x="632" y="49"/>
                    </a:cubicBezTo>
                    <a:cubicBezTo>
                      <a:pt x="632" y="47"/>
                      <a:pt x="631" y="42"/>
                      <a:pt x="635" y="41"/>
                    </a:cubicBezTo>
                    <a:cubicBezTo>
                      <a:pt x="636" y="40"/>
                      <a:pt x="637" y="38"/>
                      <a:pt x="634" y="37"/>
                    </a:cubicBezTo>
                    <a:cubicBezTo>
                      <a:pt x="631" y="36"/>
                      <a:pt x="628" y="37"/>
                      <a:pt x="626" y="37"/>
                    </a:cubicBezTo>
                    <a:cubicBezTo>
                      <a:pt x="620" y="34"/>
                      <a:pt x="613" y="37"/>
                      <a:pt x="608" y="36"/>
                    </a:cubicBezTo>
                    <a:cubicBezTo>
                      <a:pt x="598" y="36"/>
                      <a:pt x="587" y="35"/>
                      <a:pt x="578" y="35"/>
                    </a:cubicBezTo>
                    <a:cubicBezTo>
                      <a:pt x="574" y="34"/>
                      <a:pt x="574" y="34"/>
                      <a:pt x="574" y="34"/>
                    </a:cubicBezTo>
                    <a:cubicBezTo>
                      <a:pt x="564" y="36"/>
                      <a:pt x="556" y="32"/>
                      <a:pt x="546" y="35"/>
                    </a:cubicBezTo>
                    <a:cubicBezTo>
                      <a:pt x="541" y="35"/>
                      <a:pt x="536" y="34"/>
                      <a:pt x="531" y="37"/>
                    </a:cubicBezTo>
                    <a:cubicBezTo>
                      <a:pt x="526" y="35"/>
                      <a:pt x="520" y="38"/>
                      <a:pt x="514" y="37"/>
                    </a:cubicBezTo>
                    <a:cubicBezTo>
                      <a:pt x="509" y="35"/>
                      <a:pt x="503" y="38"/>
                      <a:pt x="499" y="38"/>
                    </a:cubicBezTo>
                    <a:cubicBezTo>
                      <a:pt x="495" y="38"/>
                      <a:pt x="492" y="39"/>
                      <a:pt x="489" y="39"/>
                    </a:cubicBezTo>
                    <a:cubicBezTo>
                      <a:pt x="468" y="42"/>
                      <a:pt x="449" y="49"/>
                      <a:pt x="426" y="49"/>
                    </a:cubicBezTo>
                    <a:cubicBezTo>
                      <a:pt x="422" y="48"/>
                      <a:pt x="417" y="51"/>
                      <a:pt x="413" y="50"/>
                    </a:cubicBezTo>
                    <a:cubicBezTo>
                      <a:pt x="403" y="53"/>
                      <a:pt x="394" y="52"/>
                      <a:pt x="385" y="54"/>
                    </a:cubicBezTo>
                    <a:cubicBezTo>
                      <a:pt x="384" y="56"/>
                      <a:pt x="382" y="57"/>
                      <a:pt x="380" y="57"/>
                    </a:cubicBezTo>
                    <a:cubicBezTo>
                      <a:pt x="377" y="53"/>
                      <a:pt x="373" y="56"/>
                      <a:pt x="370" y="54"/>
                    </a:cubicBezTo>
                    <a:cubicBezTo>
                      <a:pt x="373" y="53"/>
                      <a:pt x="373" y="53"/>
                      <a:pt x="373" y="53"/>
                    </a:cubicBezTo>
                    <a:cubicBezTo>
                      <a:pt x="382" y="53"/>
                      <a:pt x="389" y="50"/>
                      <a:pt x="398" y="51"/>
                    </a:cubicBezTo>
                    <a:cubicBezTo>
                      <a:pt x="408" y="50"/>
                      <a:pt x="416" y="45"/>
                      <a:pt x="426" y="47"/>
                    </a:cubicBezTo>
                    <a:cubicBezTo>
                      <a:pt x="437" y="43"/>
                      <a:pt x="452" y="46"/>
                      <a:pt x="464" y="41"/>
                    </a:cubicBezTo>
                    <a:cubicBezTo>
                      <a:pt x="467" y="41"/>
                      <a:pt x="469" y="39"/>
                      <a:pt x="473" y="40"/>
                    </a:cubicBezTo>
                    <a:cubicBezTo>
                      <a:pt x="478" y="36"/>
                      <a:pt x="483" y="40"/>
                      <a:pt x="488" y="36"/>
                    </a:cubicBezTo>
                    <a:cubicBezTo>
                      <a:pt x="512" y="30"/>
                      <a:pt x="541" y="32"/>
                      <a:pt x="566" y="30"/>
                    </a:cubicBezTo>
                    <a:cubicBezTo>
                      <a:pt x="586" y="34"/>
                      <a:pt x="609" y="32"/>
                      <a:pt x="630" y="33"/>
                    </a:cubicBezTo>
                    <a:cubicBezTo>
                      <a:pt x="634" y="32"/>
                      <a:pt x="639" y="34"/>
                      <a:pt x="641" y="30"/>
                    </a:cubicBezTo>
                    <a:cubicBezTo>
                      <a:pt x="640" y="27"/>
                      <a:pt x="636" y="29"/>
                      <a:pt x="635" y="26"/>
                    </a:cubicBezTo>
                    <a:cubicBezTo>
                      <a:pt x="633" y="23"/>
                      <a:pt x="638" y="24"/>
                      <a:pt x="640" y="22"/>
                    </a:cubicBezTo>
                    <a:cubicBezTo>
                      <a:pt x="641" y="19"/>
                      <a:pt x="637" y="21"/>
                      <a:pt x="637" y="20"/>
                    </a:cubicBezTo>
                    <a:cubicBezTo>
                      <a:pt x="638" y="18"/>
                      <a:pt x="636" y="15"/>
                      <a:pt x="639" y="14"/>
                    </a:cubicBezTo>
                    <a:cubicBezTo>
                      <a:pt x="640" y="12"/>
                      <a:pt x="636" y="14"/>
                      <a:pt x="636" y="11"/>
                    </a:cubicBezTo>
                    <a:cubicBezTo>
                      <a:pt x="639" y="11"/>
                      <a:pt x="640" y="5"/>
                      <a:pt x="643" y="8"/>
                    </a:cubicBezTo>
                    <a:cubicBezTo>
                      <a:pt x="645" y="8"/>
                      <a:pt x="647" y="6"/>
                      <a:pt x="646" y="5"/>
                    </a:cubicBezTo>
                    <a:close/>
                    <a:moveTo>
                      <a:pt x="349" y="103"/>
                    </a:moveTo>
                    <a:cubicBezTo>
                      <a:pt x="348" y="103"/>
                      <a:pt x="347" y="104"/>
                      <a:pt x="347" y="103"/>
                    </a:cubicBezTo>
                    <a:lnTo>
                      <a:pt x="349" y="103"/>
                    </a:lnTo>
                    <a:close/>
                    <a:moveTo>
                      <a:pt x="335" y="102"/>
                    </a:moveTo>
                    <a:cubicBezTo>
                      <a:pt x="333" y="103"/>
                      <a:pt x="329" y="103"/>
                      <a:pt x="326" y="102"/>
                    </a:cubicBezTo>
                    <a:cubicBezTo>
                      <a:pt x="325" y="101"/>
                      <a:pt x="325" y="101"/>
                      <a:pt x="325" y="101"/>
                    </a:cubicBezTo>
                    <a:cubicBezTo>
                      <a:pt x="328" y="101"/>
                      <a:pt x="331" y="102"/>
                      <a:pt x="335" y="102"/>
                    </a:cubicBezTo>
                    <a:close/>
                    <a:moveTo>
                      <a:pt x="323" y="102"/>
                    </a:moveTo>
                    <a:cubicBezTo>
                      <a:pt x="320" y="101"/>
                      <a:pt x="316" y="103"/>
                      <a:pt x="314" y="101"/>
                    </a:cubicBezTo>
                    <a:cubicBezTo>
                      <a:pt x="317" y="101"/>
                      <a:pt x="321" y="101"/>
                      <a:pt x="323" y="102"/>
                    </a:cubicBezTo>
                    <a:close/>
                    <a:moveTo>
                      <a:pt x="293" y="99"/>
                    </a:moveTo>
                    <a:cubicBezTo>
                      <a:pt x="299" y="98"/>
                      <a:pt x="304" y="101"/>
                      <a:pt x="310" y="101"/>
                    </a:cubicBezTo>
                    <a:cubicBezTo>
                      <a:pt x="304" y="102"/>
                      <a:pt x="295" y="99"/>
                      <a:pt x="287" y="98"/>
                    </a:cubicBezTo>
                    <a:cubicBezTo>
                      <a:pt x="289" y="96"/>
                      <a:pt x="291" y="99"/>
                      <a:pt x="293" y="99"/>
                    </a:cubicBezTo>
                    <a:close/>
                    <a:moveTo>
                      <a:pt x="269" y="93"/>
                    </a:moveTo>
                    <a:cubicBezTo>
                      <a:pt x="274" y="95"/>
                      <a:pt x="278" y="95"/>
                      <a:pt x="282" y="96"/>
                    </a:cubicBezTo>
                    <a:cubicBezTo>
                      <a:pt x="278" y="97"/>
                      <a:pt x="273" y="95"/>
                      <a:pt x="268" y="94"/>
                    </a:cubicBezTo>
                    <a:lnTo>
                      <a:pt x="269" y="93"/>
                    </a:lnTo>
                    <a:close/>
                    <a:moveTo>
                      <a:pt x="267" y="94"/>
                    </a:moveTo>
                    <a:cubicBezTo>
                      <a:pt x="266" y="94"/>
                      <a:pt x="266" y="94"/>
                      <a:pt x="265" y="93"/>
                    </a:cubicBezTo>
                    <a:cubicBezTo>
                      <a:pt x="266" y="93"/>
                      <a:pt x="267" y="93"/>
                      <a:pt x="267" y="94"/>
                    </a:cubicBezTo>
                    <a:close/>
                    <a:moveTo>
                      <a:pt x="385" y="179"/>
                    </a:moveTo>
                    <a:cubicBezTo>
                      <a:pt x="386" y="178"/>
                      <a:pt x="388" y="177"/>
                      <a:pt x="390" y="177"/>
                    </a:cubicBezTo>
                    <a:cubicBezTo>
                      <a:pt x="389" y="178"/>
                      <a:pt x="386" y="179"/>
                      <a:pt x="385" y="179"/>
                    </a:cubicBezTo>
                    <a:close/>
                    <a:moveTo>
                      <a:pt x="567" y="130"/>
                    </a:moveTo>
                    <a:cubicBezTo>
                      <a:pt x="578" y="129"/>
                      <a:pt x="578" y="129"/>
                      <a:pt x="578" y="129"/>
                    </a:cubicBezTo>
                    <a:cubicBezTo>
                      <a:pt x="580" y="132"/>
                      <a:pt x="584" y="128"/>
                      <a:pt x="585" y="132"/>
                    </a:cubicBezTo>
                    <a:cubicBezTo>
                      <a:pt x="577" y="133"/>
                      <a:pt x="571" y="131"/>
                      <a:pt x="564" y="131"/>
                    </a:cubicBezTo>
                    <a:cubicBezTo>
                      <a:pt x="563" y="130"/>
                      <a:pt x="563" y="130"/>
                      <a:pt x="563" y="130"/>
                    </a:cubicBezTo>
                    <a:cubicBezTo>
                      <a:pt x="564" y="128"/>
                      <a:pt x="566" y="130"/>
                      <a:pt x="567" y="130"/>
                    </a:cubicBezTo>
                    <a:close/>
                    <a:moveTo>
                      <a:pt x="513" y="71"/>
                    </a:moveTo>
                    <a:cubicBezTo>
                      <a:pt x="515" y="70"/>
                      <a:pt x="516" y="71"/>
                      <a:pt x="518" y="71"/>
                    </a:cubicBezTo>
                    <a:cubicBezTo>
                      <a:pt x="518" y="71"/>
                      <a:pt x="518" y="71"/>
                      <a:pt x="519" y="71"/>
                    </a:cubicBezTo>
                    <a:cubicBezTo>
                      <a:pt x="518" y="71"/>
                      <a:pt x="518" y="71"/>
                      <a:pt x="518" y="71"/>
                    </a:cubicBezTo>
                    <a:cubicBezTo>
                      <a:pt x="516" y="71"/>
                      <a:pt x="515" y="73"/>
                      <a:pt x="513" y="72"/>
                    </a:cubicBezTo>
                    <a:lnTo>
                      <a:pt x="513" y="71"/>
                    </a:lnTo>
                    <a:close/>
                    <a:moveTo>
                      <a:pt x="408" y="98"/>
                    </a:moveTo>
                    <a:cubicBezTo>
                      <a:pt x="408" y="100"/>
                      <a:pt x="407" y="98"/>
                      <a:pt x="406" y="98"/>
                    </a:cubicBezTo>
                    <a:cubicBezTo>
                      <a:pt x="407" y="98"/>
                      <a:pt x="408" y="98"/>
                      <a:pt x="408" y="98"/>
                    </a:cubicBezTo>
                    <a:close/>
                    <a:moveTo>
                      <a:pt x="401" y="99"/>
                    </a:moveTo>
                    <a:cubicBezTo>
                      <a:pt x="399" y="100"/>
                      <a:pt x="397" y="101"/>
                      <a:pt x="394" y="100"/>
                    </a:cubicBezTo>
                    <a:cubicBezTo>
                      <a:pt x="396" y="99"/>
                      <a:pt x="399" y="99"/>
                      <a:pt x="401" y="99"/>
                    </a:cubicBezTo>
                    <a:close/>
                    <a:moveTo>
                      <a:pt x="388" y="101"/>
                    </a:moveTo>
                    <a:cubicBezTo>
                      <a:pt x="390" y="101"/>
                      <a:pt x="391" y="100"/>
                      <a:pt x="393" y="101"/>
                    </a:cubicBezTo>
                    <a:cubicBezTo>
                      <a:pt x="391" y="102"/>
                      <a:pt x="391" y="102"/>
                      <a:pt x="391" y="102"/>
                    </a:cubicBezTo>
                    <a:cubicBezTo>
                      <a:pt x="392" y="103"/>
                      <a:pt x="392" y="103"/>
                      <a:pt x="392" y="103"/>
                    </a:cubicBezTo>
                    <a:cubicBezTo>
                      <a:pt x="391" y="104"/>
                      <a:pt x="392" y="105"/>
                      <a:pt x="390" y="105"/>
                    </a:cubicBezTo>
                    <a:cubicBezTo>
                      <a:pt x="391" y="102"/>
                      <a:pt x="390" y="102"/>
                      <a:pt x="388" y="101"/>
                    </a:cubicBezTo>
                    <a:cubicBezTo>
                      <a:pt x="387" y="101"/>
                      <a:pt x="387" y="102"/>
                      <a:pt x="386" y="101"/>
                    </a:cubicBezTo>
                    <a:cubicBezTo>
                      <a:pt x="387" y="101"/>
                      <a:pt x="387" y="101"/>
                      <a:pt x="388" y="101"/>
                    </a:cubicBezTo>
                    <a:close/>
                    <a:moveTo>
                      <a:pt x="384" y="146"/>
                    </a:moveTo>
                    <a:cubicBezTo>
                      <a:pt x="388" y="143"/>
                      <a:pt x="392" y="146"/>
                      <a:pt x="396" y="145"/>
                    </a:cubicBezTo>
                    <a:cubicBezTo>
                      <a:pt x="410" y="143"/>
                      <a:pt x="423" y="142"/>
                      <a:pt x="436" y="140"/>
                    </a:cubicBezTo>
                    <a:cubicBezTo>
                      <a:pt x="438" y="138"/>
                      <a:pt x="441" y="138"/>
                      <a:pt x="443" y="139"/>
                    </a:cubicBezTo>
                    <a:cubicBezTo>
                      <a:pt x="447" y="136"/>
                      <a:pt x="450" y="137"/>
                      <a:pt x="455" y="136"/>
                    </a:cubicBezTo>
                    <a:cubicBezTo>
                      <a:pt x="460" y="134"/>
                      <a:pt x="467" y="135"/>
                      <a:pt x="472" y="132"/>
                    </a:cubicBezTo>
                    <a:cubicBezTo>
                      <a:pt x="477" y="134"/>
                      <a:pt x="481" y="130"/>
                      <a:pt x="486" y="130"/>
                    </a:cubicBezTo>
                    <a:cubicBezTo>
                      <a:pt x="494" y="128"/>
                      <a:pt x="501" y="131"/>
                      <a:pt x="509" y="131"/>
                    </a:cubicBezTo>
                    <a:cubicBezTo>
                      <a:pt x="514" y="128"/>
                      <a:pt x="523" y="129"/>
                      <a:pt x="529" y="128"/>
                    </a:cubicBezTo>
                    <a:cubicBezTo>
                      <a:pt x="531" y="129"/>
                      <a:pt x="531" y="129"/>
                      <a:pt x="531" y="129"/>
                    </a:cubicBezTo>
                    <a:cubicBezTo>
                      <a:pt x="534" y="128"/>
                      <a:pt x="537" y="129"/>
                      <a:pt x="540" y="128"/>
                    </a:cubicBezTo>
                    <a:cubicBezTo>
                      <a:pt x="542" y="127"/>
                      <a:pt x="544" y="129"/>
                      <a:pt x="546" y="128"/>
                    </a:cubicBezTo>
                    <a:cubicBezTo>
                      <a:pt x="549" y="127"/>
                      <a:pt x="552" y="131"/>
                      <a:pt x="555" y="129"/>
                    </a:cubicBezTo>
                    <a:cubicBezTo>
                      <a:pt x="558" y="129"/>
                      <a:pt x="558" y="129"/>
                      <a:pt x="558" y="129"/>
                    </a:cubicBezTo>
                    <a:cubicBezTo>
                      <a:pt x="557" y="130"/>
                      <a:pt x="556" y="131"/>
                      <a:pt x="555" y="131"/>
                    </a:cubicBezTo>
                    <a:cubicBezTo>
                      <a:pt x="552" y="129"/>
                      <a:pt x="549" y="130"/>
                      <a:pt x="546" y="130"/>
                    </a:cubicBezTo>
                    <a:cubicBezTo>
                      <a:pt x="522" y="132"/>
                      <a:pt x="493" y="131"/>
                      <a:pt x="469" y="135"/>
                    </a:cubicBezTo>
                    <a:cubicBezTo>
                      <a:pt x="442" y="145"/>
                      <a:pt x="411" y="142"/>
                      <a:pt x="383" y="149"/>
                    </a:cubicBezTo>
                    <a:cubicBezTo>
                      <a:pt x="372" y="152"/>
                      <a:pt x="359" y="149"/>
                      <a:pt x="349" y="152"/>
                    </a:cubicBezTo>
                    <a:cubicBezTo>
                      <a:pt x="347" y="150"/>
                      <a:pt x="347" y="150"/>
                      <a:pt x="347" y="150"/>
                    </a:cubicBezTo>
                    <a:cubicBezTo>
                      <a:pt x="327" y="149"/>
                      <a:pt x="306" y="150"/>
                      <a:pt x="286" y="147"/>
                    </a:cubicBezTo>
                    <a:cubicBezTo>
                      <a:pt x="281" y="143"/>
                      <a:pt x="271" y="145"/>
                      <a:pt x="265" y="141"/>
                    </a:cubicBez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73" y="140"/>
                      <a:pt x="279" y="145"/>
                      <a:pt x="287" y="143"/>
                    </a:cubicBezTo>
                    <a:cubicBezTo>
                      <a:pt x="295" y="149"/>
                      <a:pt x="302" y="143"/>
                      <a:pt x="311" y="146"/>
                    </a:cubicBezTo>
                    <a:cubicBezTo>
                      <a:pt x="315" y="148"/>
                      <a:pt x="320" y="146"/>
                      <a:pt x="323" y="148"/>
                    </a:cubicBezTo>
                    <a:cubicBezTo>
                      <a:pt x="329" y="146"/>
                      <a:pt x="335" y="149"/>
                      <a:pt x="341" y="148"/>
                    </a:cubicBezTo>
                    <a:cubicBezTo>
                      <a:pt x="348" y="148"/>
                      <a:pt x="355" y="150"/>
                      <a:pt x="363" y="148"/>
                    </a:cubicBezTo>
                    <a:cubicBezTo>
                      <a:pt x="370" y="150"/>
                      <a:pt x="378" y="146"/>
                      <a:pt x="384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" name="Freeform 7289"/>
              <p:cNvSpPr/>
              <p:nvPr/>
            </p:nvSpPr>
            <p:spPr bwMode="auto">
              <a:xfrm>
                <a:off x="5229226" y="2784476"/>
                <a:ext cx="6350" cy="6350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1 h 4"/>
                  <a:gd name="T4" fmla="*/ 4 w 4"/>
                  <a:gd name="T5" fmla="*/ 2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4"/>
                      <a:pt x="4" y="2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948033" y="3293481"/>
              <a:ext cx="6048672" cy="838334"/>
              <a:chOff x="1948033" y="3293481"/>
              <a:chExt cx="6048672" cy="838334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1948033" y="3455486"/>
                <a:ext cx="60486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求</a:t>
                </a: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50</a:t>
                </a:r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的</a:t>
                </a: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  </a:t>
                </a:r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、  、  分别</a:t>
                </a:r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是多少</a:t>
                </a: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,</a:t>
                </a:r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用乘法计算。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30" name="Group 15"/>
              <p:cNvGrpSpPr/>
              <p:nvPr/>
            </p:nvGrpSpPr>
            <p:grpSpPr bwMode="auto">
              <a:xfrm>
                <a:off x="3474653" y="3293481"/>
                <a:ext cx="466862" cy="779465"/>
                <a:chOff x="3771" y="1948"/>
                <a:chExt cx="294" cy="491"/>
              </a:xfrm>
            </p:grpSpPr>
            <p:sp>
              <p:nvSpPr>
                <p:cNvPr id="3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71" y="2179"/>
                  <a:ext cx="294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10</a:t>
                  </a:r>
                  <a:endParaRPr lang="en-US" altLang="zh-CN" sz="2000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32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05" y="1948"/>
                  <a:ext cx="227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3</a:t>
                  </a:r>
                  <a:endParaRPr lang="en-US" altLang="zh-CN" sz="2000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33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grpSp>
            <p:nvGrpSpPr>
              <p:cNvPr id="34" name="Group 15"/>
              <p:cNvGrpSpPr/>
              <p:nvPr/>
            </p:nvGrpSpPr>
            <p:grpSpPr bwMode="auto">
              <a:xfrm>
                <a:off x="2954595" y="3307900"/>
                <a:ext cx="473214" cy="823915"/>
                <a:chOff x="3805" y="1948"/>
                <a:chExt cx="298" cy="519"/>
              </a:xfrm>
            </p:grpSpPr>
            <p:sp>
              <p:nvSpPr>
                <p:cNvPr id="35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9" y="2176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2</a:t>
                  </a:r>
                  <a:endParaRPr lang="en-US" altLang="zh-CN" sz="2000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36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05" y="1948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1</a:t>
                  </a:r>
                  <a:endParaRPr lang="en-US" altLang="zh-CN" sz="2000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37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grpSp>
            <p:nvGrpSpPr>
              <p:cNvPr id="38" name="Group 15"/>
              <p:cNvGrpSpPr/>
              <p:nvPr/>
            </p:nvGrpSpPr>
            <p:grpSpPr bwMode="auto">
              <a:xfrm>
                <a:off x="4152921" y="3307900"/>
                <a:ext cx="473214" cy="774702"/>
                <a:chOff x="3805" y="1948"/>
                <a:chExt cx="298" cy="488"/>
              </a:xfrm>
            </p:grpSpPr>
            <p:sp>
              <p:nvSpPr>
                <p:cNvPr id="39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9" y="2176"/>
                  <a:ext cx="294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5</a:t>
                  </a:r>
                  <a:endParaRPr lang="en-US" altLang="zh-CN" sz="2000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05" y="1948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1</a:t>
                  </a:r>
                  <a:endParaRPr lang="en-US" altLang="zh-CN" sz="2000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1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ChangeArrowheads="1"/>
          </p:cNvSpPr>
          <p:nvPr/>
        </p:nvSpPr>
        <p:spPr bwMode="auto">
          <a:xfrm>
            <a:off x="323528" y="267494"/>
            <a:ext cx="820891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只树袋熊一天大约吃   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kg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的桉树叶，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只树袋熊一星期大约吃多少千克桉树叶？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4" name="Group 98"/>
          <p:cNvGrpSpPr/>
          <p:nvPr/>
        </p:nvGrpSpPr>
        <p:grpSpPr bwMode="auto">
          <a:xfrm>
            <a:off x="3612301" y="3222618"/>
            <a:ext cx="1765587" cy="847726"/>
            <a:chOff x="1519" y="3004"/>
            <a:chExt cx="1286" cy="534"/>
          </a:xfrm>
        </p:grpSpPr>
        <p:sp>
          <p:nvSpPr>
            <p:cNvPr id="5" name="Text Box 57"/>
            <p:cNvSpPr txBox="1">
              <a:spLocks noChangeArrowheads="1"/>
            </p:cNvSpPr>
            <p:nvPr/>
          </p:nvSpPr>
          <p:spPr bwMode="auto">
            <a:xfrm>
              <a:off x="1519" y="3141"/>
              <a:ext cx="45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Line 59"/>
            <p:cNvSpPr>
              <a:spLocks noChangeShapeType="1"/>
            </p:cNvSpPr>
            <p:nvPr/>
          </p:nvSpPr>
          <p:spPr bwMode="auto">
            <a:xfrm>
              <a:off x="1837" y="3256"/>
              <a:ext cx="90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Text Box 60"/>
            <p:cNvSpPr txBox="1">
              <a:spLocks noChangeArrowheads="1"/>
            </p:cNvSpPr>
            <p:nvPr/>
          </p:nvSpPr>
          <p:spPr bwMode="auto">
            <a:xfrm>
              <a:off x="1758" y="3004"/>
              <a:ext cx="104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10×7×6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Text Box 61"/>
            <p:cNvSpPr txBox="1">
              <a:spLocks noChangeArrowheads="1"/>
            </p:cNvSpPr>
            <p:nvPr/>
          </p:nvSpPr>
          <p:spPr bwMode="auto">
            <a:xfrm>
              <a:off x="1955" y="3247"/>
              <a:ext cx="71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" name="Group 97"/>
          <p:cNvGrpSpPr/>
          <p:nvPr/>
        </p:nvGrpSpPr>
        <p:grpSpPr bwMode="auto">
          <a:xfrm>
            <a:off x="1842594" y="3237426"/>
            <a:ext cx="2063513" cy="862013"/>
            <a:chOff x="314" y="3005"/>
            <a:chExt cx="1503" cy="543"/>
          </a:xfrm>
        </p:grpSpPr>
        <p:grpSp>
          <p:nvGrpSpPr>
            <p:cNvPr id="10" name="Group 79"/>
            <p:cNvGrpSpPr/>
            <p:nvPr/>
          </p:nvGrpSpPr>
          <p:grpSpPr bwMode="auto">
            <a:xfrm>
              <a:off x="1347" y="3005"/>
              <a:ext cx="470" cy="543"/>
              <a:chOff x="2044" y="1962"/>
              <a:chExt cx="470" cy="543"/>
            </a:xfrm>
          </p:grpSpPr>
          <p:sp>
            <p:nvSpPr>
              <p:cNvPr id="12" name="Line 64"/>
              <p:cNvSpPr>
                <a:spLocks noChangeShapeType="1"/>
              </p:cNvSpPr>
              <p:nvPr/>
            </p:nvSpPr>
            <p:spPr bwMode="auto">
              <a:xfrm>
                <a:off x="2123" y="2224"/>
                <a:ext cx="27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" name="Text Box 65"/>
              <p:cNvSpPr txBox="1">
                <a:spLocks noChangeArrowheads="1"/>
              </p:cNvSpPr>
              <p:nvPr/>
            </p:nvSpPr>
            <p:spPr bwMode="auto">
              <a:xfrm>
                <a:off x="2080" y="1962"/>
                <a:ext cx="346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" name="Text Box 66"/>
              <p:cNvSpPr txBox="1">
                <a:spLocks noChangeArrowheads="1"/>
              </p:cNvSpPr>
              <p:nvPr/>
            </p:nvSpPr>
            <p:spPr bwMode="auto">
              <a:xfrm>
                <a:off x="2044" y="2214"/>
                <a:ext cx="470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1" name="Text Box 67"/>
            <p:cNvSpPr txBox="1">
              <a:spLocks noChangeArrowheads="1"/>
            </p:cNvSpPr>
            <p:nvPr/>
          </p:nvSpPr>
          <p:spPr bwMode="auto">
            <a:xfrm>
              <a:off x="314" y="3128"/>
              <a:ext cx="120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10× 7 ×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" name="Group 103"/>
          <p:cNvGrpSpPr/>
          <p:nvPr/>
        </p:nvGrpSpPr>
        <p:grpSpPr bwMode="auto">
          <a:xfrm>
            <a:off x="5185472" y="3419779"/>
            <a:ext cx="2410864" cy="466726"/>
            <a:chOff x="2713" y="3067"/>
            <a:chExt cx="1756" cy="294"/>
          </a:xfrm>
        </p:grpSpPr>
        <p:sp>
          <p:nvSpPr>
            <p:cNvPr id="16" name="Text Box 69"/>
            <p:cNvSpPr txBox="1">
              <a:spLocks noChangeArrowheads="1"/>
            </p:cNvSpPr>
            <p:nvPr/>
          </p:nvSpPr>
          <p:spPr bwMode="auto">
            <a:xfrm>
              <a:off x="2713" y="3070"/>
              <a:ext cx="45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Text Box 73"/>
            <p:cNvSpPr txBox="1">
              <a:spLocks noChangeArrowheads="1"/>
            </p:cNvSpPr>
            <p:nvPr/>
          </p:nvSpPr>
          <p:spPr bwMode="auto">
            <a:xfrm>
              <a:off x="2835" y="3067"/>
              <a:ext cx="163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60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（千克）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8" name="Text Box 83"/>
          <p:cNvSpPr txBox="1">
            <a:spLocks noChangeArrowheads="1"/>
          </p:cNvSpPr>
          <p:nvPr/>
        </p:nvSpPr>
        <p:spPr bwMode="auto">
          <a:xfrm>
            <a:off x="1547664" y="3939902"/>
            <a:ext cx="6539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答：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只树袋熊一星期大约吃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千克桉树叶。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9" name="Picture 95" descr="例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CFFFC"/>
              </a:clrFrom>
              <a:clrTo>
                <a:srgbClr val="FCFFFC">
                  <a:alpha val="0"/>
                </a:srgbClr>
              </a:clrTo>
            </a:clrChange>
            <a:lum bright="-24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4" b="10680"/>
          <a:stretch>
            <a:fillRect/>
          </a:stretch>
        </p:blipFill>
        <p:spPr bwMode="auto">
          <a:xfrm>
            <a:off x="2771800" y="1272704"/>
            <a:ext cx="3646080" cy="187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Line 99"/>
          <p:cNvSpPr>
            <a:spLocks noChangeShapeType="1"/>
          </p:cNvSpPr>
          <p:nvPr/>
        </p:nvSpPr>
        <p:spPr bwMode="auto">
          <a:xfrm>
            <a:off x="4610403" y="3289774"/>
            <a:ext cx="260857" cy="2619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Line 100"/>
          <p:cNvSpPr>
            <a:spLocks noChangeShapeType="1"/>
          </p:cNvSpPr>
          <p:nvPr/>
        </p:nvSpPr>
        <p:spPr bwMode="auto">
          <a:xfrm>
            <a:off x="4644589" y="3770481"/>
            <a:ext cx="171616" cy="1730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 Box 101"/>
          <p:cNvSpPr txBox="1">
            <a:spLocks noChangeArrowheads="1"/>
          </p:cNvSpPr>
          <p:nvPr/>
        </p:nvSpPr>
        <p:spPr bwMode="auto">
          <a:xfrm>
            <a:off x="4509143" y="2974655"/>
            <a:ext cx="4805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 Box 102"/>
          <p:cNvSpPr txBox="1">
            <a:spLocks noChangeArrowheads="1"/>
          </p:cNvSpPr>
          <p:nvPr/>
        </p:nvSpPr>
        <p:spPr bwMode="auto">
          <a:xfrm>
            <a:off x="4224547" y="3734273"/>
            <a:ext cx="50523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组合 69"/>
          <p:cNvGrpSpPr/>
          <p:nvPr/>
        </p:nvGrpSpPr>
        <p:grpSpPr bwMode="auto">
          <a:xfrm>
            <a:off x="4427984" y="123478"/>
            <a:ext cx="687275" cy="838202"/>
            <a:chOff x="3309186" y="2242899"/>
            <a:chExt cx="687073" cy="838202"/>
          </a:xfrm>
        </p:grpSpPr>
        <p:grpSp>
          <p:nvGrpSpPr>
            <p:cNvPr id="25" name="Group 15"/>
            <p:cNvGrpSpPr/>
            <p:nvPr/>
          </p:nvGrpSpPr>
          <p:grpSpPr bwMode="auto">
            <a:xfrm>
              <a:off x="3309186" y="2242899"/>
              <a:ext cx="473075" cy="838202"/>
              <a:chOff x="3805" y="1948"/>
              <a:chExt cx="298" cy="528"/>
            </a:xfrm>
          </p:grpSpPr>
          <p:sp>
            <p:nvSpPr>
              <p:cNvPr id="27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6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 animBg="1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1"/>
          <p:cNvSpPr>
            <a:spLocks noChangeArrowheads="1"/>
          </p:cNvSpPr>
          <p:nvPr/>
        </p:nvSpPr>
        <p:spPr bwMode="auto">
          <a:xfrm>
            <a:off x="251520" y="339502"/>
            <a:ext cx="849694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美术馆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要进行美术展览，有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张画是边长  米的正方形的，如果为这几幅画配上镜框，需要木条多少米？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" name="Group 93"/>
          <p:cNvGrpSpPr/>
          <p:nvPr/>
        </p:nvGrpSpPr>
        <p:grpSpPr bwMode="auto">
          <a:xfrm>
            <a:off x="3431605" y="2095619"/>
            <a:ext cx="1878013" cy="904876"/>
            <a:chOff x="1474" y="2445"/>
            <a:chExt cx="1183" cy="570"/>
          </a:xfrm>
        </p:grpSpPr>
        <p:sp>
          <p:nvSpPr>
            <p:cNvPr id="4" name="Text Box 60"/>
            <p:cNvSpPr txBox="1">
              <a:spLocks noChangeArrowheads="1"/>
            </p:cNvSpPr>
            <p:nvPr/>
          </p:nvSpPr>
          <p:spPr bwMode="auto">
            <a:xfrm>
              <a:off x="1474" y="2581"/>
              <a:ext cx="45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Line 62"/>
            <p:cNvSpPr>
              <a:spLocks noChangeShapeType="1"/>
            </p:cNvSpPr>
            <p:nvPr/>
          </p:nvSpPr>
          <p:spPr bwMode="auto">
            <a:xfrm>
              <a:off x="1815" y="2721"/>
              <a:ext cx="74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Text Box 63"/>
            <p:cNvSpPr txBox="1">
              <a:spLocks noChangeArrowheads="1"/>
            </p:cNvSpPr>
            <p:nvPr/>
          </p:nvSpPr>
          <p:spPr bwMode="auto">
            <a:xfrm>
              <a:off x="1746" y="2445"/>
              <a:ext cx="91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5×4×7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Text Box 64"/>
            <p:cNvSpPr txBox="1">
              <a:spLocks noChangeArrowheads="1"/>
            </p:cNvSpPr>
            <p:nvPr/>
          </p:nvSpPr>
          <p:spPr bwMode="auto">
            <a:xfrm>
              <a:off x="1973" y="2724"/>
              <a:ext cx="45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79712" y="2010349"/>
            <a:ext cx="1768475" cy="996002"/>
            <a:chOff x="2277393" y="2298365"/>
            <a:chExt cx="1768475" cy="996002"/>
          </a:xfrm>
        </p:grpSpPr>
        <p:sp>
          <p:nvSpPr>
            <p:cNvPr id="38" name="Freeform 272"/>
            <p:cNvSpPr>
              <a:spLocks noEditPoints="1"/>
            </p:cNvSpPr>
            <p:nvPr/>
          </p:nvSpPr>
          <p:spPr bwMode="auto">
            <a:xfrm>
              <a:off x="2387849" y="2298365"/>
              <a:ext cx="1644517" cy="996002"/>
            </a:xfrm>
            <a:custGeom>
              <a:avLst/>
              <a:gdLst>
                <a:gd name="T0" fmla="*/ 159 w 357"/>
                <a:gd name="T1" fmla="*/ 5 h 271"/>
                <a:gd name="T2" fmla="*/ 82 w 357"/>
                <a:gd name="T3" fmla="*/ 30 h 271"/>
                <a:gd name="T4" fmla="*/ 17 w 357"/>
                <a:gd name="T5" fmla="*/ 181 h 271"/>
                <a:gd name="T6" fmla="*/ 173 w 357"/>
                <a:gd name="T7" fmla="*/ 267 h 271"/>
                <a:gd name="T8" fmla="*/ 227 w 357"/>
                <a:gd name="T9" fmla="*/ 262 h 271"/>
                <a:gd name="T10" fmla="*/ 191 w 357"/>
                <a:gd name="T11" fmla="*/ 264 h 271"/>
                <a:gd name="T12" fmla="*/ 178 w 357"/>
                <a:gd name="T13" fmla="*/ 260 h 271"/>
                <a:gd name="T14" fmla="*/ 139 w 357"/>
                <a:gd name="T15" fmla="*/ 252 h 271"/>
                <a:gd name="T16" fmla="*/ 121 w 357"/>
                <a:gd name="T17" fmla="*/ 241 h 271"/>
                <a:gd name="T18" fmla="*/ 235 w 357"/>
                <a:gd name="T19" fmla="*/ 248 h 271"/>
                <a:gd name="T20" fmla="*/ 197 w 357"/>
                <a:gd name="T21" fmla="*/ 247 h 271"/>
                <a:gd name="T22" fmla="*/ 233 w 357"/>
                <a:gd name="T23" fmla="*/ 239 h 271"/>
                <a:gd name="T24" fmla="*/ 248 w 357"/>
                <a:gd name="T25" fmla="*/ 231 h 271"/>
                <a:gd name="T26" fmla="*/ 265 w 357"/>
                <a:gd name="T27" fmla="*/ 231 h 271"/>
                <a:gd name="T28" fmla="*/ 345 w 357"/>
                <a:gd name="T29" fmla="*/ 145 h 271"/>
                <a:gd name="T30" fmla="*/ 34 w 357"/>
                <a:gd name="T31" fmla="*/ 115 h 271"/>
                <a:gd name="T32" fmla="*/ 38 w 357"/>
                <a:gd name="T33" fmla="*/ 170 h 271"/>
                <a:gd name="T34" fmla="*/ 43 w 357"/>
                <a:gd name="T35" fmla="*/ 178 h 271"/>
                <a:gd name="T36" fmla="*/ 43 w 357"/>
                <a:gd name="T37" fmla="*/ 178 h 271"/>
                <a:gd name="T38" fmla="*/ 49 w 357"/>
                <a:gd name="T39" fmla="*/ 83 h 271"/>
                <a:gd name="T40" fmla="*/ 53 w 357"/>
                <a:gd name="T41" fmla="*/ 79 h 271"/>
                <a:gd name="T42" fmla="*/ 70 w 357"/>
                <a:gd name="T43" fmla="*/ 60 h 271"/>
                <a:gd name="T44" fmla="*/ 197 w 357"/>
                <a:gd name="T45" fmla="*/ 130 h 271"/>
                <a:gd name="T46" fmla="*/ 179 w 357"/>
                <a:gd name="T47" fmla="*/ 131 h 271"/>
                <a:gd name="T48" fmla="*/ 83 w 357"/>
                <a:gd name="T49" fmla="*/ 226 h 271"/>
                <a:gd name="T50" fmla="*/ 88 w 357"/>
                <a:gd name="T51" fmla="*/ 229 h 271"/>
                <a:gd name="T52" fmla="*/ 87 w 357"/>
                <a:gd name="T53" fmla="*/ 49 h 271"/>
                <a:gd name="T54" fmla="*/ 97 w 357"/>
                <a:gd name="T55" fmla="*/ 43 h 271"/>
                <a:gd name="T56" fmla="*/ 112 w 357"/>
                <a:gd name="T57" fmla="*/ 243 h 271"/>
                <a:gd name="T58" fmla="*/ 112 w 357"/>
                <a:gd name="T59" fmla="*/ 242 h 271"/>
                <a:gd name="T60" fmla="*/ 110 w 357"/>
                <a:gd name="T61" fmla="*/ 36 h 271"/>
                <a:gd name="T62" fmla="*/ 146 w 357"/>
                <a:gd name="T63" fmla="*/ 25 h 271"/>
                <a:gd name="T64" fmla="*/ 185 w 357"/>
                <a:gd name="T65" fmla="*/ 20 h 271"/>
                <a:gd name="T66" fmla="*/ 110 w 357"/>
                <a:gd name="T67" fmla="*/ 36 h 271"/>
                <a:gd name="T68" fmla="*/ 164 w 357"/>
                <a:gd name="T69" fmla="*/ 231 h 271"/>
                <a:gd name="T70" fmla="*/ 207 w 357"/>
                <a:gd name="T71" fmla="*/ 230 h 271"/>
                <a:gd name="T72" fmla="*/ 197 w 357"/>
                <a:gd name="T73" fmla="*/ 21 h 271"/>
                <a:gd name="T74" fmla="*/ 221 w 357"/>
                <a:gd name="T75" fmla="*/ 25 h 271"/>
                <a:gd name="T76" fmla="*/ 305 w 357"/>
                <a:gd name="T77" fmla="*/ 75 h 271"/>
                <a:gd name="T78" fmla="*/ 305 w 357"/>
                <a:gd name="T79" fmla="*/ 7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7" h="271">
                  <a:moveTo>
                    <a:pt x="257" y="18"/>
                  </a:moveTo>
                  <a:cubicBezTo>
                    <a:pt x="232" y="0"/>
                    <a:pt x="191" y="8"/>
                    <a:pt x="159" y="5"/>
                  </a:cubicBezTo>
                  <a:cubicBezTo>
                    <a:pt x="150" y="8"/>
                    <a:pt x="139" y="9"/>
                    <a:pt x="129" y="11"/>
                  </a:cubicBezTo>
                  <a:cubicBezTo>
                    <a:pt x="115" y="20"/>
                    <a:pt x="95" y="18"/>
                    <a:pt x="82" y="30"/>
                  </a:cubicBezTo>
                  <a:cubicBezTo>
                    <a:pt x="47" y="40"/>
                    <a:pt x="36" y="66"/>
                    <a:pt x="21" y="88"/>
                  </a:cubicBezTo>
                  <a:cubicBezTo>
                    <a:pt x="0" y="114"/>
                    <a:pt x="4" y="153"/>
                    <a:pt x="17" y="181"/>
                  </a:cubicBezTo>
                  <a:cubicBezTo>
                    <a:pt x="39" y="226"/>
                    <a:pt x="98" y="266"/>
                    <a:pt x="163" y="271"/>
                  </a:cubicBezTo>
                  <a:cubicBezTo>
                    <a:pt x="167" y="267"/>
                    <a:pt x="170" y="270"/>
                    <a:pt x="173" y="267"/>
                  </a:cubicBezTo>
                  <a:cubicBezTo>
                    <a:pt x="174" y="268"/>
                    <a:pt x="175" y="268"/>
                    <a:pt x="175" y="269"/>
                  </a:cubicBezTo>
                  <a:cubicBezTo>
                    <a:pt x="194" y="264"/>
                    <a:pt x="209" y="268"/>
                    <a:pt x="227" y="262"/>
                  </a:cubicBezTo>
                  <a:cubicBezTo>
                    <a:pt x="217" y="262"/>
                    <a:pt x="206" y="266"/>
                    <a:pt x="194" y="266"/>
                  </a:cubicBezTo>
                  <a:cubicBezTo>
                    <a:pt x="191" y="264"/>
                    <a:pt x="191" y="264"/>
                    <a:pt x="191" y="264"/>
                  </a:cubicBezTo>
                  <a:cubicBezTo>
                    <a:pt x="216" y="261"/>
                    <a:pt x="243" y="256"/>
                    <a:pt x="262" y="249"/>
                  </a:cubicBezTo>
                  <a:cubicBezTo>
                    <a:pt x="235" y="257"/>
                    <a:pt x="205" y="257"/>
                    <a:pt x="178" y="260"/>
                  </a:cubicBezTo>
                  <a:cubicBezTo>
                    <a:pt x="160" y="262"/>
                    <a:pt x="152" y="252"/>
                    <a:pt x="136" y="250"/>
                  </a:cubicBezTo>
                  <a:cubicBezTo>
                    <a:pt x="139" y="252"/>
                    <a:pt x="139" y="252"/>
                    <a:pt x="139" y="252"/>
                  </a:cubicBezTo>
                  <a:cubicBezTo>
                    <a:pt x="132" y="254"/>
                    <a:pt x="125" y="249"/>
                    <a:pt x="121" y="247"/>
                  </a:cubicBezTo>
                  <a:cubicBezTo>
                    <a:pt x="125" y="245"/>
                    <a:pt x="116" y="244"/>
                    <a:pt x="121" y="241"/>
                  </a:cubicBezTo>
                  <a:cubicBezTo>
                    <a:pt x="123" y="242"/>
                    <a:pt x="124" y="244"/>
                    <a:pt x="127" y="242"/>
                  </a:cubicBezTo>
                  <a:cubicBezTo>
                    <a:pt x="159" y="259"/>
                    <a:pt x="199" y="252"/>
                    <a:pt x="235" y="248"/>
                  </a:cubicBezTo>
                  <a:cubicBezTo>
                    <a:pt x="241" y="247"/>
                    <a:pt x="247" y="245"/>
                    <a:pt x="254" y="243"/>
                  </a:cubicBezTo>
                  <a:cubicBezTo>
                    <a:pt x="236" y="244"/>
                    <a:pt x="215" y="246"/>
                    <a:pt x="197" y="247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212" y="246"/>
                    <a:pt x="222" y="241"/>
                    <a:pt x="233" y="239"/>
                  </a:cubicBezTo>
                  <a:cubicBezTo>
                    <a:pt x="236" y="232"/>
                    <a:pt x="248" y="237"/>
                    <a:pt x="251" y="232"/>
                  </a:cubicBezTo>
                  <a:cubicBezTo>
                    <a:pt x="250" y="232"/>
                    <a:pt x="249" y="232"/>
                    <a:pt x="248" y="231"/>
                  </a:cubicBezTo>
                  <a:cubicBezTo>
                    <a:pt x="255" y="226"/>
                    <a:pt x="255" y="226"/>
                    <a:pt x="255" y="226"/>
                  </a:cubicBezTo>
                  <a:cubicBezTo>
                    <a:pt x="265" y="231"/>
                    <a:pt x="265" y="231"/>
                    <a:pt x="265" y="231"/>
                  </a:cubicBezTo>
                  <a:cubicBezTo>
                    <a:pt x="276" y="228"/>
                    <a:pt x="286" y="223"/>
                    <a:pt x="295" y="217"/>
                  </a:cubicBezTo>
                  <a:cubicBezTo>
                    <a:pt x="311" y="193"/>
                    <a:pt x="342" y="173"/>
                    <a:pt x="345" y="145"/>
                  </a:cubicBezTo>
                  <a:cubicBezTo>
                    <a:pt x="357" y="91"/>
                    <a:pt x="319" y="44"/>
                    <a:pt x="257" y="18"/>
                  </a:cubicBezTo>
                  <a:close/>
                  <a:moveTo>
                    <a:pt x="34" y="115"/>
                  </a:moveTo>
                  <a:cubicBezTo>
                    <a:pt x="35" y="122"/>
                    <a:pt x="33" y="128"/>
                    <a:pt x="32" y="136"/>
                  </a:cubicBezTo>
                  <a:cubicBezTo>
                    <a:pt x="36" y="147"/>
                    <a:pt x="34" y="159"/>
                    <a:pt x="38" y="170"/>
                  </a:cubicBezTo>
                  <a:cubicBezTo>
                    <a:pt x="29" y="154"/>
                    <a:pt x="29" y="133"/>
                    <a:pt x="34" y="115"/>
                  </a:cubicBezTo>
                  <a:close/>
                  <a:moveTo>
                    <a:pt x="43" y="178"/>
                  </a:moveTo>
                  <a:cubicBezTo>
                    <a:pt x="47" y="186"/>
                    <a:pt x="51" y="193"/>
                    <a:pt x="55" y="201"/>
                  </a:cubicBezTo>
                  <a:cubicBezTo>
                    <a:pt x="51" y="198"/>
                    <a:pt x="43" y="187"/>
                    <a:pt x="43" y="178"/>
                  </a:cubicBezTo>
                  <a:close/>
                  <a:moveTo>
                    <a:pt x="53" y="79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5" y="75"/>
                    <a:pt x="55" y="75"/>
                    <a:pt x="55" y="75"/>
                  </a:cubicBezTo>
                  <a:lnTo>
                    <a:pt x="53" y="79"/>
                  </a:lnTo>
                  <a:close/>
                  <a:moveTo>
                    <a:pt x="67" y="65"/>
                  </a:moveTo>
                  <a:cubicBezTo>
                    <a:pt x="65" y="67"/>
                    <a:pt x="66" y="61"/>
                    <a:pt x="70" y="60"/>
                  </a:cubicBezTo>
                  <a:cubicBezTo>
                    <a:pt x="70" y="62"/>
                    <a:pt x="68" y="64"/>
                    <a:pt x="67" y="65"/>
                  </a:cubicBezTo>
                  <a:close/>
                  <a:moveTo>
                    <a:pt x="197" y="130"/>
                  </a:moveTo>
                  <a:cubicBezTo>
                    <a:pt x="199" y="139"/>
                    <a:pt x="191" y="145"/>
                    <a:pt x="185" y="151"/>
                  </a:cubicBezTo>
                  <a:cubicBezTo>
                    <a:pt x="179" y="146"/>
                    <a:pt x="176" y="138"/>
                    <a:pt x="179" y="131"/>
                  </a:cubicBezTo>
                  <a:cubicBezTo>
                    <a:pt x="184" y="129"/>
                    <a:pt x="194" y="121"/>
                    <a:pt x="197" y="130"/>
                  </a:cubicBezTo>
                  <a:close/>
                  <a:moveTo>
                    <a:pt x="83" y="226"/>
                  </a:moveTo>
                  <a:cubicBezTo>
                    <a:pt x="85" y="226"/>
                    <a:pt x="85" y="226"/>
                    <a:pt x="85" y="226"/>
                  </a:cubicBezTo>
                  <a:cubicBezTo>
                    <a:pt x="88" y="229"/>
                    <a:pt x="88" y="229"/>
                    <a:pt x="88" y="229"/>
                  </a:cubicBezTo>
                  <a:lnTo>
                    <a:pt x="83" y="226"/>
                  </a:lnTo>
                  <a:close/>
                  <a:moveTo>
                    <a:pt x="87" y="49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7" y="43"/>
                    <a:pt x="97" y="43"/>
                    <a:pt x="97" y="43"/>
                  </a:cubicBezTo>
                  <a:lnTo>
                    <a:pt x="87" y="49"/>
                  </a:lnTo>
                  <a:close/>
                  <a:moveTo>
                    <a:pt x="112" y="243"/>
                  </a:moveTo>
                  <a:cubicBezTo>
                    <a:pt x="103" y="238"/>
                    <a:pt x="103" y="238"/>
                    <a:pt x="103" y="238"/>
                  </a:cubicBezTo>
                  <a:cubicBezTo>
                    <a:pt x="107" y="238"/>
                    <a:pt x="111" y="240"/>
                    <a:pt x="112" y="242"/>
                  </a:cubicBezTo>
                  <a:lnTo>
                    <a:pt x="112" y="243"/>
                  </a:lnTo>
                  <a:close/>
                  <a:moveTo>
                    <a:pt x="110" y="36"/>
                  </a:moveTo>
                  <a:cubicBezTo>
                    <a:pt x="116" y="32"/>
                    <a:pt x="125" y="29"/>
                    <a:pt x="133" y="29"/>
                  </a:cubicBezTo>
                  <a:cubicBezTo>
                    <a:pt x="137" y="27"/>
                    <a:pt x="140" y="24"/>
                    <a:pt x="146" y="25"/>
                  </a:cubicBezTo>
                  <a:cubicBezTo>
                    <a:pt x="155" y="21"/>
                    <a:pt x="167" y="21"/>
                    <a:pt x="178" y="20"/>
                  </a:cubicBezTo>
                  <a:cubicBezTo>
                    <a:pt x="180" y="20"/>
                    <a:pt x="183" y="20"/>
                    <a:pt x="185" y="20"/>
                  </a:cubicBezTo>
                  <a:cubicBezTo>
                    <a:pt x="183" y="20"/>
                    <a:pt x="180" y="20"/>
                    <a:pt x="178" y="20"/>
                  </a:cubicBezTo>
                  <a:cubicBezTo>
                    <a:pt x="153" y="22"/>
                    <a:pt x="132" y="30"/>
                    <a:pt x="110" y="36"/>
                  </a:cubicBezTo>
                  <a:close/>
                  <a:moveTo>
                    <a:pt x="195" y="231"/>
                  </a:moveTo>
                  <a:cubicBezTo>
                    <a:pt x="185" y="232"/>
                    <a:pt x="174" y="234"/>
                    <a:pt x="164" y="231"/>
                  </a:cubicBezTo>
                  <a:cubicBezTo>
                    <a:pt x="176" y="230"/>
                    <a:pt x="185" y="231"/>
                    <a:pt x="195" y="231"/>
                  </a:cubicBezTo>
                  <a:cubicBezTo>
                    <a:pt x="199" y="230"/>
                    <a:pt x="203" y="230"/>
                    <a:pt x="207" y="230"/>
                  </a:cubicBezTo>
                  <a:cubicBezTo>
                    <a:pt x="202" y="231"/>
                    <a:pt x="199" y="231"/>
                    <a:pt x="195" y="231"/>
                  </a:cubicBezTo>
                  <a:close/>
                  <a:moveTo>
                    <a:pt x="197" y="21"/>
                  </a:moveTo>
                  <a:cubicBezTo>
                    <a:pt x="218" y="24"/>
                    <a:pt x="218" y="24"/>
                    <a:pt x="218" y="24"/>
                  </a:cubicBezTo>
                  <a:cubicBezTo>
                    <a:pt x="221" y="25"/>
                    <a:pt x="221" y="25"/>
                    <a:pt x="221" y="25"/>
                  </a:cubicBezTo>
                  <a:lnTo>
                    <a:pt x="197" y="21"/>
                  </a:lnTo>
                  <a:close/>
                  <a:moveTo>
                    <a:pt x="305" y="75"/>
                  </a:moveTo>
                  <a:cubicBezTo>
                    <a:pt x="302" y="72"/>
                    <a:pt x="302" y="72"/>
                    <a:pt x="302" y="72"/>
                  </a:cubicBezTo>
                  <a:cubicBezTo>
                    <a:pt x="304" y="71"/>
                    <a:pt x="304" y="73"/>
                    <a:pt x="305" y="73"/>
                  </a:cubicBezTo>
                  <a:lnTo>
                    <a:pt x="305" y="7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/>
            </a:p>
          </p:txBody>
        </p:sp>
        <p:grpSp>
          <p:nvGrpSpPr>
            <p:cNvPr id="8" name="Group 92"/>
            <p:cNvGrpSpPr/>
            <p:nvPr/>
          </p:nvGrpSpPr>
          <p:grpSpPr bwMode="auto">
            <a:xfrm>
              <a:off x="2277393" y="2369796"/>
              <a:ext cx="1768475" cy="854076"/>
              <a:chOff x="941" y="2477"/>
              <a:chExt cx="1114" cy="538"/>
            </a:xfrm>
          </p:grpSpPr>
          <p:sp>
            <p:nvSpPr>
              <p:cNvPr id="9" name="Line 67"/>
              <p:cNvSpPr>
                <a:spLocks noChangeShapeType="1"/>
              </p:cNvSpPr>
              <p:nvPr/>
            </p:nvSpPr>
            <p:spPr bwMode="auto">
              <a:xfrm>
                <a:off x="1698" y="2762"/>
                <a:ext cx="27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" name="Text Box 68"/>
              <p:cNvSpPr txBox="1">
                <a:spLocks noChangeArrowheads="1"/>
              </p:cNvSpPr>
              <p:nvPr/>
            </p:nvSpPr>
            <p:spPr bwMode="auto">
              <a:xfrm>
                <a:off x="1677" y="2477"/>
                <a:ext cx="346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" name="Text Box 69"/>
              <p:cNvSpPr txBox="1">
                <a:spLocks noChangeArrowheads="1"/>
              </p:cNvSpPr>
              <p:nvPr/>
            </p:nvSpPr>
            <p:spPr bwMode="auto">
              <a:xfrm>
                <a:off x="1585" y="2724"/>
                <a:ext cx="470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" name="Text Box 70"/>
              <p:cNvSpPr txBox="1">
                <a:spLocks noChangeArrowheads="1"/>
              </p:cNvSpPr>
              <p:nvPr/>
            </p:nvSpPr>
            <p:spPr bwMode="auto">
              <a:xfrm>
                <a:off x="941" y="2612"/>
                <a:ext cx="953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5×4×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3" name="Group 94"/>
          <p:cNvGrpSpPr/>
          <p:nvPr/>
        </p:nvGrpSpPr>
        <p:grpSpPr bwMode="auto">
          <a:xfrm>
            <a:off x="5093718" y="2316286"/>
            <a:ext cx="2493962" cy="468313"/>
            <a:chOff x="2579" y="2584"/>
            <a:chExt cx="1571" cy="295"/>
          </a:xfrm>
        </p:grpSpPr>
        <p:sp>
          <p:nvSpPr>
            <p:cNvPr id="14" name="Text Box 73"/>
            <p:cNvSpPr txBox="1">
              <a:spLocks noChangeArrowheads="1"/>
            </p:cNvSpPr>
            <p:nvPr/>
          </p:nvSpPr>
          <p:spPr bwMode="auto">
            <a:xfrm>
              <a:off x="2579" y="2584"/>
              <a:ext cx="45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Text Box 77"/>
            <p:cNvSpPr txBox="1">
              <a:spLocks noChangeArrowheads="1"/>
            </p:cNvSpPr>
            <p:nvPr/>
          </p:nvSpPr>
          <p:spPr bwMode="auto">
            <a:xfrm>
              <a:off x="2699" y="2588"/>
              <a:ext cx="145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14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（米）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6" name="Text Box 80"/>
          <p:cNvSpPr txBox="1">
            <a:spLocks noChangeArrowheads="1"/>
          </p:cNvSpPr>
          <p:nvPr/>
        </p:nvSpPr>
        <p:spPr bwMode="auto">
          <a:xfrm>
            <a:off x="2986633" y="3406229"/>
            <a:ext cx="34575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答：需要木条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14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米。 </a:t>
            </a:r>
            <a:endParaRPr lang="zh-CN" altLang="en-US" sz="24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Line 95"/>
          <p:cNvSpPr>
            <a:spLocks noChangeShapeType="1"/>
          </p:cNvSpPr>
          <p:nvPr/>
        </p:nvSpPr>
        <p:spPr bwMode="auto">
          <a:xfrm>
            <a:off x="4026918" y="2175786"/>
            <a:ext cx="301625" cy="2619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Line 96"/>
          <p:cNvSpPr>
            <a:spLocks noChangeShapeType="1"/>
          </p:cNvSpPr>
          <p:nvPr/>
        </p:nvSpPr>
        <p:spPr bwMode="auto">
          <a:xfrm>
            <a:off x="4509518" y="2711565"/>
            <a:ext cx="198437" cy="1730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 Box 97"/>
          <p:cNvSpPr txBox="1">
            <a:spLocks noChangeArrowheads="1"/>
          </p:cNvSpPr>
          <p:nvPr/>
        </p:nvSpPr>
        <p:spPr bwMode="auto">
          <a:xfrm>
            <a:off x="3626868" y="1806690"/>
            <a:ext cx="5556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 Box 98"/>
          <p:cNvSpPr txBox="1">
            <a:spLocks noChangeArrowheads="1"/>
          </p:cNvSpPr>
          <p:nvPr/>
        </p:nvSpPr>
        <p:spPr bwMode="auto">
          <a:xfrm>
            <a:off x="4634930" y="2713153"/>
            <a:ext cx="5842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Line 99"/>
          <p:cNvSpPr>
            <a:spLocks noChangeShapeType="1"/>
          </p:cNvSpPr>
          <p:nvPr/>
        </p:nvSpPr>
        <p:spPr bwMode="auto">
          <a:xfrm>
            <a:off x="4825430" y="2817438"/>
            <a:ext cx="215900" cy="1889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Line 100"/>
          <p:cNvSpPr>
            <a:spLocks noChangeShapeType="1"/>
          </p:cNvSpPr>
          <p:nvPr/>
        </p:nvSpPr>
        <p:spPr bwMode="auto">
          <a:xfrm>
            <a:off x="4492056" y="2224208"/>
            <a:ext cx="230187" cy="2000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 Box 101"/>
          <p:cNvSpPr txBox="1">
            <a:spLocks noChangeArrowheads="1"/>
          </p:cNvSpPr>
          <p:nvPr/>
        </p:nvSpPr>
        <p:spPr bwMode="auto">
          <a:xfrm>
            <a:off x="4263455" y="1779662"/>
            <a:ext cx="5842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102"/>
          <p:cNvSpPr txBox="1">
            <a:spLocks noChangeArrowheads="1"/>
          </p:cNvSpPr>
          <p:nvPr/>
        </p:nvSpPr>
        <p:spPr bwMode="auto">
          <a:xfrm>
            <a:off x="4925820" y="2834047"/>
            <a:ext cx="5842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0" name="组合 69"/>
          <p:cNvGrpSpPr/>
          <p:nvPr/>
        </p:nvGrpSpPr>
        <p:grpSpPr bwMode="auto">
          <a:xfrm>
            <a:off x="7380312" y="195486"/>
            <a:ext cx="1126841" cy="1281116"/>
            <a:chOff x="3228224" y="2242900"/>
            <a:chExt cx="768035" cy="1281116"/>
          </a:xfrm>
        </p:grpSpPr>
        <p:grpSp>
          <p:nvGrpSpPr>
            <p:cNvPr id="31" name="Group 15"/>
            <p:cNvGrpSpPr/>
            <p:nvPr/>
          </p:nvGrpSpPr>
          <p:grpSpPr bwMode="auto">
            <a:xfrm>
              <a:off x="3228224" y="2242900"/>
              <a:ext cx="466725" cy="1281116"/>
              <a:chOff x="3754" y="1948"/>
              <a:chExt cx="294" cy="807"/>
            </a:xfrm>
          </p:grpSpPr>
          <p:sp>
            <p:nvSpPr>
              <p:cNvPr id="33" name="Text Box 11"/>
              <p:cNvSpPr txBox="1">
                <a:spLocks noChangeArrowheads="1"/>
              </p:cNvSpPr>
              <p:nvPr/>
            </p:nvSpPr>
            <p:spPr bwMode="auto">
              <a:xfrm>
                <a:off x="3754" y="2176"/>
                <a:ext cx="294" cy="5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2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79662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07704" y="1952102"/>
            <a:ext cx="540060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3200" b="1" dirty="0" smtClean="0">
                <a:solidFill>
                  <a:srgbClr val="5A8B25"/>
                </a:solidFill>
                <a:latin typeface="楷体" panose="02010609060101010101" charset="-122"/>
                <a:ea typeface="楷体" panose="02010609060101010101" charset="-122"/>
              </a:rPr>
              <a:t>求一</a:t>
            </a:r>
            <a:r>
              <a:rPr lang="zh-CN" altLang="en-US" sz="3200" b="1" dirty="0">
                <a:solidFill>
                  <a:srgbClr val="5A8B25"/>
                </a:solidFill>
                <a:latin typeface="楷体" panose="02010609060101010101" charset="-122"/>
                <a:ea typeface="楷体" panose="02010609060101010101" charset="-122"/>
              </a:rPr>
              <a:t>个数的几分之几是</a:t>
            </a:r>
            <a:r>
              <a:rPr lang="zh-CN" altLang="en-US" sz="3200" b="1" dirty="0" smtClean="0">
                <a:solidFill>
                  <a:srgbClr val="5A8B25"/>
                </a:solidFill>
                <a:latin typeface="楷体" panose="02010609060101010101" charset="-122"/>
                <a:ea typeface="楷体" panose="02010609060101010101" charset="-122"/>
              </a:rPr>
              <a:t>多少</a:t>
            </a:r>
            <a:r>
              <a:rPr lang="zh-CN" altLang="en-US" sz="3200" b="1" dirty="0" smtClean="0">
                <a:solidFill>
                  <a:srgbClr val="5A8B25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en-US" altLang="zh-CN" sz="3200" b="1" dirty="0" smtClean="0">
              <a:solidFill>
                <a:srgbClr val="5A8B2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3200" b="1" dirty="0" smtClean="0">
                <a:solidFill>
                  <a:srgbClr val="5A8B25"/>
                </a:solidFill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乘法</a:t>
            </a:r>
            <a:r>
              <a:rPr lang="zh-CN" altLang="en-US" sz="3200" b="1" dirty="0">
                <a:solidFill>
                  <a:srgbClr val="5A8B25"/>
                </a:solidFill>
                <a:latin typeface="楷体" panose="02010609060101010101" charset="-122"/>
                <a:ea typeface="楷体" panose="02010609060101010101" charset="-122"/>
              </a:rPr>
              <a:t>来</a:t>
            </a:r>
            <a:r>
              <a:rPr lang="zh-CN" altLang="en-US" sz="3200" b="1" dirty="0" smtClean="0">
                <a:solidFill>
                  <a:srgbClr val="5A8B25"/>
                </a:solidFill>
                <a:latin typeface="楷体" panose="02010609060101010101" charset="-122"/>
                <a:ea typeface="楷体" panose="02010609060101010101" charset="-122"/>
              </a:rPr>
              <a:t>计算。</a:t>
            </a:r>
            <a:endParaRPr lang="zh-CN" altLang="en-US" sz="3200" b="1" dirty="0">
              <a:solidFill>
                <a:srgbClr val="5A8B2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2051720" y="3579862"/>
            <a:ext cx="5112568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计算结果要约成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最简分数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835696" y="2995087"/>
            <a:ext cx="5617234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计算过程中能约分的要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约分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ChangeArrowheads="1"/>
          </p:cNvSpPr>
          <p:nvPr/>
        </p:nvSpPr>
        <p:spPr bwMode="auto">
          <a:xfrm>
            <a:off x="2195736" y="618823"/>
            <a:ext cx="57028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计算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下列各题并口述表示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含义。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43"/>
          <p:cNvGraphicFramePr>
            <a:graphicFrameLocks noChangeAspect="1"/>
          </p:cNvGraphicFramePr>
          <p:nvPr/>
        </p:nvGraphicFramePr>
        <p:xfrm>
          <a:off x="1417058" y="1678954"/>
          <a:ext cx="849867" cy="709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公式" r:id="rId1" imgW="469900" imgH="393700" progId="Equation.3">
                  <p:embed/>
                </p:oleObj>
              </mc:Choice>
              <mc:Fallback>
                <p:oleObj name="公式" r:id="rId1" imgW="469900" imgH="393700" progId="Equation.3">
                  <p:embed/>
                  <p:pic>
                    <p:nvPicPr>
                      <p:cNvPr id="0" name="图片 10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7058" y="1678954"/>
                        <a:ext cx="849867" cy="7096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5"/>
          <p:cNvGraphicFramePr>
            <a:graphicFrameLocks noChangeAspect="1"/>
          </p:cNvGraphicFramePr>
          <p:nvPr/>
        </p:nvGraphicFramePr>
        <p:xfrm>
          <a:off x="4794952" y="1635646"/>
          <a:ext cx="847967" cy="708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公式" r:id="rId3" imgW="469900" imgH="393700" progId="Equation.3">
                  <p:embed/>
                </p:oleObj>
              </mc:Choice>
              <mc:Fallback>
                <p:oleObj name="公式" r:id="rId3" imgW="469900" imgH="393700" progId="Equation.3">
                  <p:embed/>
                  <p:pic>
                    <p:nvPicPr>
                      <p:cNvPr id="0" name="图片 10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952" y="1635646"/>
                        <a:ext cx="847967" cy="7080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7"/>
          <p:cNvGraphicFramePr>
            <a:graphicFrameLocks noChangeAspect="1"/>
          </p:cNvGraphicFramePr>
          <p:nvPr/>
        </p:nvGraphicFramePr>
        <p:xfrm>
          <a:off x="1433598" y="3141043"/>
          <a:ext cx="865078" cy="722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公式" r:id="rId5" imgW="469900" imgH="393700" progId="Equation.3">
                  <p:embed/>
                </p:oleObj>
              </mc:Choice>
              <mc:Fallback>
                <p:oleObj name="公式" r:id="rId5" imgW="469900" imgH="393700" progId="Equation.3">
                  <p:embed/>
                  <p:pic>
                    <p:nvPicPr>
                      <p:cNvPr id="0" name="图片 10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3598" y="3141043"/>
                        <a:ext cx="865078" cy="7223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9"/>
          <p:cNvGraphicFramePr>
            <a:graphicFrameLocks noChangeAspect="1"/>
          </p:cNvGraphicFramePr>
          <p:nvPr/>
        </p:nvGraphicFramePr>
        <p:xfrm>
          <a:off x="4763207" y="3064604"/>
          <a:ext cx="888913" cy="743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公式" r:id="rId7" imgW="469900" imgH="393700" progId="Equation.3">
                  <p:embed/>
                </p:oleObj>
              </mc:Choice>
              <mc:Fallback>
                <p:oleObj name="公式" r:id="rId7" imgW="469900" imgH="393700" progId="Equation.3">
                  <p:embed/>
                  <p:pic>
                    <p:nvPicPr>
                      <p:cNvPr id="0" name="图片 1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3207" y="3064604"/>
                        <a:ext cx="888913" cy="7434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53"/>
          <p:cNvGrpSpPr/>
          <p:nvPr/>
        </p:nvGrpSpPr>
        <p:grpSpPr bwMode="auto">
          <a:xfrm>
            <a:off x="1763688" y="1596405"/>
            <a:ext cx="1398588" cy="738188"/>
            <a:chOff x="1012" y="1439"/>
            <a:chExt cx="881" cy="465"/>
          </a:xfrm>
        </p:grpSpPr>
        <p:sp>
          <p:nvSpPr>
            <p:cNvPr id="8" name="Text Box 54"/>
            <p:cNvSpPr txBox="1">
              <a:spLocks noChangeArrowheads="1"/>
            </p:cNvSpPr>
            <p:nvPr/>
          </p:nvSpPr>
          <p:spPr bwMode="auto">
            <a:xfrm>
              <a:off x="1012" y="1509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9" name="Group 55"/>
            <p:cNvGrpSpPr/>
            <p:nvPr/>
          </p:nvGrpSpPr>
          <p:grpSpPr bwMode="auto">
            <a:xfrm>
              <a:off x="1226" y="1439"/>
              <a:ext cx="667" cy="465"/>
              <a:chOff x="1226" y="1439"/>
              <a:chExt cx="667" cy="465"/>
            </a:xfrm>
          </p:grpSpPr>
          <p:sp>
            <p:nvSpPr>
              <p:cNvPr id="10" name="Line 56"/>
              <p:cNvSpPr>
                <a:spLocks noChangeShapeType="1"/>
              </p:cNvSpPr>
              <p:nvPr/>
            </p:nvSpPr>
            <p:spPr bwMode="auto">
              <a:xfrm>
                <a:off x="1349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1" name="Text Box 57"/>
              <p:cNvSpPr txBox="1">
                <a:spLocks noChangeArrowheads="1"/>
              </p:cNvSpPr>
              <p:nvPr/>
            </p:nvSpPr>
            <p:spPr bwMode="auto">
              <a:xfrm>
                <a:off x="1226" y="1439"/>
                <a:ext cx="66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1×2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" name="Text Box 58"/>
              <p:cNvSpPr txBox="1">
                <a:spLocks noChangeArrowheads="1"/>
              </p:cNvSpPr>
              <p:nvPr/>
            </p:nvSpPr>
            <p:spPr bwMode="auto">
              <a:xfrm>
                <a:off x="1429" y="1652"/>
                <a:ext cx="27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3" name="Group 59"/>
          <p:cNvGrpSpPr/>
          <p:nvPr/>
        </p:nvGrpSpPr>
        <p:grpSpPr bwMode="auto">
          <a:xfrm>
            <a:off x="2843188" y="1563069"/>
            <a:ext cx="1343025" cy="758826"/>
            <a:chOff x="1700" y="1426"/>
            <a:chExt cx="846" cy="478"/>
          </a:xfrm>
        </p:grpSpPr>
        <p:sp>
          <p:nvSpPr>
            <p:cNvPr id="14" name="Text Box 60"/>
            <p:cNvSpPr txBox="1">
              <a:spLocks noChangeArrowheads="1"/>
            </p:cNvSpPr>
            <p:nvPr/>
          </p:nvSpPr>
          <p:spPr bwMode="auto">
            <a:xfrm>
              <a:off x="1700" y="1562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5" name="Group 61"/>
            <p:cNvGrpSpPr/>
            <p:nvPr/>
          </p:nvGrpSpPr>
          <p:grpSpPr bwMode="auto">
            <a:xfrm>
              <a:off x="2001" y="1426"/>
              <a:ext cx="545" cy="478"/>
              <a:chOff x="2001" y="1426"/>
              <a:chExt cx="545" cy="478"/>
            </a:xfrm>
          </p:grpSpPr>
          <p:sp>
            <p:nvSpPr>
              <p:cNvPr id="16" name="Line 62"/>
              <p:cNvSpPr>
                <a:spLocks noChangeShapeType="1"/>
              </p:cNvSpPr>
              <p:nvPr/>
            </p:nvSpPr>
            <p:spPr bwMode="auto">
              <a:xfrm>
                <a:off x="2050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Text Box 63"/>
              <p:cNvSpPr txBox="1">
                <a:spLocks noChangeArrowheads="1"/>
              </p:cNvSpPr>
              <p:nvPr/>
            </p:nvSpPr>
            <p:spPr bwMode="auto">
              <a:xfrm>
                <a:off x="2001" y="1426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Text Box 64"/>
              <p:cNvSpPr txBox="1">
                <a:spLocks noChangeArrowheads="1"/>
              </p:cNvSpPr>
              <p:nvPr/>
            </p:nvSpPr>
            <p:spPr bwMode="auto">
              <a:xfrm>
                <a:off x="2130" y="1652"/>
                <a:ext cx="27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9" name="Group 65"/>
          <p:cNvGrpSpPr/>
          <p:nvPr/>
        </p:nvGrpSpPr>
        <p:grpSpPr bwMode="auto">
          <a:xfrm>
            <a:off x="5116488" y="1596403"/>
            <a:ext cx="1398588" cy="739775"/>
            <a:chOff x="1012" y="1438"/>
            <a:chExt cx="881" cy="466"/>
          </a:xfrm>
        </p:grpSpPr>
        <p:sp>
          <p:nvSpPr>
            <p:cNvPr id="20" name="Text Box 66"/>
            <p:cNvSpPr txBox="1">
              <a:spLocks noChangeArrowheads="1"/>
            </p:cNvSpPr>
            <p:nvPr/>
          </p:nvSpPr>
          <p:spPr bwMode="auto">
            <a:xfrm>
              <a:off x="1012" y="1509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1" name="Group 67"/>
            <p:cNvGrpSpPr/>
            <p:nvPr/>
          </p:nvGrpSpPr>
          <p:grpSpPr bwMode="auto">
            <a:xfrm>
              <a:off x="1226" y="1438"/>
              <a:ext cx="667" cy="466"/>
              <a:chOff x="1226" y="1438"/>
              <a:chExt cx="667" cy="466"/>
            </a:xfrm>
          </p:grpSpPr>
          <p:sp>
            <p:nvSpPr>
              <p:cNvPr id="22" name="Line 68"/>
              <p:cNvSpPr>
                <a:spLocks noChangeShapeType="1"/>
              </p:cNvSpPr>
              <p:nvPr/>
            </p:nvSpPr>
            <p:spPr bwMode="auto">
              <a:xfrm>
                <a:off x="1349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" name="Text Box 69"/>
              <p:cNvSpPr txBox="1">
                <a:spLocks noChangeArrowheads="1"/>
              </p:cNvSpPr>
              <p:nvPr/>
            </p:nvSpPr>
            <p:spPr bwMode="auto">
              <a:xfrm>
                <a:off x="1226" y="1438"/>
                <a:ext cx="66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1×4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" name="Text Box 70"/>
              <p:cNvSpPr txBox="1">
                <a:spLocks noChangeArrowheads="1"/>
              </p:cNvSpPr>
              <p:nvPr/>
            </p:nvSpPr>
            <p:spPr bwMode="auto">
              <a:xfrm>
                <a:off x="1429" y="1652"/>
                <a:ext cx="27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5" name="Group 71"/>
          <p:cNvGrpSpPr/>
          <p:nvPr/>
        </p:nvGrpSpPr>
        <p:grpSpPr bwMode="auto">
          <a:xfrm>
            <a:off x="6195989" y="1596403"/>
            <a:ext cx="1328738" cy="727075"/>
            <a:chOff x="1700" y="1446"/>
            <a:chExt cx="837" cy="458"/>
          </a:xfrm>
        </p:grpSpPr>
        <p:sp>
          <p:nvSpPr>
            <p:cNvPr id="26" name="Text Box 72"/>
            <p:cNvSpPr txBox="1">
              <a:spLocks noChangeArrowheads="1"/>
            </p:cNvSpPr>
            <p:nvPr/>
          </p:nvSpPr>
          <p:spPr bwMode="auto">
            <a:xfrm>
              <a:off x="1700" y="1536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7" name="Group 73"/>
            <p:cNvGrpSpPr/>
            <p:nvPr/>
          </p:nvGrpSpPr>
          <p:grpSpPr bwMode="auto">
            <a:xfrm>
              <a:off x="1992" y="1446"/>
              <a:ext cx="545" cy="458"/>
              <a:chOff x="1992" y="1446"/>
              <a:chExt cx="545" cy="458"/>
            </a:xfrm>
          </p:grpSpPr>
          <p:sp>
            <p:nvSpPr>
              <p:cNvPr id="28" name="Line 74"/>
              <p:cNvSpPr>
                <a:spLocks noChangeShapeType="1"/>
              </p:cNvSpPr>
              <p:nvPr/>
            </p:nvSpPr>
            <p:spPr bwMode="auto">
              <a:xfrm>
                <a:off x="2050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" name="Text Box 75"/>
              <p:cNvSpPr txBox="1">
                <a:spLocks noChangeArrowheads="1"/>
              </p:cNvSpPr>
              <p:nvPr/>
            </p:nvSpPr>
            <p:spPr bwMode="auto">
              <a:xfrm>
                <a:off x="1992" y="1446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" name="Text Box 76"/>
              <p:cNvSpPr txBox="1">
                <a:spLocks noChangeArrowheads="1"/>
              </p:cNvSpPr>
              <p:nvPr/>
            </p:nvSpPr>
            <p:spPr bwMode="auto">
              <a:xfrm>
                <a:off x="2130" y="1652"/>
                <a:ext cx="27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31" name="Group 77"/>
          <p:cNvGrpSpPr/>
          <p:nvPr/>
        </p:nvGrpSpPr>
        <p:grpSpPr bwMode="auto">
          <a:xfrm>
            <a:off x="1763688" y="3035475"/>
            <a:ext cx="1398588" cy="760413"/>
            <a:chOff x="1012" y="1425"/>
            <a:chExt cx="881" cy="479"/>
          </a:xfrm>
        </p:grpSpPr>
        <p:sp>
          <p:nvSpPr>
            <p:cNvPr id="32" name="Text Box 78"/>
            <p:cNvSpPr txBox="1">
              <a:spLocks noChangeArrowheads="1"/>
            </p:cNvSpPr>
            <p:nvPr/>
          </p:nvSpPr>
          <p:spPr bwMode="auto">
            <a:xfrm>
              <a:off x="1012" y="1509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3" name="Group 79"/>
            <p:cNvGrpSpPr/>
            <p:nvPr/>
          </p:nvGrpSpPr>
          <p:grpSpPr bwMode="auto">
            <a:xfrm>
              <a:off x="1226" y="1425"/>
              <a:ext cx="667" cy="479"/>
              <a:chOff x="1226" y="1425"/>
              <a:chExt cx="667" cy="479"/>
            </a:xfrm>
          </p:grpSpPr>
          <p:sp>
            <p:nvSpPr>
              <p:cNvPr id="34" name="Line 80"/>
              <p:cNvSpPr>
                <a:spLocks noChangeShapeType="1"/>
              </p:cNvSpPr>
              <p:nvPr/>
            </p:nvSpPr>
            <p:spPr bwMode="auto">
              <a:xfrm>
                <a:off x="1349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" name="Text Box 81"/>
              <p:cNvSpPr txBox="1">
                <a:spLocks noChangeArrowheads="1"/>
              </p:cNvSpPr>
              <p:nvPr/>
            </p:nvSpPr>
            <p:spPr bwMode="auto">
              <a:xfrm>
                <a:off x="1226" y="1425"/>
                <a:ext cx="66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2×3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" name="Text Box 82"/>
              <p:cNvSpPr txBox="1">
                <a:spLocks noChangeArrowheads="1"/>
              </p:cNvSpPr>
              <p:nvPr/>
            </p:nvSpPr>
            <p:spPr bwMode="auto">
              <a:xfrm>
                <a:off x="1429" y="1652"/>
                <a:ext cx="27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37" name="Group 83"/>
          <p:cNvGrpSpPr/>
          <p:nvPr/>
        </p:nvGrpSpPr>
        <p:grpSpPr bwMode="auto">
          <a:xfrm>
            <a:off x="2843188" y="3035475"/>
            <a:ext cx="1343025" cy="747713"/>
            <a:chOff x="1700" y="1433"/>
            <a:chExt cx="846" cy="471"/>
          </a:xfrm>
        </p:grpSpPr>
        <p:sp>
          <p:nvSpPr>
            <p:cNvPr id="38" name="Text Box 84"/>
            <p:cNvSpPr txBox="1">
              <a:spLocks noChangeArrowheads="1"/>
            </p:cNvSpPr>
            <p:nvPr/>
          </p:nvSpPr>
          <p:spPr bwMode="auto">
            <a:xfrm>
              <a:off x="1700" y="1549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9" name="Group 85"/>
            <p:cNvGrpSpPr/>
            <p:nvPr/>
          </p:nvGrpSpPr>
          <p:grpSpPr bwMode="auto">
            <a:xfrm>
              <a:off x="2001" y="1433"/>
              <a:ext cx="545" cy="471"/>
              <a:chOff x="2001" y="1433"/>
              <a:chExt cx="545" cy="471"/>
            </a:xfrm>
          </p:grpSpPr>
          <p:sp>
            <p:nvSpPr>
              <p:cNvPr id="40" name="Line 86"/>
              <p:cNvSpPr>
                <a:spLocks noChangeShapeType="1"/>
              </p:cNvSpPr>
              <p:nvPr/>
            </p:nvSpPr>
            <p:spPr bwMode="auto">
              <a:xfrm>
                <a:off x="2050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" name="Text Box 87"/>
              <p:cNvSpPr txBox="1">
                <a:spLocks noChangeArrowheads="1"/>
              </p:cNvSpPr>
              <p:nvPr/>
            </p:nvSpPr>
            <p:spPr bwMode="auto">
              <a:xfrm>
                <a:off x="2001" y="1433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" name="Text Box 88"/>
              <p:cNvSpPr txBox="1">
                <a:spLocks noChangeArrowheads="1"/>
              </p:cNvSpPr>
              <p:nvPr/>
            </p:nvSpPr>
            <p:spPr bwMode="auto">
              <a:xfrm>
                <a:off x="2130" y="1652"/>
                <a:ext cx="27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43" name="Group 89"/>
          <p:cNvGrpSpPr/>
          <p:nvPr/>
        </p:nvGrpSpPr>
        <p:grpSpPr bwMode="auto">
          <a:xfrm>
            <a:off x="5141888" y="3036266"/>
            <a:ext cx="1398588" cy="739775"/>
            <a:chOff x="1012" y="1438"/>
            <a:chExt cx="881" cy="466"/>
          </a:xfrm>
        </p:grpSpPr>
        <p:sp>
          <p:nvSpPr>
            <p:cNvPr id="44" name="Text Box 90"/>
            <p:cNvSpPr txBox="1">
              <a:spLocks noChangeArrowheads="1"/>
            </p:cNvSpPr>
            <p:nvPr/>
          </p:nvSpPr>
          <p:spPr bwMode="auto">
            <a:xfrm>
              <a:off x="1012" y="1509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45" name="Group 91"/>
            <p:cNvGrpSpPr/>
            <p:nvPr/>
          </p:nvGrpSpPr>
          <p:grpSpPr bwMode="auto">
            <a:xfrm>
              <a:off x="1226" y="1438"/>
              <a:ext cx="667" cy="466"/>
              <a:chOff x="1226" y="1438"/>
              <a:chExt cx="667" cy="466"/>
            </a:xfrm>
          </p:grpSpPr>
          <p:sp>
            <p:nvSpPr>
              <p:cNvPr id="46" name="Line 92"/>
              <p:cNvSpPr>
                <a:spLocks noChangeShapeType="1"/>
              </p:cNvSpPr>
              <p:nvPr/>
            </p:nvSpPr>
            <p:spPr bwMode="auto">
              <a:xfrm>
                <a:off x="1349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" name="Text Box 93"/>
              <p:cNvSpPr txBox="1">
                <a:spLocks noChangeArrowheads="1"/>
              </p:cNvSpPr>
              <p:nvPr/>
            </p:nvSpPr>
            <p:spPr bwMode="auto">
              <a:xfrm>
                <a:off x="1226" y="1438"/>
                <a:ext cx="66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5×4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" name="Text Box 94"/>
              <p:cNvSpPr txBox="1">
                <a:spLocks noChangeArrowheads="1"/>
              </p:cNvSpPr>
              <p:nvPr/>
            </p:nvSpPr>
            <p:spPr bwMode="auto">
              <a:xfrm>
                <a:off x="1429" y="1652"/>
                <a:ext cx="27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49" name="Group 95"/>
          <p:cNvGrpSpPr/>
          <p:nvPr/>
        </p:nvGrpSpPr>
        <p:grpSpPr bwMode="auto">
          <a:xfrm>
            <a:off x="6221388" y="3036266"/>
            <a:ext cx="1343025" cy="727075"/>
            <a:chOff x="1700" y="1446"/>
            <a:chExt cx="846" cy="458"/>
          </a:xfrm>
        </p:grpSpPr>
        <p:sp>
          <p:nvSpPr>
            <p:cNvPr id="50" name="Text Box 96"/>
            <p:cNvSpPr txBox="1">
              <a:spLocks noChangeArrowheads="1"/>
            </p:cNvSpPr>
            <p:nvPr/>
          </p:nvSpPr>
          <p:spPr bwMode="auto">
            <a:xfrm>
              <a:off x="1700" y="1536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51" name="Group 97"/>
            <p:cNvGrpSpPr/>
            <p:nvPr/>
          </p:nvGrpSpPr>
          <p:grpSpPr bwMode="auto">
            <a:xfrm>
              <a:off x="2001" y="1446"/>
              <a:ext cx="545" cy="458"/>
              <a:chOff x="2001" y="1446"/>
              <a:chExt cx="545" cy="458"/>
            </a:xfrm>
          </p:grpSpPr>
          <p:sp>
            <p:nvSpPr>
              <p:cNvPr id="52" name="Line 98"/>
              <p:cNvSpPr>
                <a:spLocks noChangeShapeType="1"/>
              </p:cNvSpPr>
              <p:nvPr/>
            </p:nvSpPr>
            <p:spPr bwMode="auto">
              <a:xfrm>
                <a:off x="2050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3" name="Text Box 99"/>
              <p:cNvSpPr txBox="1">
                <a:spLocks noChangeArrowheads="1"/>
              </p:cNvSpPr>
              <p:nvPr/>
            </p:nvSpPr>
            <p:spPr bwMode="auto">
              <a:xfrm>
                <a:off x="2001" y="1446"/>
                <a:ext cx="54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20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" name="Text Box 100"/>
              <p:cNvSpPr txBox="1">
                <a:spLocks noChangeArrowheads="1"/>
              </p:cNvSpPr>
              <p:nvPr/>
            </p:nvSpPr>
            <p:spPr bwMode="auto">
              <a:xfrm>
                <a:off x="2130" y="1652"/>
                <a:ext cx="27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59" name="KSO_Shape"/>
          <p:cNvSpPr/>
          <p:nvPr/>
        </p:nvSpPr>
        <p:spPr>
          <a:xfrm flipH="1">
            <a:off x="1333484" y="1457498"/>
            <a:ext cx="2920130" cy="1123946"/>
          </a:xfrm>
          <a:custGeom>
            <a:avLst/>
            <a:gdLst>
              <a:gd name="connsiteX0" fmla="*/ 3151224 w 4103286"/>
              <a:gd name="connsiteY0" fmla="*/ 0 h 2664296"/>
              <a:gd name="connsiteX1" fmla="*/ 2803180 w 4103286"/>
              <a:gd name="connsiteY1" fmla="*/ 0 h 2664296"/>
              <a:gd name="connsiteX2" fmla="*/ 2178957 w 4103286"/>
              <a:gd name="connsiteY2" fmla="*/ 0 h 2664296"/>
              <a:gd name="connsiteX3" fmla="*/ 2107018 w 4103286"/>
              <a:gd name="connsiteY3" fmla="*/ 0 h 2664296"/>
              <a:gd name="connsiteX4" fmla="*/ 1300106 w 4103286"/>
              <a:gd name="connsiteY4" fmla="*/ 0 h 2664296"/>
              <a:gd name="connsiteX5" fmla="*/ 952062 w 4103286"/>
              <a:gd name="connsiteY5" fmla="*/ 0 h 2664296"/>
              <a:gd name="connsiteX6" fmla="*/ 0 w 4103286"/>
              <a:gd name="connsiteY6" fmla="*/ 952062 h 2664296"/>
              <a:gd name="connsiteX7" fmla="*/ 0 w 4103286"/>
              <a:gd name="connsiteY7" fmla="*/ 1445186 h 2664296"/>
              <a:gd name="connsiteX8" fmla="*/ 0 w 4103286"/>
              <a:gd name="connsiteY8" fmla="*/ 1573636 h 2664296"/>
              <a:gd name="connsiteX9" fmla="*/ 0 w 4103286"/>
              <a:gd name="connsiteY9" fmla="*/ 2517733 h 2664296"/>
              <a:gd name="connsiteX10" fmla="*/ 146563 w 4103286"/>
              <a:gd name="connsiteY10" fmla="*/ 2664296 h 2664296"/>
              <a:gd name="connsiteX11" fmla="*/ 2107018 w 4103286"/>
              <a:gd name="connsiteY11" fmla="*/ 2664296 h 2664296"/>
              <a:gd name="connsiteX12" fmla="*/ 2178957 w 4103286"/>
              <a:gd name="connsiteY12" fmla="*/ 2664296 h 2664296"/>
              <a:gd name="connsiteX13" fmla="*/ 3956723 w 4103286"/>
              <a:gd name="connsiteY13" fmla="*/ 2664296 h 2664296"/>
              <a:gd name="connsiteX14" fmla="*/ 4103286 w 4103286"/>
              <a:gd name="connsiteY14" fmla="*/ 2517733 h 2664296"/>
              <a:gd name="connsiteX15" fmla="*/ 4103286 w 4103286"/>
              <a:gd name="connsiteY15" fmla="*/ 1573636 h 2664296"/>
              <a:gd name="connsiteX16" fmla="*/ 4103286 w 4103286"/>
              <a:gd name="connsiteY16" fmla="*/ 1445186 h 2664296"/>
              <a:gd name="connsiteX17" fmla="*/ 4103286 w 4103286"/>
              <a:gd name="connsiteY17" fmla="*/ 952062 h 2664296"/>
              <a:gd name="connsiteX18" fmla="*/ 3151224 w 4103286"/>
              <a:gd name="connsiteY18" fmla="*/ 0 h 266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03286" h="2664296">
                <a:moveTo>
                  <a:pt x="3151224" y="0"/>
                </a:moveTo>
                <a:lnTo>
                  <a:pt x="2803180" y="0"/>
                </a:lnTo>
                <a:lnTo>
                  <a:pt x="2178957" y="0"/>
                </a:lnTo>
                <a:lnTo>
                  <a:pt x="2107018" y="0"/>
                </a:lnTo>
                <a:lnTo>
                  <a:pt x="1300106" y="0"/>
                </a:lnTo>
                <a:lnTo>
                  <a:pt x="952062" y="0"/>
                </a:lnTo>
                <a:cubicBezTo>
                  <a:pt x="426253" y="0"/>
                  <a:pt x="0" y="426253"/>
                  <a:pt x="0" y="952062"/>
                </a:cubicBezTo>
                <a:lnTo>
                  <a:pt x="0" y="1445186"/>
                </a:lnTo>
                <a:lnTo>
                  <a:pt x="0" y="1573636"/>
                </a:lnTo>
                <a:lnTo>
                  <a:pt x="0" y="2517733"/>
                </a:lnTo>
                <a:cubicBezTo>
                  <a:pt x="0" y="2598678"/>
                  <a:pt x="65618" y="2664296"/>
                  <a:pt x="146563" y="2664296"/>
                </a:cubicBezTo>
                <a:lnTo>
                  <a:pt x="2107018" y="2664296"/>
                </a:lnTo>
                <a:lnTo>
                  <a:pt x="2178957" y="2664296"/>
                </a:lnTo>
                <a:lnTo>
                  <a:pt x="3956723" y="2664296"/>
                </a:lnTo>
                <a:cubicBezTo>
                  <a:pt x="4037668" y="2664296"/>
                  <a:pt x="4103286" y="2598678"/>
                  <a:pt x="4103286" y="2517733"/>
                </a:cubicBezTo>
                <a:lnTo>
                  <a:pt x="4103286" y="1573636"/>
                </a:lnTo>
                <a:lnTo>
                  <a:pt x="4103286" y="1445186"/>
                </a:lnTo>
                <a:lnTo>
                  <a:pt x="4103286" y="952062"/>
                </a:lnTo>
                <a:cubicBezTo>
                  <a:pt x="4103286" y="426253"/>
                  <a:pt x="3677033" y="0"/>
                  <a:pt x="3151224" y="0"/>
                </a:cubicBez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KSO_Shape"/>
          <p:cNvSpPr/>
          <p:nvPr/>
        </p:nvSpPr>
        <p:spPr>
          <a:xfrm flipH="1">
            <a:off x="1302215" y="2940219"/>
            <a:ext cx="2920130" cy="1123946"/>
          </a:xfrm>
          <a:custGeom>
            <a:avLst/>
            <a:gdLst>
              <a:gd name="connsiteX0" fmla="*/ 3151224 w 4103286"/>
              <a:gd name="connsiteY0" fmla="*/ 0 h 2664296"/>
              <a:gd name="connsiteX1" fmla="*/ 2803180 w 4103286"/>
              <a:gd name="connsiteY1" fmla="*/ 0 h 2664296"/>
              <a:gd name="connsiteX2" fmla="*/ 2178957 w 4103286"/>
              <a:gd name="connsiteY2" fmla="*/ 0 h 2664296"/>
              <a:gd name="connsiteX3" fmla="*/ 2107018 w 4103286"/>
              <a:gd name="connsiteY3" fmla="*/ 0 h 2664296"/>
              <a:gd name="connsiteX4" fmla="*/ 1300106 w 4103286"/>
              <a:gd name="connsiteY4" fmla="*/ 0 h 2664296"/>
              <a:gd name="connsiteX5" fmla="*/ 952062 w 4103286"/>
              <a:gd name="connsiteY5" fmla="*/ 0 h 2664296"/>
              <a:gd name="connsiteX6" fmla="*/ 0 w 4103286"/>
              <a:gd name="connsiteY6" fmla="*/ 952062 h 2664296"/>
              <a:gd name="connsiteX7" fmla="*/ 0 w 4103286"/>
              <a:gd name="connsiteY7" fmla="*/ 1445186 h 2664296"/>
              <a:gd name="connsiteX8" fmla="*/ 0 w 4103286"/>
              <a:gd name="connsiteY8" fmla="*/ 1573636 h 2664296"/>
              <a:gd name="connsiteX9" fmla="*/ 0 w 4103286"/>
              <a:gd name="connsiteY9" fmla="*/ 2517733 h 2664296"/>
              <a:gd name="connsiteX10" fmla="*/ 146563 w 4103286"/>
              <a:gd name="connsiteY10" fmla="*/ 2664296 h 2664296"/>
              <a:gd name="connsiteX11" fmla="*/ 2107018 w 4103286"/>
              <a:gd name="connsiteY11" fmla="*/ 2664296 h 2664296"/>
              <a:gd name="connsiteX12" fmla="*/ 2178957 w 4103286"/>
              <a:gd name="connsiteY12" fmla="*/ 2664296 h 2664296"/>
              <a:gd name="connsiteX13" fmla="*/ 3956723 w 4103286"/>
              <a:gd name="connsiteY13" fmla="*/ 2664296 h 2664296"/>
              <a:gd name="connsiteX14" fmla="*/ 4103286 w 4103286"/>
              <a:gd name="connsiteY14" fmla="*/ 2517733 h 2664296"/>
              <a:gd name="connsiteX15" fmla="*/ 4103286 w 4103286"/>
              <a:gd name="connsiteY15" fmla="*/ 1573636 h 2664296"/>
              <a:gd name="connsiteX16" fmla="*/ 4103286 w 4103286"/>
              <a:gd name="connsiteY16" fmla="*/ 1445186 h 2664296"/>
              <a:gd name="connsiteX17" fmla="*/ 4103286 w 4103286"/>
              <a:gd name="connsiteY17" fmla="*/ 952062 h 2664296"/>
              <a:gd name="connsiteX18" fmla="*/ 3151224 w 4103286"/>
              <a:gd name="connsiteY18" fmla="*/ 0 h 266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03286" h="2664296">
                <a:moveTo>
                  <a:pt x="3151224" y="0"/>
                </a:moveTo>
                <a:lnTo>
                  <a:pt x="2803180" y="0"/>
                </a:lnTo>
                <a:lnTo>
                  <a:pt x="2178957" y="0"/>
                </a:lnTo>
                <a:lnTo>
                  <a:pt x="2107018" y="0"/>
                </a:lnTo>
                <a:lnTo>
                  <a:pt x="1300106" y="0"/>
                </a:lnTo>
                <a:lnTo>
                  <a:pt x="952062" y="0"/>
                </a:lnTo>
                <a:cubicBezTo>
                  <a:pt x="426253" y="0"/>
                  <a:pt x="0" y="426253"/>
                  <a:pt x="0" y="952062"/>
                </a:cubicBezTo>
                <a:lnTo>
                  <a:pt x="0" y="1445186"/>
                </a:lnTo>
                <a:lnTo>
                  <a:pt x="0" y="1573636"/>
                </a:lnTo>
                <a:lnTo>
                  <a:pt x="0" y="2517733"/>
                </a:lnTo>
                <a:cubicBezTo>
                  <a:pt x="0" y="2598678"/>
                  <a:pt x="65618" y="2664296"/>
                  <a:pt x="146563" y="2664296"/>
                </a:cubicBezTo>
                <a:lnTo>
                  <a:pt x="2107018" y="2664296"/>
                </a:lnTo>
                <a:lnTo>
                  <a:pt x="2178957" y="2664296"/>
                </a:lnTo>
                <a:lnTo>
                  <a:pt x="3956723" y="2664296"/>
                </a:lnTo>
                <a:cubicBezTo>
                  <a:pt x="4037668" y="2664296"/>
                  <a:pt x="4103286" y="2598678"/>
                  <a:pt x="4103286" y="2517733"/>
                </a:cubicBezTo>
                <a:lnTo>
                  <a:pt x="4103286" y="1573636"/>
                </a:lnTo>
                <a:lnTo>
                  <a:pt x="4103286" y="1445186"/>
                </a:lnTo>
                <a:lnTo>
                  <a:pt x="4103286" y="952062"/>
                </a:lnTo>
                <a:cubicBezTo>
                  <a:pt x="4103286" y="426253"/>
                  <a:pt x="3677033" y="0"/>
                  <a:pt x="3151224" y="0"/>
                </a:cubicBez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KSO_Shape"/>
          <p:cNvSpPr/>
          <p:nvPr/>
        </p:nvSpPr>
        <p:spPr>
          <a:xfrm flipH="1">
            <a:off x="4578533" y="1448123"/>
            <a:ext cx="2920130" cy="1123946"/>
          </a:xfrm>
          <a:custGeom>
            <a:avLst/>
            <a:gdLst>
              <a:gd name="connsiteX0" fmla="*/ 3151224 w 4103286"/>
              <a:gd name="connsiteY0" fmla="*/ 0 h 2664296"/>
              <a:gd name="connsiteX1" fmla="*/ 2803180 w 4103286"/>
              <a:gd name="connsiteY1" fmla="*/ 0 h 2664296"/>
              <a:gd name="connsiteX2" fmla="*/ 2178957 w 4103286"/>
              <a:gd name="connsiteY2" fmla="*/ 0 h 2664296"/>
              <a:gd name="connsiteX3" fmla="*/ 2107018 w 4103286"/>
              <a:gd name="connsiteY3" fmla="*/ 0 h 2664296"/>
              <a:gd name="connsiteX4" fmla="*/ 1300106 w 4103286"/>
              <a:gd name="connsiteY4" fmla="*/ 0 h 2664296"/>
              <a:gd name="connsiteX5" fmla="*/ 952062 w 4103286"/>
              <a:gd name="connsiteY5" fmla="*/ 0 h 2664296"/>
              <a:gd name="connsiteX6" fmla="*/ 0 w 4103286"/>
              <a:gd name="connsiteY6" fmla="*/ 952062 h 2664296"/>
              <a:gd name="connsiteX7" fmla="*/ 0 w 4103286"/>
              <a:gd name="connsiteY7" fmla="*/ 1445186 h 2664296"/>
              <a:gd name="connsiteX8" fmla="*/ 0 w 4103286"/>
              <a:gd name="connsiteY8" fmla="*/ 1573636 h 2664296"/>
              <a:gd name="connsiteX9" fmla="*/ 0 w 4103286"/>
              <a:gd name="connsiteY9" fmla="*/ 2517733 h 2664296"/>
              <a:gd name="connsiteX10" fmla="*/ 146563 w 4103286"/>
              <a:gd name="connsiteY10" fmla="*/ 2664296 h 2664296"/>
              <a:gd name="connsiteX11" fmla="*/ 2107018 w 4103286"/>
              <a:gd name="connsiteY11" fmla="*/ 2664296 h 2664296"/>
              <a:gd name="connsiteX12" fmla="*/ 2178957 w 4103286"/>
              <a:gd name="connsiteY12" fmla="*/ 2664296 h 2664296"/>
              <a:gd name="connsiteX13" fmla="*/ 3956723 w 4103286"/>
              <a:gd name="connsiteY13" fmla="*/ 2664296 h 2664296"/>
              <a:gd name="connsiteX14" fmla="*/ 4103286 w 4103286"/>
              <a:gd name="connsiteY14" fmla="*/ 2517733 h 2664296"/>
              <a:gd name="connsiteX15" fmla="*/ 4103286 w 4103286"/>
              <a:gd name="connsiteY15" fmla="*/ 1573636 h 2664296"/>
              <a:gd name="connsiteX16" fmla="*/ 4103286 w 4103286"/>
              <a:gd name="connsiteY16" fmla="*/ 1445186 h 2664296"/>
              <a:gd name="connsiteX17" fmla="*/ 4103286 w 4103286"/>
              <a:gd name="connsiteY17" fmla="*/ 952062 h 2664296"/>
              <a:gd name="connsiteX18" fmla="*/ 3151224 w 4103286"/>
              <a:gd name="connsiteY18" fmla="*/ 0 h 266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03286" h="2664296">
                <a:moveTo>
                  <a:pt x="3151224" y="0"/>
                </a:moveTo>
                <a:lnTo>
                  <a:pt x="2803180" y="0"/>
                </a:lnTo>
                <a:lnTo>
                  <a:pt x="2178957" y="0"/>
                </a:lnTo>
                <a:lnTo>
                  <a:pt x="2107018" y="0"/>
                </a:lnTo>
                <a:lnTo>
                  <a:pt x="1300106" y="0"/>
                </a:lnTo>
                <a:lnTo>
                  <a:pt x="952062" y="0"/>
                </a:lnTo>
                <a:cubicBezTo>
                  <a:pt x="426253" y="0"/>
                  <a:pt x="0" y="426253"/>
                  <a:pt x="0" y="952062"/>
                </a:cubicBezTo>
                <a:lnTo>
                  <a:pt x="0" y="1445186"/>
                </a:lnTo>
                <a:lnTo>
                  <a:pt x="0" y="1573636"/>
                </a:lnTo>
                <a:lnTo>
                  <a:pt x="0" y="2517733"/>
                </a:lnTo>
                <a:cubicBezTo>
                  <a:pt x="0" y="2598678"/>
                  <a:pt x="65618" y="2664296"/>
                  <a:pt x="146563" y="2664296"/>
                </a:cubicBezTo>
                <a:lnTo>
                  <a:pt x="2107018" y="2664296"/>
                </a:lnTo>
                <a:lnTo>
                  <a:pt x="2178957" y="2664296"/>
                </a:lnTo>
                <a:lnTo>
                  <a:pt x="3956723" y="2664296"/>
                </a:lnTo>
                <a:cubicBezTo>
                  <a:pt x="4037668" y="2664296"/>
                  <a:pt x="4103286" y="2598678"/>
                  <a:pt x="4103286" y="2517733"/>
                </a:cubicBezTo>
                <a:lnTo>
                  <a:pt x="4103286" y="1573636"/>
                </a:lnTo>
                <a:lnTo>
                  <a:pt x="4103286" y="1445186"/>
                </a:lnTo>
                <a:lnTo>
                  <a:pt x="4103286" y="952062"/>
                </a:lnTo>
                <a:cubicBezTo>
                  <a:pt x="4103286" y="426253"/>
                  <a:pt x="3677033" y="0"/>
                  <a:pt x="3151224" y="0"/>
                </a:cubicBez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KSO_Shape"/>
          <p:cNvSpPr/>
          <p:nvPr/>
        </p:nvSpPr>
        <p:spPr>
          <a:xfrm flipH="1">
            <a:off x="4641827" y="2874343"/>
            <a:ext cx="2920130" cy="1123946"/>
          </a:xfrm>
          <a:custGeom>
            <a:avLst/>
            <a:gdLst>
              <a:gd name="connsiteX0" fmla="*/ 3151224 w 4103286"/>
              <a:gd name="connsiteY0" fmla="*/ 0 h 2664296"/>
              <a:gd name="connsiteX1" fmla="*/ 2803180 w 4103286"/>
              <a:gd name="connsiteY1" fmla="*/ 0 h 2664296"/>
              <a:gd name="connsiteX2" fmla="*/ 2178957 w 4103286"/>
              <a:gd name="connsiteY2" fmla="*/ 0 h 2664296"/>
              <a:gd name="connsiteX3" fmla="*/ 2107018 w 4103286"/>
              <a:gd name="connsiteY3" fmla="*/ 0 h 2664296"/>
              <a:gd name="connsiteX4" fmla="*/ 1300106 w 4103286"/>
              <a:gd name="connsiteY4" fmla="*/ 0 h 2664296"/>
              <a:gd name="connsiteX5" fmla="*/ 952062 w 4103286"/>
              <a:gd name="connsiteY5" fmla="*/ 0 h 2664296"/>
              <a:gd name="connsiteX6" fmla="*/ 0 w 4103286"/>
              <a:gd name="connsiteY6" fmla="*/ 952062 h 2664296"/>
              <a:gd name="connsiteX7" fmla="*/ 0 w 4103286"/>
              <a:gd name="connsiteY7" fmla="*/ 1445186 h 2664296"/>
              <a:gd name="connsiteX8" fmla="*/ 0 w 4103286"/>
              <a:gd name="connsiteY8" fmla="*/ 1573636 h 2664296"/>
              <a:gd name="connsiteX9" fmla="*/ 0 w 4103286"/>
              <a:gd name="connsiteY9" fmla="*/ 2517733 h 2664296"/>
              <a:gd name="connsiteX10" fmla="*/ 146563 w 4103286"/>
              <a:gd name="connsiteY10" fmla="*/ 2664296 h 2664296"/>
              <a:gd name="connsiteX11" fmla="*/ 2107018 w 4103286"/>
              <a:gd name="connsiteY11" fmla="*/ 2664296 h 2664296"/>
              <a:gd name="connsiteX12" fmla="*/ 2178957 w 4103286"/>
              <a:gd name="connsiteY12" fmla="*/ 2664296 h 2664296"/>
              <a:gd name="connsiteX13" fmla="*/ 3956723 w 4103286"/>
              <a:gd name="connsiteY13" fmla="*/ 2664296 h 2664296"/>
              <a:gd name="connsiteX14" fmla="*/ 4103286 w 4103286"/>
              <a:gd name="connsiteY14" fmla="*/ 2517733 h 2664296"/>
              <a:gd name="connsiteX15" fmla="*/ 4103286 w 4103286"/>
              <a:gd name="connsiteY15" fmla="*/ 1573636 h 2664296"/>
              <a:gd name="connsiteX16" fmla="*/ 4103286 w 4103286"/>
              <a:gd name="connsiteY16" fmla="*/ 1445186 h 2664296"/>
              <a:gd name="connsiteX17" fmla="*/ 4103286 w 4103286"/>
              <a:gd name="connsiteY17" fmla="*/ 952062 h 2664296"/>
              <a:gd name="connsiteX18" fmla="*/ 3151224 w 4103286"/>
              <a:gd name="connsiteY18" fmla="*/ 0 h 266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03286" h="2664296">
                <a:moveTo>
                  <a:pt x="3151224" y="0"/>
                </a:moveTo>
                <a:lnTo>
                  <a:pt x="2803180" y="0"/>
                </a:lnTo>
                <a:lnTo>
                  <a:pt x="2178957" y="0"/>
                </a:lnTo>
                <a:lnTo>
                  <a:pt x="2107018" y="0"/>
                </a:lnTo>
                <a:lnTo>
                  <a:pt x="1300106" y="0"/>
                </a:lnTo>
                <a:lnTo>
                  <a:pt x="952062" y="0"/>
                </a:lnTo>
                <a:cubicBezTo>
                  <a:pt x="426253" y="0"/>
                  <a:pt x="0" y="426253"/>
                  <a:pt x="0" y="952062"/>
                </a:cubicBezTo>
                <a:lnTo>
                  <a:pt x="0" y="1445186"/>
                </a:lnTo>
                <a:lnTo>
                  <a:pt x="0" y="1573636"/>
                </a:lnTo>
                <a:lnTo>
                  <a:pt x="0" y="2517733"/>
                </a:lnTo>
                <a:cubicBezTo>
                  <a:pt x="0" y="2598678"/>
                  <a:pt x="65618" y="2664296"/>
                  <a:pt x="146563" y="2664296"/>
                </a:cubicBezTo>
                <a:lnTo>
                  <a:pt x="2107018" y="2664296"/>
                </a:lnTo>
                <a:lnTo>
                  <a:pt x="2178957" y="2664296"/>
                </a:lnTo>
                <a:lnTo>
                  <a:pt x="3956723" y="2664296"/>
                </a:lnTo>
                <a:cubicBezTo>
                  <a:pt x="4037668" y="2664296"/>
                  <a:pt x="4103286" y="2598678"/>
                  <a:pt x="4103286" y="2517733"/>
                </a:cubicBezTo>
                <a:lnTo>
                  <a:pt x="4103286" y="1573636"/>
                </a:lnTo>
                <a:lnTo>
                  <a:pt x="4103286" y="1445186"/>
                </a:lnTo>
                <a:lnTo>
                  <a:pt x="4103286" y="952062"/>
                </a:lnTo>
                <a:cubicBezTo>
                  <a:pt x="4103286" y="426253"/>
                  <a:pt x="3677033" y="0"/>
                  <a:pt x="3151224" y="0"/>
                </a:cubicBez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圆角矩形 60"/>
          <p:cNvSpPr/>
          <p:nvPr/>
        </p:nvSpPr>
        <p:spPr>
          <a:xfrm>
            <a:off x="3582185" y="452608"/>
            <a:ext cx="2718007" cy="557464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986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1550" y="9526"/>
            <a:ext cx="129540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7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13000" y="9526"/>
            <a:ext cx="129540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9" name="Rectangl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9526"/>
            <a:ext cx="129540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0" name="Rectangl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019925" y="9526"/>
            <a:ext cx="129540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3" name="Rectangl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138" y="-11906"/>
            <a:ext cx="129540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4" name="Rectangle 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414588" y="-11906"/>
            <a:ext cx="129540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5" name="Rectangle 1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997325" y="-11906"/>
            <a:ext cx="129540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6" name="Rectangle 1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10213" y="-11906"/>
            <a:ext cx="129540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7" name="Rectangle 1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021513" y="-11906"/>
            <a:ext cx="129540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143" name="Rectangle 159"/>
          <p:cNvSpPr>
            <a:spLocks noChangeArrowheads="1"/>
          </p:cNvSpPr>
          <p:nvPr/>
        </p:nvSpPr>
        <p:spPr bwMode="auto">
          <a:xfrm>
            <a:off x="251520" y="407123"/>
            <a:ext cx="81359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桶油重  千克，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桶油共重多少千克？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42159" name="Object 175"/>
          <p:cNvGraphicFramePr>
            <a:graphicFrameLocks noChangeAspect="1"/>
          </p:cNvGraphicFramePr>
          <p:nvPr/>
        </p:nvGraphicFramePr>
        <p:xfrm>
          <a:off x="2043460" y="339502"/>
          <a:ext cx="368300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公式" r:id="rId5" imgW="152400" imgH="393700" progId="Equation.3">
                  <p:embed/>
                </p:oleObj>
              </mc:Choice>
              <mc:Fallback>
                <p:oleObj name="公式" r:id="rId5" imgW="152400" imgH="393700" progId="Equation.3">
                  <p:embed/>
                  <p:pic>
                    <p:nvPicPr>
                      <p:cNvPr id="0" name="图片 20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3460" y="339502"/>
                        <a:ext cx="368300" cy="7024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168" name="Rectangle 184"/>
          <p:cNvSpPr>
            <a:spLocks noChangeArrowheads="1"/>
          </p:cNvSpPr>
          <p:nvPr/>
        </p:nvSpPr>
        <p:spPr bwMode="auto">
          <a:xfrm>
            <a:off x="323850" y="2347884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170" name="Rectangle 186"/>
          <p:cNvSpPr>
            <a:spLocks noChangeArrowheads="1"/>
          </p:cNvSpPr>
          <p:nvPr/>
        </p:nvSpPr>
        <p:spPr bwMode="auto">
          <a:xfrm>
            <a:off x="323850" y="2347884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185" name="Rectangle 201"/>
          <p:cNvSpPr>
            <a:spLocks noChangeArrowheads="1"/>
          </p:cNvSpPr>
          <p:nvPr/>
        </p:nvSpPr>
        <p:spPr bwMode="auto">
          <a:xfrm>
            <a:off x="323850" y="2347884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187" name="Rectangle 203"/>
          <p:cNvSpPr>
            <a:spLocks noChangeArrowheads="1"/>
          </p:cNvSpPr>
          <p:nvPr/>
        </p:nvSpPr>
        <p:spPr bwMode="auto">
          <a:xfrm>
            <a:off x="323850" y="2347884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189" name="Rectangle 205"/>
          <p:cNvSpPr>
            <a:spLocks noChangeArrowheads="1"/>
          </p:cNvSpPr>
          <p:nvPr/>
        </p:nvSpPr>
        <p:spPr bwMode="auto">
          <a:xfrm>
            <a:off x="323850" y="2347884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2192" name="Group 208"/>
          <p:cNvGrpSpPr/>
          <p:nvPr/>
        </p:nvGrpSpPr>
        <p:grpSpPr bwMode="auto">
          <a:xfrm>
            <a:off x="2857028" y="1996257"/>
            <a:ext cx="1398588" cy="926308"/>
            <a:chOff x="2299" y="1902"/>
            <a:chExt cx="881" cy="778"/>
          </a:xfrm>
        </p:grpSpPr>
        <p:sp>
          <p:nvSpPr>
            <p:cNvPr id="42193" name="Text Box 209"/>
            <p:cNvSpPr txBox="1">
              <a:spLocks noChangeArrowheads="1"/>
            </p:cNvSpPr>
            <p:nvPr/>
          </p:nvSpPr>
          <p:spPr bwMode="auto">
            <a:xfrm>
              <a:off x="2299" y="2098"/>
              <a:ext cx="45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42194" name="Group 210"/>
            <p:cNvGrpSpPr/>
            <p:nvPr/>
          </p:nvGrpSpPr>
          <p:grpSpPr bwMode="auto">
            <a:xfrm>
              <a:off x="2513" y="1902"/>
              <a:ext cx="667" cy="778"/>
              <a:chOff x="2513" y="1902"/>
              <a:chExt cx="667" cy="778"/>
            </a:xfrm>
          </p:grpSpPr>
          <p:sp>
            <p:nvSpPr>
              <p:cNvPr id="42195" name="Line 211"/>
              <p:cNvSpPr>
                <a:spLocks noChangeShapeType="1"/>
              </p:cNvSpPr>
              <p:nvPr/>
            </p:nvSpPr>
            <p:spPr bwMode="auto">
              <a:xfrm>
                <a:off x="2636" y="2279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196" name="Text Box 212"/>
              <p:cNvSpPr txBox="1">
                <a:spLocks noChangeArrowheads="1"/>
              </p:cNvSpPr>
              <p:nvPr/>
            </p:nvSpPr>
            <p:spPr bwMode="auto">
              <a:xfrm>
                <a:off x="2513" y="1902"/>
                <a:ext cx="667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3×4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197" name="Text Box 213"/>
              <p:cNvSpPr txBox="1">
                <a:spLocks noChangeArrowheads="1"/>
              </p:cNvSpPr>
              <p:nvPr/>
            </p:nvSpPr>
            <p:spPr bwMode="auto">
              <a:xfrm>
                <a:off x="2608" y="2241"/>
                <a:ext cx="454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42198" name="Group 214"/>
          <p:cNvGrpSpPr/>
          <p:nvPr/>
        </p:nvGrpSpPr>
        <p:grpSpPr bwMode="auto">
          <a:xfrm>
            <a:off x="1907704" y="1996257"/>
            <a:ext cx="1209675" cy="926308"/>
            <a:chOff x="1718" y="1902"/>
            <a:chExt cx="762" cy="778"/>
          </a:xfrm>
        </p:grpSpPr>
        <p:grpSp>
          <p:nvGrpSpPr>
            <p:cNvPr id="42199" name="Group 215"/>
            <p:cNvGrpSpPr/>
            <p:nvPr/>
          </p:nvGrpSpPr>
          <p:grpSpPr bwMode="auto">
            <a:xfrm>
              <a:off x="2010" y="1902"/>
              <a:ext cx="470" cy="778"/>
              <a:chOff x="2010" y="1902"/>
              <a:chExt cx="470" cy="778"/>
            </a:xfrm>
          </p:grpSpPr>
          <p:sp>
            <p:nvSpPr>
              <p:cNvPr id="42200" name="Line 216"/>
              <p:cNvSpPr>
                <a:spLocks noChangeShapeType="1"/>
              </p:cNvSpPr>
              <p:nvPr/>
            </p:nvSpPr>
            <p:spPr bwMode="auto">
              <a:xfrm>
                <a:off x="2123" y="2279"/>
                <a:ext cx="27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201" name="Text Box 217"/>
              <p:cNvSpPr txBox="1">
                <a:spLocks noChangeArrowheads="1"/>
              </p:cNvSpPr>
              <p:nvPr/>
            </p:nvSpPr>
            <p:spPr bwMode="auto">
              <a:xfrm>
                <a:off x="2080" y="1902"/>
                <a:ext cx="346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202" name="Text Box 218"/>
              <p:cNvSpPr txBox="1">
                <a:spLocks noChangeArrowheads="1"/>
              </p:cNvSpPr>
              <p:nvPr/>
            </p:nvSpPr>
            <p:spPr bwMode="auto">
              <a:xfrm>
                <a:off x="2010" y="2241"/>
                <a:ext cx="470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2203" name="Text Box 219"/>
            <p:cNvSpPr txBox="1">
              <a:spLocks noChangeArrowheads="1"/>
            </p:cNvSpPr>
            <p:nvPr/>
          </p:nvSpPr>
          <p:spPr bwMode="auto">
            <a:xfrm>
              <a:off x="1718" y="2098"/>
              <a:ext cx="635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3×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2204" name="Group 220"/>
          <p:cNvGrpSpPr/>
          <p:nvPr/>
        </p:nvGrpSpPr>
        <p:grpSpPr bwMode="auto">
          <a:xfrm>
            <a:off x="3949228" y="1996257"/>
            <a:ext cx="2928938" cy="926308"/>
            <a:chOff x="2987" y="1902"/>
            <a:chExt cx="1845" cy="778"/>
          </a:xfrm>
        </p:grpSpPr>
        <p:grpSp>
          <p:nvGrpSpPr>
            <p:cNvPr id="42205" name="Group 221"/>
            <p:cNvGrpSpPr/>
            <p:nvPr/>
          </p:nvGrpSpPr>
          <p:grpSpPr bwMode="auto">
            <a:xfrm>
              <a:off x="2987" y="1902"/>
              <a:ext cx="846" cy="778"/>
              <a:chOff x="2987" y="1902"/>
              <a:chExt cx="846" cy="778"/>
            </a:xfrm>
          </p:grpSpPr>
          <p:sp>
            <p:nvSpPr>
              <p:cNvPr id="42206" name="Text Box 222"/>
              <p:cNvSpPr txBox="1">
                <a:spLocks noChangeArrowheads="1"/>
              </p:cNvSpPr>
              <p:nvPr/>
            </p:nvSpPr>
            <p:spPr bwMode="auto">
              <a:xfrm>
                <a:off x="2987" y="2101"/>
                <a:ext cx="454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endPara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42207" name="Group 223"/>
              <p:cNvGrpSpPr/>
              <p:nvPr/>
            </p:nvGrpSpPr>
            <p:grpSpPr bwMode="auto">
              <a:xfrm>
                <a:off x="3288" y="1902"/>
                <a:ext cx="545" cy="778"/>
                <a:chOff x="3288" y="1902"/>
                <a:chExt cx="545" cy="778"/>
              </a:xfrm>
            </p:grpSpPr>
            <p:sp>
              <p:nvSpPr>
                <p:cNvPr id="42208" name="Line 224"/>
                <p:cNvSpPr>
                  <a:spLocks noChangeShapeType="1"/>
                </p:cNvSpPr>
                <p:nvPr/>
              </p:nvSpPr>
              <p:spPr bwMode="auto">
                <a:xfrm>
                  <a:off x="3337" y="2279"/>
                  <a:ext cx="442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800" b="1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2209" name="Text Box 225"/>
                <p:cNvSpPr txBox="1">
                  <a:spLocks noChangeArrowheads="1"/>
                </p:cNvSpPr>
                <p:nvPr/>
              </p:nvSpPr>
              <p:spPr bwMode="auto">
                <a:xfrm>
                  <a:off x="3288" y="1902"/>
                  <a:ext cx="545" cy="43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8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12</a:t>
                  </a:r>
                  <a:endParaRPr lang="en-US" altLang="zh-CN" sz="28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42210" name="Text Box 226"/>
                <p:cNvSpPr txBox="1">
                  <a:spLocks noChangeArrowheads="1"/>
                </p:cNvSpPr>
                <p:nvPr/>
              </p:nvSpPr>
              <p:spPr bwMode="auto">
                <a:xfrm>
                  <a:off x="3334" y="2241"/>
                  <a:ext cx="416" cy="43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800" b="1" dirty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5</a:t>
                  </a:r>
                  <a:endParaRPr lang="en-US" altLang="zh-CN" sz="28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  <p:sp>
          <p:nvSpPr>
            <p:cNvPr id="42211" name="Text Box 227"/>
            <p:cNvSpPr txBox="1">
              <a:spLocks noChangeArrowheads="1"/>
            </p:cNvSpPr>
            <p:nvPr/>
          </p:nvSpPr>
          <p:spPr bwMode="auto">
            <a:xfrm>
              <a:off x="3606" y="2098"/>
              <a:ext cx="1226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（千克）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2212" name="Group 228"/>
          <p:cNvGrpSpPr/>
          <p:nvPr/>
        </p:nvGrpSpPr>
        <p:grpSpPr bwMode="auto">
          <a:xfrm>
            <a:off x="2124353" y="3036562"/>
            <a:ext cx="5832475" cy="903683"/>
            <a:chOff x="946" y="3110"/>
            <a:chExt cx="3674" cy="759"/>
          </a:xfrm>
        </p:grpSpPr>
        <p:sp>
          <p:nvSpPr>
            <p:cNvPr id="42213" name="Text Box 229"/>
            <p:cNvSpPr txBox="1">
              <a:spLocks noChangeArrowheads="1"/>
            </p:cNvSpPr>
            <p:nvPr/>
          </p:nvSpPr>
          <p:spPr bwMode="auto">
            <a:xfrm>
              <a:off x="946" y="3262"/>
              <a:ext cx="367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答：</a:t>
              </a:r>
              <a:r>
                <a:rPr lang="en-US" altLang="zh-CN" sz="28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桶油共重         </a:t>
              </a:r>
              <a:r>
                <a:rPr lang="zh-CN" altLang="en-US" sz="28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。 </a:t>
              </a:r>
              <a:endParaRPr lang="zh-CN" altLang="en-US" sz="28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2214" name="Group 230"/>
            <p:cNvGrpSpPr/>
            <p:nvPr/>
          </p:nvGrpSpPr>
          <p:grpSpPr bwMode="auto">
            <a:xfrm>
              <a:off x="1806" y="3110"/>
              <a:ext cx="1695" cy="759"/>
              <a:chOff x="2987" y="1840"/>
              <a:chExt cx="1695" cy="759"/>
            </a:xfrm>
          </p:grpSpPr>
          <p:grpSp>
            <p:nvGrpSpPr>
              <p:cNvPr id="42215" name="Group 231"/>
              <p:cNvGrpSpPr/>
              <p:nvPr/>
            </p:nvGrpSpPr>
            <p:grpSpPr bwMode="auto">
              <a:xfrm>
                <a:off x="2987" y="1840"/>
                <a:ext cx="1136" cy="759"/>
                <a:chOff x="2987" y="1840"/>
                <a:chExt cx="1136" cy="759"/>
              </a:xfrm>
            </p:grpSpPr>
            <p:sp>
              <p:nvSpPr>
                <p:cNvPr id="42216" name="Text Box 232"/>
                <p:cNvSpPr txBox="1">
                  <a:spLocks noChangeArrowheads="1"/>
                </p:cNvSpPr>
                <p:nvPr/>
              </p:nvSpPr>
              <p:spPr bwMode="auto">
                <a:xfrm>
                  <a:off x="2987" y="2101"/>
                  <a:ext cx="454" cy="33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zh-CN" altLang="zh-CN" sz="2000" b="1"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grpSp>
              <p:nvGrpSpPr>
                <p:cNvPr id="42217" name="Group 233"/>
                <p:cNvGrpSpPr/>
                <p:nvPr/>
              </p:nvGrpSpPr>
              <p:grpSpPr bwMode="auto">
                <a:xfrm>
                  <a:off x="3578" y="1840"/>
                  <a:ext cx="545" cy="759"/>
                  <a:chOff x="3578" y="1840"/>
                  <a:chExt cx="545" cy="759"/>
                </a:xfrm>
              </p:grpSpPr>
              <p:sp>
                <p:nvSpPr>
                  <p:cNvPr id="42218" name="Line 234"/>
                  <p:cNvSpPr>
                    <a:spLocks noChangeShapeType="1"/>
                  </p:cNvSpPr>
                  <p:nvPr/>
                </p:nvSpPr>
                <p:spPr bwMode="auto">
                  <a:xfrm>
                    <a:off x="3669" y="2236"/>
                    <a:ext cx="442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B05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2000">
                      <a:solidFill>
                        <a:srgbClr val="00B05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42219" name="Text Box 2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78" y="1840"/>
                    <a:ext cx="545" cy="43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zh-CN" sz="2800" b="1">
                        <a:solidFill>
                          <a:srgbClr val="00B05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12</a:t>
                    </a:r>
                    <a:endParaRPr lang="en-US" altLang="zh-CN" sz="2800" b="1">
                      <a:solidFill>
                        <a:srgbClr val="00B05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42220" name="Text Box 2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57" y="2160"/>
                    <a:ext cx="416" cy="43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zh-CN" sz="2800" b="1" dirty="0">
                        <a:solidFill>
                          <a:srgbClr val="00B050"/>
                        </a:solidFill>
                        <a:latin typeface="楷体" panose="02010609060101010101" charset="-122"/>
                        <a:ea typeface="楷体" panose="02010609060101010101" charset="-122"/>
                      </a:rPr>
                      <a:t>5</a:t>
                    </a:r>
                    <a:endParaRPr lang="en-US" altLang="zh-CN" sz="2800" b="1" dirty="0">
                      <a:solidFill>
                        <a:srgbClr val="00B05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</p:grpSp>
          <p:sp>
            <p:nvSpPr>
              <p:cNvPr id="42221" name="Text Box 237"/>
              <p:cNvSpPr txBox="1">
                <a:spLocks noChangeArrowheads="1"/>
              </p:cNvSpPr>
              <p:nvPr/>
            </p:nvSpPr>
            <p:spPr bwMode="auto">
              <a:xfrm>
                <a:off x="4032" y="1994"/>
                <a:ext cx="650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00B050"/>
                    </a:solidFill>
                    <a:latin typeface="楷体" panose="02010609060101010101" charset="-122"/>
                    <a:ea typeface="楷体" panose="02010609060101010101" charset="-122"/>
                  </a:rPr>
                  <a:t>千克</a:t>
                </a:r>
                <a:endParaRPr lang="zh-CN" altLang="en-US" sz="2800" b="1" dirty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62" name="AutoShape 27"/>
          <p:cNvSpPr>
            <a:spLocks noChangeArrowheads="1"/>
          </p:cNvSpPr>
          <p:nvPr/>
        </p:nvSpPr>
        <p:spPr bwMode="auto">
          <a:xfrm>
            <a:off x="5019819" y="1167654"/>
            <a:ext cx="2052000" cy="540000"/>
          </a:xfrm>
          <a:prstGeom prst="wedgeRoundRectCallout">
            <a:avLst>
              <a:gd name="adj1" fmla="val -23335"/>
              <a:gd name="adj2" fmla="val -9747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用乘法计算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2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圆角矩形标注 44"/>
          <p:cNvSpPr/>
          <p:nvPr/>
        </p:nvSpPr>
        <p:spPr>
          <a:xfrm>
            <a:off x="899704" y="2499742"/>
            <a:ext cx="1008000" cy="468000"/>
          </a:xfrm>
          <a:prstGeom prst="wedgeRoundRectCallout">
            <a:avLst>
              <a:gd name="adj1" fmla="val 50500"/>
              <a:gd name="adj2" fmla="val -176338"/>
              <a:gd name="adj3" fmla="val 16667"/>
            </a:avLst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数量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" t="18322" r="3241" b="5410"/>
          <a:stretch>
            <a:fillRect/>
          </a:stretch>
        </p:blipFill>
        <p:spPr>
          <a:xfrm>
            <a:off x="5378811" y="767378"/>
            <a:ext cx="3297645" cy="202039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3568" y="864556"/>
            <a:ext cx="62968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）买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千克草莓应付多少元？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）买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千克草莓应付多少元？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）买   千克， 千克草莓各付多少元？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2" name="组合 69"/>
          <p:cNvGrpSpPr/>
          <p:nvPr/>
        </p:nvGrpSpPr>
        <p:grpSpPr bwMode="auto">
          <a:xfrm>
            <a:off x="1900696" y="1891851"/>
            <a:ext cx="687275" cy="823915"/>
            <a:chOff x="3309186" y="2242901"/>
            <a:chExt cx="687073" cy="823915"/>
          </a:xfrm>
        </p:grpSpPr>
        <p:grpSp>
          <p:nvGrpSpPr>
            <p:cNvPr id="33" name="Group 15"/>
            <p:cNvGrpSpPr/>
            <p:nvPr/>
          </p:nvGrpSpPr>
          <p:grpSpPr bwMode="auto">
            <a:xfrm>
              <a:off x="3309186" y="2242901"/>
              <a:ext cx="473075" cy="823915"/>
              <a:chOff x="3805" y="1948"/>
              <a:chExt cx="298" cy="519"/>
            </a:xfrm>
          </p:grpSpPr>
          <p:sp>
            <p:nvSpPr>
              <p:cNvPr id="35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4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8" name="组合 69"/>
          <p:cNvGrpSpPr/>
          <p:nvPr/>
        </p:nvGrpSpPr>
        <p:grpSpPr bwMode="auto">
          <a:xfrm>
            <a:off x="3092027" y="1891851"/>
            <a:ext cx="687275" cy="823915"/>
            <a:chOff x="3309186" y="2242901"/>
            <a:chExt cx="687073" cy="823915"/>
          </a:xfrm>
        </p:grpSpPr>
        <p:grpSp>
          <p:nvGrpSpPr>
            <p:cNvPr id="39" name="Group 15"/>
            <p:cNvGrpSpPr/>
            <p:nvPr/>
          </p:nvGrpSpPr>
          <p:grpSpPr bwMode="auto">
            <a:xfrm>
              <a:off x="3309186" y="2242901"/>
              <a:ext cx="473075" cy="823915"/>
              <a:chOff x="3805" y="1948"/>
              <a:chExt cx="298" cy="519"/>
            </a:xfrm>
          </p:grpSpPr>
          <p:sp>
            <p:nvSpPr>
              <p:cNvPr id="41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0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0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436096" y="843558"/>
            <a:ext cx="1656184" cy="781300"/>
          </a:xfrm>
          <a:prstGeom prst="ellips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795883" y="983524"/>
            <a:ext cx="254421" cy="386884"/>
          </a:xfrm>
          <a:prstGeom prst="ellips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829494" y="1559588"/>
            <a:ext cx="254421" cy="386884"/>
          </a:xfrm>
          <a:prstGeom prst="ellips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933070" y="2018480"/>
            <a:ext cx="294861" cy="630963"/>
          </a:xfrm>
          <a:prstGeom prst="ellips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121041" y="2005298"/>
            <a:ext cx="294861" cy="589246"/>
          </a:xfrm>
          <a:prstGeom prst="ellips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标注 49"/>
          <p:cNvSpPr/>
          <p:nvPr/>
        </p:nvSpPr>
        <p:spPr>
          <a:xfrm>
            <a:off x="5292080" y="1707653"/>
            <a:ext cx="972000" cy="432000"/>
          </a:xfrm>
          <a:prstGeom prst="wedgeRoundRectCallout">
            <a:avLst>
              <a:gd name="adj1" fmla="val 34556"/>
              <a:gd name="adj2" fmla="val -101369"/>
              <a:gd name="adj3" fmla="val 16667"/>
            </a:avLst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单价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35030" y="3328195"/>
            <a:ext cx="7083617" cy="572464"/>
            <a:chOff x="1035030" y="3328195"/>
            <a:chExt cx="7083617" cy="572464"/>
          </a:xfrm>
        </p:grpSpPr>
        <p:sp>
          <p:nvSpPr>
            <p:cNvPr id="51" name="矩形 50"/>
            <p:cNvSpPr/>
            <p:nvPr/>
          </p:nvSpPr>
          <p:spPr>
            <a:xfrm>
              <a:off x="1035030" y="3328195"/>
              <a:ext cx="4993675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）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5×2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（元）            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064332" y="3363525"/>
              <a:ext cx="4054315" cy="504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答：买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千克草莓应付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元。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69834" y="3939902"/>
            <a:ext cx="7030558" cy="576064"/>
            <a:chOff x="1069834" y="3939902"/>
            <a:chExt cx="7030558" cy="576064"/>
          </a:xfrm>
        </p:grpSpPr>
        <p:sp>
          <p:nvSpPr>
            <p:cNvPr id="52" name="矩形 51"/>
            <p:cNvSpPr/>
            <p:nvPr/>
          </p:nvSpPr>
          <p:spPr>
            <a:xfrm>
              <a:off x="1069834" y="3943502"/>
              <a:ext cx="3127779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）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5×3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15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（元）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046077" y="3939902"/>
              <a:ext cx="4054315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答：买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千克草莓应付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15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元。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70081" y="2787774"/>
            <a:ext cx="3070071" cy="656510"/>
            <a:chOff x="616198" y="2367837"/>
            <a:chExt cx="3070071" cy="656510"/>
          </a:xfrm>
        </p:grpSpPr>
        <p:grpSp>
          <p:nvGrpSpPr>
            <p:cNvPr id="59" name="组合 58"/>
            <p:cNvGrpSpPr/>
            <p:nvPr/>
          </p:nvGrpSpPr>
          <p:grpSpPr>
            <a:xfrm>
              <a:off x="733942" y="2439845"/>
              <a:ext cx="2901954" cy="584502"/>
              <a:chOff x="6539854" y="2469849"/>
              <a:chExt cx="1053160" cy="584502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60" name="Freeform 7364"/>
              <p:cNvSpPr>
                <a:spLocks noEditPoints="1"/>
              </p:cNvSpPr>
              <p:nvPr/>
            </p:nvSpPr>
            <p:spPr bwMode="auto">
              <a:xfrm>
                <a:off x="6539854" y="2469849"/>
                <a:ext cx="1004888" cy="430213"/>
              </a:xfrm>
              <a:custGeom>
                <a:avLst/>
                <a:gdLst>
                  <a:gd name="T0" fmla="*/ 620 w 646"/>
                  <a:gd name="T1" fmla="*/ 53 h 277"/>
                  <a:gd name="T2" fmla="*/ 527 w 646"/>
                  <a:gd name="T3" fmla="*/ 50 h 277"/>
                  <a:gd name="T4" fmla="*/ 452 w 646"/>
                  <a:gd name="T5" fmla="*/ 47 h 277"/>
                  <a:gd name="T6" fmla="*/ 578 w 646"/>
                  <a:gd name="T7" fmla="*/ 41 h 277"/>
                  <a:gd name="T8" fmla="*/ 377 w 646"/>
                  <a:gd name="T9" fmla="*/ 37 h 277"/>
                  <a:gd name="T10" fmla="*/ 600 w 646"/>
                  <a:gd name="T11" fmla="*/ 30 h 277"/>
                  <a:gd name="T12" fmla="*/ 512 w 646"/>
                  <a:gd name="T13" fmla="*/ 28 h 277"/>
                  <a:gd name="T14" fmla="*/ 501 w 646"/>
                  <a:gd name="T15" fmla="*/ 26 h 277"/>
                  <a:gd name="T16" fmla="*/ 643 w 646"/>
                  <a:gd name="T17" fmla="*/ 17 h 277"/>
                  <a:gd name="T18" fmla="*/ 585 w 646"/>
                  <a:gd name="T19" fmla="*/ 17 h 277"/>
                  <a:gd name="T20" fmla="*/ 508 w 646"/>
                  <a:gd name="T21" fmla="*/ 11 h 277"/>
                  <a:gd name="T22" fmla="*/ 444 w 646"/>
                  <a:gd name="T23" fmla="*/ 12 h 277"/>
                  <a:gd name="T24" fmla="*/ 403 w 646"/>
                  <a:gd name="T25" fmla="*/ 6 h 277"/>
                  <a:gd name="T26" fmla="*/ 346 w 646"/>
                  <a:gd name="T27" fmla="*/ 13 h 277"/>
                  <a:gd name="T28" fmla="*/ 291 w 646"/>
                  <a:gd name="T29" fmla="*/ 11 h 277"/>
                  <a:gd name="T30" fmla="*/ 225 w 646"/>
                  <a:gd name="T31" fmla="*/ 9 h 277"/>
                  <a:gd name="T32" fmla="*/ 7 w 646"/>
                  <a:gd name="T33" fmla="*/ 19 h 277"/>
                  <a:gd name="T34" fmla="*/ 16 w 646"/>
                  <a:gd name="T35" fmla="*/ 51 h 277"/>
                  <a:gd name="T36" fmla="*/ 26 w 646"/>
                  <a:gd name="T37" fmla="*/ 79 h 277"/>
                  <a:gd name="T38" fmla="*/ 27 w 646"/>
                  <a:gd name="T39" fmla="*/ 106 h 277"/>
                  <a:gd name="T40" fmla="*/ 13 w 646"/>
                  <a:gd name="T41" fmla="*/ 129 h 277"/>
                  <a:gd name="T42" fmla="*/ 39 w 646"/>
                  <a:gd name="T43" fmla="*/ 164 h 277"/>
                  <a:gd name="T44" fmla="*/ 10 w 646"/>
                  <a:gd name="T45" fmla="*/ 205 h 277"/>
                  <a:gd name="T46" fmla="*/ 177 w 646"/>
                  <a:gd name="T47" fmla="*/ 268 h 277"/>
                  <a:gd name="T48" fmla="*/ 473 w 646"/>
                  <a:gd name="T49" fmla="*/ 271 h 277"/>
                  <a:gd name="T50" fmla="*/ 542 w 646"/>
                  <a:gd name="T51" fmla="*/ 269 h 277"/>
                  <a:gd name="T52" fmla="*/ 590 w 646"/>
                  <a:gd name="T53" fmla="*/ 260 h 277"/>
                  <a:gd name="T54" fmla="*/ 633 w 646"/>
                  <a:gd name="T55" fmla="*/ 254 h 277"/>
                  <a:gd name="T56" fmla="*/ 617 w 646"/>
                  <a:gd name="T57" fmla="*/ 233 h 277"/>
                  <a:gd name="T58" fmla="*/ 595 w 646"/>
                  <a:gd name="T59" fmla="*/ 232 h 277"/>
                  <a:gd name="T60" fmla="*/ 596 w 646"/>
                  <a:gd name="T61" fmla="*/ 221 h 277"/>
                  <a:gd name="T62" fmla="*/ 625 w 646"/>
                  <a:gd name="T63" fmla="*/ 216 h 277"/>
                  <a:gd name="T64" fmla="*/ 597 w 646"/>
                  <a:gd name="T65" fmla="*/ 198 h 277"/>
                  <a:gd name="T66" fmla="*/ 602 w 646"/>
                  <a:gd name="T67" fmla="*/ 192 h 277"/>
                  <a:gd name="T68" fmla="*/ 473 w 646"/>
                  <a:gd name="T69" fmla="*/ 188 h 277"/>
                  <a:gd name="T70" fmla="*/ 455 w 646"/>
                  <a:gd name="T71" fmla="*/ 177 h 277"/>
                  <a:gd name="T72" fmla="*/ 172 w 646"/>
                  <a:gd name="T73" fmla="*/ 172 h 277"/>
                  <a:gd name="T74" fmla="*/ 510 w 646"/>
                  <a:gd name="T75" fmla="*/ 173 h 277"/>
                  <a:gd name="T76" fmla="*/ 534 w 646"/>
                  <a:gd name="T77" fmla="*/ 173 h 277"/>
                  <a:gd name="T78" fmla="*/ 561 w 646"/>
                  <a:gd name="T79" fmla="*/ 160 h 277"/>
                  <a:gd name="T80" fmla="*/ 566 w 646"/>
                  <a:gd name="T81" fmla="*/ 153 h 277"/>
                  <a:gd name="T82" fmla="*/ 537 w 646"/>
                  <a:gd name="T83" fmla="*/ 148 h 277"/>
                  <a:gd name="T84" fmla="*/ 546 w 646"/>
                  <a:gd name="T85" fmla="*/ 141 h 277"/>
                  <a:gd name="T86" fmla="*/ 628 w 646"/>
                  <a:gd name="T87" fmla="*/ 133 h 277"/>
                  <a:gd name="T88" fmla="*/ 575 w 646"/>
                  <a:gd name="T89" fmla="*/ 122 h 277"/>
                  <a:gd name="T90" fmla="*/ 616 w 646"/>
                  <a:gd name="T91" fmla="*/ 113 h 277"/>
                  <a:gd name="T92" fmla="*/ 573 w 646"/>
                  <a:gd name="T93" fmla="*/ 104 h 277"/>
                  <a:gd name="T94" fmla="*/ 585 w 646"/>
                  <a:gd name="T95" fmla="*/ 96 h 277"/>
                  <a:gd name="T96" fmla="*/ 327 w 646"/>
                  <a:gd name="T97" fmla="*/ 90 h 277"/>
                  <a:gd name="T98" fmla="*/ 476 w 646"/>
                  <a:gd name="T99" fmla="*/ 88 h 277"/>
                  <a:gd name="T100" fmla="*/ 571 w 646"/>
                  <a:gd name="T101" fmla="*/ 87 h 277"/>
                  <a:gd name="T102" fmla="*/ 642 w 646"/>
                  <a:gd name="T103" fmla="*/ 76 h 277"/>
                  <a:gd name="T104" fmla="*/ 632 w 646"/>
                  <a:gd name="T105" fmla="*/ 256 h 277"/>
                  <a:gd name="T106" fmla="*/ 615 w 646"/>
                  <a:gd name="T107" fmla="*/ 211 h 277"/>
                  <a:gd name="T108" fmla="*/ 582 w 646"/>
                  <a:gd name="T109" fmla="*/ 226 h 277"/>
                  <a:gd name="T110" fmla="*/ 570 w 646"/>
                  <a:gd name="T111" fmla="*/ 211 h 277"/>
                  <a:gd name="T112" fmla="*/ 533 w 646"/>
                  <a:gd name="T113" fmla="*/ 268 h 277"/>
                  <a:gd name="T114" fmla="*/ 219 w 646"/>
                  <a:gd name="T115" fmla="*/ 49 h 277"/>
                  <a:gd name="T116" fmla="*/ 372 w 646"/>
                  <a:gd name="T117" fmla="*/ 37 h 277"/>
                  <a:gd name="T118" fmla="*/ 260 w 646"/>
                  <a:gd name="T119" fmla="*/ 91 h 277"/>
                  <a:gd name="T120" fmla="*/ 276 w 646"/>
                  <a:gd name="T121" fmla="*/ 50 h 277"/>
                  <a:gd name="T122" fmla="*/ 312 w 646"/>
                  <a:gd name="T123" fmla="*/ 90 h 277"/>
                  <a:gd name="T124" fmla="*/ 577 w 646"/>
                  <a:gd name="T125" fmla="*/ 8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6" h="277">
                    <a:moveTo>
                      <a:pt x="641" y="65"/>
                    </a:moveTo>
                    <a:cubicBezTo>
                      <a:pt x="639" y="64"/>
                      <a:pt x="638" y="67"/>
                      <a:pt x="637" y="65"/>
                    </a:cubicBezTo>
                    <a:cubicBezTo>
                      <a:pt x="636" y="68"/>
                      <a:pt x="631" y="65"/>
                      <a:pt x="633" y="68"/>
                    </a:cubicBezTo>
                    <a:cubicBezTo>
                      <a:pt x="632" y="70"/>
                      <a:pt x="629" y="70"/>
                      <a:pt x="628" y="70"/>
                    </a:cubicBezTo>
                    <a:cubicBezTo>
                      <a:pt x="624" y="70"/>
                      <a:pt x="627" y="68"/>
                      <a:pt x="624" y="67"/>
                    </a:cubicBezTo>
                    <a:cubicBezTo>
                      <a:pt x="626" y="65"/>
                      <a:pt x="626" y="65"/>
                      <a:pt x="626" y="65"/>
                    </a:cubicBezTo>
                    <a:cubicBezTo>
                      <a:pt x="625" y="64"/>
                      <a:pt x="624" y="64"/>
                      <a:pt x="624" y="62"/>
                    </a:cubicBezTo>
                    <a:cubicBezTo>
                      <a:pt x="619" y="63"/>
                      <a:pt x="615" y="60"/>
                      <a:pt x="611" y="62"/>
                    </a:cubicBezTo>
                    <a:cubicBezTo>
                      <a:pt x="609" y="58"/>
                      <a:pt x="609" y="58"/>
                      <a:pt x="609" y="58"/>
                    </a:cubicBezTo>
                    <a:cubicBezTo>
                      <a:pt x="610" y="58"/>
                      <a:pt x="610" y="57"/>
                      <a:pt x="611" y="57"/>
                    </a:cubicBezTo>
                    <a:cubicBezTo>
                      <a:pt x="618" y="58"/>
                      <a:pt x="628" y="55"/>
                      <a:pt x="635" y="54"/>
                    </a:cubicBezTo>
                    <a:cubicBezTo>
                      <a:pt x="632" y="51"/>
                      <a:pt x="632" y="51"/>
                      <a:pt x="632" y="51"/>
                    </a:cubicBezTo>
                    <a:cubicBezTo>
                      <a:pt x="630" y="52"/>
                      <a:pt x="630" y="52"/>
                      <a:pt x="630" y="52"/>
                    </a:cubicBezTo>
                    <a:cubicBezTo>
                      <a:pt x="626" y="53"/>
                      <a:pt x="623" y="54"/>
                      <a:pt x="620" y="53"/>
                    </a:cubicBezTo>
                    <a:cubicBezTo>
                      <a:pt x="616" y="54"/>
                      <a:pt x="611" y="52"/>
                      <a:pt x="607" y="54"/>
                    </a:cubicBezTo>
                    <a:cubicBezTo>
                      <a:pt x="607" y="51"/>
                      <a:pt x="607" y="51"/>
                      <a:pt x="607" y="51"/>
                    </a:cubicBezTo>
                    <a:cubicBezTo>
                      <a:pt x="604" y="51"/>
                      <a:pt x="603" y="54"/>
                      <a:pt x="600" y="54"/>
                    </a:cubicBezTo>
                    <a:cubicBezTo>
                      <a:pt x="597" y="51"/>
                      <a:pt x="595" y="54"/>
                      <a:pt x="592" y="54"/>
                    </a:cubicBezTo>
                    <a:cubicBezTo>
                      <a:pt x="590" y="49"/>
                      <a:pt x="584" y="53"/>
                      <a:pt x="581" y="51"/>
                    </a:cubicBezTo>
                    <a:cubicBezTo>
                      <a:pt x="581" y="52"/>
                      <a:pt x="581" y="54"/>
                      <a:pt x="579" y="53"/>
                    </a:cubicBezTo>
                    <a:cubicBezTo>
                      <a:pt x="577" y="53"/>
                      <a:pt x="577" y="52"/>
                      <a:pt x="576" y="51"/>
                    </a:cubicBezTo>
                    <a:cubicBezTo>
                      <a:pt x="573" y="51"/>
                      <a:pt x="569" y="49"/>
                      <a:pt x="567" y="52"/>
                    </a:cubicBezTo>
                    <a:cubicBezTo>
                      <a:pt x="565" y="53"/>
                      <a:pt x="563" y="53"/>
                      <a:pt x="562" y="52"/>
                    </a:cubicBezTo>
                    <a:cubicBezTo>
                      <a:pt x="561" y="50"/>
                      <a:pt x="557" y="50"/>
                      <a:pt x="554" y="50"/>
                    </a:cubicBezTo>
                    <a:cubicBezTo>
                      <a:pt x="554" y="54"/>
                      <a:pt x="549" y="51"/>
                      <a:pt x="548" y="50"/>
                    </a:cubicBezTo>
                    <a:cubicBezTo>
                      <a:pt x="546" y="54"/>
                      <a:pt x="543" y="50"/>
                      <a:pt x="540" y="50"/>
                    </a:cubicBezTo>
                    <a:cubicBezTo>
                      <a:pt x="539" y="51"/>
                      <a:pt x="539" y="51"/>
                      <a:pt x="539" y="51"/>
                    </a:cubicBezTo>
                    <a:cubicBezTo>
                      <a:pt x="535" y="50"/>
                      <a:pt x="531" y="49"/>
                      <a:pt x="527" y="50"/>
                    </a:cubicBezTo>
                    <a:cubicBezTo>
                      <a:pt x="525" y="51"/>
                      <a:pt x="525" y="51"/>
                      <a:pt x="525" y="51"/>
                    </a:cubicBezTo>
                    <a:cubicBezTo>
                      <a:pt x="522" y="51"/>
                      <a:pt x="517" y="54"/>
                      <a:pt x="515" y="50"/>
                    </a:cubicBezTo>
                    <a:cubicBezTo>
                      <a:pt x="514" y="52"/>
                      <a:pt x="514" y="52"/>
                      <a:pt x="514" y="52"/>
                    </a:cubicBezTo>
                    <a:cubicBezTo>
                      <a:pt x="511" y="52"/>
                      <a:pt x="509" y="51"/>
                      <a:pt x="507" y="50"/>
                    </a:cubicBezTo>
                    <a:cubicBezTo>
                      <a:pt x="505" y="50"/>
                      <a:pt x="502" y="49"/>
                      <a:pt x="501" y="51"/>
                    </a:cubicBezTo>
                    <a:cubicBezTo>
                      <a:pt x="496" y="51"/>
                      <a:pt x="488" y="49"/>
                      <a:pt x="482" y="52"/>
                    </a:cubicBezTo>
                    <a:cubicBezTo>
                      <a:pt x="480" y="48"/>
                      <a:pt x="474" y="49"/>
                      <a:pt x="471" y="50"/>
                    </a:cubicBezTo>
                    <a:cubicBezTo>
                      <a:pt x="469" y="50"/>
                      <a:pt x="466" y="49"/>
                      <a:pt x="464" y="50"/>
                    </a:cubicBezTo>
                    <a:cubicBezTo>
                      <a:pt x="458" y="48"/>
                      <a:pt x="450" y="51"/>
                      <a:pt x="444" y="49"/>
                    </a:cubicBezTo>
                    <a:cubicBezTo>
                      <a:pt x="437" y="53"/>
                      <a:pt x="432" y="46"/>
                      <a:pt x="425" y="50"/>
                    </a:cubicBezTo>
                    <a:cubicBezTo>
                      <a:pt x="418" y="48"/>
                      <a:pt x="407" y="50"/>
                      <a:pt x="399" y="49"/>
                    </a:cubicBezTo>
                    <a:cubicBezTo>
                      <a:pt x="395" y="49"/>
                      <a:pt x="391" y="51"/>
                      <a:pt x="389" y="48"/>
                    </a:cubicBezTo>
                    <a:cubicBezTo>
                      <a:pt x="390" y="47"/>
                      <a:pt x="393" y="47"/>
                      <a:pt x="395" y="47"/>
                    </a:cubicBezTo>
                    <a:cubicBezTo>
                      <a:pt x="412" y="49"/>
                      <a:pt x="434" y="46"/>
                      <a:pt x="452" y="47"/>
                    </a:cubicBezTo>
                    <a:cubicBezTo>
                      <a:pt x="454" y="48"/>
                      <a:pt x="456" y="48"/>
                      <a:pt x="458" y="47"/>
                    </a:cubicBezTo>
                    <a:cubicBezTo>
                      <a:pt x="463" y="48"/>
                      <a:pt x="468" y="46"/>
                      <a:pt x="473" y="48"/>
                    </a:cubicBezTo>
                    <a:cubicBezTo>
                      <a:pt x="477" y="46"/>
                      <a:pt x="478" y="49"/>
                      <a:pt x="482" y="48"/>
                    </a:cubicBezTo>
                    <a:cubicBezTo>
                      <a:pt x="490" y="47"/>
                      <a:pt x="497" y="48"/>
                      <a:pt x="505" y="47"/>
                    </a:cubicBezTo>
                    <a:cubicBezTo>
                      <a:pt x="524" y="47"/>
                      <a:pt x="543" y="47"/>
                      <a:pt x="562" y="48"/>
                    </a:cubicBezTo>
                    <a:cubicBezTo>
                      <a:pt x="566" y="45"/>
                      <a:pt x="566" y="45"/>
                      <a:pt x="566" y="45"/>
                    </a:cubicBezTo>
                    <a:cubicBezTo>
                      <a:pt x="566" y="47"/>
                      <a:pt x="566" y="47"/>
                      <a:pt x="566" y="47"/>
                    </a:cubicBezTo>
                    <a:cubicBezTo>
                      <a:pt x="576" y="49"/>
                      <a:pt x="586" y="46"/>
                      <a:pt x="595" y="48"/>
                    </a:cubicBezTo>
                    <a:cubicBezTo>
                      <a:pt x="608" y="48"/>
                      <a:pt x="624" y="48"/>
                      <a:pt x="638" y="47"/>
                    </a:cubicBezTo>
                    <a:cubicBezTo>
                      <a:pt x="642" y="47"/>
                      <a:pt x="639" y="43"/>
                      <a:pt x="640" y="41"/>
                    </a:cubicBezTo>
                    <a:cubicBezTo>
                      <a:pt x="634" y="37"/>
                      <a:pt x="627" y="42"/>
                      <a:pt x="620" y="42"/>
                    </a:cubicBezTo>
                    <a:cubicBezTo>
                      <a:pt x="616" y="42"/>
                      <a:pt x="611" y="41"/>
                      <a:pt x="607" y="42"/>
                    </a:cubicBezTo>
                    <a:cubicBezTo>
                      <a:pt x="605" y="41"/>
                      <a:pt x="601" y="41"/>
                      <a:pt x="597" y="41"/>
                    </a:cubicBezTo>
                    <a:cubicBezTo>
                      <a:pt x="591" y="43"/>
                      <a:pt x="585" y="41"/>
                      <a:pt x="578" y="41"/>
                    </a:cubicBezTo>
                    <a:cubicBezTo>
                      <a:pt x="572" y="40"/>
                      <a:pt x="566" y="44"/>
                      <a:pt x="560" y="40"/>
                    </a:cubicBezTo>
                    <a:cubicBezTo>
                      <a:pt x="556" y="40"/>
                      <a:pt x="552" y="39"/>
                      <a:pt x="550" y="42"/>
                    </a:cubicBezTo>
                    <a:cubicBezTo>
                      <a:pt x="548" y="36"/>
                      <a:pt x="542" y="44"/>
                      <a:pt x="538" y="40"/>
                    </a:cubicBezTo>
                    <a:cubicBezTo>
                      <a:pt x="534" y="42"/>
                      <a:pt x="531" y="38"/>
                      <a:pt x="525" y="39"/>
                    </a:cubicBezTo>
                    <a:cubicBezTo>
                      <a:pt x="522" y="41"/>
                      <a:pt x="516" y="39"/>
                      <a:pt x="512" y="41"/>
                    </a:cubicBezTo>
                    <a:cubicBezTo>
                      <a:pt x="511" y="41"/>
                      <a:pt x="507" y="42"/>
                      <a:pt x="507" y="40"/>
                    </a:cubicBezTo>
                    <a:cubicBezTo>
                      <a:pt x="503" y="39"/>
                      <a:pt x="497" y="40"/>
                      <a:pt x="494" y="41"/>
                    </a:cubicBezTo>
                    <a:cubicBezTo>
                      <a:pt x="492" y="40"/>
                      <a:pt x="488" y="38"/>
                      <a:pt x="486" y="41"/>
                    </a:cubicBezTo>
                    <a:cubicBezTo>
                      <a:pt x="482" y="37"/>
                      <a:pt x="474" y="39"/>
                      <a:pt x="469" y="41"/>
                    </a:cubicBezTo>
                    <a:cubicBezTo>
                      <a:pt x="460" y="43"/>
                      <a:pt x="452" y="35"/>
                      <a:pt x="442" y="39"/>
                    </a:cubicBezTo>
                    <a:cubicBezTo>
                      <a:pt x="435" y="38"/>
                      <a:pt x="428" y="41"/>
                      <a:pt x="421" y="38"/>
                    </a:cubicBezTo>
                    <a:cubicBezTo>
                      <a:pt x="419" y="40"/>
                      <a:pt x="417" y="40"/>
                      <a:pt x="415" y="39"/>
                    </a:cubicBezTo>
                    <a:cubicBezTo>
                      <a:pt x="406" y="40"/>
                      <a:pt x="398" y="36"/>
                      <a:pt x="390" y="40"/>
                    </a:cubicBezTo>
                    <a:cubicBezTo>
                      <a:pt x="387" y="37"/>
                      <a:pt x="381" y="40"/>
                      <a:pt x="377" y="37"/>
                    </a:cubicBezTo>
                    <a:cubicBezTo>
                      <a:pt x="379" y="36"/>
                      <a:pt x="379" y="36"/>
                      <a:pt x="379" y="36"/>
                    </a:cubicBezTo>
                    <a:cubicBezTo>
                      <a:pt x="385" y="38"/>
                      <a:pt x="392" y="35"/>
                      <a:pt x="398" y="37"/>
                    </a:cubicBezTo>
                    <a:cubicBezTo>
                      <a:pt x="401" y="37"/>
                      <a:pt x="405" y="35"/>
                      <a:pt x="408" y="37"/>
                    </a:cubicBezTo>
                    <a:cubicBezTo>
                      <a:pt x="421" y="37"/>
                      <a:pt x="436" y="35"/>
                      <a:pt x="449" y="37"/>
                    </a:cubicBezTo>
                    <a:cubicBezTo>
                      <a:pt x="471" y="34"/>
                      <a:pt x="493" y="38"/>
                      <a:pt x="516" y="36"/>
                    </a:cubicBezTo>
                    <a:cubicBezTo>
                      <a:pt x="520" y="39"/>
                      <a:pt x="524" y="35"/>
                      <a:pt x="529" y="37"/>
                    </a:cubicBezTo>
                    <a:cubicBezTo>
                      <a:pt x="536" y="35"/>
                      <a:pt x="543" y="38"/>
                      <a:pt x="550" y="37"/>
                    </a:cubicBezTo>
                    <a:cubicBezTo>
                      <a:pt x="554" y="37"/>
                      <a:pt x="557" y="36"/>
                      <a:pt x="561" y="37"/>
                    </a:cubicBezTo>
                    <a:cubicBezTo>
                      <a:pt x="585" y="37"/>
                      <a:pt x="609" y="39"/>
                      <a:pt x="632" y="36"/>
                    </a:cubicBezTo>
                    <a:cubicBezTo>
                      <a:pt x="634" y="37"/>
                      <a:pt x="637" y="36"/>
                      <a:pt x="639" y="34"/>
                    </a:cubicBezTo>
                    <a:cubicBezTo>
                      <a:pt x="645" y="34"/>
                      <a:pt x="637" y="32"/>
                      <a:pt x="637" y="30"/>
                    </a:cubicBezTo>
                    <a:cubicBezTo>
                      <a:pt x="630" y="33"/>
                      <a:pt x="624" y="31"/>
                      <a:pt x="616" y="33"/>
                    </a:cubicBezTo>
                    <a:cubicBezTo>
                      <a:pt x="613" y="32"/>
                      <a:pt x="611" y="32"/>
                      <a:pt x="608" y="33"/>
                    </a:cubicBezTo>
                    <a:cubicBezTo>
                      <a:pt x="605" y="32"/>
                      <a:pt x="602" y="32"/>
                      <a:pt x="600" y="30"/>
                    </a:cubicBezTo>
                    <a:cubicBezTo>
                      <a:pt x="599" y="32"/>
                      <a:pt x="597" y="33"/>
                      <a:pt x="596" y="32"/>
                    </a:cubicBezTo>
                    <a:cubicBezTo>
                      <a:pt x="594" y="32"/>
                      <a:pt x="595" y="31"/>
                      <a:pt x="594" y="30"/>
                    </a:cubicBezTo>
                    <a:cubicBezTo>
                      <a:pt x="593" y="32"/>
                      <a:pt x="593" y="32"/>
                      <a:pt x="593" y="32"/>
                    </a:cubicBezTo>
                    <a:cubicBezTo>
                      <a:pt x="586" y="34"/>
                      <a:pt x="580" y="29"/>
                      <a:pt x="573" y="31"/>
                    </a:cubicBezTo>
                    <a:cubicBezTo>
                      <a:pt x="570" y="30"/>
                      <a:pt x="564" y="33"/>
                      <a:pt x="565" y="29"/>
                    </a:cubicBezTo>
                    <a:cubicBezTo>
                      <a:pt x="564" y="28"/>
                      <a:pt x="562" y="29"/>
                      <a:pt x="560" y="29"/>
                    </a:cubicBezTo>
                    <a:cubicBezTo>
                      <a:pt x="558" y="27"/>
                      <a:pt x="555" y="29"/>
                      <a:pt x="553" y="28"/>
                    </a:cubicBezTo>
                    <a:cubicBezTo>
                      <a:pt x="549" y="27"/>
                      <a:pt x="546" y="30"/>
                      <a:pt x="542" y="30"/>
                    </a:cubicBezTo>
                    <a:cubicBezTo>
                      <a:pt x="542" y="28"/>
                      <a:pt x="542" y="28"/>
                      <a:pt x="542" y="28"/>
                    </a:cubicBezTo>
                    <a:cubicBezTo>
                      <a:pt x="542" y="28"/>
                      <a:pt x="541" y="28"/>
                      <a:pt x="541" y="29"/>
                    </a:cubicBezTo>
                    <a:cubicBezTo>
                      <a:pt x="542" y="30"/>
                      <a:pt x="538" y="31"/>
                      <a:pt x="537" y="31"/>
                    </a:cubicBezTo>
                    <a:cubicBezTo>
                      <a:pt x="533" y="27"/>
                      <a:pt x="531" y="29"/>
                      <a:pt x="527" y="29"/>
                    </a:cubicBezTo>
                    <a:cubicBezTo>
                      <a:pt x="521" y="27"/>
                      <a:pt x="516" y="32"/>
                      <a:pt x="510" y="30"/>
                    </a:cubicBezTo>
                    <a:cubicBezTo>
                      <a:pt x="510" y="29"/>
                      <a:pt x="513" y="30"/>
                      <a:pt x="512" y="28"/>
                    </a:cubicBezTo>
                    <a:cubicBezTo>
                      <a:pt x="509" y="28"/>
                      <a:pt x="509" y="28"/>
                      <a:pt x="509" y="28"/>
                    </a:cubicBezTo>
                    <a:cubicBezTo>
                      <a:pt x="508" y="31"/>
                      <a:pt x="508" y="31"/>
                      <a:pt x="508" y="31"/>
                    </a:cubicBezTo>
                    <a:cubicBezTo>
                      <a:pt x="505" y="31"/>
                      <a:pt x="505" y="29"/>
                      <a:pt x="504" y="28"/>
                    </a:cubicBezTo>
                    <a:cubicBezTo>
                      <a:pt x="500" y="27"/>
                      <a:pt x="497" y="29"/>
                      <a:pt x="494" y="29"/>
                    </a:cubicBezTo>
                    <a:cubicBezTo>
                      <a:pt x="494" y="30"/>
                      <a:pt x="494" y="30"/>
                      <a:pt x="494" y="30"/>
                    </a:cubicBezTo>
                    <a:cubicBezTo>
                      <a:pt x="493" y="31"/>
                      <a:pt x="492" y="31"/>
                      <a:pt x="491" y="31"/>
                    </a:cubicBezTo>
                    <a:cubicBezTo>
                      <a:pt x="490" y="28"/>
                      <a:pt x="490" y="28"/>
                      <a:pt x="490" y="28"/>
                    </a:cubicBezTo>
                    <a:cubicBezTo>
                      <a:pt x="487" y="28"/>
                      <a:pt x="483" y="27"/>
                      <a:pt x="481" y="30"/>
                    </a:cubicBezTo>
                    <a:cubicBezTo>
                      <a:pt x="479" y="32"/>
                      <a:pt x="479" y="29"/>
                      <a:pt x="477" y="28"/>
                    </a:cubicBezTo>
                    <a:cubicBezTo>
                      <a:pt x="473" y="26"/>
                      <a:pt x="474" y="30"/>
                      <a:pt x="471" y="30"/>
                    </a:cubicBezTo>
                    <a:cubicBezTo>
                      <a:pt x="468" y="30"/>
                      <a:pt x="465" y="31"/>
                      <a:pt x="463" y="29"/>
                    </a:cubicBezTo>
                    <a:cubicBezTo>
                      <a:pt x="462" y="28"/>
                      <a:pt x="461" y="27"/>
                      <a:pt x="463" y="26"/>
                    </a:cubicBezTo>
                    <a:cubicBezTo>
                      <a:pt x="471" y="25"/>
                      <a:pt x="481" y="27"/>
                      <a:pt x="490" y="27"/>
                    </a:cubicBezTo>
                    <a:cubicBezTo>
                      <a:pt x="492" y="25"/>
                      <a:pt x="497" y="28"/>
                      <a:pt x="501" y="26"/>
                    </a:cubicBezTo>
                    <a:cubicBezTo>
                      <a:pt x="503" y="25"/>
                      <a:pt x="509" y="29"/>
                      <a:pt x="511" y="24"/>
                    </a:cubicBezTo>
                    <a:cubicBezTo>
                      <a:pt x="513" y="27"/>
                      <a:pt x="519" y="25"/>
                      <a:pt x="523" y="26"/>
                    </a:cubicBezTo>
                    <a:cubicBezTo>
                      <a:pt x="528" y="23"/>
                      <a:pt x="534" y="25"/>
                      <a:pt x="540" y="25"/>
                    </a:cubicBezTo>
                    <a:cubicBezTo>
                      <a:pt x="543" y="23"/>
                      <a:pt x="549" y="26"/>
                      <a:pt x="554" y="27"/>
                    </a:cubicBezTo>
                    <a:cubicBezTo>
                      <a:pt x="557" y="25"/>
                      <a:pt x="561" y="25"/>
                      <a:pt x="565" y="26"/>
                    </a:cubicBezTo>
                    <a:cubicBezTo>
                      <a:pt x="573" y="25"/>
                      <a:pt x="580" y="27"/>
                      <a:pt x="589" y="26"/>
                    </a:cubicBezTo>
                    <a:cubicBezTo>
                      <a:pt x="592" y="28"/>
                      <a:pt x="596" y="25"/>
                      <a:pt x="599" y="26"/>
                    </a:cubicBezTo>
                    <a:cubicBezTo>
                      <a:pt x="604" y="23"/>
                      <a:pt x="606" y="30"/>
                      <a:pt x="612" y="27"/>
                    </a:cubicBezTo>
                    <a:cubicBezTo>
                      <a:pt x="615" y="24"/>
                      <a:pt x="620" y="25"/>
                      <a:pt x="625" y="25"/>
                    </a:cubicBezTo>
                    <a:cubicBezTo>
                      <a:pt x="627" y="22"/>
                      <a:pt x="633" y="25"/>
                      <a:pt x="636" y="24"/>
                    </a:cubicBezTo>
                    <a:cubicBezTo>
                      <a:pt x="638" y="26"/>
                      <a:pt x="640" y="25"/>
                      <a:pt x="643" y="25"/>
                    </a:cubicBezTo>
                    <a:cubicBezTo>
                      <a:pt x="644" y="25"/>
                      <a:pt x="644" y="24"/>
                      <a:pt x="645" y="23"/>
                    </a:cubicBezTo>
                    <a:cubicBezTo>
                      <a:pt x="644" y="21"/>
                      <a:pt x="642" y="22"/>
                      <a:pt x="641" y="22"/>
                    </a:cubicBezTo>
                    <a:cubicBezTo>
                      <a:pt x="641" y="20"/>
                      <a:pt x="640" y="18"/>
                      <a:pt x="643" y="17"/>
                    </a:cubicBezTo>
                    <a:cubicBezTo>
                      <a:pt x="641" y="16"/>
                      <a:pt x="640" y="15"/>
                      <a:pt x="639" y="15"/>
                    </a:cubicBezTo>
                    <a:cubicBezTo>
                      <a:pt x="640" y="17"/>
                      <a:pt x="640" y="17"/>
                      <a:pt x="640" y="17"/>
                    </a:cubicBezTo>
                    <a:cubicBezTo>
                      <a:pt x="639" y="18"/>
                      <a:pt x="638" y="17"/>
                      <a:pt x="637" y="18"/>
                    </a:cubicBezTo>
                    <a:cubicBezTo>
                      <a:pt x="636" y="17"/>
                      <a:pt x="636" y="16"/>
                      <a:pt x="636" y="15"/>
                    </a:cubicBezTo>
                    <a:cubicBezTo>
                      <a:pt x="631" y="14"/>
                      <a:pt x="633" y="19"/>
                      <a:pt x="631" y="20"/>
                    </a:cubicBezTo>
                    <a:cubicBezTo>
                      <a:pt x="628" y="21"/>
                      <a:pt x="629" y="17"/>
                      <a:pt x="627" y="17"/>
                    </a:cubicBezTo>
                    <a:cubicBezTo>
                      <a:pt x="626" y="19"/>
                      <a:pt x="624" y="15"/>
                      <a:pt x="621" y="15"/>
                    </a:cubicBezTo>
                    <a:cubicBezTo>
                      <a:pt x="617" y="16"/>
                      <a:pt x="613" y="15"/>
                      <a:pt x="610" y="17"/>
                    </a:cubicBezTo>
                    <a:cubicBezTo>
                      <a:pt x="610" y="16"/>
                      <a:pt x="610" y="16"/>
                      <a:pt x="610" y="16"/>
                    </a:cubicBezTo>
                    <a:cubicBezTo>
                      <a:pt x="605" y="16"/>
                      <a:pt x="605" y="16"/>
                      <a:pt x="605" y="16"/>
                    </a:cubicBezTo>
                    <a:cubicBezTo>
                      <a:pt x="601" y="17"/>
                      <a:pt x="603" y="22"/>
                      <a:pt x="597" y="21"/>
                    </a:cubicBezTo>
                    <a:cubicBezTo>
                      <a:pt x="596" y="14"/>
                      <a:pt x="596" y="14"/>
                      <a:pt x="596" y="14"/>
                    </a:cubicBezTo>
                    <a:cubicBezTo>
                      <a:pt x="588" y="14"/>
                      <a:pt x="588" y="14"/>
                      <a:pt x="588" y="14"/>
                    </a:cubicBezTo>
                    <a:cubicBezTo>
                      <a:pt x="588" y="15"/>
                      <a:pt x="588" y="18"/>
                      <a:pt x="585" y="17"/>
                    </a:cubicBezTo>
                    <a:cubicBezTo>
                      <a:pt x="583" y="17"/>
                      <a:pt x="576" y="18"/>
                      <a:pt x="578" y="14"/>
                    </a:cubicBezTo>
                    <a:cubicBezTo>
                      <a:pt x="576" y="14"/>
                      <a:pt x="574" y="14"/>
                      <a:pt x="572" y="14"/>
                    </a:cubicBezTo>
                    <a:cubicBezTo>
                      <a:pt x="567" y="13"/>
                      <a:pt x="559" y="13"/>
                      <a:pt x="555" y="14"/>
                    </a:cubicBezTo>
                    <a:cubicBezTo>
                      <a:pt x="555" y="15"/>
                      <a:pt x="555" y="15"/>
                      <a:pt x="555" y="15"/>
                    </a:cubicBezTo>
                    <a:cubicBezTo>
                      <a:pt x="553" y="14"/>
                      <a:pt x="553" y="14"/>
                      <a:pt x="553" y="14"/>
                    </a:cubicBezTo>
                    <a:cubicBezTo>
                      <a:pt x="549" y="15"/>
                      <a:pt x="545" y="11"/>
                      <a:pt x="544" y="15"/>
                    </a:cubicBezTo>
                    <a:cubicBezTo>
                      <a:pt x="543" y="12"/>
                      <a:pt x="538" y="14"/>
                      <a:pt x="534" y="15"/>
                    </a:cubicBezTo>
                    <a:cubicBezTo>
                      <a:pt x="530" y="14"/>
                      <a:pt x="534" y="11"/>
                      <a:pt x="531" y="11"/>
                    </a:cubicBezTo>
                    <a:cubicBezTo>
                      <a:pt x="528" y="11"/>
                      <a:pt x="529" y="8"/>
                      <a:pt x="528" y="8"/>
                    </a:cubicBezTo>
                    <a:cubicBezTo>
                      <a:pt x="526" y="11"/>
                      <a:pt x="526" y="11"/>
                      <a:pt x="526" y="11"/>
                    </a:cubicBezTo>
                    <a:cubicBezTo>
                      <a:pt x="523" y="11"/>
                      <a:pt x="521" y="11"/>
                      <a:pt x="519" y="10"/>
                    </a:cubicBezTo>
                    <a:cubicBezTo>
                      <a:pt x="518" y="10"/>
                      <a:pt x="517" y="12"/>
                      <a:pt x="516" y="10"/>
                    </a:cubicBezTo>
                    <a:cubicBezTo>
                      <a:pt x="511" y="10"/>
                      <a:pt x="514" y="13"/>
                      <a:pt x="511" y="15"/>
                    </a:cubicBezTo>
                    <a:cubicBezTo>
                      <a:pt x="509" y="14"/>
                      <a:pt x="510" y="12"/>
                      <a:pt x="508" y="11"/>
                    </a:cubicBezTo>
                    <a:cubicBezTo>
                      <a:pt x="504" y="9"/>
                      <a:pt x="503" y="13"/>
                      <a:pt x="499" y="13"/>
                    </a:cubicBezTo>
                    <a:cubicBezTo>
                      <a:pt x="497" y="12"/>
                      <a:pt x="500" y="12"/>
                      <a:pt x="498" y="10"/>
                    </a:cubicBezTo>
                    <a:cubicBezTo>
                      <a:pt x="494" y="10"/>
                      <a:pt x="491" y="10"/>
                      <a:pt x="487" y="9"/>
                    </a:cubicBezTo>
                    <a:cubicBezTo>
                      <a:pt x="487" y="12"/>
                      <a:pt x="484" y="13"/>
                      <a:pt x="481" y="14"/>
                    </a:cubicBezTo>
                    <a:cubicBezTo>
                      <a:pt x="481" y="13"/>
                      <a:pt x="478" y="13"/>
                      <a:pt x="478" y="14"/>
                    </a:cubicBezTo>
                    <a:cubicBezTo>
                      <a:pt x="475" y="14"/>
                      <a:pt x="477" y="12"/>
                      <a:pt x="474" y="12"/>
                    </a:cubicBezTo>
                    <a:cubicBezTo>
                      <a:pt x="474" y="10"/>
                      <a:pt x="477" y="11"/>
                      <a:pt x="475" y="10"/>
                    </a:cubicBezTo>
                    <a:cubicBezTo>
                      <a:pt x="473" y="11"/>
                      <a:pt x="473" y="8"/>
                      <a:pt x="471" y="8"/>
                    </a:cubicBezTo>
                    <a:cubicBezTo>
                      <a:pt x="466" y="9"/>
                      <a:pt x="469" y="13"/>
                      <a:pt x="467" y="15"/>
                    </a:cubicBezTo>
                    <a:cubicBezTo>
                      <a:pt x="464" y="14"/>
                      <a:pt x="462" y="14"/>
                      <a:pt x="459" y="14"/>
                    </a:cubicBezTo>
                    <a:cubicBezTo>
                      <a:pt x="456" y="13"/>
                      <a:pt x="460" y="11"/>
                      <a:pt x="461" y="10"/>
                    </a:cubicBezTo>
                    <a:cubicBezTo>
                      <a:pt x="459" y="11"/>
                      <a:pt x="456" y="8"/>
                      <a:pt x="454" y="10"/>
                    </a:cubicBezTo>
                    <a:cubicBezTo>
                      <a:pt x="451" y="8"/>
                      <a:pt x="448" y="11"/>
                      <a:pt x="444" y="10"/>
                    </a:cubicBezTo>
                    <a:cubicBezTo>
                      <a:pt x="444" y="11"/>
                      <a:pt x="445" y="12"/>
                      <a:pt x="444" y="12"/>
                    </a:cubicBezTo>
                    <a:cubicBezTo>
                      <a:pt x="442" y="12"/>
                      <a:pt x="440" y="10"/>
                      <a:pt x="438" y="11"/>
                    </a:cubicBezTo>
                    <a:cubicBezTo>
                      <a:pt x="440" y="12"/>
                      <a:pt x="436" y="14"/>
                      <a:pt x="435" y="15"/>
                    </a:cubicBezTo>
                    <a:cubicBezTo>
                      <a:pt x="432" y="12"/>
                      <a:pt x="429" y="17"/>
                      <a:pt x="426" y="14"/>
                    </a:cubicBezTo>
                    <a:cubicBezTo>
                      <a:pt x="424" y="11"/>
                      <a:pt x="431" y="11"/>
                      <a:pt x="432" y="10"/>
                    </a:cubicBezTo>
                    <a:cubicBezTo>
                      <a:pt x="431" y="10"/>
                      <a:pt x="430" y="8"/>
                      <a:pt x="431" y="7"/>
                    </a:cubicBezTo>
                    <a:cubicBezTo>
                      <a:pt x="429" y="6"/>
                      <a:pt x="428" y="8"/>
                      <a:pt x="425" y="7"/>
                    </a:cubicBezTo>
                    <a:cubicBezTo>
                      <a:pt x="426" y="7"/>
                      <a:pt x="426" y="7"/>
                      <a:pt x="426" y="7"/>
                    </a:cubicBezTo>
                    <a:cubicBezTo>
                      <a:pt x="426" y="8"/>
                      <a:pt x="426" y="8"/>
                      <a:pt x="427" y="8"/>
                    </a:cubicBezTo>
                    <a:cubicBezTo>
                      <a:pt x="427" y="8"/>
                      <a:pt x="431" y="8"/>
                      <a:pt x="429" y="9"/>
                    </a:cubicBezTo>
                    <a:cubicBezTo>
                      <a:pt x="427" y="9"/>
                      <a:pt x="425" y="10"/>
                      <a:pt x="423" y="9"/>
                    </a:cubicBezTo>
                    <a:cubicBezTo>
                      <a:pt x="422" y="9"/>
                      <a:pt x="423" y="6"/>
                      <a:pt x="421" y="7"/>
                    </a:cubicBezTo>
                    <a:cubicBezTo>
                      <a:pt x="420" y="13"/>
                      <a:pt x="412" y="8"/>
                      <a:pt x="408" y="10"/>
                    </a:cubicBezTo>
                    <a:cubicBezTo>
                      <a:pt x="406" y="9"/>
                      <a:pt x="401" y="9"/>
                      <a:pt x="404" y="6"/>
                    </a:cubicBezTo>
                    <a:cubicBezTo>
                      <a:pt x="403" y="6"/>
                      <a:pt x="403" y="6"/>
                      <a:pt x="403" y="6"/>
                    </a:cubicBezTo>
                    <a:cubicBezTo>
                      <a:pt x="401" y="7"/>
                      <a:pt x="401" y="7"/>
                      <a:pt x="401" y="8"/>
                    </a:cubicBezTo>
                    <a:cubicBezTo>
                      <a:pt x="398" y="10"/>
                      <a:pt x="398" y="6"/>
                      <a:pt x="396" y="6"/>
                    </a:cubicBezTo>
                    <a:cubicBezTo>
                      <a:pt x="395" y="8"/>
                      <a:pt x="394" y="6"/>
                      <a:pt x="393" y="7"/>
                    </a:cubicBezTo>
                    <a:cubicBezTo>
                      <a:pt x="393" y="8"/>
                      <a:pt x="395" y="9"/>
                      <a:pt x="393" y="10"/>
                    </a:cubicBezTo>
                    <a:cubicBezTo>
                      <a:pt x="390" y="12"/>
                      <a:pt x="384" y="13"/>
                      <a:pt x="382" y="9"/>
                    </a:cubicBezTo>
                    <a:cubicBezTo>
                      <a:pt x="380" y="9"/>
                      <a:pt x="377" y="9"/>
                      <a:pt x="376" y="10"/>
                    </a:cubicBezTo>
                    <a:cubicBezTo>
                      <a:pt x="371" y="10"/>
                      <a:pt x="366" y="8"/>
                      <a:pt x="363" y="11"/>
                    </a:cubicBezTo>
                    <a:cubicBezTo>
                      <a:pt x="363" y="11"/>
                      <a:pt x="362" y="10"/>
                      <a:pt x="362" y="10"/>
                    </a:cubicBezTo>
                    <a:cubicBezTo>
                      <a:pt x="358" y="12"/>
                      <a:pt x="358" y="7"/>
                      <a:pt x="354" y="8"/>
                    </a:cubicBezTo>
                    <a:cubicBezTo>
                      <a:pt x="354" y="8"/>
                      <a:pt x="354" y="8"/>
                      <a:pt x="354" y="8"/>
                    </a:cubicBezTo>
                    <a:cubicBezTo>
                      <a:pt x="355" y="9"/>
                      <a:pt x="356" y="9"/>
                      <a:pt x="357" y="9"/>
                    </a:cubicBezTo>
                    <a:cubicBezTo>
                      <a:pt x="357" y="13"/>
                      <a:pt x="364" y="10"/>
                      <a:pt x="363" y="13"/>
                    </a:cubicBezTo>
                    <a:cubicBezTo>
                      <a:pt x="359" y="14"/>
                      <a:pt x="357" y="12"/>
                      <a:pt x="353" y="11"/>
                    </a:cubicBezTo>
                    <a:cubicBezTo>
                      <a:pt x="352" y="11"/>
                      <a:pt x="348" y="11"/>
                      <a:pt x="346" y="13"/>
                    </a:cubicBezTo>
                    <a:cubicBezTo>
                      <a:pt x="346" y="12"/>
                      <a:pt x="345" y="10"/>
                      <a:pt x="343" y="9"/>
                    </a:cubicBezTo>
                    <a:cubicBezTo>
                      <a:pt x="344" y="8"/>
                      <a:pt x="344" y="8"/>
                      <a:pt x="344" y="8"/>
                    </a:cubicBezTo>
                    <a:cubicBezTo>
                      <a:pt x="339" y="8"/>
                      <a:pt x="335" y="7"/>
                      <a:pt x="330" y="8"/>
                    </a:cubicBezTo>
                    <a:cubicBezTo>
                      <a:pt x="330" y="10"/>
                      <a:pt x="333" y="9"/>
                      <a:pt x="334" y="10"/>
                    </a:cubicBezTo>
                    <a:cubicBezTo>
                      <a:pt x="333" y="11"/>
                      <a:pt x="333" y="11"/>
                      <a:pt x="333" y="11"/>
                    </a:cubicBezTo>
                    <a:cubicBezTo>
                      <a:pt x="331" y="10"/>
                      <a:pt x="329" y="10"/>
                      <a:pt x="328" y="8"/>
                    </a:cubicBezTo>
                    <a:cubicBezTo>
                      <a:pt x="326" y="9"/>
                      <a:pt x="325" y="8"/>
                      <a:pt x="324" y="9"/>
                    </a:cubicBezTo>
                    <a:cubicBezTo>
                      <a:pt x="325" y="9"/>
                      <a:pt x="325" y="9"/>
                      <a:pt x="325" y="9"/>
                    </a:cubicBezTo>
                    <a:cubicBezTo>
                      <a:pt x="324" y="10"/>
                      <a:pt x="324" y="10"/>
                      <a:pt x="324" y="10"/>
                    </a:cubicBezTo>
                    <a:cubicBezTo>
                      <a:pt x="321" y="8"/>
                      <a:pt x="317" y="7"/>
                      <a:pt x="315" y="10"/>
                    </a:cubicBezTo>
                    <a:cubicBezTo>
                      <a:pt x="313" y="8"/>
                      <a:pt x="310" y="12"/>
                      <a:pt x="308" y="10"/>
                    </a:cubicBezTo>
                    <a:cubicBezTo>
                      <a:pt x="306" y="14"/>
                      <a:pt x="299" y="11"/>
                      <a:pt x="295" y="11"/>
                    </a:cubicBezTo>
                    <a:cubicBezTo>
                      <a:pt x="295" y="9"/>
                      <a:pt x="291" y="9"/>
                      <a:pt x="289" y="9"/>
                    </a:cubicBezTo>
                    <a:cubicBezTo>
                      <a:pt x="291" y="11"/>
                      <a:pt x="291" y="11"/>
                      <a:pt x="291" y="11"/>
                    </a:cubicBezTo>
                    <a:cubicBezTo>
                      <a:pt x="287" y="13"/>
                      <a:pt x="287" y="7"/>
                      <a:pt x="283" y="9"/>
                    </a:cubicBezTo>
                    <a:cubicBezTo>
                      <a:pt x="285" y="11"/>
                      <a:pt x="285" y="11"/>
                      <a:pt x="285" y="11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2" y="11"/>
                      <a:pt x="281" y="10"/>
                      <a:pt x="280" y="9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79" y="13"/>
                      <a:pt x="276" y="14"/>
                      <a:pt x="273" y="14"/>
                    </a:cubicBezTo>
                    <a:cubicBezTo>
                      <a:pt x="272" y="13"/>
                      <a:pt x="270" y="12"/>
                      <a:pt x="269" y="11"/>
                    </a:cubicBezTo>
                    <a:cubicBezTo>
                      <a:pt x="269" y="6"/>
                      <a:pt x="262" y="6"/>
                      <a:pt x="259" y="7"/>
                    </a:cubicBezTo>
                    <a:cubicBezTo>
                      <a:pt x="259" y="7"/>
                      <a:pt x="260" y="7"/>
                      <a:pt x="261" y="7"/>
                    </a:cubicBezTo>
                    <a:cubicBezTo>
                      <a:pt x="261" y="7"/>
                      <a:pt x="261" y="8"/>
                      <a:pt x="260" y="8"/>
                    </a:cubicBezTo>
                    <a:cubicBezTo>
                      <a:pt x="259" y="10"/>
                      <a:pt x="256" y="10"/>
                      <a:pt x="254" y="9"/>
                    </a:cubicBezTo>
                    <a:cubicBezTo>
                      <a:pt x="249" y="13"/>
                      <a:pt x="245" y="8"/>
                      <a:pt x="239" y="9"/>
                    </a:cubicBezTo>
                    <a:cubicBezTo>
                      <a:pt x="236" y="8"/>
                      <a:pt x="233" y="10"/>
                      <a:pt x="232" y="12"/>
                    </a:cubicBezTo>
                    <a:cubicBezTo>
                      <a:pt x="228" y="13"/>
                      <a:pt x="226" y="12"/>
                      <a:pt x="225" y="9"/>
                    </a:cubicBezTo>
                    <a:cubicBezTo>
                      <a:pt x="222" y="9"/>
                      <a:pt x="220" y="9"/>
                      <a:pt x="217" y="11"/>
                    </a:cubicBezTo>
                    <a:cubicBezTo>
                      <a:pt x="216" y="12"/>
                      <a:pt x="213" y="11"/>
                      <a:pt x="213" y="9"/>
                    </a:cubicBezTo>
                    <a:cubicBezTo>
                      <a:pt x="206" y="6"/>
                      <a:pt x="199" y="9"/>
                      <a:pt x="191" y="8"/>
                    </a:cubicBezTo>
                    <a:cubicBezTo>
                      <a:pt x="188" y="6"/>
                      <a:pt x="188" y="6"/>
                      <a:pt x="188" y="6"/>
                    </a:cubicBezTo>
                    <a:cubicBezTo>
                      <a:pt x="183" y="7"/>
                      <a:pt x="178" y="2"/>
                      <a:pt x="173" y="5"/>
                    </a:cubicBezTo>
                    <a:cubicBezTo>
                      <a:pt x="171" y="2"/>
                      <a:pt x="167" y="6"/>
                      <a:pt x="166" y="3"/>
                    </a:cubicBezTo>
                    <a:cubicBezTo>
                      <a:pt x="150" y="2"/>
                      <a:pt x="132" y="0"/>
                      <a:pt x="116" y="1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3" y="0"/>
                      <a:pt x="111" y="3"/>
                      <a:pt x="109" y="2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94" y="1"/>
                      <a:pt x="80" y="2"/>
                      <a:pt x="66" y="3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44" y="5"/>
                      <a:pt x="24" y="12"/>
                      <a:pt x="7" y="19"/>
                    </a:cubicBezTo>
                    <a:cubicBezTo>
                      <a:pt x="12" y="18"/>
                      <a:pt x="12" y="23"/>
                      <a:pt x="16" y="20"/>
                    </a:cubicBezTo>
                    <a:cubicBezTo>
                      <a:pt x="19" y="21"/>
                      <a:pt x="25" y="19"/>
                      <a:pt x="24" y="23"/>
                    </a:cubicBezTo>
                    <a:cubicBezTo>
                      <a:pt x="16" y="24"/>
                      <a:pt x="10" y="27"/>
                      <a:pt x="2" y="27"/>
                    </a:cubicBezTo>
                    <a:cubicBezTo>
                      <a:pt x="5" y="29"/>
                      <a:pt x="10" y="29"/>
                      <a:pt x="12" y="30"/>
                    </a:cubicBezTo>
                    <a:cubicBezTo>
                      <a:pt x="26" y="29"/>
                      <a:pt x="39" y="27"/>
                      <a:pt x="52" y="29"/>
                    </a:cubicBezTo>
                    <a:cubicBezTo>
                      <a:pt x="39" y="31"/>
                      <a:pt x="26" y="29"/>
                      <a:pt x="15" y="36"/>
                    </a:cubicBezTo>
                    <a:cubicBezTo>
                      <a:pt x="13" y="34"/>
                      <a:pt x="11" y="36"/>
                      <a:pt x="10" y="37"/>
                    </a:cubicBezTo>
                    <a:cubicBezTo>
                      <a:pt x="13" y="36"/>
                      <a:pt x="14" y="37"/>
                      <a:pt x="15" y="38"/>
                    </a:cubicBezTo>
                    <a:cubicBezTo>
                      <a:pt x="18" y="35"/>
                      <a:pt x="19" y="40"/>
                      <a:pt x="21" y="40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5" y="43"/>
                      <a:pt x="21" y="42"/>
                      <a:pt x="26" y="44"/>
                    </a:cubicBezTo>
                    <a:cubicBezTo>
                      <a:pt x="22" y="47"/>
                      <a:pt x="17" y="47"/>
                      <a:pt x="12" y="48"/>
                    </a:cubicBezTo>
                    <a:cubicBezTo>
                      <a:pt x="14" y="50"/>
                      <a:pt x="18" y="49"/>
                      <a:pt x="20" y="51"/>
                    </a:cubicBezTo>
                    <a:cubicBezTo>
                      <a:pt x="18" y="51"/>
                      <a:pt x="17" y="52"/>
                      <a:pt x="16" y="51"/>
                    </a:cubicBezTo>
                    <a:cubicBezTo>
                      <a:pt x="11" y="51"/>
                      <a:pt x="7" y="55"/>
                      <a:pt x="5" y="52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58"/>
                      <a:pt x="18" y="53"/>
                      <a:pt x="23" y="56"/>
                    </a:cubicBezTo>
                    <a:cubicBezTo>
                      <a:pt x="20" y="57"/>
                      <a:pt x="16" y="58"/>
                      <a:pt x="13" y="58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5" y="61"/>
                      <a:pt x="14" y="60"/>
                      <a:pt x="13" y="61"/>
                    </a:cubicBezTo>
                    <a:cubicBezTo>
                      <a:pt x="18" y="63"/>
                      <a:pt x="25" y="60"/>
                      <a:pt x="28" y="64"/>
                    </a:cubicBezTo>
                    <a:cubicBezTo>
                      <a:pt x="22" y="66"/>
                      <a:pt x="13" y="64"/>
                      <a:pt x="11" y="67"/>
                    </a:cubicBezTo>
                    <a:cubicBezTo>
                      <a:pt x="13" y="69"/>
                      <a:pt x="18" y="68"/>
                      <a:pt x="19" y="70"/>
                    </a:cubicBezTo>
                    <a:cubicBezTo>
                      <a:pt x="16" y="71"/>
                      <a:pt x="12" y="71"/>
                      <a:pt x="8" y="72"/>
                    </a:cubicBezTo>
                    <a:cubicBezTo>
                      <a:pt x="8" y="73"/>
                      <a:pt x="11" y="73"/>
                      <a:pt x="13" y="74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6" y="77"/>
                      <a:pt x="22" y="78"/>
                      <a:pt x="26" y="79"/>
                    </a:cubicBezTo>
                    <a:cubicBezTo>
                      <a:pt x="24" y="80"/>
                      <a:pt x="20" y="79"/>
                      <a:pt x="18" y="80"/>
                    </a:cubicBezTo>
                    <a:cubicBezTo>
                      <a:pt x="20" y="84"/>
                      <a:pt x="25" y="80"/>
                      <a:pt x="28" y="82"/>
                    </a:cubicBezTo>
                    <a:cubicBezTo>
                      <a:pt x="25" y="85"/>
                      <a:pt x="19" y="83"/>
                      <a:pt x="15" y="84"/>
                    </a:cubicBezTo>
                    <a:cubicBezTo>
                      <a:pt x="19" y="85"/>
                      <a:pt x="26" y="84"/>
                      <a:pt x="30" y="86"/>
                    </a:cubicBezTo>
                    <a:cubicBezTo>
                      <a:pt x="23" y="88"/>
                      <a:pt x="14" y="84"/>
                      <a:pt x="9" y="88"/>
                    </a:cubicBezTo>
                    <a:cubicBezTo>
                      <a:pt x="9" y="90"/>
                      <a:pt x="13" y="89"/>
                      <a:pt x="15" y="90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4" y="94"/>
                      <a:pt x="13" y="94"/>
                      <a:pt x="12" y="94"/>
                    </a:cubicBezTo>
                    <a:cubicBezTo>
                      <a:pt x="11" y="96"/>
                      <a:pt x="11" y="97"/>
                      <a:pt x="12" y="98"/>
                    </a:cubicBezTo>
                    <a:cubicBezTo>
                      <a:pt x="11" y="100"/>
                      <a:pt x="10" y="98"/>
                      <a:pt x="8" y="99"/>
                    </a:cubicBezTo>
                    <a:cubicBezTo>
                      <a:pt x="9" y="101"/>
                      <a:pt x="12" y="101"/>
                      <a:pt x="15" y="101"/>
                    </a:cubicBezTo>
                    <a:cubicBezTo>
                      <a:pt x="17" y="102"/>
                      <a:pt x="19" y="104"/>
                      <a:pt x="19" y="106"/>
                    </a:cubicBezTo>
                    <a:cubicBezTo>
                      <a:pt x="22" y="106"/>
                      <a:pt x="24" y="105"/>
                      <a:pt x="27" y="106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1" y="111"/>
                      <a:pt x="14" y="106"/>
                      <a:pt x="13" y="111"/>
                    </a:cubicBezTo>
                    <a:cubicBezTo>
                      <a:pt x="16" y="112"/>
                      <a:pt x="20" y="109"/>
                      <a:pt x="23" y="111"/>
                    </a:cubicBezTo>
                    <a:cubicBezTo>
                      <a:pt x="21" y="115"/>
                      <a:pt x="14" y="112"/>
                      <a:pt x="10" y="113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1" y="117"/>
                      <a:pt x="10" y="115"/>
                      <a:pt x="8" y="116"/>
                    </a:cubicBezTo>
                    <a:cubicBezTo>
                      <a:pt x="8" y="117"/>
                      <a:pt x="10" y="118"/>
                      <a:pt x="8" y="119"/>
                    </a:cubicBezTo>
                    <a:cubicBezTo>
                      <a:pt x="13" y="120"/>
                      <a:pt x="13" y="120"/>
                      <a:pt x="13" y="120"/>
                    </a:cubicBezTo>
                    <a:cubicBezTo>
                      <a:pt x="10" y="121"/>
                      <a:pt x="7" y="120"/>
                      <a:pt x="3" y="121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6"/>
                      <a:pt x="7" y="124"/>
                      <a:pt x="6" y="126"/>
                    </a:cubicBezTo>
                    <a:cubicBezTo>
                      <a:pt x="7" y="128"/>
                      <a:pt x="12" y="126"/>
                      <a:pt x="15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8" y="129"/>
                      <a:pt x="8" y="134"/>
                      <a:pt x="2" y="133"/>
                    </a:cubicBezTo>
                    <a:cubicBezTo>
                      <a:pt x="2" y="133"/>
                      <a:pt x="3" y="134"/>
                      <a:pt x="4" y="134"/>
                    </a:cubicBezTo>
                    <a:cubicBezTo>
                      <a:pt x="6" y="133"/>
                      <a:pt x="9" y="134"/>
                      <a:pt x="8" y="132"/>
                    </a:cubicBezTo>
                    <a:cubicBezTo>
                      <a:pt x="10" y="131"/>
                      <a:pt x="12" y="132"/>
                      <a:pt x="14" y="132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14" y="137"/>
                      <a:pt x="5" y="140"/>
                      <a:pt x="11" y="142"/>
                    </a:cubicBezTo>
                    <a:cubicBezTo>
                      <a:pt x="8" y="143"/>
                      <a:pt x="4" y="142"/>
                      <a:pt x="2" y="144"/>
                    </a:cubicBezTo>
                    <a:cubicBezTo>
                      <a:pt x="4" y="145"/>
                      <a:pt x="5" y="145"/>
                      <a:pt x="6" y="146"/>
                    </a:cubicBezTo>
                    <a:cubicBezTo>
                      <a:pt x="4" y="148"/>
                      <a:pt x="4" y="148"/>
                      <a:pt x="4" y="148"/>
                    </a:cubicBezTo>
                    <a:cubicBezTo>
                      <a:pt x="6" y="148"/>
                      <a:pt x="9" y="148"/>
                      <a:pt x="10" y="150"/>
                    </a:cubicBezTo>
                    <a:cubicBezTo>
                      <a:pt x="14" y="151"/>
                      <a:pt x="16" y="154"/>
                      <a:pt x="19" y="154"/>
                    </a:cubicBezTo>
                    <a:cubicBezTo>
                      <a:pt x="18" y="159"/>
                      <a:pt x="9" y="154"/>
                      <a:pt x="7" y="158"/>
                    </a:cubicBezTo>
                    <a:cubicBezTo>
                      <a:pt x="11" y="162"/>
                      <a:pt x="18" y="161"/>
                      <a:pt x="24" y="163"/>
                    </a:cubicBezTo>
                    <a:cubicBezTo>
                      <a:pt x="29" y="162"/>
                      <a:pt x="35" y="161"/>
                      <a:pt x="39" y="164"/>
                    </a:cubicBezTo>
                    <a:cubicBezTo>
                      <a:pt x="26" y="165"/>
                      <a:pt x="26" y="165"/>
                      <a:pt x="26" y="165"/>
                    </a:cubicBezTo>
                    <a:cubicBezTo>
                      <a:pt x="21" y="161"/>
                      <a:pt x="17" y="167"/>
                      <a:pt x="13" y="165"/>
                    </a:cubicBezTo>
                    <a:cubicBezTo>
                      <a:pt x="11" y="166"/>
                      <a:pt x="6" y="165"/>
                      <a:pt x="6" y="168"/>
                    </a:cubicBezTo>
                    <a:cubicBezTo>
                      <a:pt x="12" y="171"/>
                      <a:pt x="12" y="171"/>
                      <a:pt x="12" y="171"/>
                    </a:cubicBezTo>
                    <a:cubicBezTo>
                      <a:pt x="12" y="172"/>
                      <a:pt x="9" y="172"/>
                      <a:pt x="9" y="172"/>
                    </a:cubicBezTo>
                    <a:cubicBezTo>
                      <a:pt x="12" y="175"/>
                      <a:pt x="17" y="175"/>
                      <a:pt x="21" y="176"/>
                    </a:cubicBezTo>
                    <a:cubicBezTo>
                      <a:pt x="19" y="179"/>
                      <a:pt x="13" y="179"/>
                      <a:pt x="8" y="180"/>
                    </a:cubicBezTo>
                    <a:cubicBezTo>
                      <a:pt x="6" y="183"/>
                      <a:pt x="11" y="182"/>
                      <a:pt x="13" y="184"/>
                    </a:cubicBezTo>
                    <a:cubicBezTo>
                      <a:pt x="6" y="184"/>
                      <a:pt x="12" y="190"/>
                      <a:pt x="7" y="190"/>
                    </a:cubicBezTo>
                    <a:cubicBezTo>
                      <a:pt x="8" y="191"/>
                      <a:pt x="9" y="191"/>
                      <a:pt x="9" y="192"/>
                    </a:cubicBezTo>
                    <a:cubicBezTo>
                      <a:pt x="8" y="192"/>
                      <a:pt x="8" y="192"/>
                      <a:pt x="7" y="192"/>
                    </a:cubicBezTo>
                    <a:cubicBezTo>
                      <a:pt x="0" y="194"/>
                      <a:pt x="11" y="195"/>
                      <a:pt x="10" y="196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11" y="200"/>
                      <a:pt x="5" y="203"/>
                      <a:pt x="10" y="205"/>
                    </a:cubicBezTo>
                    <a:cubicBezTo>
                      <a:pt x="10" y="207"/>
                      <a:pt x="7" y="206"/>
                      <a:pt x="7" y="206"/>
                    </a:cubicBezTo>
                    <a:cubicBezTo>
                      <a:pt x="4" y="209"/>
                      <a:pt x="7" y="212"/>
                      <a:pt x="10" y="214"/>
                    </a:cubicBezTo>
                    <a:cubicBezTo>
                      <a:pt x="13" y="216"/>
                      <a:pt x="6" y="217"/>
                      <a:pt x="10" y="219"/>
                    </a:cubicBezTo>
                    <a:cubicBezTo>
                      <a:pt x="9" y="220"/>
                      <a:pt x="8" y="221"/>
                      <a:pt x="7" y="221"/>
                    </a:cubicBezTo>
                    <a:cubicBezTo>
                      <a:pt x="5" y="223"/>
                      <a:pt x="10" y="223"/>
                      <a:pt x="10" y="225"/>
                    </a:cubicBezTo>
                    <a:cubicBezTo>
                      <a:pt x="6" y="228"/>
                      <a:pt x="14" y="227"/>
                      <a:pt x="11" y="231"/>
                    </a:cubicBezTo>
                    <a:cubicBezTo>
                      <a:pt x="19" y="233"/>
                      <a:pt x="7" y="236"/>
                      <a:pt x="16" y="239"/>
                    </a:cubicBezTo>
                    <a:cubicBezTo>
                      <a:pt x="18" y="240"/>
                      <a:pt x="16" y="243"/>
                      <a:pt x="13" y="244"/>
                    </a:cubicBezTo>
                    <a:cubicBezTo>
                      <a:pt x="16" y="246"/>
                      <a:pt x="18" y="249"/>
                      <a:pt x="17" y="252"/>
                    </a:cubicBezTo>
                    <a:cubicBezTo>
                      <a:pt x="20" y="253"/>
                      <a:pt x="15" y="256"/>
                      <a:pt x="20" y="258"/>
                    </a:cubicBezTo>
                    <a:cubicBezTo>
                      <a:pt x="34" y="263"/>
                      <a:pt x="48" y="264"/>
                      <a:pt x="64" y="263"/>
                    </a:cubicBezTo>
                    <a:cubicBezTo>
                      <a:pt x="72" y="261"/>
                      <a:pt x="78" y="263"/>
                      <a:pt x="85" y="261"/>
                    </a:cubicBezTo>
                    <a:cubicBezTo>
                      <a:pt x="112" y="261"/>
                      <a:pt x="138" y="263"/>
                      <a:pt x="165" y="267"/>
                    </a:cubicBezTo>
                    <a:cubicBezTo>
                      <a:pt x="169" y="268"/>
                      <a:pt x="174" y="271"/>
                      <a:pt x="177" y="268"/>
                    </a:cubicBezTo>
                    <a:cubicBezTo>
                      <a:pt x="180" y="269"/>
                      <a:pt x="185" y="270"/>
                      <a:pt x="189" y="270"/>
                    </a:cubicBezTo>
                    <a:cubicBezTo>
                      <a:pt x="192" y="271"/>
                      <a:pt x="193" y="268"/>
                      <a:pt x="195" y="270"/>
                    </a:cubicBezTo>
                    <a:cubicBezTo>
                      <a:pt x="215" y="268"/>
                      <a:pt x="235" y="273"/>
                      <a:pt x="256" y="274"/>
                    </a:cubicBezTo>
                    <a:cubicBezTo>
                      <a:pt x="261" y="274"/>
                      <a:pt x="267" y="275"/>
                      <a:pt x="272" y="273"/>
                    </a:cubicBezTo>
                    <a:cubicBezTo>
                      <a:pt x="279" y="276"/>
                      <a:pt x="289" y="272"/>
                      <a:pt x="296" y="273"/>
                    </a:cubicBezTo>
                    <a:cubicBezTo>
                      <a:pt x="306" y="273"/>
                      <a:pt x="314" y="274"/>
                      <a:pt x="324" y="273"/>
                    </a:cubicBezTo>
                    <a:cubicBezTo>
                      <a:pt x="327" y="273"/>
                      <a:pt x="328" y="272"/>
                      <a:pt x="331" y="272"/>
                    </a:cubicBezTo>
                    <a:cubicBezTo>
                      <a:pt x="335" y="274"/>
                      <a:pt x="340" y="272"/>
                      <a:pt x="344" y="273"/>
                    </a:cubicBezTo>
                    <a:cubicBezTo>
                      <a:pt x="347" y="270"/>
                      <a:pt x="352" y="273"/>
                      <a:pt x="355" y="271"/>
                    </a:cubicBezTo>
                    <a:cubicBezTo>
                      <a:pt x="377" y="271"/>
                      <a:pt x="402" y="275"/>
                      <a:pt x="423" y="273"/>
                    </a:cubicBezTo>
                    <a:cubicBezTo>
                      <a:pt x="427" y="273"/>
                      <a:pt x="431" y="272"/>
                      <a:pt x="434" y="271"/>
                    </a:cubicBezTo>
                    <a:cubicBezTo>
                      <a:pt x="434" y="272"/>
                      <a:pt x="434" y="272"/>
                      <a:pt x="434" y="272"/>
                    </a:cubicBezTo>
                    <a:cubicBezTo>
                      <a:pt x="443" y="273"/>
                      <a:pt x="450" y="273"/>
                      <a:pt x="461" y="273"/>
                    </a:cubicBezTo>
                    <a:cubicBezTo>
                      <a:pt x="464" y="270"/>
                      <a:pt x="470" y="275"/>
                      <a:pt x="473" y="271"/>
                    </a:cubicBezTo>
                    <a:cubicBezTo>
                      <a:pt x="475" y="273"/>
                      <a:pt x="475" y="273"/>
                      <a:pt x="475" y="273"/>
                    </a:cubicBezTo>
                    <a:cubicBezTo>
                      <a:pt x="483" y="274"/>
                      <a:pt x="491" y="273"/>
                      <a:pt x="500" y="274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507" y="277"/>
                      <a:pt x="513" y="270"/>
                      <a:pt x="519" y="273"/>
                    </a:cubicBezTo>
                    <a:cubicBezTo>
                      <a:pt x="523" y="273"/>
                      <a:pt x="526" y="272"/>
                      <a:pt x="530" y="272"/>
                    </a:cubicBezTo>
                    <a:cubicBezTo>
                      <a:pt x="535" y="274"/>
                      <a:pt x="539" y="271"/>
                      <a:pt x="544" y="272"/>
                    </a:cubicBezTo>
                    <a:cubicBezTo>
                      <a:pt x="552" y="275"/>
                      <a:pt x="562" y="271"/>
                      <a:pt x="570" y="273"/>
                    </a:cubicBezTo>
                    <a:cubicBezTo>
                      <a:pt x="577" y="272"/>
                      <a:pt x="583" y="274"/>
                      <a:pt x="590" y="273"/>
                    </a:cubicBezTo>
                    <a:cubicBezTo>
                      <a:pt x="597" y="274"/>
                      <a:pt x="606" y="274"/>
                      <a:pt x="611" y="272"/>
                    </a:cubicBezTo>
                    <a:cubicBezTo>
                      <a:pt x="599" y="271"/>
                      <a:pt x="588" y="272"/>
                      <a:pt x="577" y="270"/>
                    </a:cubicBezTo>
                    <a:cubicBezTo>
                      <a:pt x="575" y="271"/>
                      <a:pt x="574" y="271"/>
                      <a:pt x="572" y="270"/>
                    </a:cubicBezTo>
                    <a:cubicBezTo>
                      <a:pt x="567" y="272"/>
                      <a:pt x="562" y="269"/>
                      <a:pt x="557" y="271"/>
                    </a:cubicBezTo>
                    <a:cubicBezTo>
                      <a:pt x="552" y="268"/>
                      <a:pt x="544" y="273"/>
                      <a:pt x="538" y="270"/>
                    </a:cubicBezTo>
                    <a:cubicBezTo>
                      <a:pt x="539" y="268"/>
                      <a:pt x="541" y="268"/>
                      <a:pt x="542" y="269"/>
                    </a:cubicBezTo>
                    <a:cubicBezTo>
                      <a:pt x="542" y="265"/>
                      <a:pt x="550" y="268"/>
                      <a:pt x="553" y="267"/>
                    </a:cubicBezTo>
                    <a:cubicBezTo>
                      <a:pt x="558" y="264"/>
                      <a:pt x="563" y="266"/>
                      <a:pt x="568" y="264"/>
                    </a:cubicBezTo>
                    <a:cubicBezTo>
                      <a:pt x="571" y="263"/>
                      <a:pt x="570" y="260"/>
                      <a:pt x="568" y="260"/>
                    </a:cubicBezTo>
                    <a:cubicBezTo>
                      <a:pt x="570" y="259"/>
                      <a:pt x="572" y="257"/>
                      <a:pt x="574" y="260"/>
                    </a:cubicBezTo>
                    <a:cubicBezTo>
                      <a:pt x="574" y="261"/>
                      <a:pt x="574" y="263"/>
                      <a:pt x="572" y="264"/>
                    </a:cubicBezTo>
                    <a:cubicBezTo>
                      <a:pt x="575" y="267"/>
                      <a:pt x="579" y="264"/>
                      <a:pt x="582" y="265"/>
                    </a:cubicBezTo>
                    <a:cubicBezTo>
                      <a:pt x="587" y="265"/>
                      <a:pt x="585" y="262"/>
                      <a:pt x="585" y="259"/>
                    </a:cubicBezTo>
                    <a:cubicBezTo>
                      <a:pt x="587" y="259"/>
                      <a:pt x="587" y="259"/>
                      <a:pt x="587" y="259"/>
                    </a:cubicBezTo>
                    <a:cubicBezTo>
                      <a:pt x="585" y="259"/>
                      <a:pt x="586" y="258"/>
                      <a:pt x="587" y="258"/>
                    </a:cubicBezTo>
                    <a:cubicBezTo>
                      <a:pt x="589" y="259"/>
                      <a:pt x="589" y="260"/>
                      <a:pt x="591" y="260"/>
                    </a:cubicBezTo>
                    <a:cubicBezTo>
                      <a:pt x="590" y="258"/>
                      <a:pt x="590" y="258"/>
                      <a:pt x="590" y="258"/>
                    </a:cubicBezTo>
                    <a:cubicBezTo>
                      <a:pt x="591" y="257"/>
                      <a:pt x="591" y="257"/>
                      <a:pt x="591" y="257"/>
                    </a:cubicBezTo>
                    <a:cubicBezTo>
                      <a:pt x="594" y="258"/>
                      <a:pt x="591" y="260"/>
                      <a:pt x="593" y="261"/>
                    </a:cubicBezTo>
                    <a:cubicBezTo>
                      <a:pt x="592" y="263"/>
                      <a:pt x="591" y="261"/>
                      <a:pt x="590" y="260"/>
                    </a:cubicBezTo>
                    <a:cubicBezTo>
                      <a:pt x="587" y="262"/>
                      <a:pt x="586" y="261"/>
                      <a:pt x="587" y="263"/>
                    </a:cubicBezTo>
                    <a:cubicBezTo>
                      <a:pt x="589" y="265"/>
                      <a:pt x="591" y="263"/>
                      <a:pt x="592" y="262"/>
                    </a:cubicBezTo>
                    <a:cubicBezTo>
                      <a:pt x="594" y="263"/>
                      <a:pt x="590" y="264"/>
                      <a:pt x="593" y="265"/>
                    </a:cubicBezTo>
                    <a:cubicBezTo>
                      <a:pt x="595" y="264"/>
                      <a:pt x="598" y="264"/>
                      <a:pt x="598" y="266"/>
                    </a:cubicBezTo>
                    <a:cubicBezTo>
                      <a:pt x="605" y="265"/>
                      <a:pt x="611" y="262"/>
                      <a:pt x="617" y="264"/>
                    </a:cubicBezTo>
                    <a:cubicBezTo>
                      <a:pt x="620" y="262"/>
                      <a:pt x="624" y="263"/>
                      <a:pt x="626" y="260"/>
                    </a:cubicBezTo>
                    <a:cubicBezTo>
                      <a:pt x="622" y="259"/>
                      <a:pt x="622" y="259"/>
                      <a:pt x="622" y="259"/>
                    </a:cubicBezTo>
                    <a:cubicBezTo>
                      <a:pt x="622" y="258"/>
                      <a:pt x="623" y="257"/>
                      <a:pt x="623" y="257"/>
                    </a:cubicBezTo>
                    <a:cubicBezTo>
                      <a:pt x="629" y="257"/>
                      <a:pt x="625" y="262"/>
                      <a:pt x="626" y="263"/>
                    </a:cubicBezTo>
                    <a:cubicBezTo>
                      <a:pt x="633" y="259"/>
                      <a:pt x="633" y="259"/>
                      <a:pt x="633" y="259"/>
                    </a:cubicBezTo>
                    <a:cubicBezTo>
                      <a:pt x="634" y="258"/>
                      <a:pt x="631" y="257"/>
                      <a:pt x="632" y="256"/>
                    </a:cubicBezTo>
                    <a:cubicBezTo>
                      <a:pt x="635" y="255"/>
                      <a:pt x="632" y="257"/>
                      <a:pt x="635" y="257"/>
                    </a:cubicBezTo>
                    <a:cubicBezTo>
                      <a:pt x="635" y="257"/>
                      <a:pt x="635" y="256"/>
                      <a:pt x="635" y="256"/>
                    </a:cubicBezTo>
                    <a:cubicBezTo>
                      <a:pt x="633" y="256"/>
                      <a:pt x="634" y="254"/>
                      <a:pt x="633" y="254"/>
                    </a:cubicBezTo>
                    <a:cubicBezTo>
                      <a:pt x="633" y="252"/>
                      <a:pt x="636" y="251"/>
                      <a:pt x="637" y="250"/>
                    </a:cubicBezTo>
                    <a:cubicBezTo>
                      <a:pt x="631" y="247"/>
                      <a:pt x="635" y="243"/>
                      <a:pt x="634" y="240"/>
                    </a:cubicBezTo>
                    <a:cubicBezTo>
                      <a:pt x="624" y="245"/>
                      <a:pt x="611" y="247"/>
                      <a:pt x="600" y="246"/>
                    </a:cubicBezTo>
                    <a:cubicBezTo>
                      <a:pt x="596" y="247"/>
                      <a:pt x="591" y="244"/>
                      <a:pt x="587" y="246"/>
                    </a:cubicBezTo>
                    <a:cubicBezTo>
                      <a:pt x="574" y="245"/>
                      <a:pt x="564" y="246"/>
                      <a:pt x="552" y="244"/>
                    </a:cubicBezTo>
                    <a:cubicBezTo>
                      <a:pt x="549" y="243"/>
                      <a:pt x="546" y="246"/>
                      <a:pt x="544" y="244"/>
                    </a:cubicBezTo>
                    <a:cubicBezTo>
                      <a:pt x="545" y="240"/>
                      <a:pt x="549" y="244"/>
                      <a:pt x="552" y="241"/>
                    </a:cubicBezTo>
                    <a:cubicBezTo>
                      <a:pt x="553" y="241"/>
                      <a:pt x="556" y="241"/>
                      <a:pt x="555" y="243"/>
                    </a:cubicBezTo>
                    <a:cubicBezTo>
                      <a:pt x="559" y="241"/>
                      <a:pt x="566" y="242"/>
                      <a:pt x="570" y="242"/>
                    </a:cubicBezTo>
                    <a:cubicBezTo>
                      <a:pt x="578" y="245"/>
                      <a:pt x="587" y="239"/>
                      <a:pt x="593" y="244"/>
                    </a:cubicBezTo>
                    <a:cubicBezTo>
                      <a:pt x="594" y="244"/>
                      <a:pt x="593" y="243"/>
                      <a:pt x="594" y="243"/>
                    </a:cubicBezTo>
                    <a:cubicBezTo>
                      <a:pt x="605" y="243"/>
                      <a:pt x="615" y="241"/>
                      <a:pt x="626" y="241"/>
                    </a:cubicBezTo>
                    <a:cubicBezTo>
                      <a:pt x="623" y="237"/>
                      <a:pt x="634" y="237"/>
                      <a:pt x="632" y="232"/>
                    </a:cubicBezTo>
                    <a:cubicBezTo>
                      <a:pt x="628" y="225"/>
                      <a:pt x="622" y="235"/>
                      <a:pt x="617" y="233"/>
                    </a:cubicBezTo>
                    <a:cubicBezTo>
                      <a:pt x="616" y="234"/>
                      <a:pt x="613" y="233"/>
                      <a:pt x="615" y="235"/>
                    </a:cubicBezTo>
                    <a:cubicBezTo>
                      <a:pt x="615" y="235"/>
                      <a:pt x="615" y="235"/>
                      <a:pt x="616" y="235"/>
                    </a:cubicBezTo>
                    <a:cubicBezTo>
                      <a:pt x="620" y="235"/>
                      <a:pt x="625" y="233"/>
                      <a:pt x="629" y="232"/>
                    </a:cubicBezTo>
                    <a:cubicBezTo>
                      <a:pt x="627" y="236"/>
                      <a:pt x="622" y="234"/>
                      <a:pt x="619" y="237"/>
                    </a:cubicBezTo>
                    <a:cubicBezTo>
                      <a:pt x="616" y="237"/>
                      <a:pt x="613" y="238"/>
                      <a:pt x="611" y="237"/>
                    </a:cubicBezTo>
                    <a:cubicBezTo>
                      <a:pt x="611" y="235"/>
                      <a:pt x="611" y="235"/>
                      <a:pt x="611" y="235"/>
                    </a:cubicBezTo>
                    <a:cubicBezTo>
                      <a:pt x="609" y="235"/>
                      <a:pt x="606" y="235"/>
                      <a:pt x="606" y="234"/>
                    </a:cubicBezTo>
                    <a:cubicBezTo>
                      <a:pt x="602" y="238"/>
                      <a:pt x="597" y="232"/>
                      <a:pt x="593" y="235"/>
                    </a:cubicBezTo>
                    <a:cubicBezTo>
                      <a:pt x="592" y="236"/>
                      <a:pt x="597" y="237"/>
                      <a:pt x="594" y="238"/>
                    </a:cubicBezTo>
                    <a:cubicBezTo>
                      <a:pt x="593" y="238"/>
                      <a:pt x="591" y="238"/>
                      <a:pt x="589" y="237"/>
                    </a:cubicBezTo>
                    <a:cubicBezTo>
                      <a:pt x="592" y="231"/>
                      <a:pt x="582" y="237"/>
                      <a:pt x="580" y="233"/>
                    </a:cubicBezTo>
                    <a:cubicBezTo>
                      <a:pt x="581" y="231"/>
                      <a:pt x="583" y="233"/>
                      <a:pt x="585" y="232"/>
                    </a:cubicBezTo>
                    <a:cubicBezTo>
                      <a:pt x="585" y="228"/>
                      <a:pt x="590" y="231"/>
                      <a:pt x="593" y="230"/>
                    </a:cubicBezTo>
                    <a:cubicBezTo>
                      <a:pt x="594" y="230"/>
                      <a:pt x="596" y="231"/>
                      <a:pt x="595" y="232"/>
                    </a:cubicBezTo>
                    <a:cubicBezTo>
                      <a:pt x="596" y="232"/>
                      <a:pt x="596" y="232"/>
                      <a:pt x="596" y="232"/>
                    </a:cubicBezTo>
                    <a:cubicBezTo>
                      <a:pt x="597" y="231"/>
                      <a:pt x="597" y="229"/>
                      <a:pt x="598" y="227"/>
                    </a:cubicBezTo>
                    <a:cubicBezTo>
                      <a:pt x="601" y="226"/>
                      <a:pt x="606" y="227"/>
                      <a:pt x="608" y="228"/>
                    </a:cubicBezTo>
                    <a:cubicBezTo>
                      <a:pt x="607" y="228"/>
                      <a:pt x="606" y="228"/>
                      <a:pt x="606" y="228"/>
                    </a:cubicBezTo>
                    <a:cubicBezTo>
                      <a:pt x="604" y="231"/>
                      <a:pt x="609" y="229"/>
                      <a:pt x="608" y="231"/>
                    </a:cubicBezTo>
                    <a:cubicBezTo>
                      <a:pt x="610" y="230"/>
                      <a:pt x="611" y="232"/>
                      <a:pt x="613" y="231"/>
                    </a:cubicBezTo>
                    <a:cubicBezTo>
                      <a:pt x="616" y="228"/>
                      <a:pt x="610" y="227"/>
                      <a:pt x="613" y="224"/>
                    </a:cubicBezTo>
                    <a:cubicBezTo>
                      <a:pt x="610" y="224"/>
                      <a:pt x="614" y="220"/>
                      <a:pt x="610" y="221"/>
                    </a:cubicBezTo>
                    <a:cubicBezTo>
                      <a:pt x="610" y="221"/>
                      <a:pt x="610" y="222"/>
                      <a:pt x="610" y="223"/>
                    </a:cubicBezTo>
                    <a:cubicBezTo>
                      <a:pt x="606" y="222"/>
                      <a:pt x="603" y="227"/>
                      <a:pt x="600" y="224"/>
                    </a:cubicBezTo>
                    <a:cubicBezTo>
                      <a:pt x="602" y="222"/>
                      <a:pt x="602" y="222"/>
                      <a:pt x="602" y="222"/>
                    </a:cubicBezTo>
                    <a:cubicBezTo>
                      <a:pt x="598" y="221"/>
                      <a:pt x="598" y="221"/>
                      <a:pt x="598" y="221"/>
                    </a:cubicBezTo>
                    <a:cubicBezTo>
                      <a:pt x="598" y="222"/>
                      <a:pt x="597" y="223"/>
                      <a:pt x="596" y="223"/>
                    </a:cubicBezTo>
                    <a:cubicBezTo>
                      <a:pt x="595" y="222"/>
                      <a:pt x="596" y="222"/>
                      <a:pt x="596" y="221"/>
                    </a:cubicBezTo>
                    <a:cubicBezTo>
                      <a:pt x="593" y="221"/>
                      <a:pt x="593" y="221"/>
                      <a:pt x="593" y="221"/>
                    </a:cubicBezTo>
                    <a:cubicBezTo>
                      <a:pt x="593" y="222"/>
                      <a:pt x="596" y="223"/>
                      <a:pt x="593" y="224"/>
                    </a:cubicBezTo>
                    <a:cubicBezTo>
                      <a:pt x="591" y="222"/>
                      <a:pt x="588" y="225"/>
                      <a:pt x="588" y="221"/>
                    </a:cubicBezTo>
                    <a:cubicBezTo>
                      <a:pt x="592" y="219"/>
                      <a:pt x="586" y="219"/>
                      <a:pt x="587" y="217"/>
                    </a:cubicBezTo>
                    <a:cubicBezTo>
                      <a:pt x="594" y="216"/>
                      <a:pt x="594" y="216"/>
                      <a:pt x="594" y="216"/>
                    </a:cubicBezTo>
                    <a:cubicBezTo>
                      <a:pt x="594" y="216"/>
                      <a:pt x="593" y="215"/>
                      <a:pt x="594" y="215"/>
                    </a:cubicBezTo>
                    <a:cubicBezTo>
                      <a:pt x="596" y="218"/>
                      <a:pt x="600" y="214"/>
                      <a:pt x="603" y="216"/>
                    </a:cubicBezTo>
                    <a:cubicBezTo>
                      <a:pt x="606" y="219"/>
                      <a:pt x="608" y="214"/>
                      <a:pt x="611" y="216"/>
                    </a:cubicBezTo>
                    <a:cubicBezTo>
                      <a:pt x="611" y="217"/>
                      <a:pt x="611" y="217"/>
                      <a:pt x="611" y="217"/>
                    </a:cubicBezTo>
                    <a:cubicBezTo>
                      <a:pt x="612" y="215"/>
                      <a:pt x="618" y="218"/>
                      <a:pt x="617" y="215"/>
                    </a:cubicBezTo>
                    <a:cubicBezTo>
                      <a:pt x="618" y="215"/>
                      <a:pt x="619" y="215"/>
                      <a:pt x="619" y="215"/>
                    </a:cubicBezTo>
                    <a:cubicBezTo>
                      <a:pt x="620" y="216"/>
                      <a:pt x="619" y="216"/>
                      <a:pt x="619" y="216"/>
                    </a:cubicBezTo>
                    <a:cubicBezTo>
                      <a:pt x="622" y="217"/>
                      <a:pt x="623" y="214"/>
                      <a:pt x="625" y="214"/>
                    </a:cubicBezTo>
                    <a:cubicBezTo>
                      <a:pt x="625" y="216"/>
                      <a:pt x="625" y="216"/>
                      <a:pt x="625" y="216"/>
                    </a:cubicBezTo>
                    <a:cubicBezTo>
                      <a:pt x="629" y="215"/>
                      <a:pt x="632" y="210"/>
                      <a:pt x="633" y="207"/>
                    </a:cubicBezTo>
                    <a:cubicBezTo>
                      <a:pt x="629" y="208"/>
                      <a:pt x="625" y="209"/>
                      <a:pt x="623" y="211"/>
                    </a:cubicBezTo>
                    <a:cubicBezTo>
                      <a:pt x="617" y="211"/>
                      <a:pt x="617" y="211"/>
                      <a:pt x="617" y="211"/>
                    </a:cubicBezTo>
                    <a:cubicBezTo>
                      <a:pt x="616" y="207"/>
                      <a:pt x="622" y="209"/>
                      <a:pt x="625" y="208"/>
                    </a:cubicBezTo>
                    <a:cubicBezTo>
                      <a:pt x="627" y="205"/>
                      <a:pt x="629" y="202"/>
                      <a:pt x="630" y="199"/>
                    </a:cubicBezTo>
                    <a:cubicBezTo>
                      <a:pt x="628" y="199"/>
                      <a:pt x="625" y="200"/>
                      <a:pt x="624" y="201"/>
                    </a:cubicBezTo>
                    <a:cubicBezTo>
                      <a:pt x="613" y="201"/>
                      <a:pt x="603" y="203"/>
                      <a:pt x="592" y="202"/>
                    </a:cubicBezTo>
                    <a:cubicBezTo>
                      <a:pt x="587" y="204"/>
                      <a:pt x="583" y="200"/>
                      <a:pt x="577" y="201"/>
                    </a:cubicBezTo>
                    <a:cubicBezTo>
                      <a:pt x="575" y="201"/>
                      <a:pt x="574" y="203"/>
                      <a:pt x="572" y="202"/>
                    </a:cubicBezTo>
                    <a:cubicBezTo>
                      <a:pt x="571" y="205"/>
                      <a:pt x="568" y="201"/>
                      <a:pt x="566" y="202"/>
                    </a:cubicBezTo>
                    <a:cubicBezTo>
                      <a:pt x="566" y="202"/>
                      <a:pt x="567" y="202"/>
                      <a:pt x="568" y="201"/>
                    </a:cubicBezTo>
                    <a:cubicBezTo>
                      <a:pt x="571" y="199"/>
                      <a:pt x="574" y="198"/>
                      <a:pt x="578" y="200"/>
                    </a:cubicBezTo>
                    <a:cubicBezTo>
                      <a:pt x="578" y="197"/>
                      <a:pt x="581" y="200"/>
                      <a:pt x="582" y="200"/>
                    </a:cubicBezTo>
                    <a:cubicBezTo>
                      <a:pt x="587" y="197"/>
                      <a:pt x="593" y="201"/>
                      <a:pt x="597" y="198"/>
                    </a:cubicBezTo>
                    <a:cubicBezTo>
                      <a:pt x="597" y="198"/>
                      <a:pt x="598" y="199"/>
                      <a:pt x="597" y="199"/>
                    </a:cubicBezTo>
                    <a:cubicBezTo>
                      <a:pt x="598" y="199"/>
                      <a:pt x="600" y="199"/>
                      <a:pt x="601" y="200"/>
                    </a:cubicBezTo>
                    <a:cubicBezTo>
                      <a:pt x="603" y="198"/>
                      <a:pt x="604" y="199"/>
                      <a:pt x="606" y="198"/>
                    </a:cubicBezTo>
                    <a:cubicBezTo>
                      <a:pt x="611" y="200"/>
                      <a:pt x="615" y="197"/>
                      <a:pt x="620" y="198"/>
                    </a:cubicBezTo>
                    <a:cubicBezTo>
                      <a:pt x="622" y="195"/>
                      <a:pt x="627" y="195"/>
                      <a:pt x="628" y="192"/>
                    </a:cubicBezTo>
                    <a:cubicBezTo>
                      <a:pt x="627" y="190"/>
                      <a:pt x="632" y="189"/>
                      <a:pt x="631" y="187"/>
                    </a:cubicBezTo>
                    <a:cubicBezTo>
                      <a:pt x="628" y="187"/>
                      <a:pt x="627" y="189"/>
                      <a:pt x="626" y="189"/>
                    </a:cubicBezTo>
                    <a:cubicBezTo>
                      <a:pt x="621" y="189"/>
                      <a:pt x="617" y="193"/>
                      <a:pt x="613" y="190"/>
                    </a:cubicBezTo>
                    <a:cubicBezTo>
                      <a:pt x="611" y="190"/>
                      <a:pt x="607" y="192"/>
                      <a:pt x="610" y="193"/>
                    </a:cubicBezTo>
                    <a:cubicBezTo>
                      <a:pt x="609" y="195"/>
                      <a:pt x="607" y="195"/>
                      <a:pt x="606" y="196"/>
                    </a:cubicBezTo>
                    <a:cubicBezTo>
                      <a:pt x="605" y="193"/>
                      <a:pt x="601" y="196"/>
                      <a:pt x="602" y="193"/>
                    </a:cubicBezTo>
                    <a:cubicBezTo>
                      <a:pt x="606" y="192"/>
                      <a:pt x="606" y="192"/>
                      <a:pt x="606" y="192"/>
                    </a:cubicBezTo>
                    <a:cubicBezTo>
                      <a:pt x="606" y="191"/>
                      <a:pt x="604" y="191"/>
                      <a:pt x="602" y="191"/>
                    </a:cubicBezTo>
                    <a:cubicBezTo>
                      <a:pt x="602" y="192"/>
                      <a:pt x="602" y="192"/>
                      <a:pt x="602" y="192"/>
                    </a:cubicBezTo>
                    <a:cubicBezTo>
                      <a:pt x="597" y="192"/>
                      <a:pt x="592" y="189"/>
                      <a:pt x="586" y="192"/>
                    </a:cubicBezTo>
                    <a:cubicBezTo>
                      <a:pt x="584" y="190"/>
                      <a:pt x="580" y="191"/>
                      <a:pt x="577" y="190"/>
                    </a:cubicBezTo>
                    <a:cubicBezTo>
                      <a:pt x="574" y="189"/>
                      <a:pt x="570" y="189"/>
                      <a:pt x="565" y="189"/>
                    </a:cubicBezTo>
                    <a:cubicBezTo>
                      <a:pt x="565" y="191"/>
                      <a:pt x="565" y="191"/>
                      <a:pt x="565" y="191"/>
                    </a:cubicBezTo>
                    <a:cubicBezTo>
                      <a:pt x="565" y="191"/>
                      <a:pt x="564" y="191"/>
                      <a:pt x="563" y="190"/>
                    </a:cubicBezTo>
                    <a:cubicBezTo>
                      <a:pt x="563" y="190"/>
                      <a:pt x="563" y="189"/>
                      <a:pt x="563" y="189"/>
                    </a:cubicBezTo>
                    <a:cubicBezTo>
                      <a:pt x="562" y="190"/>
                      <a:pt x="559" y="191"/>
                      <a:pt x="558" y="189"/>
                    </a:cubicBezTo>
                    <a:cubicBezTo>
                      <a:pt x="554" y="191"/>
                      <a:pt x="551" y="186"/>
                      <a:pt x="547" y="189"/>
                    </a:cubicBezTo>
                    <a:cubicBezTo>
                      <a:pt x="545" y="188"/>
                      <a:pt x="542" y="190"/>
                      <a:pt x="540" y="189"/>
                    </a:cubicBezTo>
                    <a:cubicBezTo>
                      <a:pt x="535" y="193"/>
                      <a:pt x="534" y="185"/>
                      <a:pt x="528" y="188"/>
                    </a:cubicBezTo>
                    <a:cubicBezTo>
                      <a:pt x="525" y="190"/>
                      <a:pt x="519" y="187"/>
                      <a:pt x="516" y="189"/>
                    </a:cubicBezTo>
                    <a:cubicBezTo>
                      <a:pt x="506" y="189"/>
                      <a:pt x="498" y="188"/>
                      <a:pt x="487" y="189"/>
                    </a:cubicBezTo>
                    <a:cubicBezTo>
                      <a:pt x="485" y="188"/>
                      <a:pt x="481" y="187"/>
                      <a:pt x="479" y="190"/>
                    </a:cubicBezTo>
                    <a:cubicBezTo>
                      <a:pt x="477" y="190"/>
                      <a:pt x="475" y="188"/>
                      <a:pt x="473" y="188"/>
                    </a:cubicBezTo>
                    <a:cubicBezTo>
                      <a:pt x="471" y="184"/>
                      <a:pt x="466" y="188"/>
                      <a:pt x="465" y="184"/>
                    </a:cubicBezTo>
                    <a:cubicBezTo>
                      <a:pt x="466" y="184"/>
                      <a:pt x="466" y="182"/>
                      <a:pt x="468" y="183"/>
                    </a:cubicBezTo>
                    <a:cubicBezTo>
                      <a:pt x="469" y="183"/>
                      <a:pt x="470" y="184"/>
                      <a:pt x="470" y="184"/>
                    </a:cubicBezTo>
                    <a:cubicBezTo>
                      <a:pt x="472" y="185"/>
                      <a:pt x="474" y="185"/>
                      <a:pt x="476" y="184"/>
                    </a:cubicBezTo>
                    <a:cubicBezTo>
                      <a:pt x="478" y="181"/>
                      <a:pt x="474" y="180"/>
                      <a:pt x="471" y="180"/>
                    </a:cubicBezTo>
                    <a:cubicBezTo>
                      <a:pt x="473" y="179"/>
                      <a:pt x="475" y="179"/>
                      <a:pt x="475" y="177"/>
                    </a:cubicBezTo>
                    <a:cubicBezTo>
                      <a:pt x="469" y="177"/>
                      <a:pt x="469" y="177"/>
                      <a:pt x="469" y="177"/>
                    </a:cubicBezTo>
                    <a:cubicBezTo>
                      <a:pt x="468" y="180"/>
                      <a:pt x="468" y="180"/>
                      <a:pt x="468" y="180"/>
                    </a:cubicBezTo>
                    <a:cubicBezTo>
                      <a:pt x="465" y="179"/>
                      <a:pt x="461" y="182"/>
                      <a:pt x="460" y="179"/>
                    </a:cubicBezTo>
                    <a:cubicBezTo>
                      <a:pt x="461" y="178"/>
                      <a:pt x="462" y="179"/>
                      <a:pt x="464" y="179"/>
                    </a:cubicBezTo>
                    <a:cubicBezTo>
                      <a:pt x="465" y="179"/>
                      <a:pt x="467" y="178"/>
                      <a:pt x="466" y="177"/>
                    </a:cubicBezTo>
                    <a:cubicBezTo>
                      <a:pt x="461" y="176"/>
                      <a:pt x="461" y="176"/>
                      <a:pt x="461" y="176"/>
                    </a:cubicBezTo>
                    <a:cubicBezTo>
                      <a:pt x="457" y="177"/>
                      <a:pt x="462" y="179"/>
                      <a:pt x="459" y="180"/>
                    </a:cubicBezTo>
                    <a:cubicBezTo>
                      <a:pt x="454" y="181"/>
                      <a:pt x="456" y="178"/>
                      <a:pt x="455" y="177"/>
                    </a:cubicBezTo>
                    <a:cubicBezTo>
                      <a:pt x="448" y="178"/>
                      <a:pt x="439" y="176"/>
                      <a:pt x="433" y="174"/>
                    </a:cubicBezTo>
                    <a:cubicBezTo>
                      <a:pt x="427" y="179"/>
                      <a:pt x="417" y="176"/>
                      <a:pt x="410" y="176"/>
                    </a:cubicBezTo>
                    <a:cubicBezTo>
                      <a:pt x="405" y="179"/>
                      <a:pt x="400" y="174"/>
                      <a:pt x="395" y="177"/>
                    </a:cubicBezTo>
                    <a:cubicBezTo>
                      <a:pt x="390" y="174"/>
                      <a:pt x="382" y="179"/>
                      <a:pt x="378" y="174"/>
                    </a:cubicBezTo>
                    <a:cubicBezTo>
                      <a:pt x="374" y="178"/>
                      <a:pt x="367" y="174"/>
                      <a:pt x="361" y="175"/>
                    </a:cubicBezTo>
                    <a:cubicBezTo>
                      <a:pt x="357" y="174"/>
                      <a:pt x="352" y="176"/>
                      <a:pt x="349" y="174"/>
                    </a:cubicBezTo>
                    <a:cubicBezTo>
                      <a:pt x="340" y="175"/>
                      <a:pt x="333" y="176"/>
                      <a:pt x="324" y="176"/>
                    </a:cubicBezTo>
                    <a:cubicBezTo>
                      <a:pt x="318" y="175"/>
                      <a:pt x="312" y="177"/>
                      <a:pt x="306" y="175"/>
                    </a:cubicBezTo>
                    <a:cubicBezTo>
                      <a:pt x="301" y="178"/>
                      <a:pt x="294" y="175"/>
                      <a:pt x="288" y="176"/>
                    </a:cubicBezTo>
                    <a:cubicBezTo>
                      <a:pt x="284" y="173"/>
                      <a:pt x="280" y="178"/>
                      <a:pt x="276" y="175"/>
                    </a:cubicBezTo>
                    <a:cubicBezTo>
                      <a:pt x="265" y="177"/>
                      <a:pt x="251" y="177"/>
                      <a:pt x="239" y="177"/>
                    </a:cubicBezTo>
                    <a:cubicBezTo>
                      <a:pt x="236" y="174"/>
                      <a:pt x="231" y="178"/>
                      <a:pt x="228" y="175"/>
                    </a:cubicBezTo>
                    <a:cubicBezTo>
                      <a:pt x="215" y="175"/>
                      <a:pt x="200" y="173"/>
                      <a:pt x="187" y="174"/>
                    </a:cubicBezTo>
                    <a:cubicBezTo>
                      <a:pt x="182" y="173"/>
                      <a:pt x="175" y="175"/>
                      <a:pt x="172" y="172"/>
                    </a:cubicBezTo>
                    <a:cubicBezTo>
                      <a:pt x="174" y="171"/>
                      <a:pt x="176" y="172"/>
                      <a:pt x="177" y="170"/>
                    </a:cubicBezTo>
                    <a:cubicBezTo>
                      <a:pt x="213" y="168"/>
                      <a:pt x="247" y="176"/>
                      <a:pt x="284" y="173"/>
                    </a:cubicBezTo>
                    <a:cubicBezTo>
                      <a:pt x="296" y="174"/>
                      <a:pt x="308" y="171"/>
                      <a:pt x="318" y="174"/>
                    </a:cubicBezTo>
                    <a:cubicBezTo>
                      <a:pt x="323" y="171"/>
                      <a:pt x="331" y="173"/>
                      <a:pt x="337" y="172"/>
                    </a:cubicBezTo>
                    <a:cubicBezTo>
                      <a:pt x="346" y="171"/>
                      <a:pt x="354" y="173"/>
                      <a:pt x="364" y="171"/>
                    </a:cubicBezTo>
                    <a:cubicBezTo>
                      <a:pt x="374" y="172"/>
                      <a:pt x="384" y="173"/>
                      <a:pt x="395" y="172"/>
                    </a:cubicBezTo>
                    <a:cubicBezTo>
                      <a:pt x="398" y="173"/>
                      <a:pt x="402" y="174"/>
                      <a:pt x="405" y="171"/>
                    </a:cubicBezTo>
                    <a:cubicBezTo>
                      <a:pt x="411" y="173"/>
                      <a:pt x="417" y="174"/>
                      <a:pt x="423" y="172"/>
                    </a:cubicBezTo>
                    <a:cubicBezTo>
                      <a:pt x="436" y="174"/>
                      <a:pt x="450" y="171"/>
                      <a:pt x="463" y="173"/>
                    </a:cubicBezTo>
                    <a:cubicBezTo>
                      <a:pt x="467" y="171"/>
                      <a:pt x="470" y="174"/>
                      <a:pt x="474" y="173"/>
                    </a:cubicBezTo>
                    <a:cubicBezTo>
                      <a:pt x="477" y="170"/>
                      <a:pt x="479" y="174"/>
                      <a:pt x="482" y="173"/>
                    </a:cubicBezTo>
                    <a:cubicBezTo>
                      <a:pt x="487" y="171"/>
                      <a:pt x="493" y="176"/>
                      <a:pt x="498" y="172"/>
                    </a:cubicBezTo>
                    <a:cubicBezTo>
                      <a:pt x="498" y="168"/>
                      <a:pt x="503" y="171"/>
                      <a:pt x="505" y="169"/>
                    </a:cubicBezTo>
                    <a:cubicBezTo>
                      <a:pt x="507" y="171"/>
                      <a:pt x="506" y="175"/>
                      <a:pt x="510" y="173"/>
                    </a:cubicBezTo>
                    <a:cubicBezTo>
                      <a:pt x="511" y="173"/>
                      <a:pt x="513" y="174"/>
                      <a:pt x="512" y="175"/>
                    </a:cubicBezTo>
                    <a:cubicBezTo>
                      <a:pt x="511" y="178"/>
                      <a:pt x="508" y="176"/>
                      <a:pt x="507" y="176"/>
                    </a:cubicBezTo>
                    <a:cubicBezTo>
                      <a:pt x="508" y="176"/>
                      <a:pt x="508" y="176"/>
                      <a:pt x="508" y="176"/>
                    </a:cubicBezTo>
                    <a:cubicBezTo>
                      <a:pt x="506" y="178"/>
                      <a:pt x="506" y="178"/>
                      <a:pt x="506" y="178"/>
                    </a:cubicBezTo>
                    <a:cubicBezTo>
                      <a:pt x="506" y="179"/>
                      <a:pt x="507" y="178"/>
                      <a:pt x="508" y="179"/>
                    </a:cubicBezTo>
                    <a:cubicBezTo>
                      <a:pt x="512" y="177"/>
                      <a:pt x="520" y="180"/>
                      <a:pt x="523" y="177"/>
                    </a:cubicBezTo>
                    <a:cubicBezTo>
                      <a:pt x="519" y="177"/>
                      <a:pt x="514" y="177"/>
                      <a:pt x="513" y="174"/>
                    </a:cubicBezTo>
                    <a:cubicBezTo>
                      <a:pt x="514" y="172"/>
                      <a:pt x="516" y="173"/>
                      <a:pt x="518" y="173"/>
                    </a:cubicBezTo>
                    <a:cubicBezTo>
                      <a:pt x="517" y="169"/>
                      <a:pt x="521" y="168"/>
                      <a:pt x="525" y="168"/>
                    </a:cubicBezTo>
                    <a:cubicBezTo>
                      <a:pt x="525" y="169"/>
                      <a:pt x="527" y="170"/>
                      <a:pt x="525" y="171"/>
                    </a:cubicBezTo>
                    <a:cubicBezTo>
                      <a:pt x="523" y="171"/>
                      <a:pt x="524" y="170"/>
                      <a:pt x="523" y="170"/>
                    </a:cubicBezTo>
                    <a:cubicBezTo>
                      <a:pt x="523" y="170"/>
                      <a:pt x="523" y="171"/>
                      <a:pt x="523" y="171"/>
                    </a:cubicBezTo>
                    <a:cubicBezTo>
                      <a:pt x="522" y="172"/>
                      <a:pt x="522" y="172"/>
                      <a:pt x="522" y="172"/>
                    </a:cubicBezTo>
                    <a:cubicBezTo>
                      <a:pt x="526" y="173"/>
                      <a:pt x="530" y="173"/>
                      <a:pt x="534" y="173"/>
                    </a:cubicBezTo>
                    <a:cubicBezTo>
                      <a:pt x="535" y="173"/>
                      <a:pt x="538" y="172"/>
                      <a:pt x="537" y="171"/>
                    </a:cubicBezTo>
                    <a:cubicBezTo>
                      <a:pt x="538" y="170"/>
                      <a:pt x="539" y="169"/>
                      <a:pt x="541" y="169"/>
                    </a:cubicBezTo>
                    <a:cubicBezTo>
                      <a:pt x="541" y="171"/>
                      <a:pt x="538" y="173"/>
                      <a:pt x="540" y="172"/>
                    </a:cubicBezTo>
                    <a:cubicBezTo>
                      <a:pt x="542" y="175"/>
                      <a:pt x="545" y="171"/>
                      <a:pt x="548" y="173"/>
                    </a:cubicBezTo>
                    <a:cubicBezTo>
                      <a:pt x="551" y="171"/>
                      <a:pt x="546" y="171"/>
                      <a:pt x="547" y="169"/>
                    </a:cubicBezTo>
                    <a:cubicBezTo>
                      <a:pt x="549" y="169"/>
                      <a:pt x="548" y="170"/>
                      <a:pt x="550" y="171"/>
                    </a:cubicBezTo>
                    <a:cubicBezTo>
                      <a:pt x="551" y="171"/>
                      <a:pt x="553" y="170"/>
                      <a:pt x="554" y="170"/>
                    </a:cubicBezTo>
                    <a:cubicBezTo>
                      <a:pt x="563" y="173"/>
                      <a:pt x="552" y="167"/>
                      <a:pt x="555" y="165"/>
                    </a:cubicBezTo>
                    <a:cubicBezTo>
                      <a:pt x="547" y="165"/>
                      <a:pt x="547" y="165"/>
                      <a:pt x="547" y="165"/>
                    </a:cubicBezTo>
                    <a:cubicBezTo>
                      <a:pt x="546" y="162"/>
                      <a:pt x="542" y="163"/>
                      <a:pt x="541" y="162"/>
                    </a:cubicBezTo>
                    <a:cubicBezTo>
                      <a:pt x="542" y="159"/>
                      <a:pt x="542" y="159"/>
                      <a:pt x="542" y="159"/>
                    </a:cubicBezTo>
                    <a:cubicBezTo>
                      <a:pt x="546" y="158"/>
                      <a:pt x="547" y="162"/>
                      <a:pt x="550" y="162"/>
                    </a:cubicBezTo>
                    <a:cubicBezTo>
                      <a:pt x="550" y="160"/>
                      <a:pt x="552" y="160"/>
                      <a:pt x="553" y="160"/>
                    </a:cubicBezTo>
                    <a:cubicBezTo>
                      <a:pt x="554" y="164"/>
                      <a:pt x="558" y="159"/>
                      <a:pt x="561" y="160"/>
                    </a:cubicBezTo>
                    <a:cubicBezTo>
                      <a:pt x="563" y="162"/>
                      <a:pt x="566" y="161"/>
                      <a:pt x="568" y="162"/>
                    </a:cubicBezTo>
                    <a:cubicBezTo>
                      <a:pt x="573" y="161"/>
                      <a:pt x="578" y="161"/>
                      <a:pt x="584" y="160"/>
                    </a:cubicBezTo>
                    <a:cubicBezTo>
                      <a:pt x="587" y="162"/>
                      <a:pt x="592" y="158"/>
                      <a:pt x="594" y="162"/>
                    </a:cubicBezTo>
                    <a:cubicBezTo>
                      <a:pt x="595" y="160"/>
                      <a:pt x="595" y="160"/>
                      <a:pt x="595" y="160"/>
                    </a:cubicBezTo>
                    <a:cubicBezTo>
                      <a:pt x="597" y="161"/>
                      <a:pt x="597" y="161"/>
                      <a:pt x="597" y="161"/>
                    </a:cubicBezTo>
                    <a:cubicBezTo>
                      <a:pt x="599" y="156"/>
                      <a:pt x="604" y="162"/>
                      <a:pt x="607" y="159"/>
                    </a:cubicBezTo>
                    <a:cubicBezTo>
                      <a:pt x="609" y="164"/>
                      <a:pt x="612" y="158"/>
                      <a:pt x="613" y="162"/>
                    </a:cubicBezTo>
                    <a:cubicBezTo>
                      <a:pt x="620" y="163"/>
                      <a:pt x="624" y="157"/>
                      <a:pt x="629" y="157"/>
                    </a:cubicBezTo>
                    <a:cubicBezTo>
                      <a:pt x="628" y="150"/>
                      <a:pt x="619" y="159"/>
                      <a:pt x="614" y="155"/>
                    </a:cubicBezTo>
                    <a:cubicBezTo>
                      <a:pt x="612" y="157"/>
                      <a:pt x="608" y="155"/>
                      <a:pt x="604" y="156"/>
                    </a:cubicBezTo>
                    <a:cubicBezTo>
                      <a:pt x="601" y="158"/>
                      <a:pt x="598" y="154"/>
                      <a:pt x="597" y="158"/>
                    </a:cubicBezTo>
                    <a:cubicBezTo>
                      <a:pt x="595" y="157"/>
                      <a:pt x="594" y="155"/>
                      <a:pt x="593" y="154"/>
                    </a:cubicBezTo>
                    <a:cubicBezTo>
                      <a:pt x="589" y="162"/>
                      <a:pt x="586" y="150"/>
                      <a:pt x="580" y="154"/>
                    </a:cubicBezTo>
                    <a:cubicBezTo>
                      <a:pt x="576" y="153"/>
                      <a:pt x="570" y="155"/>
                      <a:pt x="566" y="153"/>
                    </a:cubicBezTo>
                    <a:cubicBezTo>
                      <a:pt x="568" y="155"/>
                      <a:pt x="565" y="155"/>
                      <a:pt x="564" y="157"/>
                    </a:cubicBezTo>
                    <a:cubicBezTo>
                      <a:pt x="556" y="152"/>
                      <a:pt x="556" y="152"/>
                      <a:pt x="556" y="152"/>
                    </a:cubicBezTo>
                    <a:cubicBezTo>
                      <a:pt x="553" y="155"/>
                      <a:pt x="553" y="155"/>
                      <a:pt x="553" y="155"/>
                    </a:cubicBezTo>
                    <a:cubicBezTo>
                      <a:pt x="553" y="153"/>
                      <a:pt x="549" y="154"/>
                      <a:pt x="548" y="153"/>
                    </a:cubicBezTo>
                    <a:cubicBezTo>
                      <a:pt x="546" y="153"/>
                      <a:pt x="542" y="152"/>
                      <a:pt x="542" y="153"/>
                    </a:cubicBezTo>
                    <a:cubicBezTo>
                      <a:pt x="539" y="151"/>
                      <a:pt x="539" y="151"/>
                      <a:pt x="539" y="151"/>
                    </a:cubicBezTo>
                    <a:cubicBezTo>
                      <a:pt x="536" y="150"/>
                      <a:pt x="536" y="152"/>
                      <a:pt x="534" y="154"/>
                    </a:cubicBezTo>
                    <a:cubicBezTo>
                      <a:pt x="531" y="152"/>
                      <a:pt x="527" y="152"/>
                      <a:pt x="524" y="151"/>
                    </a:cubicBezTo>
                    <a:cubicBezTo>
                      <a:pt x="523" y="153"/>
                      <a:pt x="516" y="148"/>
                      <a:pt x="516" y="153"/>
                    </a:cubicBezTo>
                    <a:cubicBezTo>
                      <a:pt x="514" y="152"/>
                      <a:pt x="512" y="150"/>
                      <a:pt x="510" y="149"/>
                    </a:cubicBezTo>
                    <a:cubicBezTo>
                      <a:pt x="515" y="146"/>
                      <a:pt x="520" y="151"/>
                      <a:pt x="524" y="147"/>
                    </a:cubicBezTo>
                    <a:cubicBezTo>
                      <a:pt x="526" y="149"/>
                      <a:pt x="530" y="146"/>
                      <a:pt x="533" y="149"/>
                    </a:cubicBezTo>
                    <a:cubicBezTo>
                      <a:pt x="534" y="147"/>
                      <a:pt x="534" y="147"/>
                      <a:pt x="534" y="147"/>
                    </a:cubicBezTo>
                    <a:cubicBezTo>
                      <a:pt x="535" y="147"/>
                      <a:pt x="536" y="148"/>
                      <a:pt x="537" y="148"/>
                    </a:cubicBezTo>
                    <a:cubicBezTo>
                      <a:pt x="560" y="148"/>
                      <a:pt x="560" y="148"/>
                      <a:pt x="560" y="148"/>
                    </a:cubicBezTo>
                    <a:cubicBezTo>
                      <a:pt x="566" y="150"/>
                      <a:pt x="571" y="148"/>
                      <a:pt x="576" y="148"/>
                    </a:cubicBezTo>
                    <a:cubicBezTo>
                      <a:pt x="578" y="148"/>
                      <a:pt x="579" y="147"/>
                      <a:pt x="578" y="146"/>
                    </a:cubicBezTo>
                    <a:cubicBezTo>
                      <a:pt x="566" y="146"/>
                      <a:pt x="566" y="146"/>
                      <a:pt x="566" y="146"/>
                    </a:cubicBezTo>
                    <a:cubicBezTo>
                      <a:pt x="556" y="144"/>
                      <a:pt x="543" y="146"/>
                      <a:pt x="534" y="144"/>
                    </a:cubicBezTo>
                    <a:cubicBezTo>
                      <a:pt x="529" y="147"/>
                      <a:pt x="526" y="143"/>
                      <a:pt x="522" y="143"/>
                    </a:cubicBezTo>
                    <a:cubicBezTo>
                      <a:pt x="523" y="142"/>
                      <a:pt x="523" y="142"/>
                      <a:pt x="523" y="142"/>
                    </a:cubicBezTo>
                    <a:cubicBezTo>
                      <a:pt x="525" y="142"/>
                      <a:pt x="526" y="142"/>
                      <a:pt x="527" y="143"/>
                    </a:cubicBezTo>
                    <a:cubicBezTo>
                      <a:pt x="528" y="141"/>
                      <a:pt x="528" y="141"/>
                      <a:pt x="528" y="141"/>
                    </a:cubicBezTo>
                    <a:cubicBezTo>
                      <a:pt x="531" y="140"/>
                      <a:pt x="531" y="142"/>
                      <a:pt x="534" y="143"/>
                    </a:cubicBezTo>
                    <a:cubicBezTo>
                      <a:pt x="535" y="141"/>
                      <a:pt x="537" y="143"/>
                      <a:pt x="539" y="142"/>
                    </a:cubicBezTo>
                    <a:cubicBezTo>
                      <a:pt x="541" y="141"/>
                      <a:pt x="545" y="140"/>
                      <a:pt x="544" y="138"/>
                    </a:cubicBezTo>
                    <a:cubicBezTo>
                      <a:pt x="545" y="138"/>
                      <a:pt x="546" y="138"/>
                      <a:pt x="546" y="138"/>
                    </a:cubicBezTo>
                    <a:cubicBezTo>
                      <a:pt x="546" y="139"/>
                      <a:pt x="546" y="140"/>
                      <a:pt x="546" y="141"/>
                    </a:cubicBezTo>
                    <a:cubicBezTo>
                      <a:pt x="551" y="143"/>
                      <a:pt x="555" y="142"/>
                      <a:pt x="560" y="142"/>
                    </a:cubicBezTo>
                    <a:cubicBezTo>
                      <a:pt x="560" y="139"/>
                      <a:pt x="565" y="141"/>
                      <a:pt x="567" y="139"/>
                    </a:cubicBezTo>
                    <a:cubicBezTo>
                      <a:pt x="572" y="139"/>
                      <a:pt x="578" y="141"/>
                      <a:pt x="583" y="139"/>
                    </a:cubicBezTo>
                    <a:cubicBezTo>
                      <a:pt x="581" y="137"/>
                      <a:pt x="581" y="137"/>
                      <a:pt x="581" y="137"/>
                    </a:cubicBezTo>
                    <a:cubicBezTo>
                      <a:pt x="582" y="136"/>
                      <a:pt x="582" y="136"/>
                      <a:pt x="582" y="136"/>
                    </a:cubicBezTo>
                    <a:cubicBezTo>
                      <a:pt x="586" y="136"/>
                      <a:pt x="589" y="136"/>
                      <a:pt x="591" y="137"/>
                    </a:cubicBezTo>
                    <a:cubicBezTo>
                      <a:pt x="590" y="138"/>
                      <a:pt x="588" y="136"/>
                      <a:pt x="588" y="138"/>
                    </a:cubicBezTo>
                    <a:cubicBezTo>
                      <a:pt x="588" y="139"/>
                      <a:pt x="589" y="140"/>
                      <a:pt x="590" y="140"/>
                    </a:cubicBezTo>
                    <a:cubicBezTo>
                      <a:pt x="592" y="139"/>
                      <a:pt x="595" y="139"/>
                      <a:pt x="597" y="139"/>
                    </a:cubicBezTo>
                    <a:cubicBezTo>
                      <a:pt x="600" y="141"/>
                      <a:pt x="600" y="139"/>
                      <a:pt x="603" y="139"/>
                    </a:cubicBezTo>
                    <a:cubicBezTo>
                      <a:pt x="604" y="134"/>
                      <a:pt x="611" y="142"/>
                      <a:pt x="612" y="136"/>
                    </a:cubicBezTo>
                    <a:cubicBezTo>
                      <a:pt x="616" y="137"/>
                      <a:pt x="620" y="133"/>
                      <a:pt x="624" y="137"/>
                    </a:cubicBezTo>
                    <a:cubicBezTo>
                      <a:pt x="624" y="135"/>
                      <a:pt x="624" y="135"/>
                      <a:pt x="624" y="135"/>
                    </a:cubicBezTo>
                    <a:cubicBezTo>
                      <a:pt x="624" y="133"/>
                      <a:pt x="626" y="132"/>
                      <a:pt x="628" y="133"/>
                    </a:cubicBezTo>
                    <a:cubicBezTo>
                      <a:pt x="630" y="132"/>
                      <a:pt x="630" y="131"/>
                      <a:pt x="629" y="130"/>
                    </a:cubicBezTo>
                    <a:cubicBezTo>
                      <a:pt x="632" y="128"/>
                      <a:pt x="630" y="122"/>
                      <a:pt x="635" y="125"/>
                    </a:cubicBezTo>
                    <a:cubicBezTo>
                      <a:pt x="639" y="124"/>
                      <a:pt x="635" y="121"/>
                      <a:pt x="637" y="120"/>
                    </a:cubicBezTo>
                    <a:cubicBezTo>
                      <a:pt x="636" y="119"/>
                      <a:pt x="635" y="116"/>
                      <a:pt x="633" y="117"/>
                    </a:cubicBezTo>
                    <a:cubicBezTo>
                      <a:pt x="631" y="119"/>
                      <a:pt x="635" y="119"/>
                      <a:pt x="634" y="122"/>
                    </a:cubicBezTo>
                    <a:cubicBezTo>
                      <a:pt x="635" y="124"/>
                      <a:pt x="631" y="123"/>
                      <a:pt x="629" y="124"/>
                    </a:cubicBezTo>
                    <a:cubicBezTo>
                      <a:pt x="627" y="123"/>
                      <a:pt x="630" y="122"/>
                      <a:pt x="629" y="121"/>
                    </a:cubicBezTo>
                    <a:cubicBezTo>
                      <a:pt x="622" y="121"/>
                      <a:pt x="622" y="121"/>
                      <a:pt x="622" y="121"/>
                    </a:cubicBezTo>
                    <a:cubicBezTo>
                      <a:pt x="619" y="121"/>
                      <a:pt x="613" y="119"/>
                      <a:pt x="612" y="123"/>
                    </a:cubicBezTo>
                    <a:cubicBezTo>
                      <a:pt x="612" y="123"/>
                      <a:pt x="611" y="122"/>
                      <a:pt x="611" y="122"/>
                    </a:cubicBezTo>
                    <a:cubicBezTo>
                      <a:pt x="610" y="120"/>
                      <a:pt x="607" y="121"/>
                      <a:pt x="605" y="121"/>
                    </a:cubicBezTo>
                    <a:cubicBezTo>
                      <a:pt x="600" y="119"/>
                      <a:pt x="597" y="123"/>
                      <a:pt x="593" y="124"/>
                    </a:cubicBezTo>
                    <a:cubicBezTo>
                      <a:pt x="591" y="122"/>
                      <a:pt x="588" y="120"/>
                      <a:pt x="585" y="121"/>
                    </a:cubicBezTo>
                    <a:cubicBezTo>
                      <a:pt x="582" y="123"/>
                      <a:pt x="578" y="121"/>
                      <a:pt x="575" y="122"/>
                    </a:cubicBezTo>
                    <a:cubicBezTo>
                      <a:pt x="572" y="120"/>
                      <a:pt x="567" y="121"/>
                      <a:pt x="565" y="118"/>
                    </a:cubicBezTo>
                    <a:cubicBezTo>
                      <a:pt x="564" y="118"/>
                      <a:pt x="562" y="119"/>
                      <a:pt x="562" y="118"/>
                    </a:cubicBezTo>
                    <a:cubicBezTo>
                      <a:pt x="561" y="116"/>
                      <a:pt x="562" y="114"/>
                      <a:pt x="564" y="114"/>
                    </a:cubicBezTo>
                    <a:cubicBezTo>
                      <a:pt x="567" y="117"/>
                      <a:pt x="572" y="114"/>
                      <a:pt x="575" y="117"/>
                    </a:cubicBezTo>
                    <a:cubicBezTo>
                      <a:pt x="576" y="116"/>
                      <a:pt x="577" y="116"/>
                      <a:pt x="578" y="116"/>
                    </a:cubicBezTo>
                    <a:cubicBezTo>
                      <a:pt x="580" y="117"/>
                      <a:pt x="583" y="114"/>
                      <a:pt x="585" y="116"/>
                    </a:cubicBezTo>
                    <a:cubicBezTo>
                      <a:pt x="589" y="116"/>
                      <a:pt x="593" y="116"/>
                      <a:pt x="593" y="112"/>
                    </a:cubicBezTo>
                    <a:cubicBezTo>
                      <a:pt x="595" y="111"/>
                      <a:pt x="597" y="112"/>
                      <a:pt x="600" y="112"/>
                    </a:cubicBezTo>
                    <a:cubicBezTo>
                      <a:pt x="601" y="112"/>
                      <a:pt x="604" y="114"/>
                      <a:pt x="601" y="115"/>
                    </a:cubicBezTo>
                    <a:cubicBezTo>
                      <a:pt x="607" y="116"/>
                      <a:pt x="607" y="116"/>
                      <a:pt x="607" y="116"/>
                    </a:cubicBezTo>
                    <a:cubicBezTo>
                      <a:pt x="604" y="117"/>
                      <a:pt x="604" y="117"/>
                      <a:pt x="604" y="117"/>
                    </a:cubicBezTo>
                    <a:cubicBezTo>
                      <a:pt x="606" y="117"/>
                      <a:pt x="608" y="115"/>
                      <a:pt x="609" y="117"/>
                    </a:cubicBezTo>
                    <a:cubicBezTo>
                      <a:pt x="610" y="116"/>
                      <a:pt x="610" y="115"/>
                      <a:pt x="610" y="115"/>
                    </a:cubicBezTo>
                    <a:cubicBezTo>
                      <a:pt x="611" y="113"/>
                      <a:pt x="614" y="111"/>
                      <a:pt x="616" y="113"/>
                    </a:cubicBezTo>
                    <a:cubicBezTo>
                      <a:pt x="619" y="113"/>
                      <a:pt x="620" y="111"/>
                      <a:pt x="622" y="111"/>
                    </a:cubicBezTo>
                    <a:cubicBezTo>
                      <a:pt x="624" y="111"/>
                      <a:pt x="622" y="112"/>
                      <a:pt x="623" y="113"/>
                    </a:cubicBezTo>
                    <a:cubicBezTo>
                      <a:pt x="624" y="110"/>
                      <a:pt x="627" y="112"/>
                      <a:pt x="629" y="112"/>
                    </a:cubicBezTo>
                    <a:cubicBezTo>
                      <a:pt x="630" y="110"/>
                      <a:pt x="635" y="112"/>
                      <a:pt x="634" y="109"/>
                    </a:cubicBezTo>
                    <a:cubicBezTo>
                      <a:pt x="639" y="107"/>
                      <a:pt x="635" y="103"/>
                      <a:pt x="634" y="101"/>
                    </a:cubicBezTo>
                    <a:cubicBezTo>
                      <a:pt x="631" y="101"/>
                      <a:pt x="628" y="105"/>
                      <a:pt x="626" y="106"/>
                    </a:cubicBezTo>
                    <a:cubicBezTo>
                      <a:pt x="624" y="106"/>
                      <a:pt x="626" y="105"/>
                      <a:pt x="625" y="104"/>
                    </a:cubicBezTo>
                    <a:cubicBezTo>
                      <a:pt x="620" y="107"/>
                      <a:pt x="620" y="107"/>
                      <a:pt x="620" y="107"/>
                    </a:cubicBezTo>
                    <a:cubicBezTo>
                      <a:pt x="617" y="105"/>
                      <a:pt x="617" y="105"/>
                      <a:pt x="617" y="105"/>
                    </a:cubicBezTo>
                    <a:cubicBezTo>
                      <a:pt x="612" y="103"/>
                      <a:pt x="612" y="111"/>
                      <a:pt x="606" y="109"/>
                    </a:cubicBezTo>
                    <a:cubicBezTo>
                      <a:pt x="604" y="109"/>
                      <a:pt x="604" y="109"/>
                      <a:pt x="604" y="108"/>
                    </a:cubicBezTo>
                    <a:cubicBezTo>
                      <a:pt x="596" y="111"/>
                      <a:pt x="588" y="108"/>
                      <a:pt x="580" y="108"/>
                    </a:cubicBezTo>
                    <a:cubicBezTo>
                      <a:pt x="578" y="107"/>
                      <a:pt x="578" y="105"/>
                      <a:pt x="577" y="104"/>
                    </a:cubicBezTo>
                    <a:cubicBezTo>
                      <a:pt x="576" y="103"/>
                      <a:pt x="574" y="103"/>
                      <a:pt x="573" y="104"/>
                    </a:cubicBezTo>
                    <a:cubicBezTo>
                      <a:pt x="572" y="103"/>
                      <a:pt x="572" y="103"/>
                      <a:pt x="572" y="103"/>
                    </a:cubicBezTo>
                    <a:cubicBezTo>
                      <a:pt x="576" y="98"/>
                      <a:pt x="581" y="105"/>
                      <a:pt x="587" y="102"/>
                    </a:cubicBezTo>
                    <a:cubicBezTo>
                      <a:pt x="591" y="105"/>
                      <a:pt x="594" y="99"/>
                      <a:pt x="599" y="101"/>
                    </a:cubicBezTo>
                    <a:cubicBezTo>
                      <a:pt x="604" y="105"/>
                      <a:pt x="608" y="99"/>
                      <a:pt x="614" y="102"/>
                    </a:cubicBezTo>
                    <a:cubicBezTo>
                      <a:pt x="615" y="98"/>
                      <a:pt x="622" y="99"/>
                      <a:pt x="626" y="98"/>
                    </a:cubicBezTo>
                    <a:cubicBezTo>
                      <a:pt x="629" y="100"/>
                      <a:pt x="632" y="98"/>
                      <a:pt x="635" y="96"/>
                    </a:cubicBezTo>
                    <a:cubicBezTo>
                      <a:pt x="632" y="93"/>
                      <a:pt x="630" y="99"/>
                      <a:pt x="628" y="96"/>
                    </a:cubicBezTo>
                    <a:cubicBezTo>
                      <a:pt x="627" y="95"/>
                      <a:pt x="629" y="94"/>
                      <a:pt x="629" y="93"/>
                    </a:cubicBezTo>
                    <a:cubicBezTo>
                      <a:pt x="621" y="96"/>
                      <a:pt x="613" y="93"/>
                      <a:pt x="606" y="98"/>
                    </a:cubicBezTo>
                    <a:cubicBezTo>
                      <a:pt x="603" y="97"/>
                      <a:pt x="603" y="94"/>
                      <a:pt x="600" y="95"/>
                    </a:cubicBezTo>
                    <a:cubicBezTo>
                      <a:pt x="600" y="95"/>
                      <a:pt x="600" y="96"/>
                      <a:pt x="601" y="96"/>
                    </a:cubicBezTo>
                    <a:cubicBezTo>
                      <a:pt x="601" y="96"/>
                      <a:pt x="602" y="97"/>
                      <a:pt x="601" y="98"/>
                    </a:cubicBezTo>
                    <a:cubicBezTo>
                      <a:pt x="598" y="99"/>
                      <a:pt x="595" y="98"/>
                      <a:pt x="594" y="96"/>
                    </a:cubicBezTo>
                    <a:cubicBezTo>
                      <a:pt x="591" y="100"/>
                      <a:pt x="588" y="94"/>
                      <a:pt x="585" y="96"/>
                    </a:cubicBezTo>
                    <a:cubicBezTo>
                      <a:pt x="580" y="95"/>
                      <a:pt x="576" y="95"/>
                      <a:pt x="572" y="95"/>
                    </a:cubicBezTo>
                    <a:cubicBezTo>
                      <a:pt x="568" y="91"/>
                      <a:pt x="564" y="99"/>
                      <a:pt x="560" y="94"/>
                    </a:cubicBezTo>
                    <a:cubicBezTo>
                      <a:pt x="548" y="93"/>
                      <a:pt x="537" y="93"/>
                      <a:pt x="525" y="93"/>
                    </a:cubicBezTo>
                    <a:cubicBezTo>
                      <a:pt x="520" y="87"/>
                      <a:pt x="516" y="96"/>
                      <a:pt x="510" y="92"/>
                    </a:cubicBezTo>
                    <a:cubicBezTo>
                      <a:pt x="507" y="91"/>
                      <a:pt x="504" y="94"/>
                      <a:pt x="500" y="91"/>
                    </a:cubicBezTo>
                    <a:cubicBezTo>
                      <a:pt x="495" y="95"/>
                      <a:pt x="488" y="91"/>
                      <a:pt x="482" y="92"/>
                    </a:cubicBezTo>
                    <a:cubicBezTo>
                      <a:pt x="476" y="90"/>
                      <a:pt x="471" y="93"/>
                      <a:pt x="465" y="93"/>
                    </a:cubicBezTo>
                    <a:cubicBezTo>
                      <a:pt x="462" y="90"/>
                      <a:pt x="459" y="92"/>
                      <a:pt x="456" y="92"/>
                    </a:cubicBezTo>
                    <a:cubicBezTo>
                      <a:pt x="455" y="89"/>
                      <a:pt x="452" y="94"/>
                      <a:pt x="451" y="91"/>
                    </a:cubicBezTo>
                    <a:cubicBezTo>
                      <a:pt x="446" y="93"/>
                      <a:pt x="441" y="89"/>
                      <a:pt x="436" y="91"/>
                    </a:cubicBezTo>
                    <a:cubicBezTo>
                      <a:pt x="433" y="90"/>
                      <a:pt x="428" y="94"/>
                      <a:pt x="426" y="91"/>
                    </a:cubicBezTo>
                    <a:cubicBezTo>
                      <a:pt x="406" y="91"/>
                      <a:pt x="386" y="90"/>
                      <a:pt x="366" y="91"/>
                    </a:cubicBezTo>
                    <a:cubicBezTo>
                      <a:pt x="359" y="88"/>
                      <a:pt x="351" y="90"/>
                      <a:pt x="344" y="89"/>
                    </a:cubicBezTo>
                    <a:cubicBezTo>
                      <a:pt x="339" y="91"/>
                      <a:pt x="332" y="91"/>
                      <a:pt x="327" y="90"/>
                    </a:cubicBezTo>
                    <a:cubicBezTo>
                      <a:pt x="327" y="89"/>
                      <a:pt x="327" y="89"/>
                      <a:pt x="327" y="89"/>
                    </a:cubicBezTo>
                    <a:cubicBezTo>
                      <a:pt x="330" y="89"/>
                      <a:pt x="330" y="89"/>
                      <a:pt x="330" y="89"/>
                    </a:cubicBezTo>
                    <a:cubicBezTo>
                      <a:pt x="333" y="87"/>
                      <a:pt x="337" y="87"/>
                      <a:pt x="342" y="87"/>
                    </a:cubicBezTo>
                    <a:cubicBezTo>
                      <a:pt x="345" y="90"/>
                      <a:pt x="351" y="86"/>
                      <a:pt x="356" y="87"/>
                    </a:cubicBezTo>
                    <a:cubicBezTo>
                      <a:pt x="358" y="87"/>
                      <a:pt x="362" y="89"/>
                      <a:pt x="365" y="86"/>
                    </a:cubicBezTo>
                    <a:cubicBezTo>
                      <a:pt x="366" y="87"/>
                      <a:pt x="369" y="85"/>
                      <a:pt x="370" y="87"/>
                    </a:cubicBezTo>
                    <a:cubicBezTo>
                      <a:pt x="376" y="87"/>
                      <a:pt x="380" y="90"/>
                      <a:pt x="386" y="87"/>
                    </a:cubicBezTo>
                    <a:cubicBezTo>
                      <a:pt x="395" y="88"/>
                      <a:pt x="405" y="90"/>
                      <a:pt x="413" y="88"/>
                    </a:cubicBezTo>
                    <a:cubicBezTo>
                      <a:pt x="416" y="89"/>
                      <a:pt x="419" y="85"/>
                      <a:pt x="421" y="88"/>
                    </a:cubicBezTo>
                    <a:cubicBezTo>
                      <a:pt x="427" y="88"/>
                      <a:pt x="434" y="87"/>
                      <a:pt x="439" y="88"/>
                    </a:cubicBezTo>
                    <a:cubicBezTo>
                      <a:pt x="449" y="87"/>
                      <a:pt x="455" y="88"/>
                      <a:pt x="465" y="88"/>
                    </a:cubicBezTo>
                    <a:cubicBezTo>
                      <a:pt x="467" y="86"/>
                      <a:pt x="467" y="86"/>
                      <a:pt x="467" y="86"/>
                    </a:cubicBezTo>
                    <a:cubicBezTo>
                      <a:pt x="468" y="86"/>
                      <a:pt x="469" y="86"/>
                      <a:pt x="469" y="87"/>
                    </a:cubicBezTo>
                    <a:cubicBezTo>
                      <a:pt x="472" y="87"/>
                      <a:pt x="474" y="89"/>
                      <a:pt x="476" y="88"/>
                    </a:cubicBezTo>
                    <a:cubicBezTo>
                      <a:pt x="480" y="90"/>
                      <a:pt x="487" y="88"/>
                      <a:pt x="490" y="89"/>
                    </a:cubicBezTo>
                    <a:cubicBezTo>
                      <a:pt x="495" y="86"/>
                      <a:pt x="504" y="91"/>
                      <a:pt x="508" y="87"/>
                    </a:cubicBezTo>
                    <a:cubicBezTo>
                      <a:pt x="511" y="90"/>
                      <a:pt x="515" y="85"/>
                      <a:pt x="519" y="88"/>
                    </a:cubicBezTo>
                    <a:cubicBezTo>
                      <a:pt x="525" y="88"/>
                      <a:pt x="531" y="87"/>
                      <a:pt x="537" y="89"/>
                    </a:cubicBezTo>
                    <a:cubicBezTo>
                      <a:pt x="540" y="88"/>
                      <a:pt x="544" y="88"/>
                      <a:pt x="547" y="89"/>
                    </a:cubicBezTo>
                    <a:cubicBezTo>
                      <a:pt x="549" y="86"/>
                      <a:pt x="551" y="90"/>
                      <a:pt x="555" y="88"/>
                    </a:cubicBezTo>
                    <a:cubicBezTo>
                      <a:pt x="555" y="88"/>
                      <a:pt x="554" y="87"/>
                      <a:pt x="555" y="87"/>
                    </a:cubicBezTo>
                    <a:cubicBezTo>
                      <a:pt x="557" y="88"/>
                      <a:pt x="557" y="88"/>
                      <a:pt x="557" y="88"/>
                    </a:cubicBezTo>
                    <a:cubicBezTo>
                      <a:pt x="559" y="83"/>
                      <a:pt x="559" y="83"/>
                      <a:pt x="559" y="83"/>
                    </a:cubicBezTo>
                    <a:cubicBezTo>
                      <a:pt x="563" y="83"/>
                      <a:pt x="563" y="86"/>
                      <a:pt x="566" y="86"/>
                    </a:cubicBezTo>
                    <a:cubicBezTo>
                      <a:pt x="567" y="84"/>
                      <a:pt x="568" y="83"/>
                      <a:pt x="572" y="82"/>
                    </a:cubicBezTo>
                    <a:cubicBezTo>
                      <a:pt x="573" y="83"/>
                      <a:pt x="574" y="84"/>
                      <a:pt x="575" y="85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71" y="87"/>
                      <a:pt x="571" y="87"/>
                      <a:pt x="571" y="87"/>
                    </a:cubicBezTo>
                    <a:cubicBezTo>
                      <a:pt x="578" y="87"/>
                      <a:pt x="585" y="88"/>
                      <a:pt x="592" y="86"/>
                    </a:cubicBezTo>
                    <a:cubicBezTo>
                      <a:pt x="593" y="86"/>
                      <a:pt x="592" y="86"/>
                      <a:pt x="591" y="85"/>
                    </a:cubicBezTo>
                    <a:cubicBezTo>
                      <a:pt x="592" y="84"/>
                      <a:pt x="594" y="85"/>
                      <a:pt x="595" y="85"/>
                    </a:cubicBezTo>
                    <a:cubicBezTo>
                      <a:pt x="594" y="82"/>
                      <a:pt x="598" y="81"/>
                      <a:pt x="600" y="79"/>
                    </a:cubicBezTo>
                    <a:cubicBezTo>
                      <a:pt x="599" y="76"/>
                      <a:pt x="598" y="80"/>
                      <a:pt x="596" y="78"/>
                    </a:cubicBezTo>
                    <a:cubicBezTo>
                      <a:pt x="597" y="75"/>
                      <a:pt x="603" y="76"/>
                      <a:pt x="606" y="75"/>
                    </a:cubicBezTo>
                    <a:cubicBezTo>
                      <a:pt x="615" y="74"/>
                      <a:pt x="623" y="77"/>
                      <a:pt x="630" y="73"/>
                    </a:cubicBezTo>
                    <a:cubicBezTo>
                      <a:pt x="634" y="73"/>
                      <a:pt x="636" y="70"/>
                      <a:pt x="639" y="70"/>
                    </a:cubicBezTo>
                    <a:cubicBezTo>
                      <a:pt x="640" y="72"/>
                      <a:pt x="637" y="73"/>
                      <a:pt x="636" y="73"/>
                    </a:cubicBezTo>
                    <a:cubicBezTo>
                      <a:pt x="632" y="72"/>
                      <a:pt x="633" y="78"/>
                      <a:pt x="628" y="77"/>
                    </a:cubicBezTo>
                    <a:cubicBezTo>
                      <a:pt x="631" y="78"/>
                      <a:pt x="634" y="77"/>
                      <a:pt x="636" y="76"/>
                    </a:cubicBezTo>
                    <a:cubicBezTo>
                      <a:pt x="635" y="76"/>
                      <a:pt x="635" y="76"/>
                      <a:pt x="635" y="76"/>
                    </a:cubicBezTo>
                    <a:cubicBezTo>
                      <a:pt x="635" y="75"/>
                      <a:pt x="633" y="75"/>
                      <a:pt x="634" y="74"/>
                    </a:cubicBezTo>
                    <a:cubicBezTo>
                      <a:pt x="639" y="71"/>
                      <a:pt x="638" y="79"/>
                      <a:pt x="642" y="76"/>
                    </a:cubicBezTo>
                    <a:cubicBezTo>
                      <a:pt x="639" y="72"/>
                      <a:pt x="646" y="73"/>
                      <a:pt x="646" y="70"/>
                    </a:cubicBezTo>
                    <a:cubicBezTo>
                      <a:pt x="644" y="70"/>
                      <a:pt x="642" y="70"/>
                      <a:pt x="640" y="70"/>
                    </a:cubicBezTo>
                    <a:cubicBezTo>
                      <a:pt x="642" y="68"/>
                      <a:pt x="638" y="67"/>
                      <a:pt x="641" y="65"/>
                    </a:cubicBezTo>
                    <a:close/>
                    <a:moveTo>
                      <a:pt x="59" y="28"/>
                    </a:moveTo>
                    <a:cubicBezTo>
                      <a:pt x="71" y="27"/>
                      <a:pt x="71" y="27"/>
                      <a:pt x="71" y="27"/>
                    </a:cubicBezTo>
                    <a:cubicBezTo>
                      <a:pt x="73" y="27"/>
                      <a:pt x="73" y="28"/>
                      <a:pt x="75" y="27"/>
                    </a:cubicBezTo>
                    <a:lnTo>
                      <a:pt x="59" y="28"/>
                    </a:lnTo>
                    <a:close/>
                    <a:moveTo>
                      <a:pt x="78" y="27"/>
                    </a:moveTo>
                    <a:cubicBezTo>
                      <a:pt x="80" y="28"/>
                      <a:pt x="83" y="27"/>
                      <a:pt x="85" y="27"/>
                    </a:cubicBezTo>
                    <a:cubicBezTo>
                      <a:pt x="83" y="28"/>
                      <a:pt x="80" y="29"/>
                      <a:pt x="78" y="27"/>
                    </a:cubicBezTo>
                    <a:close/>
                    <a:moveTo>
                      <a:pt x="104" y="28"/>
                    </a:moveTo>
                    <a:cubicBezTo>
                      <a:pt x="105" y="27"/>
                      <a:pt x="107" y="27"/>
                      <a:pt x="108" y="27"/>
                    </a:cubicBezTo>
                    <a:cubicBezTo>
                      <a:pt x="108" y="29"/>
                      <a:pt x="105" y="28"/>
                      <a:pt x="104" y="28"/>
                    </a:cubicBezTo>
                    <a:close/>
                    <a:moveTo>
                      <a:pt x="632" y="256"/>
                    </a:moveTo>
                    <a:cubicBezTo>
                      <a:pt x="630" y="253"/>
                      <a:pt x="625" y="259"/>
                      <a:pt x="624" y="255"/>
                    </a:cubicBezTo>
                    <a:cubicBezTo>
                      <a:pt x="628" y="258"/>
                      <a:pt x="628" y="252"/>
                      <a:pt x="632" y="256"/>
                    </a:cubicBezTo>
                    <a:close/>
                    <a:moveTo>
                      <a:pt x="610" y="237"/>
                    </a:moveTo>
                    <a:cubicBezTo>
                      <a:pt x="607" y="239"/>
                      <a:pt x="603" y="237"/>
                      <a:pt x="598" y="237"/>
                    </a:cubicBezTo>
                    <a:cubicBezTo>
                      <a:pt x="602" y="235"/>
                      <a:pt x="606" y="237"/>
                      <a:pt x="610" y="237"/>
                    </a:cubicBezTo>
                    <a:close/>
                    <a:moveTo>
                      <a:pt x="597" y="204"/>
                    </a:moveTo>
                    <a:cubicBezTo>
                      <a:pt x="598" y="205"/>
                      <a:pt x="601" y="206"/>
                      <a:pt x="603" y="206"/>
                    </a:cubicBezTo>
                    <a:cubicBezTo>
                      <a:pt x="605" y="206"/>
                      <a:pt x="603" y="205"/>
                      <a:pt x="603" y="204"/>
                    </a:cubicBezTo>
                    <a:cubicBezTo>
                      <a:pt x="606" y="204"/>
                      <a:pt x="605" y="207"/>
                      <a:pt x="609" y="206"/>
                    </a:cubicBezTo>
                    <a:cubicBezTo>
                      <a:pt x="605" y="208"/>
                      <a:pt x="599" y="208"/>
                      <a:pt x="594" y="207"/>
                    </a:cubicBezTo>
                    <a:cubicBezTo>
                      <a:pt x="596" y="206"/>
                      <a:pt x="596" y="205"/>
                      <a:pt x="597" y="204"/>
                    </a:cubicBezTo>
                    <a:close/>
                    <a:moveTo>
                      <a:pt x="604" y="209"/>
                    </a:moveTo>
                    <a:cubicBezTo>
                      <a:pt x="607" y="208"/>
                      <a:pt x="610" y="213"/>
                      <a:pt x="612" y="210"/>
                    </a:cubicBezTo>
                    <a:cubicBezTo>
                      <a:pt x="613" y="210"/>
                      <a:pt x="614" y="210"/>
                      <a:pt x="615" y="211"/>
                    </a:cubicBezTo>
                    <a:cubicBezTo>
                      <a:pt x="610" y="213"/>
                      <a:pt x="602" y="210"/>
                      <a:pt x="597" y="213"/>
                    </a:cubicBezTo>
                    <a:cubicBezTo>
                      <a:pt x="594" y="212"/>
                      <a:pt x="594" y="212"/>
                      <a:pt x="594" y="212"/>
                    </a:cubicBezTo>
                    <a:cubicBezTo>
                      <a:pt x="596" y="206"/>
                      <a:pt x="601" y="212"/>
                      <a:pt x="604" y="209"/>
                    </a:cubicBezTo>
                    <a:close/>
                    <a:moveTo>
                      <a:pt x="573" y="234"/>
                    </a:moveTo>
                    <a:cubicBezTo>
                      <a:pt x="574" y="232"/>
                      <a:pt x="571" y="232"/>
                      <a:pt x="572" y="231"/>
                    </a:cubicBezTo>
                    <a:cubicBezTo>
                      <a:pt x="574" y="232"/>
                      <a:pt x="578" y="230"/>
                      <a:pt x="579" y="233"/>
                    </a:cubicBezTo>
                    <a:cubicBezTo>
                      <a:pt x="577" y="235"/>
                      <a:pt x="575" y="233"/>
                      <a:pt x="573" y="234"/>
                    </a:cubicBezTo>
                    <a:close/>
                    <a:moveTo>
                      <a:pt x="583" y="230"/>
                    </a:moveTo>
                    <a:cubicBezTo>
                      <a:pt x="583" y="230"/>
                      <a:pt x="579" y="228"/>
                      <a:pt x="581" y="227"/>
                    </a:cubicBezTo>
                    <a:cubicBezTo>
                      <a:pt x="583" y="227"/>
                      <a:pt x="585" y="228"/>
                      <a:pt x="583" y="230"/>
                    </a:cubicBezTo>
                    <a:close/>
                    <a:moveTo>
                      <a:pt x="582" y="226"/>
                    </a:moveTo>
                    <a:cubicBezTo>
                      <a:pt x="581" y="226"/>
                      <a:pt x="582" y="225"/>
                      <a:pt x="580" y="224"/>
                    </a:cubicBezTo>
                    <a:cubicBezTo>
                      <a:pt x="582" y="224"/>
                      <a:pt x="584" y="223"/>
                      <a:pt x="585" y="224"/>
                    </a:cubicBezTo>
                    <a:cubicBezTo>
                      <a:pt x="585" y="226"/>
                      <a:pt x="583" y="226"/>
                      <a:pt x="582" y="226"/>
                    </a:cubicBezTo>
                    <a:close/>
                    <a:moveTo>
                      <a:pt x="589" y="205"/>
                    </a:moveTo>
                    <a:cubicBezTo>
                      <a:pt x="590" y="206"/>
                      <a:pt x="590" y="207"/>
                      <a:pt x="588" y="208"/>
                    </a:cubicBezTo>
                    <a:cubicBezTo>
                      <a:pt x="586" y="207"/>
                      <a:pt x="584" y="207"/>
                      <a:pt x="582" y="206"/>
                    </a:cubicBezTo>
                    <a:cubicBezTo>
                      <a:pt x="586" y="207"/>
                      <a:pt x="586" y="204"/>
                      <a:pt x="589" y="205"/>
                    </a:cubicBezTo>
                    <a:close/>
                    <a:moveTo>
                      <a:pt x="578" y="205"/>
                    </a:moveTo>
                    <a:cubicBezTo>
                      <a:pt x="581" y="207"/>
                      <a:pt x="581" y="207"/>
                      <a:pt x="581" y="207"/>
                    </a:cubicBezTo>
                    <a:cubicBezTo>
                      <a:pt x="578" y="207"/>
                      <a:pt x="578" y="207"/>
                      <a:pt x="578" y="207"/>
                    </a:cubicBezTo>
                    <a:lnTo>
                      <a:pt x="578" y="205"/>
                    </a:lnTo>
                    <a:close/>
                    <a:moveTo>
                      <a:pt x="574" y="209"/>
                    </a:moveTo>
                    <a:cubicBezTo>
                      <a:pt x="577" y="212"/>
                      <a:pt x="581" y="207"/>
                      <a:pt x="584" y="211"/>
                    </a:cubicBezTo>
                    <a:cubicBezTo>
                      <a:pt x="582" y="211"/>
                      <a:pt x="579" y="213"/>
                      <a:pt x="576" y="212"/>
                    </a:cubicBezTo>
                    <a:cubicBezTo>
                      <a:pt x="576" y="211"/>
                      <a:pt x="574" y="210"/>
                      <a:pt x="572" y="210"/>
                    </a:cubicBezTo>
                    <a:cubicBezTo>
                      <a:pt x="571" y="212"/>
                      <a:pt x="571" y="212"/>
                      <a:pt x="571" y="212"/>
                    </a:cubicBezTo>
                    <a:cubicBezTo>
                      <a:pt x="571" y="211"/>
                      <a:pt x="570" y="211"/>
                      <a:pt x="570" y="211"/>
                    </a:cubicBezTo>
                    <a:cubicBezTo>
                      <a:pt x="570" y="209"/>
                      <a:pt x="573" y="210"/>
                      <a:pt x="574" y="209"/>
                    </a:cubicBezTo>
                    <a:close/>
                    <a:moveTo>
                      <a:pt x="626" y="191"/>
                    </a:moveTo>
                    <a:cubicBezTo>
                      <a:pt x="626" y="191"/>
                      <a:pt x="627" y="192"/>
                      <a:pt x="627" y="192"/>
                    </a:cubicBezTo>
                    <a:cubicBezTo>
                      <a:pt x="626" y="193"/>
                      <a:pt x="622" y="194"/>
                      <a:pt x="620" y="193"/>
                    </a:cubicBezTo>
                    <a:cubicBezTo>
                      <a:pt x="613" y="193"/>
                      <a:pt x="613" y="193"/>
                      <a:pt x="613" y="193"/>
                    </a:cubicBezTo>
                    <a:cubicBezTo>
                      <a:pt x="617" y="190"/>
                      <a:pt x="621" y="195"/>
                      <a:pt x="626" y="191"/>
                    </a:cubicBezTo>
                    <a:close/>
                    <a:moveTo>
                      <a:pt x="539" y="267"/>
                    </a:moveTo>
                    <a:cubicBezTo>
                      <a:pt x="540" y="267"/>
                      <a:pt x="540" y="267"/>
                      <a:pt x="540" y="267"/>
                    </a:cubicBezTo>
                    <a:cubicBezTo>
                      <a:pt x="537" y="268"/>
                      <a:pt x="537" y="268"/>
                      <a:pt x="537" y="268"/>
                    </a:cubicBezTo>
                    <a:lnTo>
                      <a:pt x="539" y="267"/>
                    </a:lnTo>
                    <a:close/>
                    <a:moveTo>
                      <a:pt x="503" y="268"/>
                    </a:moveTo>
                    <a:cubicBezTo>
                      <a:pt x="508" y="268"/>
                      <a:pt x="510" y="265"/>
                      <a:pt x="514" y="268"/>
                    </a:cubicBezTo>
                    <a:cubicBezTo>
                      <a:pt x="515" y="267"/>
                      <a:pt x="517" y="267"/>
                      <a:pt x="518" y="267"/>
                    </a:cubicBezTo>
                    <a:cubicBezTo>
                      <a:pt x="523" y="268"/>
                      <a:pt x="528" y="267"/>
                      <a:pt x="533" y="268"/>
                    </a:cubicBezTo>
                    <a:cubicBezTo>
                      <a:pt x="529" y="271"/>
                      <a:pt x="522" y="269"/>
                      <a:pt x="517" y="270"/>
                    </a:cubicBezTo>
                    <a:cubicBezTo>
                      <a:pt x="516" y="269"/>
                      <a:pt x="515" y="268"/>
                      <a:pt x="513" y="268"/>
                    </a:cubicBezTo>
                    <a:cubicBezTo>
                      <a:pt x="512" y="270"/>
                      <a:pt x="512" y="270"/>
                      <a:pt x="512" y="270"/>
                    </a:cubicBezTo>
                    <a:cubicBezTo>
                      <a:pt x="507" y="268"/>
                      <a:pt x="507" y="268"/>
                      <a:pt x="507" y="268"/>
                    </a:cubicBezTo>
                    <a:cubicBezTo>
                      <a:pt x="505" y="269"/>
                      <a:pt x="506" y="270"/>
                      <a:pt x="504" y="270"/>
                    </a:cubicBezTo>
                    <a:cubicBezTo>
                      <a:pt x="504" y="269"/>
                      <a:pt x="503" y="269"/>
                      <a:pt x="503" y="268"/>
                    </a:cubicBezTo>
                    <a:close/>
                    <a:moveTo>
                      <a:pt x="222" y="147"/>
                    </a:moveTo>
                    <a:cubicBezTo>
                      <a:pt x="228" y="148"/>
                      <a:pt x="228" y="148"/>
                      <a:pt x="228" y="148"/>
                    </a:cubicBezTo>
                    <a:cubicBezTo>
                      <a:pt x="228" y="149"/>
                      <a:pt x="222" y="149"/>
                      <a:pt x="222" y="147"/>
                    </a:cubicBezTo>
                    <a:close/>
                    <a:moveTo>
                      <a:pt x="219" y="49"/>
                    </a:moveTo>
                    <a:cubicBezTo>
                      <a:pt x="217" y="49"/>
                      <a:pt x="215" y="48"/>
                      <a:pt x="214" y="47"/>
                    </a:cubicBezTo>
                    <a:cubicBezTo>
                      <a:pt x="214" y="46"/>
                      <a:pt x="214" y="46"/>
                      <a:pt x="215" y="46"/>
                    </a:cubicBezTo>
                    <a:cubicBezTo>
                      <a:pt x="221" y="46"/>
                      <a:pt x="225" y="45"/>
                      <a:pt x="229" y="47"/>
                    </a:cubicBezTo>
                    <a:cubicBezTo>
                      <a:pt x="226" y="48"/>
                      <a:pt x="221" y="46"/>
                      <a:pt x="219" y="49"/>
                    </a:cubicBezTo>
                    <a:close/>
                    <a:moveTo>
                      <a:pt x="234" y="49"/>
                    </a:moveTo>
                    <a:cubicBezTo>
                      <a:pt x="233" y="48"/>
                      <a:pt x="233" y="48"/>
                      <a:pt x="233" y="48"/>
                    </a:cubicBezTo>
                    <a:cubicBezTo>
                      <a:pt x="234" y="48"/>
                      <a:pt x="235" y="47"/>
                      <a:pt x="236" y="48"/>
                    </a:cubicBezTo>
                    <a:lnTo>
                      <a:pt x="234" y="49"/>
                    </a:lnTo>
                    <a:close/>
                    <a:moveTo>
                      <a:pt x="504" y="116"/>
                    </a:moveTo>
                    <a:cubicBezTo>
                      <a:pt x="506" y="115"/>
                      <a:pt x="507" y="115"/>
                      <a:pt x="508" y="114"/>
                    </a:cubicBezTo>
                    <a:cubicBezTo>
                      <a:pt x="507" y="111"/>
                      <a:pt x="507" y="111"/>
                      <a:pt x="507" y="111"/>
                    </a:cubicBezTo>
                    <a:cubicBezTo>
                      <a:pt x="508" y="112"/>
                      <a:pt x="510" y="111"/>
                      <a:pt x="510" y="112"/>
                    </a:cubicBezTo>
                    <a:cubicBezTo>
                      <a:pt x="506" y="114"/>
                      <a:pt x="511" y="115"/>
                      <a:pt x="512" y="117"/>
                    </a:cubicBezTo>
                    <a:cubicBezTo>
                      <a:pt x="510" y="118"/>
                      <a:pt x="510" y="118"/>
                      <a:pt x="510" y="118"/>
                    </a:cubicBezTo>
                    <a:cubicBezTo>
                      <a:pt x="511" y="118"/>
                      <a:pt x="510" y="119"/>
                      <a:pt x="510" y="119"/>
                    </a:cubicBezTo>
                    <a:cubicBezTo>
                      <a:pt x="508" y="119"/>
                      <a:pt x="503" y="120"/>
                      <a:pt x="504" y="116"/>
                    </a:cubicBezTo>
                    <a:close/>
                    <a:moveTo>
                      <a:pt x="377" y="37"/>
                    </a:moveTo>
                    <a:cubicBezTo>
                      <a:pt x="375" y="38"/>
                      <a:pt x="373" y="37"/>
                      <a:pt x="372" y="37"/>
                    </a:cubicBezTo>
                    <a:cubicBezTo>
                      <a:pt x="373" y="36"/>
                      <a:pt x="375" y="38"/>
                      <a:pt x="377" y="37"/>
                    </a:cubicBezTo>
                    <a:close/>
                    <a:moveTo>
                      <a:pt x="343" y="36"/>
                    </a:moveTo>
                    <a:cubicBezTo>
                      <a:pt x="352" y="39"/>
                      <a:pt x="360" y="34"/>
                      <a:pt x="369" y="37"/>
                    </a:cubicBezTo>
                    <a:cubicBezTo>
                      <a:pt x="362" y="41"/>
                      <a:pt x="351" y="35"/>
                      <a:pt x="343" y="39"/>
                    </a:cubicBezTo>
                    <a:cubicBezTo>
                      <a:pt x="339" y="38"/>
                      <a:pt x="335" y="39"/>
                      <a:pt x="331" y="38"/>
                    </a:cubicBezTo>
                    <a:lnTo>
                      <a:pt x="343" y="36"/>
                    </a:lnTo>
                    <a:close/>
                    <a:moveTo>
                      <a:pt x="244" y="90"/>
                    </a:moveTo>
                    <a:cubicBezTo>
                      <a:pt x="246" y="89"/>
                      <a:pt x="248" y="89"/>
                      <a:pt x="249" y="90"/>
                    </a:cubicBezTo>
                    <a:lnTo>
                      <a:pt x="244" y="90"/>
                    </a:lnTo>
                    <a:close/>
                    <a:moveTo>
                      <a:pt x="239" y="49"/>
                    </a:moveTo>
                    <a:cubicBezTo>
                      <a:pt x="241" y="45"/>
                      <a:pt x="247" y="50"/>
                      <a:pt x="250" y="48"/>
                    </a:cubicBezTo>
                    <a:cubicBezTo>
                      <a:pt x="254" y="49"/>
                      <a:pt x="254" y="49"/>
                      <a:pt x="254" y="49"/>
                    </a:cubicBezTo>
                    <a:cubicBezTo>
                      <a:pt x="249" y="51"/>
                      <a:pt x="243" y="49"/>
                      <a:pt x="239" y="49"/>
                    </a:cubicBezTo>
                    <a:close/>
                    <a:moveTo>
                      <a:pt x="260" y="91"/>
                    </a:moveTo>
                    <a:cubicBezTo>
                      <a:pt x="257" y="91"/>
                      <a:pt x="253" y="91"/>
                      <a:pt x="251" y="90"/>
                    </a:cubicBezTo>
                    <a:cubicBezTo>
                      <a:pt x="253" y="86"/>
                      <a:pt x="256" y="90"/>
                      <a:pt x="260" y="91"/>
                    </a:cubicBezTo>
                    <a:cubicBezTo>
                      <a:pt x="260" y="91"/>
                      <a:pt x="261" y="91"/>
                      <a:pt x="261" y="91"/>
                    </a:cubicBezTo>
                    <a:cubicBezTo>
                      <a:pt x="260" y="91"/>
                      <a:pt x="260" y="91"/>
                      <a:pt x="260" y="91"/>
                    </a:cubicBezTo>
                    <a:close/>
                    <a:moveTo>
                      <a:pt x="268" y="91"/>
                    </a:moveTo>
                    <a:cubicBezTo>
                      <a:pt x="270" y="87"/>
                      <a:pt x="277" y="91"/>
                      <a:pt x="281" y="90"/>
                    </a:cubicBezTo>
                    <a:cubicBezTo>
                      <a:pt x="282" y="90"/>
                      <a:pt x="282" y="90"/>
                      <a:pt x="282" y="90"/>
                    </a:cubicBezTo>
                    <a:cubicBezTo>
                      <a:pt x="280" y="91"/>
                      <a:pt x="272" y="90"/>
                      <a:pt x="268" y="91"/>
                    </a:cubicBezTo>
                    <a:close/>
                    <a:moveTo>
                      <a:pt x="276" y="50"/>
                    </a:moveTo>
                    <a:cubicBezTo>
                      <a:pt x="271" y="50"/>
                      <a:pt x="266" y="50"/>
                      <a:pt x="260" y="50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75" y="50"/>
                      <a:pt x="288" y="47"/>
                      <a:pt x="302" y="49"/>
                    </a:cubicBezTo>
                    <a:cubicBezTo>
                      <a:pt x="299" y="51"/>
                      <a:pt x="294" y="48"/>
                      <a:pt x="292" y="50"/>
                    </a:cubicBezTo>
                    <a:cubicBezTo>
                      <a:pt x="287" y="48"/>
                      <a:pt x="282" y="51"/>
                      <a:pt x="276" y="50"/>
                    </a:cubicBezTo>
                    <a:close/>
                    <a:moveTo>
                      <a:pt x="302" y="90"/>
                    </a:moveTo>
                    <a:cubicBezTo>
                      <a:pt x="302" y="90"/>
                      <a:pt x="302" y="90"/>
                      <a:pt x="302" y="90"/>
                    </a:cubicBezTo>
                    <a:cubicBezTo>
                      <a:pt x="302" y="90"/>
                      <a:pt x="302" y="90"/>
                      <a:pt x="302" y="90"/>
                    </a:cubicBezTo>
                    <a:cubicBezTo>
                      <a:pt x="302" y="90"/>
                      <a:pt x="302" y="90"/>
                      <a:pt x="302" y="90"/>
                    </a:cubicBezTo>
                    <a:cubicBezTo>
                      <a:pt x="300" y="90"/>
                      <a:pt x="298" y="92"/>
                      <a:pt x="297" y="90"/>
                    </a:cubicBezTo>
                    <a:cubicBezTo>
                      <a:pt x="293" y="90"/>
                      <a:pt x="288" y="91"/>
                      <a:pt x="284" y="90"/>
                    </a:cubicBezTo>
                    <a:cubicBezTo>
                      <a:pt x="285" y="88"/>
                      <a:pt x="289" y="88"/>
                      <a:pt x="292" y="88"/>
                    </a:cubicBezTo>
                    <a:cubicBezTo>
                      <a:pt x="296" y="91"/>
                      <a:pt x="299" y="87"/>
                      <a:pt x="302" y="90"/>
                    </a:cubicBezTo>
                    <a:cubicBezTo>
                      <a:pt x="302" y="90"/>
                      <a:pt x="302" y="90"/>
                      <a:pt x="302" y="90"/>
                    </a:cubicBezTo>
                    <a:cubicBezTo>
                      <a:pt x="308" y="90"/>
                      <a:pt x="308" y="90"/>
                      <a:pt x="308" y="90"/>
                    </a:cubicBezTo>
                    <a:cubicBezTo>
                      <a:pt x="306" y="90"/>
                      <a:pt x="304" y="92"/>
                      <a:pt x="302" y="90"/>
                    </a:cubicBezTo>
                    <a:close/>
                    <a:moveTo>
                      <a:pt x="312" y="90"/>
                    </a:moveTo>
                    <a:cubicBezTo>
                      <a:pt x="316" y="89"/>
                      <a:pt x="321" y="87"/>
                      <a:pt x="325" y="89"/>
                    </a:cubicBezTo>
                    <a:cubicBezTo>
                      <a:pt x="323" y="90"/>
                      <a:pt x="315" y="91"/>
                      <a:pt x="312" y="90"/>
                    </a:cubicBezTo>
                    <a:close/>
                    <a:moveTo>
                      <a:pt x="365" y="49"/>
                    </a:moveTo>
                    <a:cubicBezTo>
                      <a:pt x="361" y="48"/>
                      <a:pt x="358" y="48"/>
                      <a:pt x="354" y="48"/>
                    </a:cubicBezTo>
                    <a:cubicBezTo>
                      <a:pt x="350" y="51"/>
                      <a:pt x="349" y="47"/>
                      <a:pt x="345" y="50"/>
                    </a:cubicBezTo>
                    <a:cubicBezTo>
                      <a:pt x="345" y="49"/>
                      <a:pt x="344" y="48"/>
                      <a:pt x="343" y="49"/>
                    </a:cubicBezTo>
                    <a:cubicBezTo>
                      <a:pt x="341" y="50"/>
                      <a:pt x="339" y="49"/>
                      <a:pt x="337" y="48"/>
                    </a:cubicBezTo>
                    <a:cubicBezTo>
                      <a:pt x="330" y="47"/>
                      <a:pt x="324" y="51"/>
                      <a:pt x="318" y="49"/>
                    </a:cubicBezTo>
                    <a:cubicBezTo>
                      <a:pt x="313" y="50"/>
                      <a:pt x="307" y="50"/>
                      <a:pt x="303" y="49"/>
                    </a:cubicBezTo>
                    <a:cubicBezTo>
                      <a:pt x="316" y="48"/>
                      <a:pt x="330" y="48"/>
                      <a:pt x="341" y="47"/>
                    </a:cubicBezTo>
                    <a:cubicBezTo>
                      <a:pt x="355" y="47"/>
                      <a:pt x="371" y="46"/>
                      <a:pt x="383" y="48"/>
                    </a:cubicBezTo>
                    <a:cubicBezTo>
                      <a:pt x="376" y="51"/>
                      <a:pt x="370" y="46"/>
                      <a:pt x="365" y="49"/>
                    </a:cubicBezTo>
                    <a:close/>
                    <a:moveTo>
                      <a:pt x="577" y="85"/>
                    </a:moveTo>
                    <a:cubicBezTo>
                      <a:pt x="576" y="81"/>
                      <a:pt x="576" y="81"/>
                      <a:pt x="576" y="81"/>
                    </a:cubicBezTo>
                    <a:cubicBezTo>
                      <a:pt x="579" y="83"/>
                      <a:pt x="585" y="82"/>
                      <a:pt x="585" y="85"/>
                    </a:cubicBezTo>
                    <a:cubicBezTo>
                      <a:pt x="582" y="85"/>
                      <a:pt x="580" y="84"/>
                      <a:pt x="577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7365"/>
              <p:cNvSpPr/>
              <p:nvPr/>
            </p:nvSpPr>
            <p:spPr bwMode="auto">
              <a:xfrm>
                <a:off x="7504113" y="2789238"/>
                <a:ext cx="11113" cy="4763"/>
              </a:xfrm>
              <a:custGeom>
                <a:avLst/>
                <a:gdLst>
                  <a:gd name="T0" fmla="*/ 7 w 7"/>
                  <a:gd name="T1" fmla="*/ 1 h 4"/>
                  <a:gd name="T2" fmla="*/ 1 w 7"/>
                  <a:gd name="T3" fmla="*/ 3 h 4"/>
                  <a:gd name="T4" fmla="*/ 6 w 7"/>
                  <a:gd name="T5" fmla="*/ 4 h 4"/>
                  <a:gd name="T6" fmla="*/ 7 w 7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5" y="1"/>
                      <a:pt x="0" y="0"/>
                      <a:pt x="1" y="3"/>
                    </a:cubicBezTo>
                    <a:cubicBezTo>
                      <a:pt x="3" y="3"/>
                      <a:pt x="5" y="3"/>
                      <a:pt x="6" y="4"/>
                    </a:cubicBezTo>
                    <a:cubicBezTo>
                      <a:pt x="6" y="3"/>
                      <a:pt x="7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7366"/>
              <p:cNvSpPr/>
              <p:nvPr/>
            </p:nvSpPr>
            <p:spPr bwMode="auto">
              <a:xfrm>
                <a:off x="7513638" y="27940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7367"/>
              <p:cNvSpPr/>
              <p:nvPr/>
            </p:nvSpPr>
            <p:spPr bwMode="auto">
              <a:xfrm>
                <a:off x="6858001" y="2628901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7368"/>
              <p:cNvSpPr/>
              <p:nvPr/>
            </p:nvSpPr>
            <p:spPr bwMode="auto">
              <a:xfrm>
                <a:off x="7213601" y="2636838"/>
                <a:ext cx="12700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3" y="0"/>
                      <a:pt x="0" y="1"/>
                    </a:cubicBezTo>
                    <a:cubicBezTo>
                      <a:pt x="3" y="1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7369"/>
              <p:cNvSpPr/>
              <p:nvPr/>
            </p:nvSpPr>
            <p:spPr bwMode="auto">
              <a:xfrm>
                <a:off x="7334251" y="26384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7370"/>
              <p:cNvSpPr/>
              <p:nvPr/>
            </p:nvSpPr>
            <p:spPr bwMode="auto">
              <a:xfrm>
                <a:off x="7032626" y="264160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7371"/>
              <p:cNvSpPr/>
              <p:nvPr/>
            </p:nvSpPr>
            <p:spPr bwMode="auto">
              <a:xfrm>
                <a:off x="7327901" y="26400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7372"/>
              <p:cNvSpPr/>
              <p:nvPr/>
            </p:nvSpPr>
            <p:spPr bwMode="auto">
              <a:xfrm>
                <a:off x="7373938" y="2640013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7373"/>
              <p:cNvSpPr/>
              <p:nvPr/>
            </p:nvSpPr>
            <p:spPr bwMode="auto">
              <a:xfrm>
                <a:off x="7419976" y="2643188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1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7374"/>
              <p:cNvSpPr/>
              <p:nvPr/>
            </p:nvSpPr>
            <p:spPr bwMode="auto">
              <a:xfrm>
                <a:off x="7439026" y="26447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7375"/>
              <p:cNvSpPr/>
              <p:nvPr/>
            </p:nvSpPr>
            <p:spPr bwMode="auto">
              <a:xfrm>
                <a:off x="7532688" y="2643188"/>
                <a:ext cx="15875" cy="6350"/>
              </a:xfrm>
              <a:custGeom>
                <a:avLst/>
                <a:gdLst>
                  <a:gd name="T0" fmla="*/ 10 w 10"/>
                  <a:gd name="T1" fmla="*/ 1 h 4"/>
                  <a:gd name="T2" fmla="*/ 8 w 10"/>
                  <a:gd name="T3" fmla="*/ 0 h 4"/>
                  <a:gd name="T4" fmla="*/ 0 w 10"/>
                  <a:gd name="T5" fmla="*/ 3 h 4"/>
                  <a:gd name="T6" fmla="*/ 0 w 10"/>
                  <a:gd name="T7" fmla="*/ 3 h 4"/>
                  <a:gd name="T8" fmla="*/ 1 w 10"/>
                  <a:gd name="T9" fmla="*/ 3 h 4"/>
                  <a:gd name="T10" fmla="*/ 10 w 10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10" y="1"/>
                    </a:moveTo>
                    <a:cubicBezTo>
                      <a:pt x="9" y="1"/>
                      <a:pt x="8" y="0"/>
                      <a:pt x="8" y="0"/>
                    </a:cubicBezTo>
                    <a:cubicBezTo>
                      <a:pt x="7" y="3"/>
                      <a:pt x="2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4"/>
                      <a:pt x="8" y="4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7376"/>
              <p:cNvSpPr/>
              <p:nvPr/>
            </p:nvSpPr>
            <p:spPr bwMode="auto">
              <a:xfrm>
                <a:off x="7480301" y="2649538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1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7377"/>
              <p:cNvSpPr/>
              <p:nvPr/>
            </p:nvSpPr>
            <p:spPr bwMode="auto">
              <a:xfrm>
                <a:off x="7578726" y="2651126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7378"/>
              <p:cNvSpPr/>
              <p:nvPr/>
            </p:nvSpPr>
            <p:spPr bwMode="auto">
              <a:xfrm>
                <a:off x="7573963" y="2676526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4" y="3"/>
                      <a:pt x="4" y="1"/>
                      <a:pt x="4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7379"/>
              <p:cNvSpPr/>
              <p:nvPr/>
            </p:nvSpPr>
            <p:spPr bwMode="auto">
              <a:xfrm>
                <a:off x="7578726" y="2687638"/>
                <a:ext cx="14288" cy="9525"/>
              </a:xfrm>
              <a:custGeom>
                <a:avLst/>
                <a:gdLst>
                  <a:gd name="T0" fmla="*/ 0 w 9"/>
                  <a:gd name="T1" fmla="*/ 3 h 6"/>
                  <a:gd name="T2" fmla="*/ 1 w 9"/>
                  <a:gd name="T3" fmla="*/ 6 h 6"/>
                  <a:gd name="T4" fmla="*/ 9 w 9"/>
                  <a:gd name="T5" fmla="*/ 3 h 6"/>
                  <a:gd name="T6" fmla="*/ 0 w 9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0" y="3"/>
                    </a:moveTo>
                    <a:cubicBezTo>
                      <a:pt x="0" y="4"/>
                      <a:pt x="0" y="5"/>
                      <a:pt x="1" y="6"/>
                    </a:cubicBezTo>
                    <a:cubicBezTo>
                      <a:pt x="3" y="4"/>
                      <a:pt x="8" y="6"/>
                      <a:pt x="9" y="3"/>
                    </a:cubicBezTo>
                    <a:cubicBezTo>
                      <a:pt x="7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7380"/>
              <p:cNvSpPr/>
              <p:nvPr/>
            </p:nvSpPr>
            <p:spPr bwMode="auto">
              <a:xfrm>
                <a:off x="7554913" y="2713038"/>
                <a:ext cx="11113" cy="14288"/>
              </a:xfrm>
              <a:custGeom>
                <a:avLst/>
                <a:gdLst>
                  <a:gd name="T0" fmla="*/ 0 w 8"/>
                  <a:gd name="T1" fmla="*/ 7 h 10"/>
                  <a:gd name="T2" fmla="*/ 4 w 8"/>
                  <a:gd name="T3" fmla="*/ 9 h 10"/>
                  <a:gd name="T4" fmla="*/ 8 w 8"/>
                  <a:gd name="T5" fmla="*/ 9 h 10"/>
                  <a:gd name="T6" fmla="*/ 7 w 8"/>
                  <a:gd name="T7" fmla="*/ 0 h 10"/>
                  <a:gd name="T8" fmla="*/ 5 w 8"/>
                  <a:gd name="T9" fmla="*/ 4 h 10"/>
                  <a:gd name="T10" fmla="*/ 0 w 8"/>
                  <a:gd name="T1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0">
                    <a:moveTo>
                      <a:pt x="0" y="7"/>
                    </a:moveTo>
                    <a:cubicBezTo>
                      <a:pt x="1" y="8"/>
                      <a:pt x="3" y="8"/>
                      <a:pt x="4" y="9"/>
                    </a:cubicBezTo>
                    <a:cubicBezTo>
                      <a:pt x="5" y="10"/>
                      <a:pt x="6" y="8"/>
                      <a:pt x="8" y="9"/>
                    </a:cubicBezTo>
                    <a:cubicBezTo>
                      <a:pt x="6" y="6"/>
                      <a:pt x="8" y="3"/>
                      <a:pt x="7" y="0"/>
                    </a:cubicBezTo>
                    <a:cubicBezTo>
                      <a:pt x="6" y="1"/>
                      <a:pt x="3" y="2"/>
                      <a:pt x="5" y="4"/>
                    </a:cubicBezTo>
                    <a:cubicBezTo>
                      <a:pt x="4" y="6"/>
                      <a:pt x="1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7381"/>
              <p:cNvSpPr/>
              <p:nvPr/>
            </p:nvSpPr>
            <p:spPr bwMode="auto">
              <a:xfrm>
                <a:off x="7518401" y="2746376"/>
                <a:ext cx="7938" cy="7938"/>
              </a:xfrm>
              <a:custGeom>
                <a:avLst/>
                <a:gdLst>
                  <a:gd name="T0" fmla="*/ 4 w 5"/>
                  <a:gd name="T1" fmla="*/ 0 h 5"/>
                  <a:gd name="T2" fmla="*/ 2 w 5"/>
                  <a:gd name="T3" fmla="*/ 1 h 5"/>
                  <a:gd name="T4" fmla="*/ 3 w 5"/>
                  <a:gd name="T5" fmla="*/ 5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1" y="5"/>
                      <a:pt x="3" y="5"/>
                    </a:cubicBezTo>
                    <a:cubicBezTo>
                      <a:pt x="4" y="4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7382"/>
              <p:cNvSpPr/>
              <p:nvPr/>
            </p:nvSpPr>
            <p:spPr bwMode="auto">
              <a:xfrm>
                <a:off x="7542213" y="2744788"/>
                <a:ext cx="7938" cy="7938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2 w 5"/>
                  <a:gd name="T5" fmla="*/ 5 h 5"/>
                  <a:gd name="T6" fmla="*/ 5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0"/>
                      <a:pt x="1" y="2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7383"/>
              <p:cNvSpPr/>
              <p:nvPr/>
            </p:nvSpPr>
            <p:spPr bwMode="auto">
              <a:xfrm>
                <a:off x="7512051" y="2751138"/>
                <a:ext cx="4763" cy="0"/>
              </a:xfrm>
              <a:custGeom>
                <a:avLst/>
                <a:gdLst>
                  <a:gd name="T0" fmla="*/ 2 w 3"/>
                  <a:gd name="T1" fmla="*/ 1 w 3"/>
                  <a:gd name="T2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7384"/>
              <p:cNvSpPr/>
              <p:nvPr/>
            </p:nvSpPr>
            <p:spPr bwMode="auto">
              <a:xfrm>
                <a:off x="7559676" y="2749551"/>
                <a:ext cx="9525" cy="9525"/>
              </a:xfrm>
              <a:custGeom>
                <a:avLst/>
                <a:gdLst>
                  <a:gd name="T0" fmla="*/ 0 w 7"/>
                  <a:gd name="T1" fmla="*/ 5 h 6"/>
                  <a:gd name="T2" fmla="*/ 2 w 7"/>
                  <a:gd name="T3" fmla="*/ 6 h 6"/>
                  <a:gd name="T4" fmla="*/ 4 w 7"/>
                  <a:gd name="T5" fmla="*/ 1 h 6"/>
                  <a:gd name="T6" fmla="*/ 0 w 7"/>
                  <a:gd name="T7" fmla="*/ 2 h 6"/>
                  <a:gd name="T8" fmla="*/ 2 w 7"/>
                  <a:gd name="T9" fmla="*/ 3 h 6"/>
                  <a:gd name="T10" fmla="*/ 2 w 7"/>
                  <a:gd name="T11" fmla="*/ 4 h 6"/>
                  <a:gd name="T12" fmla="*/ 0 w 7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0" y="5"/>
                    </a:moveTo>
                    <a:cubicBezTo>
                      <a:pt x="0" y="6"/>
                      <a:pt x="1" y="6"/>
                      <a:pt x="2" y="6"/>
                    </a:cubicBezTo>
                    <a:cubicBezTo>
                      <a:pt x="7" y="5"/>
                      <a:pt x="3" y="3"/>
                      <a:pt x="4" y="1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7385"/>
              <p:cNvSpPr/>
              <p:nvPr/>
            </p:nvSpPr>
            <p:spPr bwMode="auto">
              <a:xfrm>
                <a:off x="7542213" y="2757488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7386"/>
              <p:cNvSpPr/>
              <p:nvPr/>
            </p:nvSpPr>
            <p:spPr bwMode="auto">
              <a:xfrm>
                <a:off x="7512051" y="2759076"/>
                <a:ext cx="17463" cy="6350"/>
              </a:xfrm>
              <a:custGeom>
                <a:avLst/>
                <a:gdLst>
                  <a:gd name="T0" fmla="*/ 4 w 11"/>
                  <a:gd name="T1" fmla="*/ 2 h 4"/>
                  <a:gd name="T2" fmla="*/ 10 w 11"/>
                  <a:gd name="T3" fmla="*/ 4 h 4"/>
                  <a:gd name="T4" fmla="*/ 11 w 11"/>
                  <a:gd name="T5" fmla="*/ 4 h 4"/>
                  <a:gd name="T6" fmla="*/ 9 w 11"/>
                  <a:gd name="T7" fmla="*/ 0 h 4"/>
                  <a:gd name="T8" fmla="*/ 0 w 11"/>
                  <a:gd name="T9" fmla="*/ 2 h 4"/>
                  <a:gd name="T10" fmla="*/ 4 w 1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4">
                    <a:moveTo>
                      <a:pt x="4" y="2"/>
                    </a:moveTo>
                    <a:cubicBezTo>
                      <a:pt x="6" y="2"/>
                      <a:pt x="10" y="2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2"/>
                      <a:pt x="9" y="2"/>
                      <a:pt x="9" y="0"/>
                    </a:cubicBezTo>
                    <a:cubicBezTo>
                      <a:pt x="7" y="1"/>
                      <a:pt x="1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7387"/>
              <p:cNvSpPr/>
              <p:nvPr/>
            </p:nvSpPr>
            <p:spPr bwMode="auto">
              <a:xfrm>
                <a:off x="7502526" y="2760663"/>
                <a:ext cx="6350" cy="6350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0 h 4"/>
                  <a:gd name="T4" fmla="*/ 0 w 4"/>
                  <a:gd name="T5" fmla="*/ 1 h 4"/>
                  <a:gd name="T6" fmla="*/ 3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2"/>
                      <a:pt x="4" y="1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7388"/>
              <p:cNvSpPr/>
              <p:nvPr/>
            </p:nvSpPr>
            <p:spPr bwMode="auto">
              <a:xfrm>
                <a:off x="7497763" y="276066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7389"/>
              <p:cNvSpPr/>
              <p:nvPr/>
            </p:nvSpPr>
            <p:spPr bwMode="auto">
              <a:xfrm>
                <a:off x="7483476" y="2789238"/>
                <a:ext cx="9525" cy="6350"/>
              </a:xfrm>
              <a:custGeom>
                <a:avLst/>
                <a:gdLst>
                  <a:gd name="T0" fmla="*/ 1 w 7"/>
                  <a:gd name="T1" fmla="*/ 0 h 5"/>
                  <a:gd name="T2" fmla="*/ 0 w 7"/>
                  <a:gd name="T3" fmla="*/ 2 h 5"/>
                  <a:gd name="T4" fmla="*/ 7 w 7"/>
                  <a:gd name="T5" fmla="*/ 3 h 5"/>
                  <a:gd name="T6" fmla="*/ 6 w 7"/>
                  <a:gd name="T7" fmla="*/ 2 h 5"/>
                  <a:gd name="T8" fmla="*/ 1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5" y="1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7390"/>
              <p:cNvSpPr/>
              <p:nvPr/>
            </p:nvSpPr>
            <p:spPr bwMode="auto">
              <a:xfrm>
                <a:off x="7561263" y="28019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7391"/>
              <p:cNvSpPr/>
              <p:nvPr/>
            </p:nvSpPr>
            <p:spPr bwMode="auto">
              <a:xfrm>
                <a:off x="7551738" y="2841626"/>
                <a:ext cx="6350" cy="9525"/>
              </a:xfrm>
              <a:custGeom>
                <a:avLst/>
                <a:gdLst>
                  <a:gd name="T0" fmla="*/ 4 w 4"/>
                  <a:gd name="T1" fmla="*/ 2 h 6"/>
                  <a:gd name="T2" fmla="*/ 0 w 4"/>
                  <a:gd name="T3" fmla="*/ 4 h 6"/>
                  <a:gd name="T4" fmla="*/ 2 w 4"/>
                  <a:gd name="T5" fmla="*/ 5 h 6"/>
                  <a:gd name="T6" fmla="*/ 4 w 4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1" y="0"/>
                      <a:pt x="1" y="3"/>
                      <a:pt x="0" y="4"/>
                    </a:cubicBezTo>
                    <a:cubicBezTo>
                      <a:pt x="0" y="5"/>
                      <a:pt x="1" y="6"/>
                      <a:pt x="2" y="5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7392"/>
              <p:cNvSpPr/>
              <p:nvPr/>
            </p:nvSpPr>
            <p:spPr bwMode="auto">
              <a:xfrm>
                <a:off x="7466013" y="2846388"/>
                <a:ext cx="6350" cy="476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1" y="1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7393"/>
              <p:cNvSpPr/>
              <p:nvPr/>
            </p:nvSpPr>
            <p:spPr bwMode="auto">
              <a:xfrm>
                <a:off x="7481888" y="2846388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1 h 4"/>
                  <a:gd name="T4" fmla="*/ 4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1" y="1"/>
                      <a:pt x="3" y="4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7394"/>
              <p:cNvSpPr/>
              <p:nvPr/>
            </p:nvSpPr>
            <p:spPr bwMode="auto">
              <a:xfrm>
                <a:off x="7478713" y="284797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7395"/>
              <p:cNvSpPr/>
              <p:nvPr/>
            </p:nvSpPr>
            <p:spPr bwMode="auto">
              <a:xfrm>
                <a:off x="7535863" y="284638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7396"/>
              <p:cNvSpPr/>
              <p:nvPr/>
            </p:nvSpPr>
            <p:spPr bwMode="auto">
              <a:xfrm>
                <a:off x="7508876" y="2847976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0" y="1"/>
                      <a:pt x="0" y="1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7397"/>
              <p:cNvSpPr/>
              <p:nvPr/>
            </p:nvSpPr>
            <p:spPr bwMode="auto">
              <a:xfrm>
                <a:off x="7513638" y="28479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7398"/>
              <p:cNvSpPr/>
              <p:nvPr/>
            </p:nvSpPr>
            <p:spPr bwMode="auto">
              <a:xfrm>
                <a:off x="7500938" y="2847976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7399"/>
              <p:cNvSpPr/>
              <p:nvPr/>
            </p:nvSpPr>
            <p:spPr bwMode="auto">
              <a:xfrm>
                <a:off x="7488238" y="2851151"/>
                <a:ext cx="26988" cy="11113"/>
              </a:xfrm>
              <a:custGeom>
                <a:avLst/>
                <a:gdLst>
                  <a:gd name="T0" fmla="*/ 5 w 18"/>
                  <a:gd name="T1" fmla="*/ 5 h 7"/>
                  <a:gd name="T2" fmla="*/ 18 w 18"/>
                  <a:gd name="T3" fmla="*/ 3 h 7"/>
                  <a:gd name="T4" fmla="*/ 12 w 18"/>
                  <a:gd name="T5" fmla="*/ 1 h 7"/>
                  <a:gd name="T6" fmla="*/ 0 w 18"/>
                  <a:gd name="T7" fmla="*/ 3 h 7"/>
                  <a:gd name="T8" fmla="*/ 5 w 18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5" y="5"/>
                    </a:moveTo>
                    <a:cubicBezTo>
                      <a:pt x="9" y="3"/>
                      <a:pt x="17" y="7"/>
                      <a:pt x="18" y="3"/>
                    </a:cubicBezTo>
                    <a:cubicBezTo>
                      <a:pt x="17" y="1"/>
                      <a:pt x="13" y="0"/>
                      <a:pt x="12" y="1"/>
                    </a:cubicBezTo>
                    <a:cubicBezTo>
                      <a:pt x="8" y="3"/>
                      <a:pt x="3" y="2"/>
                      <a:pt x="0" y="3"/>
                    </a:cubicBezTo>
                    <a:cubicBezTo>
                      <a:pt x="0" y="6"/>
                      <a:pt x="3" y="4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7400"/>
              <p:cNvSpPr/>
              <p:nvPr/>
            </p:nvSpPr>
            <p:spPr bwMode="auto">
              <a:xfrm>
                <a:off x="7519988" y="2851151"/>
                <a:ext cx="19050" cy="9525"/>
              </a:xfrm>
              <a:custGeom>
                <a:avLst/>
                <a:gdLst>
                  <a:gd name="T0" fmla="*/ 10 w 12"/>
                  <a:gd name="T1" fmla="*/ 0 h 6"/>
                  <a:gd name="T2" fmla="*/ 0 w 12"/>
                  <a:gd name="T3" fmla="*/ 4 h 6"/>
                  <a:gd name="T4" fmla="*/ 11 w 12"/>
                  <a:gd name="T5" fmla="*/ 4 h 6"/>
                  <a:gd name="T6" fmla="*/ 10 w 1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">
                    <a:moveTo>
                      <a:pt x="1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7" y="5"/>
                      <a:pt x="11" y="4"/>
                    </a:cubicBezTo>
                    <a:cubicBezTo>
                      <a:pt x="12" y="3"/>
                      <a:pt x="11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7401"/>
              <p:cNvSpPr/>
              <p:nvPr/>
            </p:nvSpPr>
            <p:spPr bwMode="auto">
              <a:xfrm>
                <a:off x="7540626" y="2851151"/>
                <a:ext cx="4763" cy="3175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1"/>
                      <a:pt x="2" y="2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7402"/>
              <p:cNvSpPr/>
              <p:nvPr/>
            </p:nvSpPr>
            <p:spPr bwMode="auto">
              <a:xfrm>
                <a:off x="7480301" y="2852738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4 w 4"/>
                  <a:gd name="T5" fmla="*/ 1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7403"/>
              <p:cNvSpPr/>
              <p:nvPr/>
            </p:nvSpPr>
            <p:spPr bwMode="auto">
              <a:xfrm>
                <a:off x="7556501" y="2857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7404"/>
              <p:cNvSpPr/>
              <p:nvPr/>
            </p:nvSpPr>
            <p:spPr bwMode="auto">
              <a:xfrm>
                <a:off x="7529513" y="28622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7405"/>
              <p:cNvSpPr/>
              <p:nvPr/>
            </p:nvSpPr>
            <p:spPr bwMode="auto">
              <a:xfrm>
                <a:off x="7458076" y="288607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7406"/>
              <p:cNvSpPr/>
              <p:nvPr/>
            </p:nvSpPr>
            <p:spPr bwMode="auto">
              <a:xfrm>
                <a:off x="7483476" y="2886076"/>
                <a:ext cx="11113" cy="9525"/>
              </a:xfrm>
              <a:custGeom>
                <a:avLst/>
                <a:gdLst>
                  <a:gd name="T0" fmla="*/ 4 w 8"/>
                  <a:gd name="T1" fmla="*/ 0 h 6"/>
                  <a:gd name="T2" fmla="*/ 0 w 8"/>
                  <a:gd name="T3" fmla="*/ 4 h 6"/>
                  <a:gd name="T4" fmla="*/ 3 w 8"/>
                  <a:gd name="T5" fmla="*/ 5 h 6"/>
                  <a:gd name="T6" fmla="*/ 7 w 8"/>
                  <a:gd name="T7" fmla="*/ 2 h 6"/>
                  <a:gd name="T8" fmla="*/ 4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2" y="6"/>
                      <a:pt x="3" y="5"/>
                    </a:cubicBezTo>
                    <a:cubicBezTo>
                      <a:pt x="5" y="4"/>
                      <a:pt x="8" y="5"/>
                      <a:pt x="7" y="2"/>
                    </a:cubicBezTo>
                    <a:cubicBezTo>
                      <a:pt x="8" y="1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7407"/>
              <p:cNvSpPr/>
              <p:nvPr/>
            </p:nvSpPr>
            <p:spPr bwMode="auto">
              <a:xfrm>
                <a:off x="7540626" y="2886076"/>
                <a:ext cx="6350" cy="1588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1 h 1"/>
                  <a:gd name="T4" fmla="*/ 1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7408"/>
              <p:cNvSpPr/>
              <p:nvPr/>
            </p:nvSpPr>
            <p:spPr bwMode="auto">
              <a:xfrm>
                <a:off x="7453313" y="2886076"/>
                <a:ext cx="17463" cy="7938"/>
              </a:xfrm>
              <a:custGeom>
                <a:avLst/>
                <a:gdLst>
                  <a:gd name="T0" fmla="*/ 0 w 11"/>
                  <a:gd name="T1" fmla="*/ 4 h 5"/>
                  <a:gd name="T2" fmla="*/ 2 w 11"/>
                  <a:gd name="T3" fmla="*/ 4 h 5"/>
                  <a:gd name="T4" fmla="*/ 11 w 11"/>
                  <a:gd name="T5" fmla="*/ 4 h 5"/>
                  <a:gd name="T6" fmla="*/ 11 w 11"/>
                  <a:gd name="T7" fmla="*/ 2 h 5"/>
                  <a:gd name="T8" fmla="*/ 10 w 11"/>
                  <a:gd name="T9" fmla="*/ 2 h 5"/>
                  <a:gd name="T10" fmla="*/ 6 w 11"/>
                  <a:gd name="T11" fmla="*/ 2 h 5"/>
                  <a:gd name="T12" fmla="*/ 0 w 11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0" y="4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4" y="2"/>
                      <a:pt x="8" y="5"/>
                      <a:pt x="11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7" y="4"/>
                      <a:pt x="6" y="2"/>
                    </a:cubicBezTo>
                    <a:cubicBezTo>
                      <a:pt x="4" y="2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7409"/>
              <p:cNvSpPr/>
              <p:nvPr/>
            </p:nvSpPr>
            <p:spPr bwMode="auto">
              <a:xfrm>
                <a:off x="7537451" y="288766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7410"/>
              <p:cNvSpPr/>
              <p:nvPr/>
            </p:nvSpPr>
            <p:spPr bwMode="auto">
              <a:xfrm>
                <a:off x="7515226" y="2889251"/>
                <a:ext cx="15875" cy="7938"/>
              </a:xfrm>
              <a:custGeom>
                <a:avLst/>
                <a:gdLst>
                  <a:gd name="T0" fmla="*/ 4 w 10"/>
                  <a:gd name="T1" fmla="*/ 0 h 5"/>
                  <a:gd name="T2" fmla="*/ 4 w 10"/>
                  <a:gd name="T3" fmla="*/ 5 h 5"/>
                  <a:gd name="T4" fmla="*/ 7 w 10"/>
                  <a:gd name="T5" fmla="*/ 4 h 5"/>
                  <a:gd name="T6" fmla="*/ 5 w 10"/>
                  <a:gd name="T7" fmla="*/ 3 h 5"/>
                  <a:gd name="T8" fmla="*/ 10 w 10"/>
                  <a:gd name="T9" fmla="*/ 1 h 5"/>
                  <a:gd name="T10" fmla="*/ 4 w 10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4" y="0"/>
                    </a:moveTo>
                    <a:cubicBezTo>
                      <a:pt x="0" y="1"/>
                      <a:pt x="4" y="4"/>
                      <a:pt x="4" y="5"/>
                    </a:cubicBezTo>
                    <a:cubicBezTo>
                      <a:pt x="4" y="5"/>
                      <a:pt x="7" y="5"/>
                      <a:pt x="7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7411"/>
              <p:cNvSpPr/>
              <p:nvPr/>
            </p:nvSpPr>
            <p:spPr bwMode="auto">
              <a:xfrm>
                <a:off x="749935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7412"/>
              <p:cNvSpPr/>
              <p:nvPr/>
            </p:nvSpPr>
            <p:spPr bwMode="auto">
              <a:xfrm>
                <a:off x="751205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7413"/>
              <p:cNvSpPr/>
              <p:nvPr/>
            </p:nvSpPr>
            <p:spPr bwMode="auto">
              <a:xfrm>
                <a:off x="7496176" y="28924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7414"/>
              <p:cNvSpPr/>
              <p:nvPr/>
            </p:nvSpPr>
            <p:spPr bwMode="auto">
              <a:xfrm>
                <a:off x="7351713" y="2894013"/>
                <a:ext cx="7938" cy="3175"/>
              </a:xfrm>
              <a:custGeom>
                <a:avLst/>
                <a:gdLst>
                  <a:gd name="T0" fmla="*/ 4 w 5"/>
                  <a:gd name="T1" fmla="*/ 0 h 2"/>
                  <a:gd name="T2" fmla="*/ 1 w 5"/>
                  <a:gd name="T3" fmla="*/ 0 h 2"/>
                  <a:gd name="T4" fmla="*/ 4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7415"/>
              <p:cNvSpPr/>
              <p:nvPr/>
            </p:nvSpPr>
            <p:spPr bwMode="auto">
              <a:xfrm>
                <a:off x="7439026" y="2895601"/>
                <a:ext cx="26988" cy="1588"/>
              </a:xfrm>
              <a:custGeom>
                <a:avLst/>
                <a:gdLst>
                  <a:gd name="T0" fmla="*/ 0 w 17"/>
                  <a:gd name="T1" fmla="*/ 0 h 1"/>
                  <a:gd name="T2" fmla="*/ 17 w 17"/>
                  <a:gd name="T3" fmla="*/ 1 h 1"/>
                  <a:gd name="T4" fmla="*/ 0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cubicBezTo>
                      <a:pt x="5" y="1"/>
                      <a:pt x="11" y="0"/>
                      <a:pt x="17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7416"/>
              <p:cNvSpPr/>
              <p:nvPr/>
            </p:nvSpPr>
            <p:spPr bwMode="auto">
              <a:xfrm>
                <a:off x="7486651" y="2897188"/>
                <a:ext cx="6350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7417"/>
              <p:cNvSpPr/>
              <p:nvPr/>
            </p:nvSpPr>
            <p:spPr bwMode="auto">
              <a:xfrm>
                <a:off x="7537451" y="2895601"/>
                <a:ext cx="17463" cy="7938"/>
              </a:xfrm>
              <a:custGeom>
                <a:avLst/>
                <a:gdLst>
                  <a:gd name="T0" fmla="*/ 8 w 11"/>
                  <a:gd name="T1" fmla="*/ 2 h 5"/>
                  <a:gd name="T2" fmla="*/ 0 w 11"/>
                  <a:gd name="T3" fmla="*/ 4 h 5"/>
                  <a:gd name="T4" fmla="*/ 11 w 11"/>
                  <a:gd name="T5" fmla="*/ 1 h 5"/>
                  <a:gd name="T6" fmla="*/ 8 w 11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">
                    <a:moveTo>
                      <a:pt x="8" y="2"/>
                    </a:moveTo>
                    <a:cubicBezTo>
                      <a:pt x="6" y="3"/>
                      <a:pt x="2" y="3"/>
                      <a:pt x="0" y="4"/>
                    </a:cubicBezTo>
                    <a:cubicBezTo>
                      <a:pt x="4" y="5"/>
                      <a:pt x="8" y="3"/>
                      <a:pt x="11" y="1"/>
                    </a:cubicBezTo>
                    <a:cubicBezTo>
                      <a:pt x="10" y="0"/>
                      <a:pt x="9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7418"/>
              <p:cNvSpPr/>
              <p:nvPr/>
            </p:nvSpPr>
            <p:spPr bwMode="auto">
              <a:xfrm>
                <a:off x="7319963" y="2898776"/>
                <a:ext cx="30163" cy="7938"/>
              </a:xfrm>
              <a:custGeom>
                <a:avLst/>
                <a:gdLst>
                  <a:gd name="T0" fmla="*/ 20 w 20"/>
                  <a:gd name="T1" fmla="*/ 3 h 5"/>
                  <a:gd name="T2" fmla="*/ 11 w 20"/>
                  <a:gd name="T3" fmla="*/ 2 h 5"/>
                  <a:gd name="T4" fmla="*/ 0 w 20"/>
                  <a:gd name="T5" fmla="*/ 3 h 5"/>
                  <a:gd name="T6" fmla="*/ 20 w 20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20" y="3"/>
                    </a:moveTo>
                    <a:cubicBezTo>
                      <a:pt x="17" y="2"/>
                      <a:pt x="14" y="2"/>
                      <a:pt x="11" y="2"/>
                    </a:cubicBezTo>
                    <a:cubicBezTo>
                      <a:pt x="7" y="3"/>
                      <a:pt x="2" y="0"/>
                      <a:pt x="0" y="3"/>
                    </a:cubicBezTo>
                    <a:cubicBezTo>
                      <a:pt x="6" y="4"/>
                      <a:pt x="14" y="5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7419"/>
              <p:cNvSpPr/>
              <p:nvPr/>
            </p:nvSpPr>
            <p:spPr bwMode="auto">
              <a:xfrm>
                <a:off x="7391401" y="2900363"/>
                <a:ext cx="22225" cy="6350"/>
              </a:xfrm>
              <a:custGeom>
                <a:avLst/>
                <a:gdLst>
                  <a:gd name="T0" fmla="*/ 12 w 15"/>
                  <a:gd name="T1" fmla="*/ 3 h 4"/>
                  <a:gd name="T2" fmla="*/ 14 w 15"/>
                  <a:gd name="T3" fmla="*/ 2 h 4"/>
                  <a:gd name="T4" fmla="*/ 1 w 15"/>
                  <a:gd name="T5" fmla="*/ 0 h 4"/>
                  <a:gd name="T6" fmla="*/ 0 w 15"/>
                  <a:gd name="T7" fmla="*/ 2 h 4"/>
                  <a:gd name="T8" fmla="*/ 12 w 1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2" y="3"/>
                    </a:moveTo>
                    <a:cubicBezTo>
                      <a:pt x="13" y="3"/>
                      <a:pt x="15" y="3"/>
                      <a:pt x="14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4"/>
                      <a:pt x="8" y="2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7420"/>
              <p:cNvSpPr/>
              <p:nvPr/>
            </p:nvSpPr>
            <p:spPr bwMode="auto">
              <a:xfrm>
                <a:off x="7416801" y="2900363"/>
                <a:ext cx="12700" cy="4763"/>
              </a:xfrm>
              <a:custGeom>
                <a:avLst/>
                <a:gdLst>
                  <a:gd name="T0" fmla="*/ 0 w 8"/>
                  <a:gd name="T1" fmla="*/ 2 h 3"/>
                  <a:gd name="T2" fmla="*/ 8 w 8"/>
                  <a:gd name="T3" fmla="*/ 2 h 3"/>
                  <a:gd name="T4" fmla="*/ 0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2" y="3"/>
                      <a:pt x="6" y="3"/>
                      <a:pt x="8" y="2"/>
                    </a:cubicBezTo>
                    <a:cubicBezTo>
                      <a:pt x="5" y="3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7421"/>
              <p:cNvSpPr/>
              <p:nvPr/>
            </p:nvSpPr>
            <p:spPr bwMode="auto">
              <a:xfrm>
                <a:off x="7443788" y="2901951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3"/>
                      <a:pt x="4" y="2"/>
                      <a:pt x="6" y="2"/>
                    </a:cubicBezTo>
                    <a:cubicBezTo>
                      <a:pt x="4" y="1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7422"/>
              <p:cNvSpPr/>
              <p:nvPr/>
            </p:nvSpPr>
            <p:spPr bwMode="auto">
              <a:xfrm>
                <a:off x="7453313" y="29051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7423"/>
              <p:cNvSpPr/>
              <p:nvPr/>
            </p:nvSpPr>
            <p:spPr bwMode="auto">
              <a:xfrm>
                <a:off x="7496176" y="2900363"/>
                <a:ext cx="20638" cy="9525"/>
              </a:xfrm>
              <a:custGeom>
                <a:avLst/>
                <a:gdLst>
                  <a:gd name="T0" fmla="*/ 4 w 13"/>
                  <a:gd name="T1" fmla="*/ 4 h 6"/>
                  <a:gd name="T2" fmla="*/ 13 w 13"/>
                  <a:gd name="T3" fmla="*/ 3 h 6"/>
                  <a:gd name="T4" fmla="*/ 8 w 13"/>
                  <a:gd name="T5" fmla="*/ 2 h 6"/>
                  <a:gd name="T6" fmla="*/ 0 w 13"/>
                  <a:gd name="T7" fmla="*/ 2 h 6"/>
                  <a:gd name="T8" fmla="*/ 4 w 13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4" y="4"/>
                    </a:moveTo>
                    <a:cubicBezTo>
                      <a:pt x="6" y="3"/>
                      <a:pt x="11" y="6"/>
                      <a:pt x="13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4"/>
                      <a:pt x="3" y="0"/>
                      <a:pt x="0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7424"/>
              <p:cNvSpPr/>
              <p:nvPr/>
            </p:nvSpPr>
            <p:spPr bwMode="auto">
              <a:xfrm>
                <a:off x="7477126" y="2901951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1" y="2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7425"/>
              <p:cNvSpPr/>
              <p:nvPr/>
            </p:nvSpPr>
            <p:spPr bwMode="auto">
              <a:xfrm>
                <a:off x="7470776" y="29051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7426"/>
              <p:cNvSpPr/>
              <p:nvPr/>
            </p:nvSpPr>
            <p:spPr bwMode="auto">
              <a:xfrm>
                <a:off x="7359651" y="2900363"/>
                <a:ext cx="93663" cy="15875"/>
              </a:xfrm>
              <a:custGeom>
                <a:avLst/>
                <a:gdLst>
                  <a:gd name="T0" fmla="*/ 0 w 60"/>
                  <a:gd name="T1" fmla="*/ 7 h 10"/>
                  <a:gd name="T2" fmla="*/ 3 w 60"/>
                  <a:gd name="T3" fmla="*/ 8 h 10"/>
                  <a:gd name="T4" fmla="*/ 10 w 60"/>
                  <a:gd name="T5" fmla="*/ 8 h 10"/>
                  <a:gd name="T6" fmla="*/ 24 w 60"/>
                  <a:gd name="T7" fmla="*/ 7 h 10"/>
                  <a:gd name="T8" fmla="*/ 34 w 60"/>
                  <a:gd name="T9" fmla="*/ 8 h 10"/>
                  <a:gd name="T10" fmla="*/ 34 w 60"/>
                  <a:gd name="T11" fmla="*/ 6 h 10"/>
                  <a:gd name="T12" fmla="*/ 49 w 60"/>
                  <a:gd name="T13" fmla="*/ 8 h 10"/>
                  <a:gd name="T14" fmla="*/ 60 w 60"/>
                  <a:gd name="T15" fmla="*/ 8 h 10"/>
                  <a:gd name="T16" fmla="*/ 58 w 60"/>
                  <a:gd name="T17" fmla="*/ 6 h 10"/>
                  <a:gd name="T18" fmla="*/ 32 w 60"/>
                  <a:gd name="T19" fmla="*/ 5 h 10"/>
                  <a:gd name="T20" fmla="*/ 23 w 60"/>
                  <a:gd name="T21" fmla="*/ 4 h 10"/>
                  <a:gd name="T22" fmla="*/ 0 w 60"/>
                  <a:gd name="T2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10">
                    <a:moveTo>
                      <a:pt x="0" y="7"/>
                    </a:moveTo>
                    <a:cubicBezTo>
                      <a:pt x="1" y="8"/>
                      <a:pt x="2" y="8"/>
                      <a:pt x="3" y="8"/>
                    </a:cubicBezTo>
                    <a:cubicBezTo>
                      <a:pt x="5" y="6"/>
                      <a:pt x="7" y="8"/>
                      <a:pt x="10" y="8"/>
                    </a:cubicBezTo>
                    <a:cubicBezTo>
                      <a:pt x="13" y="5"/>
                      <a:pt x="19" y="8"/>
                      <a:pt x="24" y="7"/>
                    </a:cubicBezTo>
                    <a:cubicBezTo>
                      <a:pt x="27" y="9"/>
                      <a:pt x="30" y="7"/>
                      <a:pt x="34" y="8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9" y="7"/>
                      <a:pt x="44" y="10"/>
                      <a:pt x="49" y="8"/>
                    </a:cubicBezTo>
                    <a:cubicBezTo>
                      <a:pt x="53" y="9"/>
                      <a:pt x="57" y="7"/>
                      <a:pt x="60" y="8"/>
                    </a:cubicBezTo>
                    <a:cubicBezTo>
                      <a:pt x="59" y="8"/>
                      <a:pt x="58" y="7"/>
                      <a:pt x="58" y="6"/>
                    </a:cubicBezTo>
                    <a:cubicBezTo>
                      <a:pt x="48" y="6"/>
                      <a:pt x="41" y="4"/>
                      <a:pt x="32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5" y="8"/>
                      <a:pt x="4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7427"/>
              <p:cNvSpPr/>
              <p:nvPr/>
            </p:nvSpPr>
            <p:spPr bwMode="auto">
              <a:xfrm>
                <a:off x="7319963" y="2905126"/>
                <a:ext cx="36513" cy="11113"/>
              </a:xfrm>
              <a:custGeom>
                <a:avLst/>
                <a:gdLst>
                  <a:gd name="T0" fmla="*/ 1 w 24"/>
                  <a:gd name="T1" fmla="*/ 5 h 7"/>
                  <a:gd name="T2" fmla="*/ 4 w 24"/>
                  <a:gd name="T3" fmla="*/ 5 h 7"/>
                  <a:gd name="T4" fmla="*/ 15 w 24"/>
                  <a:gd name="T5" fmla="*/ 5 h 7"/>
                  <a:gd name="T6" fmla="*/ 24 w 24"/>
                  <a:gd name="T7" fmla="*/ 4 h 7"/>
                  <a:gd name="T8" fmla="*/ 17 w 24"/>
                  <a:gd name="T9" fmla="*/ 1 h 7"/>
                  <a:gd name="T10" fmla="*/ 0 w 24"/>
                  <a:gd name="T11" fmla="*/ 3 h 7"/>
                  <a:gd name="T12" fmla="*/ 1 w 24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7">
                    <a:moveTo>
                      <a:pt x="1" y="5"/>
                    </a:moveTo>
                    <a:cubicBezTo>
                      <a:pt x="2" y="5"/>
                      <a:pt x="3" y="6"/>
                      <a:pt x="4" y="5"/>
                    </a:cubicBezTo>
                    <a:cubicBezTo>
                      <a:pt x="7" y="7"/>
                      <a:pt x="12" y="5"/>
                      <a:pt x="15" y="5"/>
                    </a:cubicBezTo>
                    <a:cubicBezTo>
                      <a:pt x="18" y="3"/>
                      <a:pt x="21" y="6"/>
                      <a:pt x="24" y="4"/>
                    </a:cubicBezTo>
                    <a:cubicBezTo>
                      <a:pt x="21" y="3"/>
                      <a:pt x="20" y="0"/>
                      <a:pt x="17" y="1"/>
                    </a:cubicBezTo>
                    <a:cubicBezTo>
                      <a:pt x="11" y="1"/>
                      <a:pt x="5" y="0"/>
                      <a:pt x="0" y="3"/>
                    </a:cubicBezTo>
                    <a:cubicBezTo>
                      <a:pt x="0" y="3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7428"/>
              <p:cNvSpPr/>
              <p:nvPr/>
            </p:nvSpPr>
            <p:spPr bwMode="auto">
              <a:xfrm>
                <a:off x="7548563" y="2905126"/>
                <a:ext cx="7938" cy="4763"/>
              </a:xfrm>
              <a:custGeom>
                <a:avLst/>
                <a:gdLst>
                  <a:gd name="T0" fmla="*/ 2 w 5"/>
                  <a:gd name="T1" fmla="*/ 3 h 3"/>
                  <a:gd name="T2" fmla="*/ 5 w 5"/>
                  <a:gd name="T3" fmla="*/ 1 h 3"/>
                  <a:gd name="T4" fmla="*/ 2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2" y="1"/>
                      <a:pt x="5" y="2"/>
                      <a:pt x="5" y="1"/>
                    </a:cubicBezTo>
                    <a:cubicBezTo>
                      <a:pt x="3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7429"/>
              <p:cNvSpPr/>
              <p:nvPr/>
            </p:nvSpPr>
            <p:spPr bwMode="auto">
              <a:xfrm>
                <a:off x="7532688" y="2908301"/>
                <a:ext cx="15875" cy="6350"/>
              </a:xfrm>
              <a:custGeom>
                <a:avLst/>
                <a:gdLst>
                  <a:gd name="T0" fmla="*/ 10 w 10"/>
                  <a:gd name="T1" fmla="*/ 1 h 4"/>
                  <a:gd name="T2" fmla="*/ 10 w 10"/>
                  <a:gd name="T3" fmla="*/ 0 h 4"/>
                  <a:gd name="T4" fmla="*/ 0 w 10"/>
                  <a:gd name="T5" fmla="*/ 3 h 4"/>
                  <a:gd name="T6" fmla="*/ 10 w 10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1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7" y="1"/>
                      <a:pt x="2" y="1"/>
                      <a:pt x="0" y="3"/>
                    </a:cubicBezTo>
                    <a:cubicBezTo>
                      <a:pt x="3" y="4"/>
                      <a:pt x="7" y="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7430"/>
              <p:cNvSpPr/>
              <p:nvPr/>
            </p:nvSpPr>
            <p:spPr bwMode="auto">
              <a:xfrm>
                <a:off x="7466013" y="2909888"/>
                <a:ext cx="6350" cy="476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1 w 4"/>
                  <a:gd name="T5" fmla="*/ 2 h 3"/>
                  <a:gd name="T6" fmla="*/ 3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2"/>
                      <a:pt x="4" y="2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ubicBezTo>
                      <a:pt x="2" y="2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7431"/>
              <p:cNvSpPr/>
              <p:nvPr/>
            </p:nvSpPr>
            <p:spPr bwMode="auto">
              <a:xfrm>
                <a:off x="7459663" y="2911476"/>
                <a:ext cx="6350" cy="3175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0 h 2"/>
                  <a:gd name="T4" fmla="*/ 0 w 4"/>
                  <a:gd name="T5" fmla="*/ 0 h 2"/>
                  <a:gd name="T6" fmla="*/ 2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3" y="0"/>
                      <a:pt x="3" y="2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7432"/>
              <p:cNvSpPr/>
              <p:nvPr/>
            </p:nvSpPr>
            <p:spPr bwMode="auto">
              <a:xfrm>
                <a:off x="7478713" y="2909888"/>
                <a:ext cx="47625" cy="7938"/>
              </a:xfrm>
              <a:custGeom>
                <a:avLst/>
                <a:gdLst>
                  <a:gd name="T0" fmla="*/ 12 w 31"/>
                  <a:gd name="T1" fmla="*/ 3 h 5"/>
                  <a:gd name="T2" fmla="*/ 24 w 31"/>
                  <a:gd name="T3" fmla="*/ 3 h 5"/>
                  <a:gd name="T4" fmla="*/ 31 w 31"/>
                  <a:gd name="T5" fmla="*/ 1 h 5"/>
                  <a:gd name="T6" fmla="*/ 20 w 31"/>
                  <a:gd name="T7" fmla="*/ 2 h 5"/>
                  <a:gd name="T8" fmla="*/ 0 w 31"/>
                  <a:gd name="T9" fmla="*/ 2 h 5"/>
                  <a:gd name="T10" fmla="*/ 12 w 3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">
                    <a:moveTo>
                      <a:pt x="12" y="3"/>
                    </a:moveTo>
                    <a:cubicBezTo>
                      <a:pt x="15" y="2"/>
                      <a:pt x="20" y="2"/>
                      <a:pt x="24" y="3"/>
                    </a:cubicBezTo>
                    <a:cubicBezTo>
                      <a:pt x="26" y="0"/>
                      <a:pt x="30" y="4"/>
                      <a:pt x="31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4" y="1"/>
                      <a:pt x="6" y="2"/>
                      <a:pt x="0" y="2"/>
                    </a:cubicBezTo>
                    <a:cubicBezTo>
                      <a:pt x="4" y="5"/>
                      <a:pt x="7" y="1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7433"/>
              <p:cNvSpPr/>
              <p:nvPr/>
            </p:nvSpPr>
            <p:spPr bwMode="auto">
              <a:xfrm>
                <a:off x="7545388" y="2965451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7434"/>
              <p:cNvSpPr/>
              <p:nvPr/>
            </p:nvSpPr>
            <p:spPr bwMode="auto">
              <a:xfrm>
                <a:off x="7531101" y="2965451"/>
                <a:ext cx="11113" cy="4763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1 h 3"/>
                  <a:gd name="T4" fmla="*/ 0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cubicBezTo>
                      <a:pt x="2" y="3"/>
                      <a:pt x="5" y="3"/>
                      <a:pt x="7" y="1"/>
                    </a:cubicBezTo>
                    <a:cubicBezTo>
                      <a:pt x="4" y="0"/>
                      <a:pt x="3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7435"/>
              <p:cNvSpPr/>
              <p:nvPr/>
            </p:nvSpPr>
            <p:spPr bwMode="auto">
              <a:xfrm>
                <a:off x="7534276" y="2973388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2" y="2"/>
                      <a:pt x="2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7436"/>
              <p:cNvSpPr/>
              <p:nvPr/>
            </p:nvSpPr>
            <p:spPr bwMode="auto">
              <a:xfrm>
                <a:off x="7540626" y="2979738"/>
                <a:ext cx="11113" cy="3175"/>
              </a:xfrm>
              <a:custGeom>
                <a:avLst/>
                <a:gdLst>
                  <a:gd name="T0" fmla="*/ 2 w 7"/>
                  <a:gd name="T1" fmla="*/ 2 h 2"/>
                  <a:gd name="T2" fmla="*/ 6 w 7"/>
                  <a:gd name="T3" fmla="*/ 0 h 2"/>
                  <a:gd name="T4" fmla="*/ 0 w 7"/>
                  <a:gd name="T5" fmla="*/ 2 h 2"/>
                  <a:gd name="T6" fmla="*/ 2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cubicBezTo>
                      <a:pt x="3" y="0"/>
                      <a:pt x="7" y="2"/>
                      <a:pt x="6" y="0"/>
                    </a:cubicBezTo>
                    <a:cubicBezTo>
                      <a:pt x="4" y="0"/>
                      <a:pt x="1" y="0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7437"/>
              <p:cNvSpPr/>
              <p:nvPr/>
            </p:nvSpPr>
            <p:spPr bwMode="auto">
              <a:xfrm>
                <a:off x="7505701" y="2982913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7438"/>
              <p:cNvSpPr/>
              <p:nvPr/>
            </p:nvSpPr>
            <p:spPr bwMode="auto">
              <a:xfrm>
                <a:off x="7516813" y="2984501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7439"/>
              <p:cNvSpPr/>
              <p:nvPr/>
            </p:nvSpPr>
            <p:spPr bwMode="auto">
              <a:xfrm>
                <a:off x="7454901" y="304165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7440"/>
              <p:cNvSpPr/>
              <p:nvPr/>
            </p:nvSpPr>
            <p:spPr bwMode="auto">
              <a:xfrm>
                <a:off x="7539038" y="3046413"/>
                <a:ext cx="14288" cy="3175"/>
              </a:xfrm>
              <a:custGeom>
                <a:avLst/>
                <a:gdLst>
                  <a:gd name="T0" fmla="*/ 9 w 9"/>
                  <a:gd name="T1" fmla="*/ 0 h 2"/>
                  <a:gd name="T2" fmla="*/ 0 w 9"/>
                  <a:gd name="T3" fmla="*/ 2 h 2"/>
                  <a:gd name="T4" fmla="*/ 9 w 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2" y="0"/>
                      <a:pt x="0" y="2"/>
                    </a:cubicBezTo>
                    <a:cubicBezTo>
                      <a:pt x="3" y="2"/>
                      <a:pt x="8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7441"/>
              <p:cNvSpPr/>
              <p:nvPr/>
            </p:nvSpPr>
            <p:spPr bwMode="auto">
              <a:xfrm>
                <a:off x="7526338" y="3048001"/>
                <a:ext cx="11113" cy="6350"/>
              </a:xfrm>
              <a:custGeom>
                <a:avLst/>
                <a:gdLst>
                  <a:gd name="T0" fmla="*/ 2 w 7"/>
                  <a:gd name="T1" fmla="*/ 3 h 4"/>
                  <a:gd name="T2" fmla="*/ 7 w 7"/>
                  <a:gd name="T3" fmla="*/ 1 h 4"/>
                  <a:gd name="T4" fmla="*/ 2 w 7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2" y="3"/>
                    </a:moveTo>
                    <a:cubicBezTo>
                      <a:pt x="4" y="4"/>
                      <a:pt x="7" y="3"/>
                      <a:pt x="7" y="1"/>
                    </a:cubicBezTo>
                    <a:cubicBezTo>
                      <a:pt x="5" y="1"/>
                      <a:pt x="0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616198" y="2367837"/>
              <a:ext cx="307007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单价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×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数量＝总价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40" name="图片 1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3" name="图片 14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" t="18322" r="3241" b="5410"/>
          <a:stretch>
            <a:fillRect/>
          </a:stretch>
        </p:blipFill>
        <p:spPr>
          <a:xfrm>
            <a:off x="5652120" y="788069"/>
            <a:ext cx="3146342" cy="192769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504" y="317546"/>
            <a:ext cx="804355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）买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千克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，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千克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草莓各付多少元？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69"/>
          <p:cNvGrpSpPr/>
          <p:nvPr/>
        </p:nvGrpSpPr>
        <p:grpSpPr bwMode="auto">
          <a:xfrm>
            <a:off x="1691680" y="234650"/>
            <a:ext cx="687275" cy="896940"/>
            <a:chOff x="3309186" y="2242901"/>
            <a:chExt cx="687073" cy="896940"/>
          </a:xfrm>
        </p:grpSpPr>
        <p:grpSp>
          <p:nvGrpSpPr>
            <p:cNvPr id="28" name="Group 15"/>
            <p:cNvGrpSpPr/>
            <p:nvPr/>
          </p:nvGrpSpPr>
          <p:grpSpPr bwMode="auto">
            <a:xfrm>
              <a:off x="3309186" y="2242901"/>
              <a:ext cx="473075" cy="896940"/>
              <a:chOff x="3805" y="1948"/>
              <a:chExt cx="298" cy="565"/>
            </a:xfrm>
          </p:grpSpPr>
          <p:sp>
            <p:nvSpPr>
              <p:cNvPr id="30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9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组合 69"/>
          <p:cNvGrpSpPr/>
          <p:nvPr/>
        </p:nvGrpSpPr>
        <p:grpSpPr bwMode="auto">
          <a:xfrm>
            <a:off x="3061525" y="306658"/>
            <a:ext cx="1078427" cy="896940"/>
            <a:chOff x="3309186" y="2242900"/>
            <a:chExt cx="687073" cy="896940"/>
          </a:xfrm>
        </p:grpSpPr>
        <p:grpSp>
          <p:nvGrpSpPr>
            <p:cNvPr id="34" name="Group 15"/>
            <p:cNvGrpSpPr/>
            <p:nvPr/>
          </p:nvGrpSpPr>
          <p:grpSpPr bwMode="auto">
            <a:xfrm>
              <a:off x="3309186" y="2242900"/>
              <a:ext cx="473075" cy="896940"/>
              <a:chOff x="3805" y="1948"/>
              <a:chExt cx="298" cy="565"/>
            </a:xfrm>
          </p:grpSpPr>
          <p:sp>
            <p:nvSpPr>
              <p:cNvPr id="36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27784" y="1205967"/>
            <a:ext cx="1672770" cy="896940"/>
            <a:chOff x="2627784" y="1205967"/>
            <a:chExt cx="1672770" cy="896940"/>
          </a:xfrm>
        </p:grpSpPr>
        <p:sp>
          <p:nvSpPr>
            <p:cNvPr id="11" name="文本框 10"/>
            <p:cNvSpPr txBox="1"/>
            <p:nvPr/>
          </p:nvSpPr>
          <p:spPr>
            <a:xfrm>
              <a:off x="2627784" y="1337902"/>
              <a:ext cx="1672770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5×  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41" name="Group 15"/>
            <p:cNvGrpSpPr/>
            <p:nvPr/>
          </p:nvGrpSpPr>
          <p:grpSpPr bwMode="auto">
            <a:xfrm>
              <a:off x="3170582" y="1205967"/>
              <a:ext cx="473214" cy="896940"/>
              <a:chOff x="3805" y="1948"/>
              <a:chExt cx="298" cy="565"/>
            </a:xfrm>
          </p:grpSpPr>
          <p:sp>
            <p:nvSpPr>
              <p:cNvPr id="43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 bwMode="auto">
          <a:xfrm>
            <a:off x="755576" y="915566"/>
            <a:ext cx="1699997" cy="1013783"/>
            <a:chOff x="1223178" y="953388"/>
            <a:chExt cx="2430689" cy="1450605"/>
          </a:xfrm>
        </p:grpSpPr>
        <p:pic>
          <p:nvPicPr>
            <p:cNvPr id="51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3178" y="953388"/>
              <a:ext cx="2430689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文本框 3"/>
            <p:cNvSpPr txBox="1">
              <a:spLocks noChangeArrowheads="1"/>
            </p:cNvSpPr>
            <p:nvPr/>
          </p:nvSpPr>
          <p:spPr bwMode="auto">
            <a:xfrm>
              <a:off x="1223178" y="1270608"/>
              <a:ext cx="2162127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画线段图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3166" y="3108055"/>
            <a:ext cx="2948646" cy="360000"/>
            <a:chOff x="1645301" y="2903812"/>
            <a:chExt cx="2948646" cy="360000"/>
          </a:xfrm>
        </p:grpSpPr>
        <p:sp>
          <p:nvSpPr>
            <p:cNvPr id="53" name="矩形 52"/>
            <p:cNvSpPr/>
            <p:nvPr/>
          </p:nvSpPr>
          <p:spPr>
            <a:xfrm>
              <a:off x="1645301" y="2903812"/>
              <a:ext cx="1485297" cy="36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4" name="矩形 53"/>
            <p:cNvSpPr/>
            <p:nvPr/>
          </p:nvSpPr>
          <p:spPr>
            <a:xfrm>
              <a:off x="3130597" y="2903812"/>
              <a:ext cx="1463350" cy="36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55" name="左大括号 54"/>
          <p:cNvSpPr/>
          <p:nvPr/>
        </p:nvSpPr>
        <p:spPr>
          <a:xfrm rot="5400000">
            <a:off x="1941867" y="1055036"/>
            <a:ext cx="288032" cy="2948646"/>
          </a:xfrm>
          <a:prstGeom prst="leftBrace">
            <a:avLst>
              <a:gd name="adj1" fmla="val 53307"/>
              <a:gd name="adj2" fmla="val 51482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6" name="矩形 55"/>
          <p:cNvSpPr/>
          <p:nvPr/>
        </p:nvSpPr>
        <p:spPr>
          <a:xfrm>
            <a:off x="1831691" y="1923678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左大括号 56"/>
          <p:cNvSpPr/>
          <p:nvPr/>
        </p:nvSpPr>
        <p:spPr>
          <a:xfrm rot="16200000" flipV="1">
            <a:off x="1216310" y="2886651"/>
            <a:ext cx="288033" cy="1474323"/>
          </a:xfrm>
          <a:prstGeom prst="leftBrace">
            <a:avLst>
              <a:gd name="adj1" fmla="val 66535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8" name="矩形 57"/>
          <p:cNvSpPr/>
          <p:nvPr/>
        </p:nvSpPr>
        <p:spPr>
          <a:xfrm>
            <a:off x="965854" y="248057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？元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左大括号 58"/>
          <p:cNvSpPr/>
          <p:nvPr/>
        </p:nvSpPr>
        <p:spPr>
          <a:xfrm rot="5400000">
            <a:off x="1225172" y="2191055"/>
            <a:ext cx="288032" cy="1495102"/>
          </a:xfrm>
          <a:prstGeom prst="leftBrace">
            <a:avLst>
              <a:gd name="adj1" fmla="val 53307"/>
              <a:gd name="adj2" fmla="val 51482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60" name="组合 69"/>
          <p:cNvGrpSpPr/>
          <p:nvPr/>
        </p:nvGrpSpPr>
        <p:grpSpPr bwMode="auto">
          <a:xfrm>
            <a:off x="1181878" y="3619026"/>
            <a:ext cx="687275" cy="896940"/>
            <a:chOff x="3309186" y="2242901"/>
            <a:chExt cx="687073" cy="896940"/>
          </a:xfrm>
        </p:grpSpPr>
        <p:grpSp>
          <p:nvGrpSpPr>
            <p:cNvPr id="61" name="Group 15"/>
            <p:cNvGrpSpPr/>
            <p:nvPr/>
          </p:nvGrpSpPr>
          <p:grpSpPr bwMode="auto">
            <a:xfrm>
              <a:off x="3309186" y="2242901"/>
              <a:ext cx="473075" cy="896940"/>
              <a:chOff x="3805" y="1948"/>
              <a:chExt cx="298" cy="565"/>
            </a:xfrm>
          </p:grpSpPr>
          <p:sp>
            <p:nvSpPr>
              <p:cNvPr id="63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4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5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62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03601" y="2211710"/>
            <a:ext cx="3636751" cy="896940"/>
            <a:chOff x="4630737" y="2737701"/>
            <a:chExt cx="3636751" cy="896940"/>
          </a:xfrm>
        </p:grpSpPr>
        <p:sp>
          <p:nvSpPr>
            <p:cNvPr id="105" name="Freeform 231"/>
            <p:cNvSpPr>
              <a:spLocks noEditPoints="1"/>
            </p:cNvSpPr>
            <p:nvPr/>
          </p:nvSpPr>
          <p:spPr bwMode="auto">
            <a:xfrm>
              <a:off x="4630737" y="2913407"/>
              <a:ext cx="3636751" cy="577340"/>
            </a:xfrm>
            <a:custGeom>
              <a:avLst/>
              <a:gdLst>
                <a:gd name="T0" fmla="*/ 159 w 2723"/>
                <a:gd name="T1" fmla="*/ 100 h 638"/>
                <a:gd name="T2" fmla="*/ 391 w 2723"/>
                <a:gd name="T3" fmla="*/ 96 h 638"/>
                <a:gd name="T4" fmla="*/ 663 w 2723"/>
                <a:gd name="T5" fmla="*/ 112 h 638"/>
                <a:gd name="T6" fmla="*/ 1347 w 2723"/>
                <a:gd name="T7" fmla="*/ 164 h 638"/>
                <a:gd name="T8" fmla="*/ 1399 w 2723"/>
                <a:gd name="T9" fmla="*/ 196 h 638"/>
                <a:gd name="T10" fmla="*/ 1559 w 2723"/>
                <a:gd name="T11" fmla="*/ 196 h 638"/>
                <a:gd name="T12" fmla="*/ 1855 w 2723"/>
                <a:gd name="T13" fmla="*/ 236 h 638"/>
                <a:gd name="T14" fmla="*/ 2107 w 2723"/>
                <a:gd name="T15" fmla="*/ 232 h 638"/>
                <a:gd name="T16" fmla="*/ 2447 w 2723"/>
                <a:gd name="T17" fmla="*/ 240 h 638"/>
                <a:gd name="T18" fmla="*/ 2287 w 2723"/>
                <a:gd name="T19" fmla="*/ 276 h 638"/>
                <a:gd name="T20" fmla="*/ 2623 w 2723"/>
                <a:gd name="T21" fmla="*/ 328 h 638"/>
                <a:gd name="T22" fmla="*/ 2575 w 2723"/>
                <a:gd name="T23" fmla="*/ 304 h 638"/>
                <a:gd name="T24" fmla="*/ 2563 w 2723"/>
                <a:gd name="T25" fmla="*/ 336 h 638"/>
                <a:gd name="T26" fmla="*/ 2463 w 2723"/>
                <a:gd name="T27" fmla="*/ 324 h 638"/>
                <a:gd name="T28" fmla="*/ 2419 w 2723"/>
                <a:gd name="T29" fmla="*/ 324 h 638"/>
                <a:gd name="T30" fmla="*/ 2303 w 2723"/>
                <a:gd name="T31" fmla="*/ 332 h 638"/>
                <a:gd name="T32" fmla="*/ 2231 w 2723"/>
                <a:gd name="T33" fmla="*/ 316 h 638"/>
                <a:gd name="T34" fmla="*/ 2015 w 2723"/>
                <a:gd name="T35" fmla="*/ 296 h 638"/>
                <a:gd name="T36" fmla="*/ 1899 w 2723"/>
                <a:gd name="T37" fmla="*/ 364 h 638"/>
                <a:gd name="T38" fmla="*/ 1803 w 2723"/>
                <a:gd name="T39" fmla="*/ 400 h 638"/>
                <a:gd name="T40" fmla="*/ 1755 w 2723"/>
                <a:gd name="T41" fmla="*/ 436 h 638"/>
                <a:gd name="T42" fmla="*/ 1831 w 2723"/>
                <a:gd name="T43" fmla="*/ 408 h 638"/>
                <a:gd name="T44" fmla="*/ 1899 w 2723"/>
                <a:gd name="T45" fmla="*/ 444 h 638"/>
                <a:gd name="T46" fmla="*/ 1831 w 2723"/>
                <a:gd name="T47" fmla="*/ 460 h 638"/>
                <a:gd name="T48" fmla="*/ 1755 w 2723"/>
                <a:gd name="T49" fmla="*/ 460 h 638"/>
                <a:gd name="T50" fmla="*/ 1671 w 2723"/>
                <a:gd name="T51" fmla="*/ 480 h 638"/>
                <a:gd name="T52" fmla="*/ 1963 w 2723"/>
                <a:gd name="T53" fmla="*/ 492 h 638"/>
                <a:gd name="T54" fmla="*/ 1959 w 2723"/>
                <a:gd name="T55" fmla="*/ 508 h 638"/>
                <a:gd name="T56" fmla="*/ 1875 w 2723"/>
                <a:gd name="T57" fmla="*/ 528 h 638"/>
                <a:gd name="T58" fmla="*/ 1747 w 2723"/>
                <a:gd name="T59" fmla="*/ 544 h 638"/>
                <a:gd name="T60" fmla="*/ 1595 w 2723"/>
                <a:gd name="T61" fmla="*/ 568 h 638"/>
                <a:gd name="T62" fmla="*/ 1507 w 2723"/>
                <a:gd name="T63" fmla="*/ 552 h 638"/>
                <a:gd name="T64" fmla="*/ 1343 w 2723"/>
                <a:gd name="T65" fmla="*/ 560 h 638"/>
                <a:gd name="T66" fmla="*/ 1311 w 2723"/>
                <a:gd name="T67" fmla="*/ 580 h 638"/>
                <a:gd name="T68" fmla="*/ 1019 w 2723"/>
                <a:gd name="T69" fmla="*/ 608 h 638"/>
                <a:gd name="T70" fmla="*/ 615 w 2723"/>
                <a:gd name="T71" fmla="*/ 620 h 638"/>
                <a:gd name="T72" fmla="*/ 155 w 2723"/>
                <a:gd name="T73" fmla="*/ 548 h 638"/>
                <a:gd name="T74" fmla="*/ 55 w 2723"/>
                <a:gd name="T75" fmla="*/ 464 h 638"/>
                <a:gd name="T76" fmla="*/ 35 w 2723"/>
                <a:gd name="T77" fmla="*/ 224 h 638"/>
                <a:gd name="T78" fmla="*/ 43 w 2723"/>
                <a:gd name="T79" fmla="*/ 0 h 638"/>
                <a:gd name="T80" fmla="*/ 1603 w 2723"/>
                <a:gd name="T81" fmla="*/ 208 h 638"/>
                <a:gd name="T82" fmla="*/ 1723 w 2723"/>
                <a:gd name="T83" fmla="*/ 212 h 638"/>
                <a:gd name="T84" fmla="*/ 1779 w 2723"/>
                <a:gd name="T85" fmla="*/ 220 h 638"/>
                <a:gd name="T86" fmla="*/ 2259 w 2723"/>
                <a:gd name="T87" fmla="*/ 280 h 638"/>
                <a:gd name="T88" fmla="*/ 2143 w 2723"/>
                <a:gd name="T89" fmla="*/ 280 h 638"/>
                <a:gd name="T90" fmla="*/ 1907 w 2723"/>
                <a:gd name="T91" fmla="*/ 280 h 638"/>
                <a:gd name="T92" fmla="*/ 1803 w 2723"/>
                <a:gd name="T93" fmla="*/ 340 h 638"/>
                <a:gd name="T94" fmla="*/ 1723 w 2723"/>
                <a:gd name="T95" fmla="*/ 400 h 638"/>
                <a:gd name="T96" fmla="*/ 1639 w 2723"/>
                <a:gd name="T97" fmla="*/ 376 h 638"/>
                <a:gd name="T98" fmla="*/ 1563 w 2723"/>
                <a:gd name="T99" fmla="*/ 404 h 638"/>
                <a:gd name="T100" fmla="*/ 1587 w 2723"/>
                <a:gd name="T101" fmla="*/ 440 h 638"/>
                <a:gd name="T102" fmla="*/ 1715 w 2723"/>
                <a:gd name="T103" fmla="*/ 416 h 638"/>
                <a:gd name="T104" fmla="*/ 1851 w 2723"/>
                <a:gd name="T105" fmla="*/ 420 h 638"/>
                <a:gd name="T106" fmla="*/ 1531 w 2723"/>
                <a:gd name="T107" fmla="*/ 476 h 638"/>
                <a:gd name="T108" fmla="*/ 1623 w 2723"/>
                <a:gd name="T109" fmla="*/ 468 h 638"/>
                <a:gd name="T110" fmla="*/ 1691 w 2723"/>
                <a:gd name="T111" fmla="*/ 52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3" h="638">
                  <a:moveTo>
                    <a:pt x="43" y="0"/>
                  </a:moveTo>
                  <a:cubicBezTo>
                    <a:pt x="56" y="7"/>
                    <a:pt x="50" y="67"/>
                    <a:pt x="47" y="80"/>
                  </a:cubicBezTo>
                  <a:cubicBezTo>
                    <a:pt x="66" y="95"/>
                    <a:pt x="77" y="94"/>
                    <a:pt x="91" y="112"/>
                  </a:cubicBezTo>
                  <a:cubicBezTo>
                    <a:pt x="105" y="107"/>
                    <a:pt x="94" y="77"/>
                    <a:pt x="111" y="76"/>
                  </a:cubicBezTo>
                  <a:cubicBezTo>
                    <a:pt x="99" y="104"/>
                    <a:pt x="131" y="92"/>
                    <a:pt x="119" y="116"/>
                  </a:cubicBezTo>
                  <a:cubicBezTo>
                    <a:pt x="140" y="113"/>
                    <a:pt x="148" y="123"/>
                    <a:pt x="159" y="100"/>
                  </a:cubicBezTo>
                  <a:cubicBezTo>
                    <a:pt x="166" y="104"/>
                    <a:pt x="169" y="114"/>
                    <a:pt x="163" y="120"/>
                  </a:cubicBezTo>
                  <a:cubicBezTo>
                    <a:pt x="179" y="116"/>
                    <a:pt x="175" y="104"/>
                    <a:pt x="179" y="96"/>
                  </a:cubicBezTo>
                  <a:cubicBezTo>
                    <a:pt x="186" y="96"/>
                    <a:pt x="192" y="96"/>
                    <a:pt x="199" y="96"/>
                  </a:cubicBezTo>
                  <a:cubicBezTo>
                    <a:pt x="172" y="120"/>
                    <a:pt x="253" y="113"/>
                    <a:pt x="267" y="104"/>
                  </a:cubicBezTo>
                  <a:cubicBezTo>
                    <a:pt x="263" y="93"/>
                    <a:pt x="258" y="116"/>
                    <a:pt x="251" y="104"/>
                  </a:cubicBezTo>
                  <a:cubicBezTo>
                    <a:pt x="272" y="87"/>
                    <a:pt x="356" y="84"/>
                    <a:pt x="391" y="96"/>
                  </a:cubicBezTo>
                  <a:cubicBezTo>
                    <a:pt x="392" y="105"/>
                    <a:pt x="377" y="98"/>
                    <a:pt x="371" y="100"/>
                  </a:cubicBezTo>
                  <a:cubicBezTo>
                    <a:pt x="438" y="88"/>
                    <a:pt x="489" y="130"/>
                    <a:pt x="575" y="112"/>
                  </a:cubicBezTo>
                  <a:cubicBezTo>
                    <a:pt x="581" y="122"/>
                    <a:pt x="580" y="139"/>
                    <a:pt x="587" y="148"/>
                  </a:cubicBezTo>
                  <a:cubicBezTo>
                    <a:pt x="615" y="145"/>
                    <a:pt x="618" y="127"/>
                    <a:pt x="643" y="140"/>
                  </a:cubicBezTo>
                  <a:cubicBezTo>
                    <a:pt x="655" y="136"/>
                    <a:pt x="656" y="128"/>
                    <a:pt x="651" y="116"/>
                  </a:cubicBezTo>
                  <a:cubicBezTo>
                    <a:pt x="657" y="116"/>
                    <a:pt x="662" y="117"/>
                    <a:pt x="663" y="112"/>
                  </a:cubicBezTo>
                  <a:cubicBezTo>
                    <a:pt x="670" y="113"/>
                    <a:pt x="672" y="119"/>
                    <a:pt x="671" y="128"/>
                  </a:cubicBezTo>
                  <a:cubicBezTo>
                    <a:pt x="699" y="119"/>
                    <a:pt x="726" y="131"/>
                    <a:pt x="767" y="124"/>
                  </a:cubicBezTo>
                  <a:cubicBezTo>
                    <a:pt x="780" y="148"/>
                    <a:pt x="824" y="128"/>
                    <a:pt x="839" y="156"/>
                  </a:cubicBezTo>
                  <a:cubicBezTo>
                    <a:pt x="916" y="130"/>
                    <a:pt x="998" y="169"/>
                    <a:pt x="1071" y="148"/>
                  </a:cubicBezTo>
                  <a:cubicBezTo>
                    <a:pt x="1149" y="160"/>
                    <a:pt x="1213" y="167"/>
                    <a:pt x="1275" y="156"/>
                  </a:cubicBezTo>
                  <a:cubicBezTo>
                    <a:pt x="1282" y="193"/>
                    <a:pt x="1321" y="156"/>
                    <a:pt x="1347" y="164"/>
                  </a:cubicBezTo>
                  <a:cubicBezTo>
                    <a:pt x="1358" y="166"/>
                    <a:pt x="1347" y="177"/>
                    <a:pt x="1339" y="172"/>
                  </a:cubicBezTo>
                  <a:cubicBezTo>
                    <a:pt x="1346" y="175"/>
                    <a:pt x="1350" y="182"/>
                    <a:pt x="1359" y="184"/>
                  </a:cubicBezTo>
                  <a:cubicBezTo>
                    <a:pt x="1362" y="183"/>
                    <a:pt x="1363" y="180"/>
                    <a:pt x="1367" y="180"/>
                  </a:cubicBezTo>
                  <a:cubicBezTo>
                    <a:pt x="1370" y="169"/>
                    <a:pt x="1359" y="172"/>
                    <a:pt x="1355" y="168"/>
                  </a:cubicBezTo>
                  <a:cubicBezTo>
                    <a:pt x="1371" y="154"/>
                    <a:pt x="1380" y="180"/>
                    <a:pt x="1391" y="164"/>
                  </a:cubicBezTo>
                  <a:cubicBezTo>
                    <a:pt x="1400" y="175"/>
                    <a:pt x="1382" y="190"/>
                    <a:pt x="1399" y="196"/>
                  </a:cubicBezTo>
                  <a:cubicBezTo>
                    <a:pt x="1419" y="197"/>
                    <a:pt x="1404" y="182"/>
                    <a:pt x="1411" y="176"/>
                  </a:cubicBezTo>
                  <a:cubicBezTo>
                    <a:pt x="1414" y="172"/>
                    <a:pt x="1446" y="184"/>
                    <a:pt x="1427" y="172"/>
                  </a:cubicBezTo>
                  <a:cubicBezTo>
                    <a:pt x="1484" y="166"/>
                    <a:pt x="1507" y="179"/>
                    <a:pt x="1555" y="192"/>
                  </a:cubicBezTo>
                  <a:cubicBezTo>
                    <a:pt x="1529" y="198"/>
                    <a:pt x="1496" y="202"/>
                    <a:pt x="1483" y="200"/>
                  </a:cubicBezTo>
                  <a:cubicBezTo>
                    <a:pt x="1504" y="218"/>
                    <a:pt x="1563" y="206"/>
                    <a:pt x="1559" y="216"/>
                  </a:cubicBezTo>
                  <a:cubicBezTo>
                    <a:pt x="1565" y="211"/>
                    <a:pt x="1571" y="197"/>
                    <a:pt x="1559" y="196"/>
                  </a:cubicBezTo>
                  <a:cubicBezTo>
                    <a:pt x="1577" y="181"/>
                    <a:pt x="1603" y="194"/>
                    <a:pt x="1635" y="188"/>
                  </a:cubicBezTo>
                  <a:cubicBezTo>
                    <a:pt x="1615" y="209"/>
                    <a:pt x="1760" y="197"/>
                    <a:pt x="1799" y="196"/>
                  </a:cubicBezTo>
                  <a:cubicBezTo>
                    <a:pt x="1792" y="210"/>
                    <a:pt x="1798" y="216"/>
                    <a:pt x="1807" y="204"/>
                  </a:cubicBezTo>
                  <a:cubicBezTo>
                    <a:pt x="1816" y="205"/>
                    <a:pt x="1809" y="222"/>
                    <a:pt x="1807" y="224"/>
                  </a:cubicBezTo>
                  <a:cubicBezTo>
                    <a:pt x="1818" y="222"/>
                    <a:pt x="1841" y="231"/>
                    <a:pt x="1835" y="212"/>
                  </a:cubicBezTo>
                  <a:cubicBezTo>
                    <a:pt x="1846" y="216"/>
                    <a:pt x="1858" y="219"/>
                    <a:pt x="1855" y="236"/>
                  </a:cubicBezTo>
                  <a:cubicBezTo>
                    <a:pt x="1858" y="234"/>
                    <a:pt x="1861" y="232"/>
                    <a:pt x="1867" y="232"/>
                  </a:cubicBezTo>
                  <a:cubicBezTo>
                    <a:pt x="1862" y="227"/>
                    <a:pt x="1856" y="225"/>
                    <a:pt x="1859" y="212"/>
                  </a:cubicBezTo>
                  <a:cubicBezTo>
                    <a:pt x="1880" y="227"/>
                    <a:pt x="1885" y="208"/>
                    <a:pt x="1903" y="204"/>
                  </a:cubicBezTo>
                  <a:cubicBezTo>
                    <a:pt x="1901" y="214"/>
                    <a:pt x="1910" y="213"/>
                    <a:pt x="1907" y="224"/>
                  </a:cubicBezTo>
                  <a:cubicBezTo>
                    <a:pt x="1916" y="225"/>
                    <a:pt x="1911" y="212"/>
                    <a:pt x="1919" y="212"/>
                  </a:cubicBezTo>
                  <a:cubicBezTo>
                    <a:pt x="1959" y="231"/>
                    <a:pt x="2055" y="214"/>
                    <a:pt x="2107" y="232"/>
                  </a:cubicBezTo>
                  <a:cubicBezTo>
                    <a:pt x="2156" y="220"/>
                    <a:pt x="2218" y="230"/>
                    <a:pt x="2287" y="228"/>
                  </a:cubicBezTo>
                  <a:cubicBezTo>
                    <a:pt x="2275" y="251"/>
                    <a:pt x="2332" y="214"/>
                    <a:pt x="2351" y="228"/>
                  </a:cubicBezTo>
                  <a:cubicBezTo>
                    <a:pt x="2344" y="242"/>
                    <a:pt x="2351" y="240"/>
                    <a:pt x="2359" y="248"/>
                  </a:cubicBezTo>
                  <a:cubicBezTo>
                    <a:pt x="2368" y="247"/>
                    <a:pt x="2368" y="238"/>
                    <a:pt x="2367" y="228"/>
                  </a:cubicBezTo>
                  <a:cubicBezTo>
                    <a:pt x="2402" y="224"/>
                    <a:pt x="2419" y="240"/>
                    <a:pt x="2439" y="232"/>
                  </a:cubicBezTo>
                  <a:cubicBezTo>
                    <a:pt x="2433" y="239"/>
                    <a:pt x="2435" y="241"/>
                    <a:pt x="2447" y="240"/>
                  </a:cubicBezTo>
                  <a:cubicBezTo>
                    <a:pt x="2443" y="245"/>
                    <a:pt x="2443" y="255"/>
                    <a:pt x="2439" y="260"/>
                  </a:cubicBezTo>
                  <a:cubicBezTo>
                    <a:pt x="2410" y="260"/>
                    <a:pt x="2373" y="253"/>
                    <a:pt x="2343" y="256"/>
                  </a:cubicBezTo>
                  <a:cubicBezTo>
                    <a:pt x="2338" y="257"/>
                    <a:pt x="2340" y="263"/>
                    <a:pt x="2339" y="268"/>
                  </a:cubicBezTo>
                  <a:cubicBezTo>
                    <a:pt x="2318" y="266"/>
                    <a:pt x="2294" y="286"/>
                    <a:pt x="2287" y="264"/>
                  </a:cubicBezTo>
                  <a:cubicBezTo>
                    <a:pt x="2281" y="270"/>
                    <a:pt x="2277" y="278"/>
                    <a:pt x="2267" y="280"/>
                  </a:cubicBezTo>
                  <a:cubicBezTo>
                    <a:pt x="2269" y="289"/>
                    <a:pt x="2289" y="284"/>
                    <a:pt x="2287" y="276"/>
                  </a:cubicBezTo>
                  <a:cubicBezTo>
                    <a:pt x="2360" y="311"/>
                    <a:pt x="2595" y="280"/>
                    <a:pt x="2723" y="296"/>
                  </a:cubicBezTo>
                  <a:cubicBezTo>
                    <a:pt x="2719" y="306"/>
                    <a:pt x="2702" y="304"/>
                    <a:pt x="2687" y="304"/>
                  </a:cubicBezTo>
                  <a:cubicBezTo>
                    <a:pt x="2682" y="317"/>
                    <a:pt x="2674" y="328"/>
                    <a:pt x="2663" y="336"/>
                  </a:cubicBezTo>
                  <a:cubicBezTo>
                    <a:pt x="2654" y="333"/>
                    <a:pt x="2666" y="318"/>
                    <a:pt x="2667" y="312"/>
                  </a:cubicBezTo>
                  <a:cubicBezTo>
                    <a:pt x="2648" y="305"/>
                    <a:pt x="2636" y="321"/>
                    <a:pt x="2627" y="332"/>
                  </a:cubicBezTo>
                  <a:cubicBezTo>
                    <a:pt x="2624" y="333"/>
                    <a:pt x="2623" y="330"/>
                    <a:pt x="2623" y="328"/>
                  </a:cubicBezTo>
                  <a:cubicBezTo>
                    <a:pt x="2620" y="328"/>
                    <a:pt x="2618" y="328"/>
                    <a:pt x="2615" y="328"/>
                  </a:cubicBezTo>
                  <a:cubicBezTo>
                    <a:pt x="2612" y="316"/>
                    <a:pt x="2622" y="316"/>
                    <a:pt x="2619" y="304"/>
                  </a:cubicBezTo>
                  <a:cubicBezTo>
                    <a:pt x="2610" y="309"/>
                    <a:pt x="2597" y="311"/>
                    <a:pt x="2599" y="328"/>
                  </a:cubicBezTo>
                  <a:cubicBezTo>
                    <a:pt x="2591" y="328"/>
                    <a:pt x="2583" y="328"/>
                    <a:pt x="2575" y="328"/>
                  </a:cubicBezTo>
                  <a:cubicBezTo>
                    <a:pt x="2577" y="323"/>
                    <a:pt x="2580" y="320"/>
                    <a:pt x="2587" y="320"/>
                  </a:cubicBezTo>
                  <a:cubicBezTo>
                    <a:pt x="2583" y="315"/>
                    <a:pt x="2583" y="305"/>
                    <a:pt x="2575" y="304"/>
                  </a:cubicBezTo>
                  <a:cubicBezTo>
                    <a:pt x="2567" y="305"/>
                    <a:pt x="2574" y="322"/>
                    <a:pt x="2567" y="324"/>
                  </a:cubicBezTo>
                  <a:cubicBezTo>
                    <a:pt x="2558" y="322"/>
                    <a:pt x="2568" y="302"/>
                    <a:pt x="2555" y="304"/>
                  </a:cubicBezTo>
                  <a:cubicBezTo>
                    <a:pt x="2557" y="313"/>
                    <a:pt x="2542" y="318"/>
                    <a:pt x="2531" y="324"/>
                  </a:cubicBezTo>
                  <a:cubicBezTo>
                    <a:pt x="2538" y="335"/>
                    <a:pt x="2550" y="320"/>
                    <a:pt x="2555" y="316"/>
                  </a:cubicBezTo>
                  <a:cubicBezTo>
                    <a:pt x="2563" y="316"/>
                    <a:pt x="2553" y="332"/>
                    <a:pt x="2547" y="332"/>
                  </a:cubicBezTo>
                  <a:cubicBezTo>
                    <a:pt x="2550" y="338"/>
                    <a:pt x="2553" y="331"/>
                    <a:pt x="2563" y="336"/>
                  </a:cubicBezTo>
                  <a:cubicBezTo>
                    <a:pt x="2567" y="349"/>
                    <a:pt x="2550" y="341"/>
                    <a:pt x="2551" y="352"/>
                  </a:cubicBezTo>
                  <a:cubicBezTo>
                    <a:pt x="2543" y="337"/>
                    <a:pt x="2538" y="349"/>
                    <a:pt x="2535" y="360"/>
                  </a:cubicBezTo>
                  <a:cubicBezTo>
                    <a:pt x="2528" y="356"/>
                    <a:pt x="2530" y="344"/>
                    <a:pt x="2515" y="348"/>
                  </a:cubicBezTo>
                  <a:cubicBezTo>
                    <a:pt x="2518" y="336"/>
                    <a:pt x="2521" y="343"/>
                    <a:pt x="2531" y="344"/>
                  </a:cubicBezTo>
                  <a:cubicBezTo>
                    <a:pt x="2525" y="344"/>
                    <a:pt x="2514" y="304"/>
                    <a:pt x="2523" y="312"/>
                  </a:cubicBezTo>
                  <a:cubicBezTo>
                    <a:pt x="2504" y="296"/>
                    <a:pt x="2487" y="318"/>
                    <a:pt x="2463" y="324"/>
                  </a:cubicBezTo>
                  <a:cubicBezTo>
                    <a:pt x="2464" y="333"/>
                    <a:pt x="2480" y="326"/>
                    <a:pt x="2487" y="328"/>
                  </a:cubicBezTo>
                  <a:cubicBezTo>
                    <a:pt x="2470" y="341"/>
                    <a:pt x="2441" y="340"/>
                    <a:pt x="2427" y="356"/>
                  </a:cubicBezTo>
                  <a:cubicBezTo>
                    <a:pt x="2432" y="339"/>
                    <a:pt x="2427" y="340"/>
                    <a:pt x="2423" y="324"/>
                  </a:cubicBezTo>
                  <a:cubicBezTo>
                    <a:pt x="2411" y="327"/>
                    <a:pt x="2428" y="334"/>
                    <a:pt x="2423" y="344"/>
                  </a:cubicBezTo>
                  <a:cubicBezTo>
                    <a:pt x="2418" y="349"/>
                    <a:pt x="2409" y="349"/>
                    <a:pt x="2399" y="348"/>
                  </a:cubicBezTo>
                  <a:cubicBezTo>
                    <a:pt x="2400" y="334"/>
                    <a:pt x="2408" y="328"/>
                    <a:pt x="2419" y="324"/>
                  </a:cubicBezTo>
                  <a:cubicBezTo>
                    <a:pt x="2415" y="309"/>
                    <a:pt x="2408" y="311"/>
                    <a:pt x="2423" y="304"/>
                  </a:cubicBezTo>
                  <a:cubicBezTo>
                    <a:pt x="2419" y="289"/>
                    <a:pt x="2407" y="319"/>
                    <a:pt x="2403" y="304"/>
                  </a:cubicBezTo>
                  <a:cubicBezTo>
                    <a:pt x="2398" y="305"/>
                    <a:pt x="2400" y="311"/>
                    <a:pt x="2399" y="316"/>
                  </a:cubicBezTo>
                  <a:cubicBezTo>
                    <a:pt x="2382" y="321"/>
                    <a:pt x="2384" y="309"/>
                    <a:pt x="2367" y="320"/>
                  </a:cubicBezTo>
                  <a:cubicBezTo>
                    <a:pt x="2374" y="329"/>
                    <a:pt x="2384" y="333"/>
                    <a:pt x="2383" y="340"/>
                  </a:cubicBezTo>
                  <a:cubicBezTo>
                    <a:pt x="2353" y="345"/>
                    <a:pt x="2342" y="332"/>
                    <a:pt x="2303" y="332"/>
                  </a:cubicBezTo>
                  <a:cubicBezTo>
                    <a:pt x="2302" y="326"/>
                    <a:pt x="2307" y="325"/>
                    <a:pt x="2307" y="320"/>
                  </a:cubicBezTo>
                  <a:cubicBezTo>
                    <a:pt x="2290" y="324"/>
                    <a:pt x="2269" y="325"/>
                    <a:pt x="2247" y="324"/>
                  </a:cubicBezTo>
                  <a:cubicBezTo>
                    <a:pt x="2249" y="319"/>
                    <a:pt x="2252" y="316"/>
                    <a:pt x="2259" y="316"/>
                  </a:cubicBezTo>
                  <a:cubicBezTo>
                    <a:pt x="2255" y="308"/>
                    <a:pt x="2241" y="310"/>
                    <a:pt x="2243" y="296"/>
                  </a:cubicBezTo>
                  <a:cubicBezTo>
                    <a:pt x="2236" y="295"/>
                    <a:pt x="2235" y="301"/>
                    <a:pt x="2227" y="300"/>
                  </a:cubicBezTo>
                  <a:cubicBezTo>
                    <a:pt x="2226" y="307"/>
                    <a:pt x="2232" y="308"/>
                    <a:pt x="2231" y="316"/>
                  </a:cubicBezTo>
                  <a:cubicBezTo>
                    <a:pt x="2217" y="309"/>
                    <a:pt x="2194" y="309"/>
                    <a:pt x="2195" y="328"/>
                  </a:cubicBezTo>
                  <a:cubicBezTo>
                    <a:pt x="2182" y="322"/>
                    <a:pt x="2201" y="308"/>
                    <a:pt x="2191" y="304"/>
                  </a:cubicBezTo>
                  <a:cubicBezTo>
                    <a:pt x="2166" y="308"/>
                    <a:pt x="2168" y="317"/>
                    <a:pt x="2143" y="316"/>
                  </a:cubicBezTo>
                  <a:cubicBezTo>
                    <a:pt x="2143" y="309"/>
                    <a:pt x="2146" y="306"/>
                    <a:pt x="2151" y="304"/>
                  </a:cubicBezTo>
                  <a:cubicBezTo>
                    <a:pt x="2143" y="282"/>
                    <a:pt x="2112" y="306"/>
                    <a:pt x="2103" y="308"/>
                  </a:cubicBezTo>
                  <a:cubicBezTo>
                    <a:pt x="2070" y="314"/>
                    <a:pt x="2032" y="310"/>
                    <a:pt x="2015" y="296"/>
                  </a:cubicBezTo>
                  <a:cubicBezTo>
                    <a:pt x="2009" y="298"/>
                    <a:pt x="2017" y="301"/>
                    <a:pt x="2015" y="308"/>
                  </a:cubicBezTo>
                  <a:cubicBezTo>
                    <a:pt x="2006" y="301"/>
                    <a:pt x="1990" y="312"/>
                    <a:pt x="1975" y="312"/>
                  </a:cubicBezTo>
                  <a:cubicBezTo>
                    <a:pt x="1969" y="303"/>
                    <a:pt x="1967" y="305"/>
                    <a:pt x="1971" y="292"/>
                  </a:cubicBezTo>
                  <a:cubicBezTo>
                    <a:pt x="1934" y="289"/>
                    <a:pt x="1924" y="312"/>
                    <a:pt x="1895" y="316"/>
                  </a:cubicBezTo>
                  <a:cubicBezTo>
                    <a:pt x="1894" y="325"/>
                    <a:pt x="1909" y="318"/>
                    <a:pt x="1915" y="320"/>
                  </a:cubicBezTo>
                  <a:cubicBezTo>
                    <a:pt x="1918" y="352"/>
                    <a:pt x="1891" y="344"/>
                    <a:pt x="1899" y="364"/>
                  </a:cubicBezTo>
                  <a:cubicBezTo>
                    <a:pt x="1885" y="364"/>
                    <a:pt x="1884" y="352"/>
                    <a:pt x="1879" y="344"/>
                  </a:cubicBezTo>
                  <a:cubicBezTo>
                    <a:pt x="1831" y="350"/>
                    <a:pt x="1836" y="356"/>
                    <a:pt x="1787" y="348"/>
                  </a:cubicBezTo>
                  <a:cubicBezTo>
                    <a:pt x="1787" y="353"/>
                    <a:pt x="1787" y="359"/>
                    <a:pt x="1787" y="364"/>
                  </a:cubicBezTo>
                  <a:cubicBezTo>
                    <a:pt x="1831" y="393"/>
                    <a:pt x="1869" y="380"/>
                    <a:pt x="1915" y="396"/>
                  </a:cubicBezTo>
                  <a:cubicBezTo>
                    <a:pt x="1873" y="406"/>
                    <a:pt x="1845" y="391"/>
                    <a:pt x="1811" y="384"/>
                  </a:cubicBezTo>
                  <a:cubicBezTo>
                    <a:pt x="1806" y="387"/>
                    <a:pt x="1804" y="393"/>
                    <a:pt x="1803" y="400"/>
                  </a:cubicBezTo>
                  <a:cubicBezTo>
                    <a:pt x="1793" y="402"/>
                    <a:pt x="1794" y="393"/>
                    <a:pt x="1783" y="396"/>
                  </a:cubicBezTo>
                  <a:cubicBezTo>
                    <a:pt x="1782" y="385"/>
                    <a:pt x="1789" y="383"/>
                    <a:pt x="1799" y="384"/>
                  </a:cubicBezTo>
                  <a:cubicBezTo>
                    <a:pt x="1781" y="371"/>
                    <a:pt x="1771" y="399"/>
                    <a:pt x="1747" y="392"/>
                  </a:cubicBezTo>
                  <a:cubicBezTo>
                    <a:pt x="1747" y="402"/>
                    <a:pt x="1764" y="396"/>
                    <a:pt x="1759" y="412"/>
                  </a:cubicBezTo>
                  <a:cubicBezTo>
                    <a:pt x="1750" y="411"/>
                    <a:pt x="1744" y="406"/>
                    <a:pt x="1731" y="408"/>
                  </a:cubicBezTo>
                  <a:cubicBezTo>
                    <a:pt x="1743" y="415"/>
                    <a:pt x="1763" y="420"/>
                    <a:pt x="1755" y="436"/>
                  </a:cubicBezTo>
                  <a:cubicBezTo>
                    <a:pt x="1774" y="432"/>
                    <a:pt x="1748" y="406"/>
                    <a:pt x="1775" y="408"/>
                  </a:cubicBezTo>
                  <a:cubicBezTo>
                    <a:pt x="1778" y="411"/>
                    <a:pt x="1785" y="428"/>
                    <a:pt x="1771" y="424"/>
                  </a:cubicBezTo>
                  <a:cubicBezTo>
                    <a:pt x="1772" y="427"/>
                    <a:pt x="1775" y="428"/>
                    <a:pt x="1775" y="432"/>
                  </a:cubicBezTo>
                  <a:cubicBezTo>
                    <a:pt x="1790" y="432"/>
                    <a:pt x="1785" y="426"/>
                    <a:pt x="1783" y="416"/>
                  </a:cubicBezTo>
                  <a:cubicBezTo>
                    <a:pt x="1794" y="421"/>
                    <a:pt x="1802" y="429"/>
                    <a:pt x="1815" y="432"/>
                  </a:cubicBezTo>
                  <a:cubicBezTo>
                    <a:pt x="1824" y="428"/>
                    <a:pt x="1830" y="420"/>
                    <a:pt x="1831" y="408"/>
                  </a:cubicBezTo>
                  <a:cubicBezTo>
                    <a:pt x="1841" y="417"/>
                    <a:pt x="1850" y="404"/>
                    <a:pt x="1863" y="404"/>
                  </a:cubicBezTo>
                  <a:cubicBezTo>
                    <a:pt x="1866" y="416"/>
                    <a:pt x="1855" y="422"/>
                    <a:pt x="1875" y="428"/>
                  </a:cubicBezTo>
                  <a:cubicBezTo>
                    <a:pt x="1880" y="420"/>
                    <a:pt x="1886" y="412"/>
                    <a:pt x="1903" y="416"/>
                  </a:cubicBezTo>
                  <a:cubicBezTo>
                    <a:pt x="1902" y="425"/>
                    <a:pt x="1893" y="425"/>
                    <a:pt x="1883" y="424"/>
                  </a:cubicBezTo>
                  <a:cubicBezTo>
                    <a:pt x="1885" y="433"/>
                    <a:pt x="1904" y="424"/>
                    <a:pt x="1907" y="432"/>
                  </a:cubicBezTo>
                  <a:cubicBezTo>
                    <a:pt x="1910" y="440"/>
                    <a:pt x="1887" y="440"/>
                    <a:pt x="1899" y="444"/>
                  </a:cubicBezTo>
                  <a:cubicBezTo>
                    <a:pt x="1889" y="446"/>
                    <a:pt x="1876" y="454"/>
                    <a:pt x="1855" y="456"/>
                  </a:cubicBezTo>
                  <a:cubicBezTo>
                    <a:pt x="1854" y="471"/>
                    <a:pt x="1878" y="460"/>
                    <a:pt x="1871" y="480"/>
                  </a:cubicBezTo>
                  <a:cubicBezTo>
                    <a:pt x="1863" y="472"/>
                    <a:pt x="1855" y="471"/>
                    <a:pt x="1843" y="476"/>
                  </a:cubicBezTo>
                  <a:cubicBezTo>
                    <a:pt x="1844" y="473"/>
                    <a:pt x="1847" y="472"/>
                    <a:pt x="1847" y="468"/>
                  </a:cubicBezTo>
                  <a:cubicBezTo>
                    <a:pt x="1832" y="472"/>
                    <a:pt x="1831" y="479"/>
                    <a:pt x="1819" y="472"/>
                  </a:cubicBezTo>
                  <a:cubicBezTo>
                    <a:pt x="1823" y="468"/>
                    <a:pt x="1820" y="457"/>
                    <a:pt x="1831" y="460"/>
                  </a:cubicBezTo>
                  <a:cubicBezTo>
                    <a:pt x="1829" y="452"/>
                    <a:pt x="1822" y="450"/>
                    <a:pt x="1823" y="440"/>
                  </a:cubicBezTo>
                  <a:cubicBezTo>
                    <a:pt x="1812" y="445"/>
                    <a:pt x="1803" y="452"/>
                    <a:pt x="1799" y="464"/>
                  </a:cubicBezTo>
                  <a:cubicBezTo>
                    <a:pt x="1781" y="464"/>
                    <a:pt x="1766" y="449"/>
                    <a:pt x="1755" y="464"/>
                  </a:cubicBezTo>
                  <a:cubicBezTo>
                    <a:pt x="1754" y="473"/>
                    <a:pt x="1769" y="466"/>
                    <a:pt x="1775" y="468"/>
                  </a:cubicBezTo>
                  <a:cubicBezTo>
                    <a:pt x="1778" y="484"/>
                    <a:pt x="1760" y="479"/>
                    <a:pt x="1747" y="480"/>
                  </a:cubicBezTo>
                  <a:cubicBezTo>
                    <a:pt x="1746" y="470"/>
                    <a:pt x="1753" y="468"/>
                    <a:pt x="1755" y="460"/>
                  </a:cubicBezTo>
                  <a:cubicBezTo>
                    <a:pt x="1745" y="458"/>
                    <a:pt x="1726" y="465"/>
                    <a:pt x="1723" y="456"/>
                  </a:cubicBezTo>
                  <a:cubicBezTo>
                    <a:pt x="1725" y="469"/>
                    <a:pt x="1710" y="457"/>
                    <a:pt x="1703" y="464"/>
                  </a:cubicBezTo>
                  <a:cubicBezTo>
                    <a:pt x="1694" y="465"/>
                    <a:pt x="1701" y="450"/>
                    <a:pt x="1699" y="444"/>
                  </a:cubicBezTo>
                  <a:cubicBezTo>
                    <a:pt x="1688" y="454"/>
                    <a:pt x="1685" y="462"/>
                    <a:pt x="1667" y="472"/>
                  </a:cubicBezTo>
                  <a:cubicBezTo>
                    <a:pt x="1670" y="476"/>
                    <a:pt x="1681" y="471"/>
                    <a:pt x="1687" y="480"/>
                  </a:cubicBezTo>
                  <a:cubicBezTo>
                    <a:pt x="1683" y="493"/>
                    <a:pt x="1678" y="483"/>
                    <a:pt x="1671" y="480"/>
                  </a:cubicBezTo>
                  <a:cubicBezTo>
                    <a:pt x="1671" y="502"/>
                    <a:pt x="1728" y="490"/>
                    <a:pt x="1723" y="484"/>
                  </a:cubicBezTo>
                  <a:cubicBezTo>
                    <a:pt x="1743" y="493"/>
                    <a:pt x="1793" y="489"/>
                    <a:pt x="1835" y="480"/>
                  </a:cubicBezTo>
                  <a:cubicBezTo>
                    <a:pt x="1837" y="483"/>
                    <a:pt x="1839" y="486"/>
                    <a:pt x="1839" y="492"/>
                  </a:cubicBezTo>
                  <a:cubicBezTo>
                    <a:pt x="1844" y="484"/>
                    <a:pt x="1851" y="481"/>
                    <a:pt x="1851" y="496"/>
                  </a:cubicBezTo>
                  <a:cubicBezTo>
                    <a:pt x="1866" y="468"/>
                    <a:pt x="1926" y="520"/>
                    <a:pt x="1943" y="480"/>
                  </a:cubicBezTo>
                  <a:cubicBezTo>
                    <a:pt x="1952" y="481"/>
                    <a:pt x="1960" y="484"/>
                    <a:pt x="1963" y="492"/>
                  </a:cubicBezTo>
                  <a:cubicBezTo>
                    <a:pt x="1965" y="484"/>
                    <a:pt x="1986" y="479"/>
                    <a:pt x="1975" y="492"/>
                  </a:cubicBezTo>
                  <a:cubicBezTo>
                    <a:pt x="1990" y="495"/>
                    <a:pt x="1989" y="482"/>
                    <a:pt x="1999" y="480"/>
                  </a:cubicBezTo>
                  <a:cubicBezTo>
                    <a:pt x="1997" y="472"/>
                    <a:pt x="1983" y="477"/>
                    <a:pt x="1987" y="464"/>
                  </a:cubicBezTo>
                  <a:cubicBezTo>
                    <a:pt x="1992" y="467"/>
                    <a:pt x="1998" y="469"/>
                    <a:pt x="2007" y="468"/>
                  </a:cubicBezTo>
                  <a:cubicBezTo>
                    <a:pt x="2017" y="492"/>
                    <a:pt x="2012" y="486"/>
                    <a:pt x="2019" y="508"/>
                  </a:cubicBezTo>
                  <a:cubicBezTo>
                    <a:pt x="2003" y="490"/>
                    <a:pt x="1982" y="521"/>
                    <a:pt x="1959" y="508"/>
                  </a:cubicBezTo>
                  <a:cubicBezTo>
                    <a:pt x="1961" y="505"/>
                    <a:pt x="1963" y="502"/>
                    <a:pt x="1963" y="496"/>
                  </a:cubicBezTo>
                  <a:cubicBezTo>
                    <a:pt x="1939" y="502"/>
                    <a:pt x="1921" y="513"/>
                    <a:pt x="1891" y="512"/>
                  </a:cubicBezTo>
                  <a:cubicBezTo>
                    <a:pt x="1890" y="505"/>
                    <a:pt x="1894" y="504"/>
                    <a:pt x="1899" y="504"/>
                  </a:cubicBezTo>
                  <a:cubicBezTo>
                    <a:pt x="1882" y="490"/>
                    <a:pt x="1890" y="516"/>
                    <a:pt x="1891" y="528"/>
                  </a:cubicBezTo>
                  <a:cubicBezTo>
                    <a:pt x="1878" y="523"/>
                    <a:pt x="1892" y="515"/>
                    <a:pt x="1875" y="512"/>
                  </a:cubicBezTo>
                  <a:cubicBezTo>
                    <a:pt x="1863" y="515"/>
                    <a:pt x="1879" y="521"/>
                    <a:pt x="1875" y="528"/>
                  </a:cubicBezTo>
                  <a:cubicBezTo>
                    <a:pt x="1872" y="525"/>
                    <a:pt x="1855" y="518"/>
                    <a:pt x="1859" y="532"/>
                  </a:cubicBezTo>
                  <a:cubicBezTo>
                    <a:pt x="1853" y="525"/>
                    <a:pt x="1841" y="524"/>
                    <a:pt x="1839" y="512"/>
                  </a:cubicBezTo>
                  <a:cubicBezTo>
                    <a:pt x="1817" y="521"/>
                    <a:pt x="1792" y="526"/>
                    <a:pt x="1779" y="544"/>
                  </a:cubicBezTo>
                  <a:cubicBezTo>
                    <a:pt x="1768" y="538"/>
                    <a:pt x="1790" y="531"/>
                    <a:pt x="1791" y="524"/>
                  </a:cubicBezTo>
                  <a:cubicBezTo>
                    <a:pt x="1770" y="524"/>
                    <a:pt x="1773" y="512"/>
                    <a:pt x="1747" y="520"/>
                  </a:cubicBezTo>
                  <a:cubicBezTo>
                    <a:pt x="1747" y="535"/>
                    <a:pt x="1751" y="531"/>
                    <a:pt x="1747" y="544"/>
                  </a:cubicBezTo>
                  <a:cubicBezTo>
                    <a:pt x="1740" y="552"/>
                    <a:pt x="1714" y="541"/>
                    <a:pt x="1715" y="556"/>
                  </a:cubicBezTo>
                  <a:cubicBezTo>
                    <a:pt x="1699" y="541"/>
                    <a:pt x="1693" y="557"/>
                    <a:pt x="1679" y="564"/>
                  </a:cubicBezTo>
                  <a:cubicBezTo>
                    <a:pt x="1669" y="564"/>
                    <a:pt x="1678" y="551"/>
                    <a:pt x="1683" y="552"/>
                  </a:cubicBezTo>
                  <a:cubicBezTo>
                    <a:pt x="1661" y="535"/>
                    <a:pt x="1622" y="539"/>
                    <a:pt x="1603" y="552"/>
                  </a:cubicBezTo>
                  <a:cubicBezTo>
                    <a:pt x="1605" y="556"/>
                    <a:pt x="1607" y="559"/>
                    <a:pt x="1611" y="560"/>
                  </a:cubicBezTo>
                  <a:cubicBezTo>
                    <a:pt x="1608" y="565"/>
                    <a:pt x="1602" y="567"/>
                    <a:pt x="1595" y="568"/>
                  </a:cubicBezTo>
                  <a:cubicBezTo>
                    <a:pt x="1587" y="558"/>
                    <a:pt x="1604" y="550"/>
                    <a:pt x="1607" y="540"/>
                  </a:cubicBezTo>
                  <a:cubicBezTo>
                    <a:pt x="1593" y="521"/>
                    <a:pt x="1569" y="542"/>
                    <a:pt x="1547" y="540"/>
                  </a:cubicBezTo>
                  <a:cubicBezTo>
                    <a:pt x="1548" y="537"/>
                    <a:pt x="1551" y="536"/>
                    <a:pt x="1551" y="532"/>
                  </a:cubicBezTo>
                  <a:cubicBezTo>
                    <a:pt x="1543" y="532"/>
                    <a:pt x="1535" y="532"/>
                    <a:pt x="1527" y="532"/>
                  </a:cubicBezTo>
                  <a:cubicBezTo>
                    <a:pt x="1550" y="544"/>
                    <a:pt x="1522" y="555"/>
                    <a:pt x="1511" y="564"/>
                  </a:cubicBezTo>
                  <a:cubicBezTo>
                    <a:pt x="1503" y="562"/>
                    <a:pt x="1503" y="558"/>
                    <a:pt x="1507" y="552"/>
                  </a:cubicBezTo>
                  <a:cubicBezTo>
                    <a:pt x="1497" y="557"/>
                    <a:pt x="1480" y="558"/>
                    <a:pt x="1491" y="544"/>
                  </a:cubicBezTo>
                  <a:cubicBezTo>
                    <a:pt x="1476" y="542"/>
                    <a:pt x="1477" y="556"/>
                    <a:pt x="1471" y="564"/>
                  </a:cubicBezTo>
                  <a:cubicBezTo>
                    <a:pt x="1433" y="564"/>
                    <a:pt x="1409" y="594"/>
                    <a:pt x="1387" y="568"/>
                  </a:cubicBezTo>
                  <a:cubicBezTo>
                    <a:pt x="1395" y="558"/>
                    <a:pt x="1402" y="576"/>
                    <a:pt x="1395" y="556"/>
                  </a:cubicBezTo>
                  <a:cubicBezTo>
                    <a:pt x="1410" y="557"/>
                    <a:pt x="1414" y="546"/>
                    <a:pt x="1427" y="544"/>
                  </a:cubicBezTo>
                  <a:cubicBezTo>
                    <a:pt x="1398" y="542"/>
                    <a:pt x="1371" y="552"/>
                    <a:pt x="1343" y="560"/>
                  </a:cubicBezTo>
                  <a:cubicBezTo>
                    <a:pt x="1343" y="556"/>
                    <a:pt x="1343" y="552"/>
                    <a:pt x="1343" y="548"/>
                  </a:cubicBezTo>
                  <a:cubicBezTo>
                    <a:pt x="1329" y="550"/>
                    <a:pt x="1312" y="549"/>
                    <a:pt x="1307" y="560"/>
                  </a:cubicBezTo>
                  <a:cubicBezTo>
                    <a:pt x="1324" y="559"/>
                    <a:pt x="1346" y="570"/>
                    <a:pt x="1371" y="564"/>
                  </a:cubicBezTo>
                  <a:cubicBezTo>
                    <a:pt x="1365" y="576"/>
                    <a:pt x="1343" y="570"/>
                    <a:pt x="1343" y="588"/>
                  </a:cubicBezTo>
                  <a:cubicBezTo>
                    <a:pt x="1331" y="585"/>
                    <a:pt x="1347" y="579"/>
                    <a:pt x="1343" y="572"/>
                  </a:cubicBezTo>
                  <a:cubicBezTo>
                    <a:pt x="1330" y="581"/>
                    <a:pt x="1325" y="577"/>
                    <a:pt x="1311" y="580"/>
                  </a:cubicBezTo>
                  <a:cubicBezTo>
                    <a:pt x="1310" y="569"/>
                    <a:pt x="1300" y="564"/>
                    <a:pt x="1303" y="540"/>
                  </a:cubicBezTo>
                  <a:cubicBezTo>
                    <a:pt x="1294" y="559"/>
                    <a:pt x="1255" y="548"/>
                    <a:pt x="1263" y="584"/>
                  </a:cubicBezTo>
                  <a:cubicBezTo>
                    <a:pt x="1206" y="579"/>
                    <a:pt x="1159" y="585"/>
                    <a:pt x="1095" y="580"/>
                  </a:cubicBezTo>
                  <a:cubicBezTo>
                    <a:pt x="1091" y="602"/>
                    <a:pt x="1060" y="595"/>
                    <a:pt x="1035" y="596"/>
                  </a:cubicBezTo>
                  <a:cubicBezTo>
                    <a:pt x="1036" y="610"/>
                    <a:pt x="1019" y="614"/>
                    <a:pt x="995" y="612"/>
                  </a:cubicBezTo>
                  <a:cubicBezTo>
                    <a:pt x="995" y="601"/>
                    <a:pt x="1014" y="602"/>
                    <a:pt x="1019" y="608"/>
                  </a:cubicBezTo>
                  <a:cubicBezTo>
                    <a:pt x="1002" y="585"/>
                    <a:pt x="981" y="614"/>
                    <a:pt x="955" y="616"/>
                  </a:cubicBezTo>
                  <a:cubicBezTo>
                    <a:pt x="930" y="618"/>
                    <a:pt x="898" y="597"/>
                    <a:pt x="879" y="620"/>
                  </a:cubicBezTo>
                  <a:cubicBezTo>
                    <a:pt x="848" y="610"/>
                    <a:pt x="794" y="623"/>
                    <a:pt x="763" y="612"/>
                  </a:cubicBezTo>
                  <a:cubicBezTo>
                    <a:pt x="761" y="621"/>
                    <a:pt x="769" y="620"/>
                    <a:pt x="775" y="620"/>
                  </a:cubicBezTo>
                  <a:cubicBezTo>
                    <a:pt x="724" y="638"/>
                    <a:pt x="678" y="608"/>
                    <a:pt x="631" y="636"/>
                  </a:cubicBezTo>
                  <a:cubicBezTo>
                    <a:pt x="620" y="637"/>
                    <a:pt x="621" y="625"/>
                    <a:pt x="615" y="620"/>
                  </a:cubicBezTo>
                  <a:cubicBezTo>
                    <a:pt x="519" y="638"/>
                    <a:pt x="435" y="611"/>
                    <a:pt x="347" y="604"/>
                  </a:cubicBezTo>
                  <a:cubicBezTo>
                    <a:pt x="307" y="582"/>
                    <a:pt x="237" y="558"/>
                    <a:pt x="187" y="572"/>
                  </a:cubicBezTo>
                  <a:cubicBezTo>
                    <a:pt x="198" y="551"/>
                    <a:pt x="172" y="538"/>
                    <a:pt x="143" y="544"/>
                  </a:cubicBezTo>
                  <a:cubicBezTo>
                    <a:pt x="153" y="537"/>
                    <a:pt x="151" y="535"/>
                    <a:pt x="135" y="536"/>
                  </a:cubicBezTo>
                  <a:cubicBezTo>
                    <a:pt x="134" y="542"/>
                    <a:pt x="139" y="543"/>
                    <a:pt x="139" y="548"/>
                  </a:cubicBezTo>
                  <a:cubicBezTo>
                    <a:pt x="140" y="558"/>
                    <a:pt x="146" y="543"/>
                    <a:pt x="155" y="548"/>
                  </a:cubicBezTo>
                  <a:cubicBezTo>
                    <a:pt x="155" y="557"/>
                    <a:pt x="148" y="560"/>
                    <a:pt x="151" y="572"/>
                  </a:cubicBezTo>
                  <a:cubicBezTo>
                    <a:pt x="138" y="564"/>
                    <a:pt x="136" y="567"/>
                    <a:pt x="127" y="552"/>
                  </a:cubicBezTo>
                  <a:cubicBezTo>
                    <a:pt x="140" y="544"/>
                    <a:pt x="118" y="533"/>
                    <a:pt x="123" y="516"/>
                  </a:cubicBezTo>
                  <a:cubicBezTo>
                    <a:pt x="113" y="513"/>
                    <a:pt x="84" y="504"/>
                    <a:pt x="79" y="484"/>
                  </a:cubicBezTo>
                  <a:cubicBezTo>
                    <a:pt x="71" y="483"/>
                    <a:pt x="66" y="485"/>
                    <a:pt x="67" y="492"/>
                  </a:cubicBezTo>
                  <a:cubicBezTo>
                    <a:pt x="58" y="488"/>
                    <a:pt x="54" y="478"/>
                    <a:pt x="55" y="464"/>
                  </a:cubicBezTo>
                  <a:cubicBezTo>
                    <a:pt x="18" y="453"/>
                    <a:pt x="0" y="368"/>
                    <a:pt x="47" y="344"/>
                  </a:cubicBezTo>
                  <a:cubicBezTo>
                    <a:pt x="48" y="323"/>
                    <a:pt x="40" y="311"/>
                    <a:pt x="23" y="308"/>
                  </a:cubicBezTo>
                  <a:cubicBezTo>
                    <a:pt x="26" y="305"/>
                    <a:pt x="29" y="297"/>
                    <a:pt x="23" y="296"/>
                  </a:cubicBezTo>
                  <a:cubicBezTo>
                    <a:pt x="26" y="281"/>
                    <a:pt x="35" y="298"/>
                    <a:pt x="43" y="288"/>
                  </a:cubicBezTo>
                  <a:cubicBezTo>
                    <a:pt x="35" y="272"/>
                    <a:pt x="25" y="258"/>
                    <a:pt x="19" y="240"/>
                  </a:cubicBezTo>
                  <a:cubicBezTo>
                    <a:pt x="26" y="236"/>
                    <a:pt x="26" y="225"/>
                    <a:pt x="35" y="224"/>
                  </a:cubicBezTo>
                  <a:cubicBezTo>
                    <a:pt x="27" y="203"/>
                    <a:pt x="19" y="193"/>
                    <a:pt x="19" y="172"/>
                  </a:cubicBezTo>
                  <a:cubicBezTo>
                    <a:pt x="37" y="179"/>
                    <a:pt x="38" y="159"/>
                    <a:pt x="47" y="168"/>
                  </a:cubicBezTo>
                  <a:cubicBezTo>
                    <a:pt x="53" y="171"/>
                    <a:pt x="53" y="149"/>
                    <a:pt x="47" y="152"/>
                  </a:cubicBezTo>
                  <a:cubicBezTo>
                    <a:pt x="81" y="156"/>
                    <a:pt x="76" y="114"/>
                    <a:pt x="91" y="120"/>
                  </a:cubicBezTo>
                  <a:cubicBezTo>
                    <a:pt x="68" y="116"/>
                    <a:pt x="62" y="90"/>
                    <a:pt x="31" y="96"/>
                  </a:cubicBezTo>
                  <a:cubicBezTo>
                    <a:pt x="6" y="58"/>
                    <a:pt x="37" y="39"/>
                    <a:pt x="43" y="0"/>
                  </a:cubicBezTo>
                  <a:close/>
                  <a:moveTo>
                    <a:pt x="35" y="60"/>
                  </a:moveTo>
                  <a:cubicBezTo>
                    <a:pt x="38" y="71"/>
                    <a:pt x="29" y="70"/>
                    <a:pt x="31" y="80"/>
                  </a:cubicBezTo>
                  <a:cubicBezTo>
                    <a:pt x="36" y="80"/>
                    <a:pt x="42" y="80"/>
                    <a:pt x="47" y="80"/>
                  </a:cubicBezTo>
                  <a:cubicBezTo>
                    <a:pt x="48" y="69"/>
                    <a:pt x="47" y="58"/>
                    <a:pt x="35" y="60"/>
                  </a:cubicBezTo>
                  <a:close/>
                  <a:moveTo>
                    <a:pt x="1571" y="216"/>
                  </a:moveTo>
                  <a:cubicBezTo>
                    <a:pt x="1584" y="216"/>
                    <a:pt x="1596" y="214"/>
                    <a:pt x="1603" y="208"/>
                  </a:cubicBezTo>
                  <a:cubicBezTo>
                    <a:pt x="1588" y="210"/>
                    <a:pt x="1590" y="194"/>
                    <a:pt x="1571" y="200"/>
                  </a:cubicBezTo>
                  <a:cubicBezTo>
                    <a:pt x="1571" y="205"/>
                    <a:pt x="1571" y="211"/>
                    <a:pt x="1571" y="216"/>
                  </a:cubicBezTo>
                  <a:close/>
                  <a:moveTo>
                    <a:pt x="1611" y="228"/>
                  </a:moveTo>
                  <a:cubicBezTo>
                    <a:pt x="1616" y="206"/>
                    <a:pt x="1620" y="228"/>
                    <a:pt x="1619" y="228"/>
                  </a:cubicBezTo>
                  <a:cubicBezTo>
                    <a:pt x="1651" y="232"/>
                    <a:pt x="1716" y="221"/>
                    <a:pt x="1735" y="220"/>
                  </a:cubicBezTo>
                  <a:cubicBezTo>
                    <a:pt x="1728" y="220"/>
                    <a:pt x="1725" y="217"/>
                    <a:pt x="1723" y="212"/>
                  </a:cubicBezTo>
                  <a:cubicBezTo>
                    <a:pt x="1677" y="224"/>
                    <a:pt x="1648" y="203"/>
                    <a:pt x="1611" y="204"/>
                  </a:cubicBezTo>
                  <a:cubicBezTo>
                    <a:pt x="1608" y="207"/>
                    <a:pt x="1602" y="226"/>
                    <a:pt x="1611" y="228"/>
                  </a:cubicBezTo>
                  <a:close/>
                  <a:moveTo>
                    <a:pt x="1779" y="220"/>
                  </a:moveTo>
                  <a:cubicBezTo>
                    <a:pt x="1781" y="202"/>
                    <a:pt x="1756" y="211"/>
                    <a:pt x="1747" y="204"/>
                  </a:cubicBezTo>
                  <a:cubicBezTo>
                    <a:pt x="1747" y="215"/>
                    <a:pt x="1747" y="225"/>
                    <a:pt x="1747" y="236"/>
                  </a:cubicBezTo>
                  <a:cubicBezTo>
                    <a:pt x="1757" y="230"/>
                    <a:pt x="1765" y="222"/>
                    <a:pt x="1779" y="220"/>
                  </a:cubicBezTo>
                  <a:close/>
                  <a:moveTo>
                    <a:pt x="2083" y="260"/>
                  </a:moveTo>
                  <a:cubicBezTo>
                    <a:pt x="2066" y="249"/>
                    <a:pt x="2066" y="266"/>
                    <a:pt x="2055" y="272"/>
                  </a:cubicBezTo>
                  <a:cubicBezTo>
                    <a:pt x="2020" y="279"/>
                    <a:pt x="1992" y="258"/>
                    <a:pt x="1987" y="284"/>
                  </a:cubicBezTo>
                  <a:cubicBezTo>
                    <a:pt x="2045" y="288"/>
                    <a:pt x="2068" y="291"/>
                    <a:pt x="2083" y="260"/>
                  </a:cubicBezTo>
                  <a:close/>
                  <a:moveTo>
                    <a:pt x="2187" y="284"/>
                  </a:moveTo>
                  <a:cubicBezTo>
                    <a:pt x="2210" y="296"/>
                    <a:pt x="2238" y="282"/>
                    <a:pt x="2259" y="280"/>
                  </a:cubicBezTo>
                  <a:cubicBezTo>
                    <a:pt x="2248" y="267"/>
                    <a:pt x="2253" y="262"/>
                    <a:pt x="2267" y="256"/>
                  </a:cubicBezTo>
                  <a:cubicBezTo>
                    <a:pt x="2248" y="253"/>
                    <a:pt x="2240" y="263"/>
                    <a:pt x="2227" y="256"/>
                  </a:cubicBezTo>
                  <a:cubicBezTo>
                    <a:pt x="2224" y="272"/>
                    <a:pt x="2253" y="257"/>
                    <a:pt x="2247" y="276"/>
                  </a:cubicBezTo>
                  <a:cubicBezTo>
                    <a:pt x="2236" y="283"/>
                    <a:pt x="2203" y="262"/>
                    <a:pt x="2187" y="284"/>
                  </a:cubicBezTo>
                  <a:close/>
                  <a:moveTo>
                    <a:pt x="2083" y="284"/>
                  </a:moveTo>
                  <a:cubicBezTo>
                    <a:pt x="2091" y="285"/>
                    <a:pt x="2130" y="287"/>
                    <a:pt x="2143" y="280"/>
                  </a:cubicBezTo>
                  <a:cubicBezTo>
                    <a:pt x="2135" y="276"/>
                    <a:pt x="2137" y="262"/>
                    <a:pt x="2123" y="264"/>
                  </a:cubicBezTo>
                  <a:cubicBezTo>
                    <a:pt x="2116" y="268"/>
                    <a:pt x="2095" y="279"/>
                    <a:pt x="2087" y="268"/>
                  </a:cubicBezTo>
                  <a:cubicBezTo>
                    <a:pt x="2090" y="267"/>
                    <a:pt x="2095" y="268"/>
                    <a:pt x="2095" y="264"/>
                  </a:cubicBezTo>
                  <a:cubicBezTo>
                    <a:pt x="2083" y="262"/>
                    <a:pt x="2082" y="273"/>
                    <a:pt x="2083" y="284"/>
                  </a:cubicBezTo>
                  <a:close/>
                  <a:moveTo>
                    <a:pt x="1799" y="288"/>
                  </a:moveTo>
                  <a:cubicBezTo>
                    <a:pt x="1834" y="285"/>
                    <a:pt x="1884" y="296"/>
                    <a:pt x="1907" y="280"/>
                  </a:cubicBezTo>
                  <a:cubicBezTo>
                    <a:pt x="1868" y="280"/>
                    <a:pt x="1831" y="281"/>
                    <a:pt x="1799" y="288"/>
                  </a:cubicBezTo>
                  <a:close/>
                  <a:moveTo>
                    <a:pt x="1851" y="316"/>
                  </a:moveTo>
                  <a:cubicBezTo>
                    <a:pt x="1868" y="329"/>
                    <a:pt x="1890" y="312"/>
                    <a:pt x="1895" y="300"/>
                  </a:cubicBezTo>
                  <a:cubicBezTo>
                    <a:pt x="1882" y="302"/>
                    <a:pt x="1881" y="293"/>
                    <a:pt x="1867" y="296"/>
                  </a:cubicBezTo>
                  <a:cubicBezTo>
                    <a:pt x="1870" y="318"/>
                    <a:pt x="1850" y="303"/>
                    <a:pt x="1851" y="316"/>
                  </a:cubicBezTo>
                  <a:close/>
                  <a:moveTo>
                    <a:pt x="1803" y="340"/>
                  </a:moveTo>
                  <a:cubicBezTo>
                    <a:pt x="1804" y="331"/>
                    <a:pt x="1817" y="333"/>
                    <a:pt x="1815" y="320"/>
                  </a:cubicBezTo>
                  <a:cubicBezTo>
                    <a:pt x="1807" y="318"/>
                    <a:pt x="1808" y="309"/>
                    <a:pt x="1795" y="312"/>
                  </a:cubicBezTo>
                  <a:cubicBezTo>
                    <a:pt x="1791" y="327"/>
                    <a:pt x="1808" y="320"/>
                    <a:pt x="1811" y="328"/>
                  </a:cubicBezTo>
                  <a:cubicBezTo>
                    <a:pt x="1800" y="322"/>
                    <a:pt x="1793" y="338"/>
                    <a:pt x="1803" y="340"/>
                  </a:cubicBezTo>
                  <a:close/>
                  <a:moveTo>
                    <a:pt x="1715" y="372"/>
                  </a:moveTo>
                  <a:cubicBezTo>
                    <a:pt x="1715" y="384"/>
                    <a:pt x="1717" y="394"/>
                    <a:pt x="1723" y="400"/>
                  </a:cubicBezTo>
                  <a:cubicBezTo>
                    <a:pt x="1738" y="391"/>
                    <a:pt x="1761" y="370"/>
                    <a:pt x="1775" y="372"/>
                  </a:cubicBezTo>
                  <a:cubicBezTo>
                    <a:pt x="1775" y="363"/>
                    <a:pt x="1768" y="360"/>
                    <a:pt x="1771" y="348"/>
                  </a:cubicBezTo>
                  <a:cubicBezTo>
                    <a:pt x="1744" y="344"/>
                    <a:pt x="1739" y="364"/>
                    <a:pt x="1715" y="372"/>
                  </a:cubicBezTo>
                  <a:close/>
                  <a:moveTo>
                    <a:pt x="1615" y="400"/>
                  </a:moveTo>
                  <a:cubicBezTo>
                    <a:pt x="1628" y="402"/>
                    <a:pt x="1634" y="397"/>
                    <a:pt x="1643" y="396"/>
                  </a:cubicBezTo>
                  <a:cubicBezTo>
                    <a:pt x="1646" y="385"/>
                    <a:pt x="1637" y="386"/>
                    <a:pt x="1639" y="376"/>
                  </a:cubicBezTo>
                  <a:cubicBezTo>
                    <a:pt x="1646" y="375"/>
                    <a:pt x="1659" y="387"/>
                    <a:pt x="1663" y="376"/>
                  </a:cubicBezTo>
                  <a:cubicBezTo>
                    <a:pt x="1653" y="368"/>
                    <a:pt x="1631" y="373"/>
                    <a:pt x="1615" y="372"/>
                  </a:cubicBezTo>
                  <a:cubicBezTo>
                    <a:pt x="1619" y="397"/>
                    <a:pt x="1602" y="378"/>
                    <a:pt x="1595" y="388"/>
                  </a:cubicBezTo>
                  <a:cubicBezTo>
                    <a:pt x="1604" y="389"/>
                    <a:pt x="1614" y="391"/>
                    <a:pt x="1611" y="404"/>
                  </a:cubicBezTo>
                  <a:cubicBezTo>
                    <a:pt x="1598" y="402"/>
                    <a:pt x="1583" y="403"/>
                    <a:pt x="1587" y="384"/>
                  </a:cubicBezTo>
                  <a:cubicBezTo>
                    <a:pt x="1576" y="388"/>
                    <a:pt x="1559" y="386"/>
                    <a:pt x="1563" y="404"/>
                  </a:cubicBezTo>
                  <a:cubicBezTo>
                    <a:pt x="1582" y="408"/>
                    <a:pt x="1557" y="394"/>
                    <a:pt x="1571" y="392"/>
                  </a:cubicBezTo>
                  <a:cubicBezTo>
                    <a:pt x="1571" y="400"/>
                    <a:pt x="1582" y="397"/>
                    <a:pt x="1579" y="408"/>
                  </a:cubicBezTo>
                  <a:cubicBezTo>
                    <a:pt x="1570" y="407"/>
                    <a:pt x="1566" y="411"/>
                    <a:pt x="1567" y="420"/>
                  </a:cubicBezTo>
                  <a:cubicBezTo>
                    <a:pt x="1579" y="424"/>
                    <a:pt x="1591" y="421"/>
                    <a:pt x="1595" y="424"/>
                  </a:cubicBezTo>
                  <a:cubicBezTo>
                    <a:pt x="1595" y="428"/>
                    <a:pt x="1598" y="429"/>
                    <a:pt x="1599" y="432"/>
                  </a:cubicBezTo>
                  <a:cubicBezTo>
                    <a:pt x="1592" y="432"/>
                    <a:pt x="1589" y="435"/>
                    <a:pt x="1587" y="440"/>
                  </a:cubicBezTo>
                  <a:cubicBezTo>
                    <a:pt x="1611" y="435"/>
                    <a:pt x="1610" y="450"/>
                    <a:pt x="1639" y="436"/>
                  </a:cubicBezTo>
                  <a:cubicBezTo>
                    <a:pt x="1638" y="417"/>
                    <a:pt x="1626" y="409"/>
                    <a:pt x="1615" y="400"/>
                  </a:cubicBezTo>
                  <a:close/>
                  <a:moveTo>
                    <a:pt x="1675" y="420"/>
                  </a:moveTo>
                  <a:cubicBezTo>
                    <a:pt x="1667" y="427"/>
                    <a:pt x="1670" y="420"/>
                    <a:pt x="1659" y="420"/>
                  </a:cubicBezTo>
                  <a:cubicBezTo>
                    <a:pt x="1661" y="433"/>
                    <a:pt x="1648" y="431"/>
                    <a:pt x="1647" y="440"/>
                  </a:cubicBezTo>
                  <a:cubicBezTo>
                    <a:pt x="1678" y="440"/>
                    <a:pt x="1699" y="430"/>
                    <a:pt x="1715" y="416"/>
                  </a:cubicBezTo>
                  <a:cubicBezTo>
                    <a:pt x="1714" y="403"/>
                    <a:pt x="1703" y="398"/>
                    <a:pt x="1707" y="380"/>
                  </a:cubicBezTo>
                  <a:cubicBezTo>
                    <a:pt x="1695" y="384"/>
                    <a:pt x="1699" y="404"/>
                    <a:pt x="1679" y="400"/>
                  </a:cubicBezTo>
                  <a:cubicBezTo>
                    <a:pt x="1671" y="390"/>
                    <a:pt x="1685" y="379"/>
                    <a:pt x="1671" y="380"/>
                  </a:cubicBezTo>
                  <a:cubicBezTo>
                    <a:pt x="1671" y="396"/>
                    <a:pt x="1665" y="407"/>
                    <a:pt x="1675" y="420"/>
                  </a:cubicBezTo>
                  <a:close/>
                  <a:moveTo>
                    <a:pt x="1831" y="428"/>
                  </a:moveTo>
                  <a:cubicBezTo>
                    <a:pt x="1837" y="434"/>
                    <a:pt x="1854" y="434"/>
                    <a:pt x="1851" y="420"/>
                  </a:cubicBezTo>
                  <a:cubicBezTo>
                    <a:pt x="1841" y="419"/>
                    <a:pt x="1834" y="422"/>
                    <a:pt x="1831" y="428"/>
                  </a:cubicBezTo>
                  <a:close/>
                  <a:moveTo>
                    <a:pt x="1639" y="472"/>
                  </a:moveTo>
                  <a:cubicBezTo>
                    <a:pt x="1645" y="470"/>
                    <a:pt x="1660" y="477"/>
                    <a:pt x="1659" y="468"/>
                  </a:cubicBezTo>
                  <a:cubicBezTo>
                    <a:pt x="1652" y="466"/>
                    <a:pt x="1660" y="463"/>
                    <a:pt x="1659" y="456"/>
                  </a:cubicBezTo>
                  <a:cubicBezTo>
                    <a:pt x="1650" y="458"/>
                    <a:pt x="1640" y="461"/>
                    <a:pt x="1639" y="472"/>
                  </a:cubicBezTo>
                  <a:close/>
                  <a:moveTo>
                    <a:pt x="1531" y="476"/>
                  </a:moveTo>
                  <a:cubicBezTo>
                    <a:pt x="1549" y="485"/>
                    <a:pt x="1579" y="469"/>
                    <a:pt x="1587" y="480"/>
                  </a:cubicBezTo>
                  <a:cubicBezTo>
                    <a:pt x="1584" y="486"/>
                    <a:pt x="1567" y="479"/>
                    <a:pt x="1571" y="492"/>
                  </a:cubicBezTo>
                  <a:cubicBezTo>
                    <a:pt x="1579" y="491"/>
                    <a:pt x="1580" y="497"/>
                    <a:pt x="1587" y="496"/>
                  </a:cubicBezTo>
                  <a:cubicBezTo>
                    <a:pt x="1584" y="479"/>
                    <a:pt x="1610" y="490"/>
                    <a:pt x="1615" y="480"/>
                  </a:cubicBezTo>
                  <a:cubicBezTo>
                    <a:pt x="1608" y="480"/>
                    <a:pt x="1605" y="477"/>
                    <a:pt x="1603" y="472"/>
                  </a:cubicBezTo>
                  <a:cubicBezTo>
                    <a:pt x="1609" y="470"/>
                    <a:pt x="1624" y="477"/>
                    <a:pt x="1623" y="468"/>
                  </a:cubicBezTo>
                  <a:cubicBezTo>
                    <a:pt x="1606" y="456"/>
                    <a:pt x="1554" y="467"/>
                    <a:pt x="1531" y="476"/>
                  </a:cubicBezTo>
                  <a:close/>
                  <a:moveTo>
                    <a:pt x="1631" y="492"/>
                  </a:moveTo>
                  <a:cubicBezTo>
                    <a:pt x="1633" y="480"/>
                    <a:pt x="1654" y="489"/>
                    <a:pt x="1659" y="480"/>
                  </a:cubicBezTo>
                  <a:cubicBezTo>
                    <a:pt x="1654" y="473"/>
                    <a:pt x="1617" y="481"/>
                    <a:pt x="1631" y="492"/>
                  </a:cubicBezTo>
                  <a:close/>
                  <a:moveTo>
                    <a:pt x="1671" y="532"/>
                  </a:moveTo>
                  <a:cubicBezTo>
                    <a:pt x="1670" y="552"/>
                    <a:pt x="1693" y="542"/>
                    <a:pt x="1691" y="528"/>
                  </a:cubicBezTo>
                  <a:cubicBezTo>
                    <a:pt x="1681" y="526"/>
                    <a:pt x="1682" y="535"/>
                    <a:pt x="1671" y="53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630737" y="2737701"/>
              <a:ext cx="3168352" cy="896940"/>
              <a:chOff x="4618210" y="2800625"/>
              <a:chExt cx="3168352" cy="896940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618210" y="3019998"/>
                <a:ext cx="31683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charset="-122"/>
                    <a:ea typeface="楷体" panose="02010609060101010101" charset="-122"/>
                  </a:rPr>
                  <a:t>表示</a:t>
                </a: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元的   </a:t>
                </a:r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是</a:t>
                </a:r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多少。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66" name="Group 15"/>
              <p:cNvGrpSpPr/>
              <p:nvPr/>
            </p:nvGrpSpPr>
            <p:grpSpPr bwMode="auto">
              <a:xfrm>
                <a:off x="6057654" y="2800625"/>
                <a:ext cx="473213" cy="896940"/>
                <a:chOff x="3799" y="2007"/>
                <a:chExt cx="298" cy="565"/>
              </a:xfrm>
            </p:grpSpPr>
            <p:sp>
              <p:nvSpPr>
                <p:cNvPr id="67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3" y="2235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2</a:t>
                  </a:r>
                  <a:endParaRPr lang="en-US" altLang="zh-CN" sz="24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68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99" y="2007"/>
                  <a:ext cx="227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1</a:t>
                  </a:r>
                  <a:endParaRPr lang="en-US" altLang="zh-CN" sz="24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69" name="Line 12"/>
                <p:cNvSpPr>
                  <a:spLocks noChangeShapeType="1"/>
                </p:cNvSpPr>
                <p:nvPr/>
              </p:nvSpPr>
              <p:spPr bwMode="auto">
                <a:xfrm>
                  <a:off x="3825" y="2255"/>
                  <a:ext cx="201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grpSp>
        <p:nvGrpSpPr>
          <p:cNvPr id="15" name="组合 14"/>
          <p:cNvGrpSpPr/>
          <p:nvPr/>
        </p:nvGrpSpPr>
        <p:grpSpPr>
          <a:xfrm>
            <a:off x="4139952" y="3003350"/>
            <a:ext cx="4824536" cy="897388"/>
            <a:chOff x="4139952" y="3003350"/>
            <a:chExt cx="4824536" cy="897388"/>
          </a:xfrm>
        </p:grpSpPr>
        <p:grpSp>
          <p:nvGrpSpPr>
            <p:cNvPr id="77" name="Group 55"/>
            <p:cNvGrpSpPr/>
            <p:nvPr/>
          </p:nvGrpSpPr>
          <p:grpSpPr bwMode="auto">
            <a:xfrm>
              <a:off x="5313046" y="3015361"/>
              <a:ext cx="1058865" cy="842964"/>
              <a:chOff x="1252" y="1412"/>
              <a:chExt cx="667" cy="531"/>
            </a:xfrm>
          </p:grpSpPr>
          <p:sp>
            <p:nvSpPr>
              <p:cNvPr id="78" name="Line 56"/>
              <p:cNvSpPr>
                <a:spLocks noChangeShapeType="1"/>
              </p:cNvSpPr>
              <p:nvPr/>
            </p:nvSpPr>
            <p:spPr bwMode="auto">
              <a:xfrm>
                <a:off x="1349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9" name="Text Box 57"/>
              <p:cNvSpPr txBox="1">
                <a:spLocks noChangeArrowheads="1"/>
              </p:cNvSpPr>
              <p:nvPr/>
            </p:nvSpPr>
            <p:spPr bwMode="auto">
              <a:xfrm>
                <a:off x="1252" y="1412"/>
                <a:ext cx="66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5×1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0" name="Text Box 58"/>
              <p:cNvSpPr txBox="1">
                <a:spLocks noChangeArrowheads="1"/>
              </p:cNvSpPr>
              <p:nvPr/>
            </p:nvSpPr>
            <p:spPr bwMode="auto">
              <a:xfrm>
                <a:off x="1429" y="1652"/>
                <a:ext cx="27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139952" y="3003350"/>
              <a:ext cx="4824536" cy="897388"/>
              <a:chOff x="4139952" y="3003350"/>
              <a:chExt cx="4824536" cy="897388"/>
            </a:xfrm>
          </p:grpSpPr>
          <p:sp>
            <p:nvSpPr>
              <p:cNvPr id="88" name="文本框 10"/>
              <p:cNvSpPr txBox="1"/>
              <p:nvPr/>
            </p:nvSpPr>
            <p:spPr>
              <a:xfrm>
                <a:off x="6948264" y="3217831"/>
                <a:ext cx="484542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b="1" dirty="0" smtClean="0"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4139952" y="3003350"/>
                <a:ext cx="4824536" cy="897388"/>
                <a:chOff x="4139952" y="3003350"/>
                <a:chExt cx="4824536" cy="897388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4139952" y="3003798"/>
                  <a:ext cx="1672770" cy="896940"/>
                  <a:chOff x="4421170" y="3371377"/>
                  <a:chExt cx="1672770" cy="896940"/>
                </a:xfrm>
              </p:grpSpPr>
              <p:sp>
                <p:nvSpPr>
                  <p:cNvPr id="70" name="文本框 10"/>
                  <p:cNvSpPr txBox="1"/>
                  <p:nvPr/>
                </p:nvSpPr>
                <p:spPr>
                  <a:xfrm>
                    <a:off x="4421170" y="3521606"/>
                    <a:ext cx="1672770" cy="5724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2400" b="1" dirty="0" smtClean="0">
                        <a:latin typeface="楷体" panose="02010609060101010101" charset="-122"/>
                        <a:ea typeface="楷体" panose="02010609060101010101" charset="-122"/>
                      </a:rPr>
                      <a:t>5×   </a:t>
                    </a:r>
                    <a:r>
                      <a:rPr lang="zh-CN" altLang="en-US" sz="2400" b="1" dirty="0" smtClean="0">
                        <a:latin typeface="楷体" panose="02010609060101010101" charset="-122"/>
                        <a:ea typeface="楷体" panose="02010609060101010101" charset="-122"/>
                      </a:rPr>
                      <a:t>＝</a:t>
                    </a:r>
                    <a:endParaRPr lang="zh-CN" altLang="en-US" sz="2400" b="1" dirty="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grpSp>
                <p:nvGrpSpPr>
                  <p:cNvPr id="71" name="Group 15"/>
                  <p:cNvGrpSpPr/>
                  <p:nvPr/>
                </p:nvGrpSpPr>
                <p:grpSpPr bwMode="auto">
                  <a:xfrm>
                    <a:off x="5040553" y="3371377"/>
                    <a:ext cx="473214" cy="896940"/>
                    <a:chOff x="3805" y="1948"/>
                    <a:chExt cx="298" cy="565"/>
                  </a:xfrm>
                </p:grpSpPr>
                <p:sp>
                  <p:nvSpPr>
                    <p:cNvPr id="72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809" y="2176"/>
                      <a:ext cx="294" cy="3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2400" b="1" dirty="0" smtClean="0">
                          <a:ln w="0"/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2400" b="1" dirty="0">
                        <a:ln w="0"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  <p:sp>
                  <p:nvSpPr>
                    <p:cNvPr id="73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805" y="1948"/>
                      <a:ext cx="227" cy="3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2400" b="1" dirty="0" smtClean="0">
                          <a:ln w="0"/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2400" b="1" dirty="0">
                        <a:ln w="0"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  <p:sp>
                  <p:nvSpPr>
                    <p:cNvPr id="74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19" y="2203"/>
                      <a:ext cx="159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zh-CN" altLang="en-US" sz="2400" b="1">
                        <a:ln w="0"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</p:grpSp>
            </p:grpSp>
            <p:grpSp>
              <p:nvGrpSpPr>
                <p:cNvPr id="81" name="Group 53"/>
                <p:cNvGrpSpPr/>
                <p:nvPr/>
              </p:nvGrpSpPr>
              <p:grpSpPr bwMode="auto">
                <a:xfrm>
                  <a:off x="5786461" y="3003350"/>
                  <a:ext cx="1573213" cy="893764"/>
                  <a:chOff x="1012" y="1362"/>
                  <a:chExt cx="991" cy="563"/>
                </a:xfrm>
              </p:grpSpPr>
              <p:sp>
                <p:nvSpPr>
                  <p:cNvPr id="82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2" y="1509"/>
                    <a:ext cx="454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endParaRPr lang="zh-CN" altLang="zh-CN" sz="2400" b="1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grpSp>
                <p:nvGrpSpPr>
                  <p:cNvPr id="83" name="Group 55"/>
                  <p:cNvGrpSpPr/>
                  <p:nvPr/>
                </p:nvGrpSpPr>
                <p:grpSpPr bwMode="auto">
                  <a:xfrm>
                    <a:off x="1336" y="1362"/>
                    <a:ext cx="667" cy="563"/>
                    <a:chOff x="1336" y="1362"/>
                    <a:chExt cx="667" cy="563"/>
                  </a:xfrm>
                </p:grpSpPr>
                <p:sp>
                  <p:nvSpPr>
                    <p:cNvPr id="84" name="Line 5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65" y="1690"/>
                      <a:ext cx="226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  <p:sp>
                  <p:nvSpPr>
                    <p:cNvPr id="85" name="Text Box 5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336" y="1362"/>
                      <a:ext cx="667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  <p:sp>
                  <p:nvSpPr>
                    <p:cNvPr id="86" name="Text Box 5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17" y="1634"/>
                      <a:ext cx="272" cy="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p:txBody>
                </p:sp>
              </p:grpSp>
            </p:grpSp>
            <p:sp>
              <p:nvSpPr>
                <p:cNvPr id="87" name="文本框 10"/>
                <p:cNvSpPr txBox="1"/>
                <p:nvPr/>
              </p:nvSpPr>
              <p:spPr>
                <a:xfrm>
                  <a:off x="6110977" y="3191575"/>
                  <a:ext cx="484542" cy="5724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2400" b="1" dirty="0" smtClean="0">
                      <a:latin typeface="楷体" panose="02010609060101010101" charset="-122"/>
                      <a:ea typeface="楷体" panose="02010609060101010101" charset="-122"/>
                    </a:rPr>
                    <a:t>＝</a:t>
                  </a:r>
                  <a:endParaRPr lang="zh-CN" altLang="en-US" sz="24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7385210" y="3231243"/>
                  <a:ext cx="157927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2.5</a:t>
                  </a:r>
                  <a:r>
                    <a:rPr lang="zh-CN" altLang="en-US" sz="2400" b="1" dirty="0" smtClean="0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（元）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grpSp>
        <p:nvGrpSpPr>
          <p:cNvPr id="90" name="组合 89"/>
          <p:cNvGrpSpPr/>
          <p:nvPr/>
        </p:nvGrpSpPr>
        <p:grpSpPr>
          <a:xfrm>
            <a:off x="4427983" y="3651870"/>
            <a:ext cx="3937507" cy="896940"/>
            <a:chOff x="4799230" y="2635523"/>
            <a:chExt cx="3937507" cy="896940"/>
          </a:xfrm>
        </p:grpSpPr>
        <p:sp>
          <p:nvSpPr>
            <p:cNvPr id="91" name="TextBox 90"/>
            <p:cNvSpPr txBox="1"/>
            <p:nvPr/>
          </p:nvSpPr>
          <p:spPr>
            <a:xfrm>
              <a:off x="4799230" y="2866807"/>
              <a:ext cx="393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答：买   千克应付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2.5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元。</a:t>
              </a:r>
              <a:endParaRPr lang="zh-CN" altLang="en-US" sz="24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92" name="Group 15"/>
            <p:cNvGrpSpPr/>
            <p:nvPr/>
          </p:nvGrpSpPr>
          <p:grpSpPr bwMode="auto">
            <a:xfrm>
              <a:off x="5852819" y="2635523"/>
              <a:ext cx="601839" cy="896940"/>
              <a:chOff x="3670" y="1903"/>
              <a:chExt cx="379" cy="565"/>
            </a:xfrm>
          </p:grpSpPr>
          <p:sp>
            <p:nvSpPr>
              <p:cNvPr id="93" name="Text Box 11"/>
              <p:cNvSpPr txBox="1">
                <a:spLocks noChangeArrowheads="1"/>
              </p:cNvSpPr>
              <p:nvPr/>
            </p:nvSpPr>
            <p:spPr bwMode="auto">
              <a:xfrm>
                <a:off x="3683" y="2131"/>
                <a:ext cx="366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4" name="Text Box 10"/>
              <p:cNvSpPr txBox="1">
                <a:spLocks noChangeArrowheads="1"/>
              </p:cNvSpPr>
              <p:nvPr/>
            </p:nvSpPr>
            <p:spPr bwMode="auto">
              <a:xfrm>
                <a:off x="3679" y="1903"/>
                <a:ext cx="282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5" name="Line 12"/>
              <p:cNvSpPr>
                <a:spLocks noChangeShapeType="1"/>
              </p:cNvSpPr>
              <p:nvPr/>
            </p:nvSpPr>
            <p:spPr bwMode="auto">
              <a:xfrm>
                <a:off x="3670" y="2158"/>
                <a:ext cx="19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8" name="图片 10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  <p:bldP spid="57" grpId="0" animBg="1"/>
      <p:bldP spid="58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图片 14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" t="18322" r="3241" b="5410"/>
          <a:stretch>
            <a:fillRect/>
          </a:stretch>
        </p:blipFill>
        <p:spPr>
          <a:xfrm>
            <a:off x="5652120" y="788069"/>
            <a:ext cx="3146342" cy="192769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979712" y="1780132"/>
            <a:ext cx="1672770" cy="896940"/>
            <a:chOff x="1979712" y="2356196"/>
            <a:chExt cx="1672770" cy="896940"/>
          </a:xfrm>
        </p:grpSpPr>
        <p:sp>
          <p:nvSpPr>
            <p:cNvPr id="70" name="文本框 10"/>
            <p:cNvSpPr txBox="1"/>
            <p:nvPr/>
          </p:nvSpPr>
          <p:spPr>
            <a:xfrm>
              <a:off x="1979712" y="2499742"/>
              <a:ext cx="1672770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5×  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71" name="Group 15"/>
            <p:cNvGrpSpPr/>
            <p:nvPr/>
          </p:nvGrpSpPr>
          <p:grpSpPr bwMode="auto">
            <a:xfrm>
              <a:off x="2556537" y="2356196"/>
              <a:ext cx="473215" cy="896940"/>
              <a:chOff x="3710" y="1926"/>
              <a:chExt cx="298" cy="565"/>
            </a:xfrm>
          </p:grpSpPr>
          <p:sp>
            <p:nvSpPr>
              <p:cNvPr id="72" name="Text Box 11"/>
              <p:cNvSpPr txBox="1">
                <a:spLocks noChangeArrowheads="1"/>
              </p:cNvSpPr>
              <p:nvPr/>
            </p:nvSpPr>
            <p:spPr bwMode="auto">
              <a:xfrm>
                <a:off x="3714" y="2154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3" name="Text Box 10"/>
              <p:cNvSpPr txBox="1">
                <a:spLocks noChangeArrowheads="1"/>
              </p:cNvSpPr>
              <p:nvPr/>
            </p:nvSpPr>
            <p:spPr bwMode="auto">
              <a:xfrm>
                <a:off x="3710" y="1926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4" name="Line 12"/>
              <p:cNvSpPr>
                <a:spLocks noChangeShapeType="1"/>
              </p:cNvSpPr>
              <p:nvPr/>
            </p:nvSpPr>
            <p:spPr bwMode="auto">
              <a:xfrm>
                <a:off x="3724" y="2181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75" name="Group 53"/>
          <p:cNvGrpSpPr/>
          <p:nvPr/>
        </p:nvGrpSpPr>
        <p:grpSpPr bwMode="auto">
          <a:xfrm>
            <a:off x="2814893" y="1825924"/>
            <a:ext cx="1457326" cy="763589"/>
            <a:chOff x="1012" y="1462"/>
            <a:chExt cx="918" cy="481"/>
          </a:xfrm>
        </p:grpSpPr>
        <p:sp>
          <p:nvSpPr>
            <p:cNvPr id="76" name="Text Box 54"/>
            <p:cNvSpPr txBox="1">
              <a:spLocks noChangeArrowheads="1"/>
            </p:cNvSpPr>
            <p:nvPr/>
          </p:nvSpPr>
          <p:spPr bwMode="auto">
            <a:xfrm>
              <a:off x="1012" y="1509"/>
              <a:ext cx="45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77" name="Group 55"/>
            <p:cNvGrpSpPr/>
            <p:nvPr/>
          </p:nvGrpSpPr>
          <p:grpSpPr bwMode="auto">
            <a:xfrm>
              <a:off x="1263" y="1462"/>
              <a:ext cx="667" cy="481"/>
              <a:chOff x="1263" y="1462"/>
              <a:chExt cx="667" cy="481"/>
            </a:xfrm>
          </p:grpSpPr>
          <p:sp>
            <p:nvSpPr>
              <p:cNvPr id="78" name="Line 56"/>
              <p:cNvSpPr>
                <a:spLocks noChangeShapeType="1"/>
              </p:cNvSpPr>
              <p:nvPr/>
            </p:nvSpPr>
            <p:spPr bwMode="auto">
              <a:xfrm>
                <a:off x="1349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9" name="Text Box 57"/>
              <p:cNvSpPr txBox="1">
                <a:spLocks noChangeArrowheads="1"/>
              </p:cNvSpPr>
              <p:nvPr/>
            </p:nvSpPr>
            <p:spPr bwMode="auto">
              <a:xfrm>
                <a:off x="1263" y="1462"/>
                <a:ext cx="66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5×2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0" name="Text Box 58"/>
              <p:cNvSpPr txBox="1">
                <a:spLocks noChangeArrowheads="1"/>
              </p:cNvSpPr>
              <p:nvPr/>
            </p:nvSpPr>
            <p:spPr bwMode="auto">
              <a:xfrm>
                <a:off x="1429" y="1652"/>
                <a:ext cx="27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82" name="Text Box 54"/>
          <p:cNvSpPr txBox="1">
            <a:spLocks noChangeArrowheads="1"/>
          </p:cNvSpPr>
          <p:nvPr/>
        </p:nvSpPr>
        <p:spPr bwMode="auto">
          <a:xfrm>
            <a:off x="3597305" y="1896422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7" name="文本框 10"/>
          <p:cNvSpPr txBox="1"/>
          <p:nvPr/>
        </p:nvSpPr>
        <p:spPr>
          <a:xfrm>
            <a:off x="4083195" y="1951535"/>
            <a:ext cx="48454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4396841" y="1991203"/>
            <a:ext cx="1268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2267744" y="2787774"/>
            <a:ext cx="4645749" cy="971553"/>
            <a:chOff x="5004048" y="2706962"/>
            <a:chExt cx="3166288" cy="971553"/>
          </a:xfrm>
        </p:grpSpPr>
        <p:sp>
          <p:nvSpPr>
            <p:cNvPr id="91" name="TextBox 90"/>
            <p:cNvSpPr txBox="1"/>
            <p:nvPr/>
          </p:nvSpPr>
          <p:spPr>
            <a:xfrm>
              <a:off x="5004048" y="2938606"/>
              <a:ext cx="31662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答：买   千克应付</a:t>
              </a:r>
              <a:r>
                <a:rPr lang="en-US" altLang="zh-CN" sz="28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800" b="1" dirty="0" smtClean="0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</a:rPr>
                <a:t>元。</a:t>
              </a:r>
              <a:endParaRPr lang="zh-CN" altLang="en-US" sz="28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92" name="Group 15"/>
            <p:cNvGrpSpPr/>
            <p:nvPr/>
          </p:nvGrpSpPr>
          <p:grpSpPr bwMode="auto">
            <a:xfrm>
              <a:off x="5855998" y="2706962"/>
              <a:ext cx="473214" cy="971553"/>
              <a:chOff x="3672" y="1948"/>
              <a:chExt cx="298" cy="612"/>
            </a:xfrm>
          </p:grpSpPr>
          <p:sp>
            <p:nvSpPr>
              <p:cNvPr id="93" name="Text Box 11"/>
              <p:cNvSpPr txBox="1">
                <a:spLocks noChangeArrowheads="1"/>
              </p:cNvSpPr>
              <p:nvPr/>
            </p:nvSpPr>
            <p:spPr bwMode="auto">
              <a:xfrm>
                <a:off x="3676" y="2176"/>
                <a:ext cx="294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8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4" name="Text Box 10"/>
              <p:cNvSpPr txBox="1">
                <a:spLocks noChangeArrowheads="1"/>
              </p:cNvSpPr>
              <p:nvPr/>
            </p:nvSpPr>
            <p:spPr bwMode="auto">
              <a:xfrm>
                <a:off x="3672" y="1948"/>
                <a:ext cx="227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8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5" name="Line 12"/>
              <p:cNvSpPr>
                <a:spLocks noChangeShapeType="1"/>
              </p:cNvSpPr>
              <p:nvPr/>
            </p:nvSpPr>
            <p:spPr bwMode="auto">
              <a:xfrm>
                <a:off x="3672" y="2250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8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cxnSp>
        <p:nvCxnSpPr>
          <p:cNvPr id="103" name="直接连接符 102"/>
          <p:cNvCxnSpPr/>
          <p:nvPr/>
        </p:nvCxnSpPr>
        <p:spPr>
          <a:xfrm>
            <a:off x="3475572" y="1920688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3634836" y="2245359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/>
          <p:cNvSpPr/>
          <p:nvPr/>
        </p:nvSpPr>
        <p:spPr>
          <a:xfrm>
            <a:off x="3419872" y="1635646"/>
            <a:ext cx="314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 smtClean="0">
                <a:ln w="0"/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000" b="1" dirty="0">
              <a:ln w="0"/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3707904" y="2286753"/>
            <a:ext cx="314510" cy="4126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 smtClean="0">
                <a:ln w="0"/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000" b="1" dirty="0">
              <a:ln w="0"/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51598" y="3795886"/>
            <a:ext cx="6044738" cy="548125"/>
            <a:chOff x="1731320" y="4018059"/>
            <a:chExt cx="6044738" cy="548125"/>
          </a:xfrm>
        </p:grpSpPr>
        <p:grpSp>
          <p:nvGrpSpPr>
            <p:cNvPr id="81" name="组合 80"/>
            <p:cNvGrpSpPr/>
            <p:nvPr/>
          </p:nvGrpSpPr>
          <p:grpSpPr>
            <a:xfrm>
              <a:off x="1731320" y="4018059"/>
              <a:ext cx="5396666" cy="548125"/>
              <a:chOff x="4268821" y="900758"/>
              <a:chExt cx="1589003" cy="480797"/>
            </a:xfrm>
            <a:solidFill>
              <a:schemeClr val="accent5">
                <a:lumMod val="40000"/>
                <a:lumOff val="60000"/>
              </a:schemeClr>
            </a:solidFill>
          </p:grpSpPr>
          <p:sp>
            <p:nvSpPr>
              <p:cNvPr id="83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1942"/>
              <p:cNvSpPr>
                <a:spLocks noEditPoints="1"/>
              </p:cNvSpPr>
              <p:nvPr/>
            </p:nvSpPr>
            <p:spPr bwMode="auto">
              <a:xfrm>
                <a:off x="4268821" y="900758"/>
                <a:ext cx="1589003" cy="480797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820582" y="4018059"/>
              <a:ext cx="595547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求一个数的几分之几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，用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乘法计算。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9" name="图片 10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3" name="文本框 4"/>
          <p:cNvSpPr txBox="1"/>
          <p:nvPr/>
        </p:nvSpPr>
        <p:spPr>
          <a:xfrm>
            <a:off x="107504" y="317546"/>
            <a:ext cx="804355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）买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千克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，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千克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草莓各付多少元？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4" name="组合 69"/>
          <p:cNvGrpSpPr/>
          <p:nvPr/>
        </p:nvGrpSpPr>
        <p:grpSpPr bwMode="auto">
          <a:xfrm>
            <a:off x="1691680" y="234650"/>
            <a:ext cx="687275" cy="896940"/>
            <a:chOff x="3309186" y="2242901"/>
            <a:chExt cx="687073" cy="896940"/>
          </a:xfrm>
        </p:grpSpPr>
        <p:grpSp>
          <p:nvGrpSpPr>
            <p:cNvPr id="135" name="Group 15"/>
            <p:cNvGrpSpPr/>
            <p:nvPr/>
          </p:nvGrpSpPr>
          <p:grpSpPr bwMode="auto">
            <a:xfrm>
              <a:off x="3309186" y="2242901"/>
              <a:ext cx="473075" cy="896940"/>
              <a:chOff x="3805" y="1948"/>
              <a:chExt cx="298" cy="565"/>
            </a:xfrm>
          </p:grpSpPr>
          <p:sp>
            <p:nvSpPr>
              <p:cNvPr id="137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8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9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36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0" name="组合 69"/>
          <p:cNvGrpSpPr/>
          <p:nvPr/>
        </p:nvGrpSpPr>
        <p:grpSpPr bwMode="auto">
          <a:xfrm>
            <a:off x="3061525" y="306658"/>
            <a:ext cx="1078427" cy="896940"/>
            <a:chOff x="3309186" y="2242900"/>
            <a:chExt cx="687073" cy="896940"/>
          </a:xfrm>
        </p:grpSpPr>
        <p:grpSp>
          <p:nvGrpSpPr>
            <p:cNvPr id="141" name="Group 15"/>
            <p:cNvGrpSpPr/>
            <p:nvPr/>
          </p:nvGrpSpPr>
          <p:grpSpPr bwMode="auto">
            <a:xfrm>
              <a:off x="3309186" y="2242900"/>
              <a:ext cx="473075" cy="896940"/>
              <a:chOff x="3805" y="1948"/>
              <a:chExt cx="298" cy="565"/>
            </a:xfrm>
          </p:grpSpPr>
          <p:sp>
            <p:nvSpPr>
              <p:cNvPr id="143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4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5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2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9" grpId="0"/>
      <p:bldP spid="105" grpId="0"/>
      <p:bldP spid="1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3527" y="411510"/>
            <a:ext cx="81937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五（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）班举办“我爱祖国”作品展览，共收到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45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件作品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其中，绘画作品占   ，赞美祖国的文章占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各种图片占   。三件作品各有多少件？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548" y="1707654"/>
            <a:ext cx="2901916" cy="1590142"/>
          </a:xfrm>
          <a:prstGeom prst="rect">
            <a:avLst/>
          </a:prstGeom>
        </p:spPr>
      </p:pic>
      <p:grpSp>
        <p:nvGrpSpPr>
          <p:cNvPr id="36" name="Group 15"/>
          <p:cNvGrpSpPr/>
          <p:nvPr/>
        </p:nvGrpSpPr>
        <p:grpSpPr bwMode="auto">
          <a:xfrm>
            <a:off x="4746858" y="716928"/>
            <a:ext cx="473214" cy="896940"/>
            <a:chOff x="3805" y="1948"/>
            <a:chExt cx="298" cy="565"/>
          </a:xfrm>
        </p:grpSpPr>
        <p:sp>
          <p:nvSpPr>
            <p:cNvPr id="38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9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0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2" name="Group 15"/>
          <p:cNvGrpSpPr/>
          <p:nvPr/>
        </p:nvGrpSpPr>
        <p:grpSpPr bwMode="auto">
          <a:xfrm>
            <a:off x="827584" y="1131591"/>
            <a:ext cx="473214" cy="896940"/>
            <a:chOff x="3805" y="1948"/>
            <a:chExt cx="298" cy="565"/>
          </a:xfrm>
        </p:grpSpPr>
        <p:sp>
          <p:nvSpPr>
            <p:cNvPr id="44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5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8" name="Group 15"/>
          <p:cNvGrpSpPr/>
          <p:nvPr/>
        </p:nvGrpSpPr>
        <p:grpSpPr bwMode="auto">
          <a:xfrm>
            <a:off x="3447390" y="1131590"/>
            <a:ext cx="836014" cy="1341441"/>
            <a:chOff x="3795" y="1948"/>
            <a:chExt cx="294" cy="845"/>
          </a:xfrm>
        </p:grpSpPr>
        <p:sp>
          <p:nvSpPr>
            <p:cNvPr id="50" name="Text Box 11"/>
            <p:cNvSpPr txBox="1">
              <a:spLocks noChangeArrowheads="1"/>
            </p:cNvSpPr>
            <p:nvPr/>
          </p:nvSpPr>
          <p:spPr bwMode="auto">
            <a:xfrm>
              <a:off x="3795" y="2176"/>
              <a:ext cx="294" cy="6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3837" y="1948"/>
              <a:ext cx="227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2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31640" y="1995687"/>
            <a:ext cx="6057919" cy="823915"/>
            <a:chOff x="1682433" y="2139703"/>
            <a:chExt cx="6057919" cy="823915"/>
          </a:xfrm>
        </p:grpSpPr>
        <p:grpSp>
          <p:nvGrpSpPr>
            <p:cNvPr id="75" name="组合 74"/>
            <p:cNvGrpSpPr/>
            <p:nvPr/>
          </p:nvGrpSpPr>
          <p:grpSpPr>
            <a:xfrm>
              <a:off x="1682433" y="2194152"/>
              <a:ext cx="3932692" cy="643790"/>
              <a:chOff x="2209936" y="-1394366"/>
              <a:chExt cx="2297869" cy="2511626"/>
            </a:xfrm>
          </p:grpSpPr>
          <p:sp>
            <p:nvSpPr>
              <p:cNvPr id="76" name="矩形 2"/>
              <p:cNvSpPr/>
              <p:nvPr/>
            </p:nvSpPr>
            <p:spPr>
              <a:xfrm>
                <a:off x="2209936" y="-1394366"/>
                <a:ext cx="2297869" cy="2511626"/>
              </a:xfrm>
              <a:custGeom>
                <a:avLst/>
                <a:gdLst/>
                <a:ahLst/>
                <a:cxnLst/>
                <a:rect l="l" t="t" r="r" b="b"/>
                <a:pathLst>
                  <a:path w="3096344" h="3384376">
                    <a:moveTo>
                      <a:pt x="1548172" y="0"/>
                    </a:moveTo>
                    <a:cubicBezTo>
                      <a:pt x="2098934" y="0"/>
                      <a:pt x="2622702" y="50767"/>
                      <a:pt x="3096344" y="143271"/>
                    </a:cubicBezTo>
                    <a:lnTo>
                      <a:pt x="3096344" y="3241105"/>
                    </a:lnTo>
                    <a:cubicBezTo>
                      <a:pt x="2622702" y="3333609"/>
                      <a:pt x="2098934" y="3384376"/>
                      <a:pt x="1548172" y="3384376"/>
                    </a:cubicBezTo>
                    <a:cubicBezTo>
                      <a:pt x="997410" y="3384376"/>
                      <a:pt x="473642" y="3333609"/>
                      <a:pt x="0" y="3241105"/>
                    </a:cubicBezTo>
                    <a:lnTo>
                      <a:pt x="0" y="143271"/>
                    </a:lnTo>
                    <a:cubicBezTo>
                      <a:pt x="473642" y="50767"/>
                      <a:pt x="997410" y="0"/>
                      <a:pt x="1548172" y="0"/>
                    </a:cubicBezTo>
                    <a:close/>
                  </a:path>
                </a:pathLst>
              </a:custGeom>
              <a:gradFill flip="none" rotWithShape="1">
                <a:gsLst>
                  <a:gs pos="6000">
                    <a:srgbClr val="FFC000"/>
                  </a:gs>
                  <a:gs pos="100000">
                    <a:srgbClr val="F79646">
                      <a:lumMod val="75000"/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5715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1" name="椭圆 3"/>
              <p:cNvSpPr/>
              <p:nvPr/>
            </p:nvSpPr>
            <p:spPr>
              <a:xfrm>
                <a:off x="2209936" y="-1158625"/>
                <a:ext cx="2297869" cy="857755"/>
              </a:xfrm>
              <a:custGeom>
                <a:avLst/>
                <a:gdLst/>
                <a:ahLst/>
                <a:cxnLst/>
                <a:rect l="l" t="t" r="r" b="b"/>
                <a:pathLst>
                  <a:path w="3096344" h="1155812">
                    <a:moveTo>
                      <a:pt x="1584176" y="0"/>
                    </a:moveTo>
                    <a:cubicBezTo>
                      <a:pt x="2118298" y="0"/>
                      <a:pt x="2628592" y="45642"/>
                      <a:pt x="3096344" y="130303"/>
                    </a:cubicBezTo>
                    <a:lnTo>
                      <a:pt x="3096344" y="1005257"/>
                    </a:lnTo>
                    <a:cubicBezTo>
                      <a:pt x="2737531" y="960513"/>
                      <a:pt x="2359381" y="936849"/>
                      <a:pt x="1968805" y="936849"/>
                    </a:cubicBezTo>
                    <a:cubicBezTo>
                      <a:pt x="1257351" y="936849"/>
                      <a:pt x="587125" y="1015369"/>
                      <a:pt x="0" y="1155812"/>
                    </a:cubicBezTo>
                    <a:lnTo>
                      <a:pt x="0" y="142094"/>
                    </a:lnTo>
                    <a:cubicBezTo>
                      <a:pt x="487405" y="50451"/>
                      <a:pt x="1022621" y="0"/>
                      <a:pt x="1584176" y="0"/>
                    </a:cubicBezTo>
                    <a:close/>
                  </a:path>
                </a:pathLst>
              </a:custGeom>
              <a:solidFill>
                <a:srgbClr val="FFFFFF">
                  <a:alpha val="16863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755188" y="2139703"/>
              <a:ext cx="5985164" cy="823915"/>
              <a:chOff x="1755188" y="2139703"/>
              <a:chExt cx="5985164" cy="823915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1755188" y="2310765"/>
                <a:ext cx="5985164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latin typeface="楷体" panose="02010609060101010101" charset="-122"/>
                    <a:ea typeface="楷体" panose="02010609060101010101" charset="-122"/>
                  </a:rPr>
                  <a:t>绘画作品：</a:t>
                </a: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en-US" sz="2000" b="1" dirty="0" smtClean="0">
                    <a:latin typeface="楷体" panose="02010609060101010101" charset="-122"/>
                    <a:ea typeface="楷体" panose="02010609060101010101" charset="-122"/>
                  </a:rPr>
                  <a:t>件的   有多少件？  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53" name="Group 15"/>
              <p:cNvGrpSpPr/>
              <p:nvPr/>
            </p:nvGrpSpPr>
            <p:grpSpPr bwMode="auto">
              <a:xfrm>
                <a:off x="3925609" y="2139703"/>
                <a:ext cx="473214" cy="823915"/>
                <a:chOff x="3805" y="1948"/>
                <a:chExt cx="298" cy="519"/>
              </a:xfrm>
            </p:grpSpPr>
            <p:sp>
              <p:nvSpPr>
                <p:cNvPr id="5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9" y="2176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5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5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05" y="1948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2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56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475656" y="3039138"/>
            <a:ext cx="1672770" cy="896940"/>
            <a:chOff x="1609944" y="3093192"/>
            <a:chExt cx="1672770" cy="896940"/>
          </a:xfrm>
        </p:grpSpPr>
        <p:sp>
          <p:nvSpPr>
            <p:cNvPr id="57" name="文本框 10"/>
            <p:cNvSpPr txBox="1"/>
            <p:nvPr/>
          </p:nvSpPr>
          <p:spPr>
            <a:xfrm>
              <a:off x="1609944" y="3201868"/>
              <a:ext cx="1672770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45×  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58" name="Group 15"/>
            <p:cNvGrpSpPr/>
            <p:nvPr/>
          </p:nvGrpSpPr>
          <p:grpSpPr bwMode="auto">
            <a:xfrm>
              <a:off x="2447480" y="3093192"/>
              <a:ext cx="473214" cy="896940"/>
              <a:chOff x="3805" y="1948"/>
              <a:chExt cx="298" cy="565"/>
            </a:xfrm>
          </p:grpSpPr>
          <p:sp>
            <p:nvSpPr>
              <p:cNvPr id="59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62" name="Group 53"/>
          <p:cNvGrpSpPr/>
          <p:nvPr/>
        </p:nvGrpSpPr>
        <p:grpSpPr bwMode="auto">
          <a:xfrm>
            <a:off x="2420703" y="3044466"/>
            <a:ext cx="1457326" cy="763589"/>
            <a:chOff x="1012" y="1462"/>
            <a:chExt cx="918" cy="481"/>
          </a:xfrm>
        </p:grpSpPr>
        <p:sp>
          <p:nvSpPr>
            <p:cNvPr id="63" name="Text Box 54"/>
            <p:cNvSpPr txBox="1">
              <a:spLocks noChangeArrowheads="1"/>
            </p:cNvSpPr>
            <p:nvPr/>
          </p:nvSpPr>
          <p:spPr bwMode="auto">
            <a:xfrm>
              <a:off x="1012" y="1509"/>
              <a:ext cx="45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64" name="Group 55"/>
            <p:cNvGrpSpPr/>
            <p:nvPr/>
          </p:nvGrpSpPr>
          <p:grpSpPr bwMode="auto">
            <a:xfrm>
              <a:off x="1263" y="1462"/>
              <a:ext cx="667" cy="481"/>
              <a:chOff x="1263" y="1462"/>
              <a:chExt cx="667" cy="481"/>
            </a:xfrm>
          </p:grpSpPr>
          <p:sp>
            <p:nvSpPr>
              <p:cNvPr id="65" name="Line 56"/>
              <p:cNvSpPr>
                <a:spLocks noChangeShapeType="1"/>
              </p:cNvSpPr>
              <p:nvPr/>
            </p:nvSpPr>
            <p:spPr bwMode="auto">
              <a:xfrm>
                <a:off x="1349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6" name="Text Box 57"/>
              <p:cNvSpPr txBox="1">
                <a:spLocks noChangeArrowheads="1"/>
              </p:cNvSpPr>
              <p:nvPr/>
            </p:nvSpPr>
            <p:spPr bwMode="auto">
              <a:xfrm>
                <a:off x="1263" y="1462"/>
                <a:ext cx="66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45×2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7" name="Text Box 58"/>
              <p:cNvSpPr txBox="1">
                <a:spLocks noChangeArrowheads="1"/>
              </p:cNvSpPr>
              <p:nvPr/>
            </p:nvSpPr>
            <p:spPr bwMode="auto">
              <a:xfrm>
                <a:off x="1429" y="1652"/>
                <a:ext cx="27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68" name="Text Box 54"/>
          <p:cNvSpPr txBox="1">
            <a:spLocks noChangeArrowheads="1"/>
          </p:cNvSpPr>
          <p:nvPr/>
        </p:nvSpPr>
        <p:spPr bwMode="auto">
          <a:xfrm>
            <a:off x="3203115" y="3114964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9" name="文本框 10"/>
          <p:cNvSpPr txBox="1"/>
          <p:nvPr/>
        </p:nvSpPr>
        <p:spPr>
          <a:xfrm>
            <a:off x="3689005" y="3170077"/>
            <a:ext cx="48454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002651" y="3209745"/>
            <a:ext cx="1423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（件）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931347" y="3893523"/>
            <a:ext cx="3166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答：绘画作品有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18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件。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3082691" y="3121277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240646" y="3463901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3191181" y="2859782"/>
            <a:ext cx="34015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400" b="1" dirty="0" smtClean="0">
                <a:ln w="0"/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2400" b="1" dirty="0">
              <a:ln w="0"/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364450" y="3505295"/>
            <a:ext cx="34015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400" b="1" dirty="0" smtClean="0">
                <a:ln w="0"/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400" b="1" dirty="0">
              <a:ln w="0"/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4" name="图片 8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9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467544" y="145663"/>
            <a:ext cx="5724000" cy="2930143"/>
            <a:chOff x="788176" y="-109628"/>
            <a:chExt cx="5985164" cy="3135256"/>
          </a:xfrm>
        </p:grpSpPr>
        <p:grpSp>
          <p:nvGrpSpPr>
            <p:cNvPr id="62" name="组合 61"/>
            <p:cNvGrpSpPr/>
            <p:nvPr/>
          </p:nvGrpSpPr>
          <p:grpSpPr>
            <a:xfrm>
              <a:off x="788176" y="-109628"/>
              <a:ext cx="5624428" cy="3018262"/>
              <a:chOff x="1803382" y="-950553"/>
              <a:chExt cx="5018050" cy="3048053"/>
            </a:xfrm>
          </p:grpSpPr>
          <p:sp>
            <p:nvSpPr>
              <p:cNvPr id="70" name="矩形 2"/>
              <p:cNvSpPr/>
              <p:nvPr/>
            </p:nvSpPr>
            <p:spPr>
              <a:xfrm>
                <a:off x="1803382" y="1453710"/>
                <a:ext cx="5018050" cy="643790"/>
              </a:xfrm>
              <a:custGeom>
                <a:avLst/>
                <a:gdLst/>
                <a:ahLst/>
                <a:cxnLst/>
                <a:rect l="l" t="t" r="r" b="b"/>
                <a:pathLst>
                  <a:path w="3096344" h="3384376">
                    <a:moveTo>
                      <a:pt x="1548172" y="0"/>
                    </a:moveTo>
                    <a:cubicBezTo>
                      <a:pt x="2098934" y="0"/>
                      <a:pt x="2622702" y="50767"/>
                      <a:pt x="3096344" y="143271"/>
                    </a:cubicBezTo>
                    <a:lnTo>
                      <a:pt x="3096344" y="3241105"/>
                    </a:lnTo>
                    <a:cubicBezTo>
                      <a:pt x="2622702" y="3333609"/>
                      <a:pt x="2098934" y="3384376"/>
                      <a:pt x="1548172" y="3384376"/>
                    </a:cubicBezTo>
                    <a:cubicBezTo>
                      <a:pt x="997410" y="3384376"/>
                      <a:pt x="473642" y="3333609"/>
                      <a:pt x="0" y="3241105"/>
                    </a:cubicBezTo>
                    <a:lnTo>
                      <a:pt x="0" y="143271"/>
                    </a:lnTo>
                    <a:cubicBezTo>
                      <a:pt x="473642" y="50767"/>
                      <a:pt x="997410" y="0"/>
                      <a:pt x="1548172" y="0"/>
                    </a:cubicBezTo>
                    <a:close/>
                  </a:path>
                </a:pathLst>
              </a:custGeom>
              <a:gradFill flip="none" rotWithShape="1">
                <a:gsLst>
                  <a:gs pos="6000">
                    <a:srgbClr val="FFC000"/>
                  </a:gs>
                  <a:gs pos="100000">
                    <a:srgbClr val="F79646">
                      <a:lumMod val="75000"/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5715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Line 12"/>
              <p:cNvSpPr>
                <a:spLocks noChangeShapeType="1"/>
              </p:cNvSpPr>
              <p:nvPr/>
            </p:nvSpPr>
            <p:spPr bwMode="auto">
              <a:xfrm>
                <a:off x="3947848" y="-950553"/>
                <a:ext cx="25248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788176" y="2176313"/>
              <a:ext cx="5985164" cy="849315"/>
              <a:chOff x="141785" y="2139703"/>
              <a:chExt cx="5985164" cy="849315"/>
            </a:xfrm>
          </p:grpSpPr>
          <p:sp>
            <p:nvSpPr>
              <p:cNvPr id="3" name="文本框 4"/>
              <p:cNvSpPr txBox="1"/>
              <p:nvPr/>
            </p:nvSpPr>
            <p:spPr>
              <a:xfrm>
                <a:off x="141785" y="2319554"/>
                <a:ext cx="5985164" cy="545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赞美祖国的文章：</a:t>
                </a:r>
                <a:r>
                  <a:rPr lang="en-US" altLang="zh-CN" sz="24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en-US" sz="2400" b="1" dirty="0" smtClean="0">
                    <a:latin typeface="楷体" panose="02010609060101010101" charset="-122"/>
                    <a:ea typeface="楷体" panose="02010609060101010101" charset="-122"/>
                  </a:rPr>
                  <a:t>件的   有多少件？  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7" name="Group 15"/>
              <p:cNvGrpSpPr/>
              <p:nvPr/>
            </p:nvGrpSpPr>
            <p:grpSpPr bwMode="auto">
              <a:xfrm>
                <a:off x="3925609" y="2139703"/>
                <a:ext cx="473214" cy="849315"/>
                <a:chOff x="3805" y="1948"/>
                <a:chExt cx="298" cy="535"/>
              </a:xfrm>
            </p:grpSpPr>
            <p:sp>
              <p:nvSpPr>
                <p:cNvPr id="1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9" y="2176"/>
                  <a:ext cx="294" cy="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3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05" y="1948"/>
                  <a:ext cx="227" cy="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1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0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grpSp>
        <p:nvGrpSpPr>
          <p:cNvPr id="44" name="组合 43"/>
          <p:cNvGrpSpPr/>
          <p:nvPr/>
        </p:nvGrpSpPr>
        <p:grpSpPr>
          <a:xfrm>
            <a:off x="1475656" y="3003798"/>
            <a:ext cx="1672770" cy="896940"/>
            <a:chOff x="1609944" y="3093193"/>
            <a:chExt cx="1672770" cy="896940"/>
          </a:xfrm>
        </p:grpSpPr>
        <p:sp>
          <p:nvSpPr>
            <p:cNvPr id="21" name="文本框 10"/>
            <p:cNvSpPr txBox="1"/>
            <p:nvPr/>
          </p:nvSpPr>
          <p:spPr>
            <a:xfrm>
              <a:off x="1609944" y="3241412"/>
              <a:ext cx="1672770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45×  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2" name="Group 15"/>
            <p:cNvGrpSpPr/>
            <p:nvPr/>
          </p:nvGrpSpPr>
          <p:grpSpPr bwMode="auto">
            <a:xfrm>
              <a:off x="2447480" y="3093193"/>
              <a:ext cx="473214" cy="896940"/>
              <a:chOff x="3805" y="1948"/>
              <a:chExt cx="298" cy="565"/>
            </a:xfrm>
          </p:grpSpPr>
          <p:sp>
            <p:nvSpPr>
              <p:cNvPr id="23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4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8" name="Group 55"/>
          <p:cNvGrpSpPr/>
          <p:nvPr/>
        </p:nvGrpSpPr>
        <p:grpSpPr bwMode="auto">
          <a:xfrm>
            <a:off x="2819165" y="3009125"/>
            <a:ext cx="1058863" cy="763589"/>
            <a:chOff x="1263" y="1462"/>
            <a:chExt cx="667" cy="481"/>
          </a:xfrm>
        </p:grpSpPr>
        <p:sp>
          <p:nvSpPr>
            <p:cNvPr id="29" name="Line 56"/>
            <p:cNvSpPr>
              <a:spLocks noChangeShapeType="1"/>
            </p:cNvSpPr>
            <p:nvPr/>
          </p:nvSpPr>
          <p:spPr bwMode="auto">
            <a:xfrm>
              <a:off x="1349" y="1690"/>
              <a:ext cx="44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Text Box 57"/>
            <p:cNvSpPr txBox="1">
              <a:spLocks noChangeArrowheads="1"/>
            </p:cNvSpPr>
            <p:nvPr/>
          </p:nvSpPr>
          <p:spPr bwMode="auto">
            <a:xfrm>
              <a:off x="1263" y="1462"/>
              <a:ext cx="66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45×1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Text Box 58"/>
            <p:cNvSpPr txBox="1">
              <a:spLocks noChangeArrowheads="1"/>
            </p:cNvSpPr>
            <p:nvPr/>
          </p:nvSpPr>
          <p:spPr bwMode="auto">
            <a:xfrm>
              <a:off x="1429" y="1652"/>
              <a:ext cx="27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3" name="文本框 10"/>
          <p:cNvSpPr txBox="1"/>
          <p:nvPr/>
        </p:nvSpPr>
        <p:spPr>
          <a:xfrm>
            <a:off x="3689005" y="3134736"/>
            <a:ext cx="48454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02651" y="317440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件）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46600" y="3982293"/>
            <a:ext cx="5057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答：赞美祖国的文章有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件。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082691" y="3085936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274095" y="3406019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3059832" y="2787774"/>
            <a:ext cx="415498" cy="380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1800" b="1" dirty="0" smtClean="0">
                <a:ln w="0"/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endParaRPr lang="en-US" altLang="zh-CN" sz="1800" b="1" dirty="0">
              <a:ln w="0"/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64450" y="3469954"/>
            <a:ext cx="33855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400" b="1" dirty="0" smtClean="0">
                <a:ln w="0"/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400" b="1" dirty="0">
              <a:ln w="0"/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8" name="文本框 3"/>
          <p:cNvSpPr txBox="1"/>
          <p:nvPr/>
        </p:nvSpPr>
        <p:spPr>
          <a:xfrm>
            <a:off x="323527" y="411510"/>
            <a:ext cx="81937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五（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）班举办“我爱祖国”作品展览，共收到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45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件作品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其中，绘画作品占   ，赞美祖国的文章占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各种图片占   。三件作品各有多少件？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548" y="1707654"/>
            <a:ext cx="2901916" cy="1590142"/>
          </a:xfrm>
          <a:prstGeom prst="rect">
            <a:avLst/>
          </a:prstGeom>
        </p:spPr>
      </p:pic>
      <p:grpSp>
        <p:nvGrpSpPr>
          <p:cNvPr id="60" name="Group 15"/>
          <p:cNvGrpSpPr/>
          <p:nvPr/>
        </p:nvGrpSpPr>
        <p:grpSpPr bwMode="auto">
          <a:xfrm>
            <a:off x="4746858" y="716928"/>
            <a:ext cx="473214" cy="896940"/>
            <a:chOff x="3805" y="1948"/>
            <a:chExt cx="298" cy="565"/>
          </a:xfrm>
        </p:grpSpPr>
        <p:sp>
          <p:nvSpPr>
            <p:cNvPr id="67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8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2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4" name="Group 15"/>
          <p:cNvGrpSpPr/>
          <p:nvPr/>
        </p:nvGrpSpPr>
        <p:grpSpPr bwMode="auto">
          <a:xfrm>
            <a:off x="827584" y="1131591"/>
            <a:ext cx="473214" cy="896940"/>
            <a:chOff x="3805" y="1948"/>
            <a:chExt cx="298" cy="565"/>
          </a:xfrm>
        </p:grpSpPr>
        <p:sp>
          <p:nvSpPr>
            <p:cNvPr id="75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6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7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8" name="Group 15"/>
          <p:cNvGrpSpPr/>
          <p:nvPr/>
        </p:nvGrpSpPr>
        <p:grpSpPr bwMode="auto">
          <a:xfrm>
            <a:off x="3447390" y="1131590"/>
            <a:ext cx="836014" cy="1341441"/>
            <a:chOff x="3795" y="1948"/>
            <a:chExt cx="294" cy="845"/>
          </a:xfrm>
        </p:grpSpPr>
        <p:sp>
          <p:nvSpPr>
            <p:cNvPr id="79" name="Text Box 11"/>
            <p:cNvSpPr txBox="1">
              <a:spLocks noChangeArrowheads="1"/>
            </p:cNvSpPr>
            <p:nvPr/>
          </p:nvSpPr>
          <p:spPr bwMode="auto">
            <a:xfrm>
              <a:off x="3795" y="2176"/>
              <a:ext cx="294" cy="6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0" name="Text Box 10"/>
            <p:cNvSpPr txBox="1">
              <a:spLocks noChangeArrowheads="1"/>
            </p:cNvSpPr>
            <p:nvPr/>
          </p:nvSpPr>
          <p:spPr bwMode="auto">
            <a:xfrm>
              <a:off x="3837" y="1948"/>
              <a:ext cx="227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1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045960" y="2108545"/>
            <a:ext cx="6078753" cy="823915"/>
            <a:chOff x="1045960" y="2108545"/>
            <a:chExt cx="6078753" cy="823915"/>
          </a:xfrm>
        </p:grpSpPr>
        <p:sp>
          <p:nvSpPr>
            <p:cNvPr id="61" name="矩形 2"/>
            <p:cNvSpPr/>
            <p:nvPr/>
          </p:nvSpPr>
          <p:spPr>
            <a:xfrm>
              <a:off x="1045960" y="2119305"/>
              <a:ext cx="3981419" cy="783897"/>
            </a:xfrm>
            <a:custGeom>
              <a:avLst/>
              <a:gdLst/>
              <a:ahLst/>
              <a:cxnLst/>
              <a:rect l="l" t="t" r="r" b="b"/>
              <a:pathLst>
                <a:path w="3096344" h="3384376">
                  <a:moveTo>
                    <a:pt x="1548172" y="0"/>
                  </a:moveTo>
                  <a:cubicBezTo>
                    <a:pt x="2098934" y="0"/>
                    <a:pt x="2622702" y="50767"/>
                    <a:pt x="3096344" y="143271"/>
                  </a:cubicBezTo>
                  <a:lnTo>
                    <a:pt x="3096344" y="3241105"/>
                  </a:lnTo>
                  <a:cubicBezTo>
                    <a:pt x="2622702" y="3333609"/>
                    <a:pt x="2098934" y="3384376"/>
                    <a:pt x="1548172" y="3384376"/>
                  </a:cubicBezTo>
                  <a:cubicBezTo>
                    <a:pt x="997410" y="3384376"/>
                    <a:pt x="473642" y="3333609"/>
                    <a:pt x="0" y="3241105"/>
                  </a:cubicBezTo>
                  <a:lnTo>
                    <a:pt x="0" y="143271"/>
                  </a:lnTo>
                  <a:cubicBezTo>
                    <a:pt x="473642" y="50767"/>
                    <a:pt x="997410" y="0"/>
                    <a:pt x="1548172" y="0"/>
                  </a:cubicBezTo>
                  <a:close/>
                </a:path>
              </a:pathLst>
            </a:custGeom>
            <a:gradFill flip="none" rotWithShape="1">
              <a:gsLst>
                <a:gs pos="6000">
                  <a:srgbClr val="FFC000"/>
                </a:gs>
                <a:gs pos="100000">
                  <a:srgbClr val="F79646">
                    <a:lumMod val="75000"/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5715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139549" y="2108545"/>
              <a:ext cx="5985164" cy="823915"/>
              <a:chOff x="1139549" y="2108545"/>
              <a:chExt cx="5985164" cy="823915"/>
            </a:xfrm>
          </p:grpSpPr>
          <p:sp>
            <p:nvSpPr>
              <p:cNvPr id="3" name="文本框 4"/>
              <p:cNvSpPr txBox="1"/>
              <p:nvPr/>
            </p:nvSpPr>
            <p:spPr>
              <a:xfrm>
                <a:off x="1139549" y="2301598"/>
                <a:ext cx="59851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latin typeface="楷体" panose="02010609060101010101" charset="-122"/>
                    <a:ea typeface="楷体" panose="02010609060101010101" charset="-122"/>
                  </a:rPr>
                  <a:t>各种图片：</a:t>
                </a:r>
                <a:r>
                  <a:rPr lang="en-US" altLang="zh-CN" sz="2000" b="1" dirty="0" smtClean="0"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en-US" sz="2000" b="1" dirty="0" smtClean="0">
                    <a:latin typeface="楷体" panose="02010609060101010101" charset="-122"/>
                    <a:ea typeface="楷体" panose="02010609060101010101" charset="-122"/>
                  </a:rPr>
                  <a:t>件的   有多少件？  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7" name="Group 15"/>
              <p:cNvGrpSpPr/>
              <p:nvPr/>
            </p:nvGrpSpPr>
            <p:grpSpPr bwMode="auto">
              <a:xfrm>
                <a:off x="3250239" y="2108545"/>
                <a:ext cx="466862" cy="823915"/>
                <a:chOff x="3764" y="1948"/>
                <a:chExt cx="294" cy="519"/>
              </a:xfrm>
            </p:grpSpPr>
            <p:sp>
              <p:nvSpPr>
                <p:cNvPr id="1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64" y="2176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15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05" y="1948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charset="-122"/>
                      <a:ea typeface="楷体" panose="02010609060101010101" charset="-122"/>
                    </a:rPr>
                    <a:t>4</a:t>
                  </a:r>
                  <a:endParaRPr lang="en-US" altLang="zh-CN" sz="2000" b="1" dirty="0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0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grpSp>
        <p:nvGrpSpPr>
          <p:cNvPr id="63" name="组合 62"/>
          <p:cNvGrpSpPr/>
          <p:nvPr/>
        </p:nvGrpSpPr>
        <p:grpSpPr>
          <a:xfrm>
            <a:off x="1825968" y="3093193"/>
            <a:ext cx="1672770" cy="823915"/>
            <a:chOff x="1825968" y="3093193"/>
            <a:chExt cx="1672770" cy="823915"/>
          </a:xfrm>
        </p:grpSpPr>
        <p:sp>
          <p:nvSpPr>
            <p:cNvPr id="21" name="文本框 10"/>
            <p:cNvSpPr txBox="1"/>
            <p:nvPr/>
          </p:nvSpPr>
          <p:spPr>
            <a:xfrm>
              <a:off x="1825968" y="3241412"/>
              <a:ext cx="16727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b="1" dirty="0" smtClean="0">
                  <a:latin typeface="楷体" panose="02010609060101010101" charset="-122"/>
                  <a:ea typeface="楷体" panose="02010609060101010101" charset="-122"/>
                </a:rPr>
                <a:t>45×   </a:t>
              </a:r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2" name="Group 15"/>
            <p:cNvGrpSpPr/>
            <p:nvPr/>
          </p:nvGrpSpPr>
          <p:grpSpPr bwMode="auto">
            <a:xfrm>
              <a:off x="2380784" y="3093193"/>
              <a:ext cx="466862" cy="823915"/>
              <a:chOff x="3763" y="1948"/>
              <a:chExt cx="294" cy="519"/>
            </a:xfrm>
          </p:grpSpPr>
          <p:sp>
            <p:nvSpPr>
              <p:cNvPr id="23" name="Text Box 11"/>
              <p:cNvSpPr txBox="1">
                <a:spLocks noChangeArrowheads="1"/>
              </p:cNvSpPr>
              <p:nvPr/>
            </p:nvSpPr>
            <p:spPr bwMode="auto">
              <a:xfrm>
                <a:off x="3763" y="2176"/>
                <a:ext cx="29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15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000" b="1" dirty="0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n w="0"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" name="Group 53"/>
          <p:cNvGrpSpPr/>
          <p:nvPr/>
        </p:nvGrpSpPr>
        <p:grpSpPr bwMode="auto">
          <a:xfrm>
            <a:off x="2555776" y="3094210"/>
            <a:ext cx="1457326" cy="701676"/>
            <a:chOff x="1012" y="1462"/>
            <a:chExt cx="918" cy="442"/>
          </a:xfrm>
        </p:grpSpPr>
        <p:sp>
          <p:nvSpPr>
            <p:cNvPr id="27" name="Text Box 54"/>
            <p:cNvSpPr txBox="1">
              <a:spLocks noChangeArrowheads="1"/>
            </p:cNvSpPr>
            <p:nvPr/>
          </p:nvSpPr>
          <p:spPr bwMode="auto">
            <a:xfrm>
              <a:off x="1012" y="1509"/>
              <a:ext cx="4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8" name="Group 55"/>
            <p:cNvGrpSpPr/>
            <p:nvPr/>
          </p:nvGrpSpPr>
          <p:grpSpPr bwMode="auto">
            <a:xfrm>
              <a:off x="1263" y="1462"/>
              <a:ext cx="667" cy="442"/>
              <a:chOff x="1263" y="1462"/>
              <a:chExt cx="667" cy="442"/>
            </a:xfrm>
          </p:grpSpPr>
          <p:sp>
            <p:nvSpPr>
              <p:cNvPr id="29" name="Line 56"/>
              <p:cNvSpPr>
                <a:spLocks noChangeShapeType="1"/>
              </p:cNvSpPr>
              <p:nvPr/>
            </p:nvSpPr>
            <p:spPr bwMode="auto">
              <a:xfrm>
                <a:off x="1349" y="1690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" name="Text Box 57"/>
              <p:cNvSpPr txBox="1">
                <a:spLocks noChangeArrowheads="1"/>
              </p:cNvSpPr>
              <p:nvPr/>
            </p:nvSpPr>
            <p:spPr bwMode="auto">
              <a:xfrm>
                <a:off x="1263" y="1462"/>
                <a:ext cx="66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45×4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" name="Text Box 58"/>
              <p:cNvSpPr txBox="1">
                <a:spLocks noChangeArrowheads="1"/>
              </p:cNvSpPr>
              <p:nvPr/>
            </p:nvSpPr>
            <p:spPr bwMode="auto">
              <a:xfrm>
                <a:off x="1429" y="1652"/>
                <a:ext cx="36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15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32" name="Text Box 54"/>
          <p:cNvSpPr txBox="1">
            <a:spLocks noChangeArrowheads="1"/>
          </p:cNvSpPr>
          <p:nvPr/>
        </p:nvSpPr>
        <p:spPr bwMode="auto">
          <a:xfrm>
            <a:off x="3337403" y="3169018"/>
            <a:ext cx="720725" cy="400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10"/>
          <p:cNvSpPr txBox="1"/>
          <p:nvPr/>
        </p:nvSpPr>
        <p:spPr>
          <a:xfrm>
            <a:off x="3823293" y="3224131"/>
            <a:ext cx="48454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36939" y="3263799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（件）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65635" y="3947577"/>
            <a:ext cx="3166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答：各种图片有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件。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271521" y="3215678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374934" y="3517955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3195535" y="2883246"/>
            <a:ext cx="288862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1600" b="1" dirty="0" smtClean="0">
                <a:ln w="0"/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1600" b="1" dirty="0">
              <a:ln w="0"/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498738" y="3559349"/>
            <a:ext cx="288862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1600" b="1" dirty="0" smtClean="0">
                <a:ln w="0"/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1600" b="1" dirty="0">
              <a:ln w="0"/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7" name="文本框 3"/>
          <p:cNvSpPr txBox="1"/>
          <p:nvPr/>
        </p:nvSpPr>
        <p:spPr>
          <a:xfrm>
            <a:off x="323527" y="411510"/>
            <a:ext cx="81937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五（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）班举办“我爱祖国”作品展览，共收到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45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件作品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其中，绘画作品占   ，赞美祖国的文章占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各种图片占   。三件作品各有多少件？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548" y="1707654"/>
            <a:ext cx="2901916" cy="1590142"/>
          </a:xfrm>
          <a:prstGeom prst="rect">
            <a:avLst/>
          </a:prstGeom>
        </p:spPr>
      </p:pic>
      <p:grpSp>
        <p:nvGrpSpPr>
          <p:cNvPr id="59" name="Group 15"/>
          <p:cNvGrpSpPr/>
          <p:nvPr/>
        </p:nvGrpSpPr>
        <p:grpSpPr bwMode="auto">
          <a:xfrm>
            <a:off x="4746858" y="716928"/>
            <a:ext cx="473214" cy="896940"/>
            <a:chOff x="3805" y="1948"/>
            <a:chExt cx="298" cy="565"/>
          </a:xfrm>
        </p:grpSpPr>
        <p:sp>
          <p:nvSpPr>
            <p:cNvPr id="64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8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9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0" name="Group 15"/>
          <p:cNvGrpSpPr/>
          <p:nvPr/>
        </p:nvGrpSpPr>
        <p:grpSpPr bwMode="auto">
          <a:xfrm>
            <a:off x="827584" y="1131591"/>
            <a:ext cx="473214" cy="896940"/>
            <a:chOff x="3805" y="1948"/>
            <a:chExt cx="298" cy="565"/>
          </a:xfrm>
        </p:grpSpPr>
        <p:sp>
          <p:nvSpPr>
            <p:cNvPr id="71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2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4" name="Group 15"/>
          <p:cNvGrpSpPr/>
          <p:nvPr/>
        </p:nvGrpSpPr>
        <p:grpSpPr bwMode="auto">
          <a:xfrm>
            <a:off x="3447390" y="1131590"/>
            <a:ext cx="836014" cy="1341441"/>
            <a:chOff x="3795" y="1948"/>
            <a:chExt cx="294" cy="845"/>
          </a:xfrm>
        </p:grpSpPr>
        <p:sp>
          <p:nvSpPr>
            <p:cNvPr id="75" name="Text Box 11"/>
            <p:cNvSpPr txBox="1">
              <a:spLocks noChangeArrowheads="1"/>
            </p:cNvSpPr>
            <p:nvPr/>
          </p:nvSpPr>
          <p:spPr bwMode="auto">
            <a:xfrm>
              <a:off x="3795" y="2176"/>
              <a:ext cx="294" cy="6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6" name="Text Box 10"/>
            <p:cNvSpPr txBox="1">
              <a:spLocks noChangeArrowheads="1"/>
            </p:cNvSpPr>
            <p:nvPr/>
          </p:nvSpPr>
          <p:spPr bwMode="auto">
            <a:xfrm>
              <a:off x="3837" y="1948"/>
              <a:ext cx="227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b="1" dirty="0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7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1513</Words>
  <Application>WPS 演示</Application>
  <PresentationFormat>全屏显示(16:9)</PresentationFormat>
  <Paragraphs>652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等线</vt:lpstr>
      <vt:lpstr>Calibri</vt:lpstr>
      <vt:lpstr>Calibri</vt:lpstr>
      <vt:lpstr>微软雅黑</vt:lpstr>
      <vt:lpstr>Arial Unicode MS</vt:lpstr>
      <vt:lpstr>Office 主题</vt:lpstr>
      <vt:lpstr>2_自定义设计方案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2021-02-25T02:26:37Z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