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2"/>
  </p:notesMasterIdLst>
  <p:sldIdLst>
    <p:sldId id="612" r:id="rId4"/>
    <p:sldId id="573" r:id="rId5"/>
    <p:sldId id="587" r:id="rId6"/>
    <p:sldId id="588" r:id="rId7"/>
    <p:sldId id="589" r:id="rId8"/>
    <p:sldId id="590" r:id="rId9"/>
    <p:sldId id="591" r:id="rId10"/>
    <p:sldId id="599" r:id="rId11"/>
    <p:sldId id="600" r:id="rId12"/>
    <p:sldId id="606" r:id="rId13"/>
    <p:sldId id="607" r:id="rId14"/>
    <p:sldId id="609" r:id="rId15"/>
    <p:sldId id="611" r:id="rId16"/>
    <p:sldId id="592" r:id="rId17"/>
    <p:sldId id="598" r:id="rId18"/>
    <p:sldId id="507" r:id="rId19"/>
    <p:sldId id="568" r:id="rId20"/>
    <p:sldId id="613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微软雅黑" panose="020B0503020204020204" pitchFamily="34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楷体_GB2312" panose="02010600030101010101"/>
      <p:regular r:id="rId3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EE0076"/>
    <a:srgbClr val="FB9E00"/>
    <a:srgbClr val="00ABBB"/>
    <a:srgbClr val="F37543"/>
    <a:srgbClr val="C0E9F6"/>
    <a:srgbClr val="065A78"/>
    <a:srgbClr val="FF9933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436"/>
        <p:guide orient="horz" pos="2300"/>
        <p:guide pos="3833"/>
        <p:guide pos="2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异分母分数的大小比较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8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11.xml"/><Relationship Id="rId6" Type="http://schemas.openxmlformats.org/officeDocument/2006/relationships/image" Target="../media/image15.png"/><Relationship Id="rId5" Type="http://schemas.microsoft.com/office/2007/relationships/hdphoto" Target="../media/image14.wdp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1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548" y="1435155"/>
            <a:ext cx="863441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分母分数的大小比较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0" y="66537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20" y="195486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先找规律，再把每组数按从大到小的顺序排列。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1203598"/>
            <a:ext cx="7672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  、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和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83"/>
          <p:cNvGrpSpPr/>
          <p:nvPr/>
        </p:nvGrpSpPr>
        <p:grpSpPr bwMode="auto">
          <a:xfrm>
            <a:off x="2046536" y="1132119"/>
            <a:ext cx="513159" cy="807246"/>
            <a:chOff x="270" y="1945"/>
            <a:chExt cx="431" cy="678"/>
          </a:xfrm>
        </p:grpSpPr>
        <p:sp>
          <p:nvSpPr>
            <p:cNvPr id="11" name="Text Box 74"/>
            <p:cNvSpPr txBox="1">
              <a:spLocks noChangeArrowheads="1"/>
            </p:cNvSpPr>
            <p:nvPr/>
          </p:nvSpPr>
          <p:spPr bwMode="auto">
            <a:xfrm>
              <a:off x="270" y="1945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3"/>
          <p:cNvGrpSpPr/>
          <p:nvPr/>
        </p:nvGrpSpPr>
        <p:grpSpPr bwMode="auto">
          <a:xfrm>
            <a:off x="2986970" y="1162454"/>
            <a:ext cx="492920" cy="769146"/>
            <a:chOff x="272" y="1986"/>
            <a:chExt cx="414" cy="646"/>
          </a:xfrm>
        </p:grpSpPr>
        <p:sp>
          <p:nvSpPr>
            <p:cNvPr id="15" name="Text Box 74"/>
            <p:cNvSpPr txBox="1">
              <a:spLocks noChangeArrowheads="1"/>
            </p:cNvSpPr>
            <p:nvPr/>
          </p:nvSpPr>
          <p:spPr bwMode="auto">
            <a:xfrm>
              <a:off x="325" y="198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83"/>
          <p:cNvGrpSpPr/>
          <p:nvPr/>
        </p:nvGrpSpPr>
        <p:grpSpPr bwMode="auto">
          <a:xfrm>
            <a:off x="4096269" y="1060151"/>
            <a:ext cx="740570" cy="853677"/>
            <a:chOff x="278" y="1956"/>
            <a:chExt cx="622" cy="717"/>
          </a:xfrm>
        </p:grpSpPr>
        <p:sp>
          <p:nvSpPr>
            <p:cNvPr id="19" name="Text Box 74"/>
            <p:cNvSpPr txBox="1">
              <a:spLocks noChangeArrowheads="1"/>
            </p:cNvSpPr>
            <p:nvPr/>
          </p:nvSpPr>
          <p:spPr bwMode="auto">
            <a:xfrm>
              <a:off x="315" y="1956"/>
              <a:ext cx="5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75"/>
            <p:cNvSpPr txBox="1">
              <a:spLocks noChangeArrowheads="1"/>
            </p:cNvSpPr>
            <p:nvPr/>
          </p:nvSpPr>
          <p:spPr bwMode="auto">
            <a:xfrm>
              <a:off x="278" y="228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Line 76"/>
            <p:cNvSpPr>
              <a:spLocks noChangeShapeType="1"/>
            </p:cNvSpPr>
            <p:nvPr/>
          </p:nvSpPr>
          <p:spPr bwMode="auto">
            <a:xfrm flipV="1">
              <a:off x="321" y="230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71100" y="2283718"/>
            <a:ext cx="6341260" cy="1670967"/>
            <a:chOff x="865631" y="3082603"/>
            <a:chExt cx="8455013" cy="2227956"/>
          </a:xfrm>
        </p:grpSpPr>
        <p:sp>
          <p:nvSpPr>
            <p:cNvPr id="23" name="矩形 22"/>
            <p:cNvSpPr/>
            <p:nvPr/>
          </p:nvSpPr>
          <p:spPr>
            <a:xfrm>
              <a:off x="1025539" y="3168137"/>
              <a:ext cx="8111228" cy="204503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ts val="3000"/>
                </a:lnSpc>
                <a:defRPr/>
              </a:pPr>
              <a:r>
                <a:rPr lang="zh-CN" altLang="en-US" sz="1800" b="1" spc="38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首先这</a:t>
              </a:r>
              <a:r>
                <a:rPr lang="en-US" altLang="zh-CN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个分数有分母相同，也有分子相同，其中这个</a:t>
              </a:r>
              <a:r>
                <a:rPr lang="zh-CN" altLang="en-US" sz="1800" b="1" spc="38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    </a:t>
              </a:r>
              <a:r>
                <a:rPr lang="zh-CN" altLang="en-US" sz="1800" b="1" spc="38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既</a:t>
              </a:r>
              <a:r>
                <a:rPr lang="zh-CN" altLang="en-US" sz="1800" b="1" spc="38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跟   </a:t>
              </a:r>
              <a:r>
                <a:rPr lang="zh-CN" altLang="en-US" sz="1800" b="1" spc="38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是</a:t>
              </a:r>
              <a:r>
                <a:rPr lang="zh-CN" altLang="en-US" sz="1800" b="1" spc="38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分子</a:t>
              </a:r>
              <a:r>
                <a:rPr lang="zh-CN" altLang="en-US" sz="1800" b="1" spc="38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相同，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</a:t>
              </a:r>
              <a:r>
                <a:rPr lang="zh-CN" altLang="en-US" sz="1800" b="1" spc="38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跟     </a:t>
              </a:r>
              <a:r>
                <a:rPr lang="zh-CN" altLang="en-US" sz="1800" b="1" spc="38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分母相同，抓住这个关键的分数，再分别</a:t>
              </a:r>
              <a:r>
                <a:rPr lang="zh-CN" altLang="en-US" sz="1800" b="1" spc="38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    </a:t>
              </a:r>
              <a:r>
                <a:rPr lang="zh-CN" altLang="en-US" sz="1800" b="1" spc="38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    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进行比较，从而得出这</a:t>
              </a:r>
              <a:r>
                <a:rPr lang="en-US" altLang="zh-CN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b="1" spc="38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个分数的大小。</a:t>
              </a:r>
              <a:endParaRPr lang="zh-CN" altLang="en-US" sz="18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Group 83"/>
            <p:cNvGrpSpPr/>
            <p:nvPr/>
          </p:nvGrpSpPr>
          <p:grpSpPr bwMode="auto">
            <a:xfrm>
              <a:off x="1846128" y="3538103"/>
              <a:ext cx="676275" cy="827089"/>
              <a:chOff x="287" y="1884"/>
              <a:chExt cx="426" cy="521"/>
            </a:xfrm>
          </p:grpSpPr>
          <p:sp>
            <p:nvSpPr>
              <p:cNvPr id="42" name="Text Box 74"/>
              <p:cNvSpPr txBox="1">
                <a:spLocks noChangeArrowheads="1"/>
              </p:cNvSpPr>
              <p:nvPr/>
            </p:nvSpPr>
            <p:spPr bwMode="auto">
              <a:xfrm>
                <a:off x="287" y="1884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Text Box 75"/>
              <p:cNvSpPr txBox="1">
                <a:spLocks noChangeArrowheads="1"/>
              </p:cNvSpPr>
              <p:nvPr/>
            </p:nvSpPr>
            <p:spPr bwMode="auto">
              <a:xfrm>
                <a:off x="287" y="2095"/>
                <a:ext cx="349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D6009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endParaRPr lang="en-US" altLang="zh-CN" sz="1800" b="1" dirty="0">
                  <a:solidFill>
                    <a:srgbClr val="D6009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Line 76"/>
              <p:cNvSpPr>
                <a:spLocks noChangeShapeType="1"/>
              </p:cNvSpPr>
              <p:nvPr/>
            </p:nvSpPr>
            <p:spPr bwMode="auto">
              <a:xfrm flipV="1">
                <a:off x="297" y="2137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5" name="Group 83"/>
            <p:cNvGrpSpPr/>
            <p:nvPr/>
          </p:nvGrpSpPr>
          <p:grpSpPr bwMode="auto">
            <a:xfrm>
              <a:off x="3365269" y="3538894"/>
              <a:ext cx="681038" cy="825501"/>
              <a:chOff x="287" y="1864"/>
              <a:chExt cx="429" cy="520"/>
            </a:xfrm>
          </p:grpSpPr>
          <p:sp>
            <p:nvSpPr>
              <p:cNvPr id="39" name="Text Box 74"/>
              <p:cNvSpPr txBox="1">
                <a:spLocks noChangeArrowheads="1"/>
              </p:cNvSpPr>
              <p:nvPr/>
            </p:nvSpPr>
            <p:spPr bwMode="auto">
              <a:xfrm>
                <a:off x="290" y="1864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Text Box 75"/>
              <p:cNvSpPr txBox="1">
                <a:spLocks noChangeArrowheads="1"/>
              </p:cNvSpPr>
              <p:nvPr/>
            </p:nvSpPr>
            <p:spPr bwMode="auto">
              <a:xfrm>
                <a:off x="287" y="2074"/>
                <a:ext cx="349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Line 76"/>
              <p:cNvSpPr>
                <a:spLocks noChangeShapeType="1"/>
              </p:cNvSpPr>
              <p:nvPr/>
            </p:nvSpPr>
            <p:spPr bwMode="auto">
              <a:xfrm flipV="1">
                <a:off x="297" y="2116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83"/>
            <p:cNvGrpSpPr/>
            <p:nvPr/>
          </p:nvGrpSpPr>
          <p:grpSpPr bwMode="auto">
            <a:xfrm>
              <a:off x="6583800" y="3562424"/>
              <a:ext cx="766763" cy="815976"/>
              <a:chOff x="287" y="1940"/>
              <a:chExt cx="483" cy="514"/>
            </a:xfrm>
          </p:grpSpPr>
          <p:sp>
            <p:nvSpPr>
              <p:cNvPr id="36" name="Text Box 74"/>
              <p:cNvSpPr txBox="1">
                <a:spLocks noChangeArrowheads="1"/>
              </p:cNvSpPr>
              <p:nvPr/>
            </p:nvSpPr>
            <p:spPr bwMode="auto">
              <a:xfrm>
                <a:off x="344" y="1940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Text Box 75"/>
              <p:cNvSpPr txBox="1">
                <a:spLocks noChangeArrowheads="1"/>
              </p:cNvSpPr>
              <p:nvPr/>
            </p:nvSpPr>
            <p:spPr bwMode="auto">
              <a:xfrm>
                <a:off x="287" y="2144"/>
                <a:ext cx="39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D600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25</a:t>
                </a:r>
                <a:endParaRPr lang="en-US" altLang="zh-CN" sz="1800" b="1" dirty="0">
                  <a:solidFill>
                    <a:srgbClr val="D600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Line 76"/>
              <p:cNvSpPr>
                <a:spLocks noChangeShapeType="1"/>
              </p:cNvSpPr>
              <p:nvPr/>
            </p:nvSpPr>
            <p:spPr bwMode="auto">
              <a:xfrm flipV="1">
                <a:off x="297" y="2186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7" name="Group 83"/>
            <p:cNvGrpSpPr/>
            <p:nvPr/>
          </p:nvGrpSpPr>
          <p:grpSpPr bwMode="auto">
            <a:xfrm>
              <a:off x="5609491" y="4179455"/>
              <a:ext cx="676275" cy="820739"/>
              <a:chOff x="287" y="1960"/>
              <a:chExt cx="426" cy="517"/>
            </a:xfrm>
          </p:grpSpPr>
          <p:sp>
            <p:nvSpPr>
              <p:cNvPr id="33" name="Text Box 74"/>
              <p:cNvSpPr txBox="1">
                <a:spLocks noChangeArrowheads="1"/>
              </p:cNvSpPr>
              <p:nvPr/>
            </p:nvSpPr>
            <p:spPr bwMode="auto">
              <a:xfrm>
                <a:off x="287" y="1960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Text Box 75"/>
              <p:cNvSpPr txBox="1">
                <a:spLocks noChangeArrowheads="1"/>
              </p:cNvSpPr>
              <p:nvPr/>
            </p:nvSpPr>
            <p:spPr bwMode="auto">
              <a:xfrm>
                <a:off x="287" y="2167"/>
                <a:ext cx="349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Line 76"/>
              <p:cNvSpPr>
                <a:spLocks noChangeShapeType="1"/>
              </p:cNvSpPr>
              <p:nvPr/>
            </p:nvSpPr>
            <p:spPr bwMode="auto">
              <a:xfrm flipV="1">
                <a:off x="297" y="2209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8" name="Group 83"/>
            <p:cNvGrpSpPr/>
            <p:nvPr/>
          </p:nvGrpSpPr>
          <p:grpSpPr bwMode="auto">
            <a:xfrm>
              <a:off x="6444106" y="4153357"/>
              <a:ext cx="777876" cy="844551"/>
              <a:chOff x="231" y="1922"/>
              <a:chExt cx="490" cy="532"/>
            </a:xfrm>
          </p:grpSpPr>
          <p:sp>
            <p:nvSpPr>
              <p:cNvPr id="30" name="Text Box 74"/>
              <p:cNvSpPr txBox="1">
                <a:spLocks noChangeArrowheads="1"/>
              </p:cNvSpPr>
              <p:nvPr/>
            </p:nvSpPr>
            <p:spPr bwMode="auto">
              <a:xfrm>
                <a:off x="295" y="1922"/>
                <a:ext cx="4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 Box 75"/>
              <p:cNvSpPr txBox="1">
                <a:spLocks noChangeArrowheads="1"/>
              </p:cNvSpPr>
              <p:nvPr/>
            </p:nvSpPr>
            <p:spPr bwMode="auto">
              <a:xfrm>
                <a:off x="231" y="2144"/>
                <a:ext cx="349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endPara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Line 76"/>
              <p:cNvSpPr>
                <a:spLocks noChangeShapeType="1"/>
              </p:cNvSpPr>
              <p:nvPr/>
            </p:nvSpPr>
            <p:spPr bwMode="auto">
              <a:xfrm flipV="1">
                <a:off x="241" y="2186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圆角矩形 28"/>
            <p:cNvSpPr/>
            <p:nvPr/>
          </p:nvSpPr>
          <p:spPr>
            <a:xfrm>
              <a:off x="865631" y="3082603"/>
              <a:ext cx="8455013" cy="2227956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/>
            </a:p>
          </p:txBody>
        </p:sp>
      </p:grpSp>
      <p:sp>
        <p:nvSpPr>
          <p:cNvPr id="45" name="椭圆 44"/>
          <p:cNvSpPr/>
          <p:nvPr/>
        </p:nvSpPr>
        <p:spPr>
          <a:xfrm>
            <a:off x="2040239" y="1190102"/>
            <a:ext cx="515537" cy="7123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86" y="195486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先找规律，再把每组数按从大到小的顺序排列。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992183"/>
            <a:ext cx="7672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83"/>
          <p:cNvGrpSpPr/>
          <p:nvPr/>
        </p:nvGrpSpPr>
        <p:grpSpPr bwMode="auto">
          <a:xfrm>
            <a:off x="1691829" y="843562"/>
            <a:ext cx="579834" cy="848919"/>
            <a:chOff x="214" y="1910"/>
            <a:chExt cx="487" cy="713"/>
          </a:xfrm>
        </p:grpSpPr>
        <p:sp>
          <p:nvSpPr>
            <p:cNvPr id="9" name="Text Box 74"/>
            <p:cNvSpPr txBox="1">
              <a:spLocks noChangeArrowheads="1"/>
            </p:cNvSpPr>
            <p:nvPr/>
          </p:nvSpPr>
          <p:spPr bwMode="auto">
            <a:xfrm>
              <a:off x="214" y="1910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83"/>
          <p:cNvGrpSpPr/>
          <p:nvPr/>
        </p:nvGrpSpPr>
        <p:grpSpPr bwMode="auto">
          <a:xfrm>
            <a:off x="2627784" y="844129"/>
            <a:ext cx="492920" cy="840584"/>
            <a:chOff x="272" y="1926"/>
            <a:chExt cx="414" cy="706"/>
          </a:xfrm>
        </p:grpSpPr>
        <p:sp>
          <p:nvSpPr>
            <p:cNvPr id="13" name="Text Box 74"/>
            <p:cNvSpPr txBox="1">
              <a:spLocks noChangeArrowheads="1"/>
            </p:cNvSpPr>
            <p:nvPr/>
          </p:nvSpPr>
          <p:spPr bwMode="auto">
            <a:xfrm>
              <a:off x="325" y="192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Group 83"/>
          <p:cNvGrpSpPr/>
          <p:nvPr/>
        </p:nvGrpSpPr>
        <p:grpSpPr bwMode="auto">
          <a:xfrm>
            <a:off x="3779912" y="844127"/>
            <a:ext cx="696517" cy="853677"/>
            <a:chOff x="274" y="1956"/>
            <a:chExt cx="585" cy="717"/>
          </a:xfrm>
        </p:grpSpPr>
        <p:sp>
          <p:nvSpPr>
            <p:cNvPr id="17" name="Text Box 74"/>
            <p:cNvSpPr txBox="1">
              <a:spLocks noChangeArrowheads="1"/>
            </p:cNvSpPr>
            <p:nvPr/>
          </p:nvSpPr>
          <p:spPr bwMode="auto">
            <a:xfrm>
              <a:off x="274" y="1956"/>
              <a:ext cx="5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75"/>
            <p:cNvSpPr txBox="1">
              <a:spLocks noChangeArrowheads="1"/>
            </p:cNvSpPr>
            <p:nvPr/>
          </p:nvSpPr>
          <p:spPr bwMode="auto">
            <a:xfrm>
              <a:off x="278" y="228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76"/>
            <p:cNvSpPr>
              <a:spLocks noChangeShapeType="1"/>
            </p:cNvSpPr>
            <p:nvPr/>
          </p:nvSpPr>
          <p:spPr bwMode="auto">
            <a:xfrm flipV="1">
              <a:off x="321" y="230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Group 83"/>
          <p:cNvGrpSpPr/>
          <p:nvPr/>
        </p:nvGrpSpPr>
        <p:grpSpPr bwMode="auto">
          <a:xfrm>
            <a:off x="1637937" y="1636003"/>
            <a:ext cx="513159" cy="837012"/>
            <a:chOff x="270" y="1906"/>
            <a:chExt cx="431" cy="703"/>
          </a:xfrm>
        </p:grpSpPr>
        <p:sp>
          <p:nvSpPr>
            <p:cNvPr id="21" name="Text Box 74"/>
            <p:cNvSpPr txBox="1">
              <a:spLocks noChangeArrowheads="1"/>
            </p:cNvSpPr>
            <p:nvPr/>
          </p:nvSpPr>
          <p:spPr bwMode="auto">
            <a:xfrm>
              <a:off x="270" y="1906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75"/>
            <p:cNvSpPr txBox="1">
              <a:spLocks noChangeArrowheads="1"/>
            </p:cNvSpPr>
            <p:nvPr/>
          </p:nvSpPr>
          <p:spPr bwMode="auto">
            <a:xfrm>
              <a:off x="287" y="2221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Line 76"/>
            <p:cNvSpPr>
              <a:spLocks noChangeShapeType="1"/>
            </p:cNvSpPr>
            <p:nvPr/>
          </p:nvSpPr>
          <p:spPr bwMode="auto">
            <a:xfrm flipV="1">
              <a:off x="297" y="226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Group 83"/>
          <p:cNvGrpSpPr/>
          <p:nvPr/>
        </p:nvGrpSpPr>
        <p:grpSpPr bwMode="auto">
          <a:xfrm>
            <a:off x="1687108" y="2427235"/>
            <a:ext cx="492920" cy="801293"/>
            <a:chOff x="272" y="1959"/>
            <a:chExt cx="414" cy="673"/>
          </a:xfrm>
        </p:grpSpPr>
        <p:sp>
          <p:nvSpPr>
            <p:cNvPr id="25" name="Text Box 74"/>
            <p:cNvSpPr txBox="1">
              <a:spLocks noChangeArrowheads="1"/>
            </p:cNvSpPr>
            <p:nvPr/>
          </p:nvSpPr>
          <p:spPr bwMode="auto">
            <a:xfrm>
              <a:off x="330" y="1959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233320" y="187605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Group 83"/>
          <p:cNvGrpSpPr/>
          <p:nvPr/>
        </p:nvGrpSpPr>
        <p:grpSpPr bwMode="auto">
          <a:xfrm>
            <a:off x="797913" y="2427233"/>
            <a:ext cx="513159" cy="825106"/>
            <a:chOff x="270" y="1930"/>
            <a:chExt cx="431" cy="693"/>
          </a:xfrm>
        </p:grpSpPr>
        <p:sp>
          <p:nvSpPr>
            <p:cNvPr id="30" name="Text Box 74"/>
            <p:cNvSpPr txBox="1">
              <a:spLocks noChangeArrowheads="1"/>
            </p:cNvSpPr>
            <p:nvPr/>
          </p:nvSpPr>
          <p:spPr bwMode="auto">
            <a:xfrm>
              <a:off x="270" y="1930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Group 83"/>
          <p:cNvGrpSpPr/>
          <p:nvPr/>
        </p:nvGrpSpPr>
        <p:grpSpPr bwMode="auto">
          <a:xfrm>
            <a:off x="755576" y="1635326"/>
            <a:ext cx="513159" cy="827487"/>
            <a:chOff x="270" y="1928"/>
            <a:chExt cx="431" cy="695"/>
          </a:xfrm>
        </p:grpSpPr>
        <p:sp>
          <p:nvSpPr>
            <p:cNvPr id="34" name="Text Box 74"/>
            <p:cNvSpPr txBox="1">
              <a:spLocks noChangeArrowheads="1"/>
            </p:cNvSpPr>
            <p:nvPr/>
          </p:nvSpPr>
          <p:spPr bwMode="auto">
            <a:xfrm>
              <a:off x="270" y="1928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7" name="直接箭头连接符 36"/>
          <p:cNvCxnSpPr/>
          <p:nvPr/>
        </p:nvCxnSpPr>
        <p:spPr>
          <a:xfrm flipH="1">
            <a:off x="2292148" y="2021338"/>
            <a:ext cx="483581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721430" y="2573491"/>
            <a:ext cx="6196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同分母分数比较大小，分母大的分数</a:t>
            </a:r>
            <a:r>
              <a:rPr lang="zh-CN" altLang="en-US" sz="2400" b="1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 flipH="1">
            <a:off x="2375053" y="2866265"/>
            <a:ext cx="510872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2658478" y="1707654"/>
            <a:ext cx="6378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同分子分数比较大小，分母小的分数大。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Group 83"/>
          <p:cNvGrpSpPr/>
          <p:nvPr/>
        </p:nvGrpSpPr>
        <p:grpSpPr bwMode="auto">
          <a:xfrm>
            <a:off x="4999809" y="3219247"/>
            <a:ext cx="492920" cy="841774"/>
            <a:chOff x="272" y="1925"/>
            <a:chExt cx="414" cy="707"/>
          </a:xfrm>
        </p:grpSpPr>
        <p:sp>
          <p:nvSpPr>
            <p:cNvPr id="42" name="Text Box 74"/>
            <p:cNvSpPr txBox="1">
              <a:spLocks noChangeArrowheads="1"/>
            </p:cNvSpPr>
            <p:nvPr/>
          </p:nvSpPr>
          <p:spPr bwMode="auto">
            <a:xfrm>
              <a:off x="330" y="1925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Group 83"/>
          <p:cNvGrpSpPr/>
          <p:nvPr/>
        </p:nvGrpSpPr>
        <p:grpSpPr bwMode="auto">
          <a:xfrm>
            <a:off x="4060628" y="3262022"/>
            <a:ext cx="528637" cy="822725"/>
            <a:chOff x="257" y="1932"/>
            <a:chExt cx="444" cy="691"/>
          </a:xfrm>
        </p:grpSpPr>
        <p:sp>
          <p:nvSpPr>
            <p:cNvPr id="46" name="Text Box 74"/>
            <p:cNvSpPr txBox="1">
              <a:spLocks noChangeArrowheads="1"/>
            </p:cNvSpPr>
            <p:nvPr/>
          </p:nvSpPr>
          <p:spPr bwMode="auto">
            <a:xfrm>
              <a:off x="257" y="1932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Group 83"/>
          <p:cNvGrpSpPr/>
          <p:nvPr/>
        </p:nvGrpSpPr>
        <p:grpSpPr bwMode="auto">
          <a:xfrm>
            <a:off x="3131840" y="3291785"/>
            <a:ext cx="513159" cy="794149"/>
            <a:chOff x="270" y="1956"/>
            <a:chExt cx="431" cy="667"/>
          </a:xfrm>
        </p:grpSpPr>
        <p:sp>
          <p:nvSpPr>
            <p:cNvPr id="50" name="Text Box 74"/>
            <p:cNvSpPr txBox="1">
              <a:spLocks noChangeArrowheads="1"/>
            </p:cNvSpPr>
            <p:nvPr/>
          </p:nvSpPr>
          <p:spPr bwMode="auto">
            <a:xfrm>
              <a:off x="270" y="1956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300101" y="259440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661761" y="346834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22524" y="347657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8" grpId="0"/>
      <p:bldP spid="40" grpId="0"/>
      <p:bldP spid="53" grpId="0"/>
      <p:bldP spid="54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4086" y="195486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先找规律，再把每组数按从大到小的顺序排列。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6116" y="1075877"/>
            <a:ext cx="7672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、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83"/>
          <p:cNvGrpSpPr/>
          <p:nvPr/>
        </p:nvGrpSpPr>
        <p:grpSpPr bwMode="auto">
          <a:xfrm>
            <a:off x="2011799" y="1059586"/>
            <a:ext cx="507206" cy="848919"/>
            <a:chOff x="274" y="1910"/>
            <a:chExt cx="426" cy="713"/>
          </a:xfrm>
        </p:grpSpPr>
        <p:sp>
          <p:nvSpPr>
            <p:cNvPr id="11" name="Text Box 74"/>
            <p:cNvSpPr txBox="1">
              <a:spLocks noChangeArrowheads="1"/>
            </p:cNvSpPr>
            <p:nvPr/>
          </p:nvSpPr>
          <p:spPr bwMode="auto">
            <a:xfrm>
              <a:off x="274" y="1910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3"/>
          <p:cNvGrpSpPr/>
          <p:nvPr/>
        </p:nvGrpSpPr>
        <p:grpSpPr bwMode="auto">
          <a:xfrm>
            <a:off x="2947470" y="1060153"/>
            <a:ext cx="495301" cy="840584"/>
            <a:chOff x="272" y="1926"/>
            <a:chExt cx="416" cy="706"/>
          </a:xfrm>
        </p:grpSpPr>
        <p:sp>
          <p:nvSpPr>
            <p:cNvPr id="15" name="Text Box 74"/>
            <p:cNvSpPr txBox="1">
              <a:spLocks noChangeArrowheads="1"/>
            </p:cNvSpPr>
            <p:nvPr/>
          </p:nvSpPr>
          <p:spPr bwMode="auto">
            <a:xfrm>
              <a:off x="325" y="192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83"/>
          <p:cNvGrpSpPr/>
          <p:nvPr/>
        </p:nvGrpSpPr>
        <p:grpSpPr bwMode="auto">
          <a:xfrm>
            <a:off x="3875483" y="1049760"/>
            <a:ext cx="696517" cy="873918"/>
            <a:chOff x="274" y="1939"/>
            <a:chExt cx="585" cy="734"/>
          </a:xfrm>
        </p:grpSpPr>
        <p:sp>
          <p:nvSpPr>
            <p:cNvPr id="19" name="Text Box 74"/>
            <p:cNvSpPr txBox="1">
              <a:spLocks noChangeArrowheads="1"/>
            </p:cNvSpPr>
            <p:nvPr/>
          </p:nvSpPr>
          <p:spPr bwMode="auto">
            <a:xfrm>
              <a:off x="274" y="1939"/>
              <a:ext cx="5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75"/>
            <p:cNvSpPr txBox="1">
              <a:spLocks noChangeArrowheads="1"/>
            </p:cNvSpPr>
            <p:nvPr/>
          </p:nvSpPr>
          <p:spPr bwMode="auto">
            <a:xfrm>
              <a:off x="278" y="2285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Line 76"/>
            <p:cNvSpPr>
              <a:spLocks noChangeShapeType="1"/>
            </p:cNvSpPr>
            <p:nvPr/>
          </p:nvSpPr>
          <p:spPr bwMode="auto">
            <a:xfrm flipV="1">
              <a:off x="321" y="230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899592" y="1995686"/>
            <a:ext cx="7442775" cy="1956907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3000"/>
              </a:lnSpc>
              <a:defRPr/>
            </a:pP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spc="38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个分数，发现它们的分子与分母相差</a:t>
            </a:r>
            <a:r>
              <a:rPr lang="en-US" altLang="zh-CN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，并且这</a:t>
            </a:r>
            <a:r>
              <a:rPr lang="en-US" altLang="zh-CN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个分数都接近</a:t>
            </a:r>
            <a:r>
              <a:rPr lang="en-US" altLang="zh-CN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，所以可以先用</a:t>
            </a:r>
            <a:r>
              <a:rPr lang="en-US" altLang="zh-CN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分别减去以上分数，再根据被减数相等（</a:t>
            </a:r>
            <a:r>
              <a:rPr lang="zh-CN" altLang="en-US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24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减数越小，差就越大</a:t>
            </a:r>
            <a:r>
              <a:rPr lang="zh-CN" altLang="en-US" sz="2400" b="1" spc="3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的道理，然后判断原来分数的大小。</a:t>
            </a:r>
            <a:endParaRPr lang="zh-CN" altLang="en-US" sz="2400" b="1" spc="38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55576" y="1933500"/>
            <a:ext cx="7730388" cy="2150418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4086" y="156577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先找规律，再把每组数按从大到小的顺序排列。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7624" y="992179"/>
            <a:ext cx="7672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83"/>
          <p:cNvGrpSpPr/>
          <p:nvPr/>
        </p:nvGrpSpPr>
        <p:grpSpPr bwMode="auto">
          <a:xfrm>
            <a:off x="1922761" y="843558"/>
            <a:ext cx="560784" cy="848919"/>
            <a:chOff x="287" y="1910"/>
            <a:chExt cx="471" cy="713"/>
          </a:xfrm>
        </p:grpSpPr>
        <p:sp>
          <p:nvSpPr>
            <p:cNvPr id="11" name="Text Box 74"/>
            <p:cNvSpPr txBox="1">
              <a:spLocks noChangeArrowheads="1"/>
            </p:cNvSpPr>
            <p:nvPr/>
          </p:nvSpPr>
          <p:spPr bwMode="auto">
            <a:xfrm>
              <a:off x="332" y="1910"/>
              <a:ext cx="4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75"/>
            <p:cNvSpPr txBox="1">
              <a:spLocks noChangeArrowheads="1"/>
            </p:cNvSpPr>
            <p:nvPr/>
          </p:nvSpPr>
          <p:spPr bwMode="auto">
            <a:xfrm>
              <a:off x="287" y="2235"/>
              <a:ext cx="28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3"/>
          <p:cNvGrpSpPr/>
          <p:nvPr/>
        </p:nvGrpSpPr>
        <p:grpSpPr bwMode="auto">
          <a:xfrm>
            <a:off x="2842954" y="844125"/>
            <a:ext cx="492920" cy="840584"/>
            <a:chOff x="272" y="1926"/>
            <a:chExt cx="414" cy="706"/>
          </a:xfrm>
        </p:grpSpPr>
        <p:sp>
          <p:nvSpPr>
            <p:cNvPr id="15" name="Text Box 74"/>
            <p:cNvSpPr txBox="1">
              <a:spLocks noChangeArrowheads="1"/>
            </p:cNvSpPr>
            <p:nvPr/>
          </p:nvSpPr>
          <p:spPr bwMode="auto">
            <a:xfrm>
              <a:off x="325" y="192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75"/>
            <p:cNvSpPr txBox="1">
              <a:spLocks noChangeArrowheads="1"/>
            </p:cNvSpPr>
            <p:nvPr/>
          </p:nvSpPr>
          <p:spPr bwMode="auto">
            <a:xfrm>
              <a:off x="272" y="2244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83"/>
          <p:cNvGrpSpPr/>
          <p:nvPr/>
        </p:nvGrpSpPr>
        <p:grpSpPr bwMode="auto">
          <a:xfrm>
            <a:off x="3923928" y="843828"/>
            <a:ext cx="696517" cy="935830"/>
            <a:chOff x="274" y="1887"/>
            <a:chExt cx="585" cy="786"/>
          </a:xfrm>
        </p:grpSpPr>
        <p:sp>
          <p:nvSpPr>
            <p:cNvPr id="19" name="Text Box 74"/>
            <p:cNvSpPr txBox="1">
              <a:spLocks noChangeArrowheads="1"/>
            </p:cNvSpPr>
            <p:nvPr/>
          </p:nvSpPr>
          <p:spPr bwMode="auto">
            <a:xfrm>
              <a:off x="274" y="1887"/>
              <a:ext cx="5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75"/>
            <p:cNvSpPr txBox="1">
              <a:spLocks noChangeArrowheads="1"/>
            </p:cNvSpPr>
            <p:nvPr/>
          </p:nvSpPr>
          <p:spPr bwMode="auto">
            <a:xfrm>
              <a:off x="278" y="228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Line 76"/>
            <p:cNvSpPr>
              <a:spLocks noChangeShapeType="1"/>
            </p:cNvSpPr>
            <p:nvPr/>
          </p:nvSpPr>
          <p:spPr bwMode="auto">
            <a:xfrm flipV="1">
              <a:off x="321" y="2303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15617" y="1779501"/>
            <a:ext cx="1208422" cy="813197"/>
            <a:chOff x="3025621" y="2163004"/>
            <a:chExt cx="1611229" cy="1084264"/>
          </a:xfrm>
        </p:grpSpPr>
        <p:sp>
          <p:nvSpPr>
            <p:cNvPr id="27" name="文本框 26"/>
            <p:cNvSpPr txBox="1"/>
            <p:nvPr/>
          </p:nvSpPr>
          <p:spPr>
            <a:xfrm>
              <a:off x="3025621" y="2450669"/>
              <a:ext cx="824846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272446" y="2428294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83"/>
            <p:cNvGrpSpPr/>
            <p:nvPr/>
          </p:nvGrpSpPr>
          <p:grpSpPr bwMode="auto">
            <a:xfrm>
              <a:off x="3618692" y="2163004"/>
              <a:ext cx="508001" cy="1084264"/>
              <a:chOff x="297" y="1949"/>
              <a:chExt cx="320" cy="683"/>
            </a:xfrm>
          </p:grpSpPr>
          <p:sp>
            <p:nvSpPr>
              <p:cNvPr id="31" name="Text Box 74"/>
              <p:cNvSpPr txBox="1">
                <a:spLocks noChangeArrowheads="1"/>
              </p:cNvSpPr>
              <p:nvPr/>
            </p:nvSpPr>
            <p:spPr bwMode="auto">
              <a:xfrm>
                <a:off x="330" y="1949"/>
                <a:ext cx="21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Text Box 75"/>
              <p:cNvSpPr txBox="1">
                <a:spLocks noChangeArrowheads="1"/>
              </p:cNvSpPr>
              <p:nvPr/>
            </p:nvSpPr>
            <p:spPr bwMode="auto">
              <a:xfrm>
                <a:off x="333" y="2244"/>
                <a:ext cx="28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Line 76"/>
              <p:cNvSpPr>
                <a:spLocks noChangeShapeType="1"/>
              </p:cNvSpPr>
              <p:nvPr/>
            </p:nvSpPr>
            <p:spPr bwMode="auto">
              <a:xfrm flipV="1">
                <a:off x="297" y="2277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097291" y="2420504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Group 83"/>
          <p:cNvGrpSpPr/>
          <p:nvPr/>
        </p:nvGrpSpPr>
        <p:grpSpPr bwMode="auto">
          <a:xfrm>
            <a:off x="2299308" y="1821179"/>
            <a:ext cx="381000" cy="771527"/>
            <a:chOff x="297" y="1984"/>
            <a:chExt cx="320" cy="648"/>
          </a:xfrm>
        </p:grpSpPr>
        <p:sp>
          <p:nvSpPr>
            <p:cNvPr id="35" name="Text Box 74"/>
            <p:cNvSpPr txBox="1">
              <a:spLocks noChangeArrowheads="1"/>
            </p:cNvSpPr>
            <p:nvPr/>
          </p:nvSpPr>
          <p:spPr bwMode="auto">
            <a:xfrm>
              <a:off x="330" y="1984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28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30040" y="2540782"/>
            <a:ext cx="1208422" cy="796528"/>
            <a:chOff x="3025621" y="2185228"/>
            <a:chExt cx="1611229" cy="1062039"/>
          </a:xfrm>
        </p:grpSpPr>
        <p:sp>
          <p:nvSpPr>
            <p:cNvPr id="39" name="文本框 38"/>
            <p:cNvSpPr txBox="1"/>
            <p:nvPr/>
          </p:nvSpPr>
          <p:spPr>
            <a:xfrm>
              <a:off x="3025621" y="2450668"/>
              <a:ext cx="824846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272446" y="2428295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1" name="Group 83"/>
            <p:cNvGrpSpPr/>
            <p:nvPr/>
          </p:nvGrpSpPr>
          <p:grpSpPr bwMode="auto">
            <a:xfrm>
              <a:off x="3571067" y="2185228"/>
              <a:ext cx="657226" cy="1062039"/>
              <a:chOff x="267" y="1963"/>
              <a:chExt cx="414" cy="669"/>
            </a:xfrm>
          </p:grpSpPr>
          <p:sp>
            <p:nvSpPr>
              <p:cNvPr id="43" name="Text Box 74"/>
              <p:cNvSpPr txBox="1">
                <a:spLocks noChangeArrowheads="1"/>
              </p:cNvSpPr>
              <p:nvPr/>
            </p:nvSpPr>
            <p:spPr bwMode="auto">
              <a:xfrm>
                <a:off x="351" y="1963"/>
                <a:ext cx="21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Text Box 75"/>
              <p:cNvSpPr txBox="1">
                <a:spLocks noChangeArrowheads="1"/>
              </p:cNvSpPr>
              <p:nvPr/>
            </p:nvSpPr>
            <p:spPr bwMode="auto">
              <a:xfrm>
                <a:off x="267" y="2244"/>
                <a:ext cx="41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Line 76"/>
              <p:cNvSpPr>
                <a:spLocks noChangeShapeType="1"/>
              </p:cNvSpPr>
              <p:nvPr/>
            </p:nvSpPr>
            <p:spPr bwMode="auto">
              <a:xfrm flipV="1">
                <a:off x="297" y="2277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4097291" y="2420504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Group 83"/>
          <p:cNvGrpSpPr/>
          <p:nvPr/>
        </p:nvGrpSpPr>
        <p:grpSpPr bwMode="auto">
          <a:xfrm>
            <a:off x="2247863" y="2546166"/>
            <a:ext cx="492919" cy="784625"/>
            <a:chOff x="267" y="1974"/>
            <a:chExt cx="414" cy="659"/>
          </a:xfrm>
        </p:grpSpPr>
        <p:sp>
          <p:nvSpPr>
            <p:cNvPr id="53" name="Text Box 74"/>
            <p:cNvSpPr txBox="1">
              <a:spLocks noChangeArrowheads="1"/>
            </p:cNvSpPr>
            <p:nvPr/>
          </p:nvSpPr>
          <p:spPr bwMode="auto">
            <a:xfrm>
              <a:off x="310" y="1974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Text Box 75"/>
            <p:cNvSpPr txBox="1">
              <a:spLocks noChangeArrowheads="1"/>
            </p:cNvSpPr>
            <p:nvPr/>
          </p:nvSpPr>
          <p:spPr bwMode="auto">
            <a:xfrm>
              <a:off x="267" y="2245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Group 83"/>
          <p:cNvGrpSpPr/>
          <p:nvPr/>
        </p:nvGrpSpPr>
        <p:grpSpPr bwMode="auto">
          <a:xfrm>
            <a:off x="2283581" y="3292250"/>
            <a:ext cx="492919" cy="819153"/>
            <a:chOff x="274" y="1952"/>
            <a:chExt cx="414" cy="688"/>
          </a:xfrm>
        </p:grpSpPr>
        <p:sp>
          <p:nvSpPr>
            <p:cNvPr id="57" name="Text Box 74"/>
            <p:cNvSpPr txBox="1">
              <a:spLocks noChangeArrowheads="1"/>
            </p:cNvSpPr>
            <p:nvPr/>
          </p:nvSpPr>
          <p:spPr bwMode="auto">
            <a:xfrm>
              <a:off x="331" y="1952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Text Box 75"/>
            <p:cNvSpPr txBox="1">
              <a:spLocks noChangeArrowheads="1"/>
            </p:cNvSpPr>
            <p:nvPr/>
          </p:nvSpPr>
          <p:spPr bwMode="auto">
            <a:xfrm>
              <a:off x="274" y="2252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15616" y="3219477"/>
            <a:ext cx="1208422" cy="864393"/>
            <a:chOff x="3025621" y="2094742"/>
            <a:chExt cx="1611229" cy="1152527"/>
          </a:xfrm>
        </p:grpSpPr>
        <p:sp>
          <p:nvSpPr>
            <p:cNvPr id="61" name="文本框 60"/>
            <p:cNvSpPr txBox="1"/>
            <p:nvPr/>
          </p:nvSpPr>
          <p:spPr>
            <a:xfrm>
              <a:off x="3025621" y="2450669"/>
              <a:ext cx="824846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272446" y="2428294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3" name="Group 83"/>
            <p:cNvGrpSpPr/>
            <p:nvPr/>
          </p:nvGrpSpPr>
          <p:grpSpPr bwMode="auto">
            <a:xfrm>
              <a:off x="3505979" y="2094742"/>
              <a:ext cx="830264" cy="1152527"/>
              <a:chOff x="226" y="1906"/>
              <a:chExt cx="523" cy="726"/>
            </a:xfrm>
          </p:grpSpPr>
          <p:sp>
            <p:nvSpPr>
              <p:cNvPr id="65" name="Text Box 74"/>
              <p:cNvSpPr txBox="1">
                <a:spLocks noChangeArrowheads="1"/>
              </p:cNvSpPr>
              <p:nvPr/>
            </p:nvSpPr>
            <p:spPr bwMode="auto">
              <a:xfrm>
                <a:off x="226" y="1906"/>
                <a:ext cx="523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Text Box 75"/>
              <p:cNvSpPr txBox="1">
                <a:spLocks noChangeArrowheads="1"/>
              </p:cNvSpPr>
              <p:nvPr/>
            </p:nvSpPr>
            <p:spPr bwMode="auto">
              <a:xfrm>
                <a:off x="267" y="2244"/>
                <a:ext cx="41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Line 76"/>
              <p:cNvSpPr>
                <a:spLocks noChangeShapeType="1"/>
              </p:cNvSpPr>
              <p:nvPr/>
            </p:nvSpPr>
            <p:spPr bwMode="auto">
              <a:xfrm flipV="1">
                <a:off x="297" y="2277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4097291" y="2420505"/>
              <a:ext cx="539559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Group 83"/>
          <p:cNvGrpSpPr/>
          <p:nvPr/>
        </p:nvGrpSpPr>
        <p:grpSpPr bwMode="auto">
          <a:xfrm>
            <a:off x="5668710" y="1863943"/>
            <a:ext cx="381000" cy="846536"/>
            <a:chOff x="297" y="1921"/>
            <a:chExt cx="320" cy="711"/>
          </a:xfrm>
        </p:grpSpPr>
        <p:sp>
          <p:nvSpPr>
            <p:cNvPr id="69" name="Text Box 74"/>
            <p:cNvSpPr txBox="1">
              <a:spLocks noChangeArrowheads="1"/>
            </p:cNvSpPr>
            <p:nvPr/>
          </p:nvSpPr>
          <p:spPr bwMode="auto">
            <a:xfrm>
              <a:off x="310" y="1921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28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1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Group 83"/>
          <p:cNvGrpSpPr/>
          <p:nvPr/>
        </p:nvGrpSpPr>
        <p:grpSpPr bwMode="auto">
          <a:xfrm>
            <a:off x="6471543" y="1863943"/>
            <a:ext cx="492919" cy="846537"/>
            <a:chOff x="269" y="1916"/>
            <a:chExt cx="414" cy="711"/>
          </a:xfrm>
        </p:grpSpPr>
        <p:sp>
          <p:nvSpPr>
            <p:cNvPr id="73" name="Text Box 74"/>
            <p:cNvSpPr txBox="1">
              <a:spLocks noChangeArrowheads="1"/>
            </p:cNvSpPr>
            <p:nvPr/>
          </p:nvSpPr>
          <p:spPr bwMode="auto">
            <a:xfrm>
              <a:off x="323" y="1916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4" name="Text Box 75"/>
            <p:cNvSpPr txBox="1">
              <a:spLocks noChangeArrowheads="1"/>
            </p:cNvSpPr>
            <p:nvPr/>
          </p:nvSpPr>
          <p:spPr bwMode="auto">
            <a:xfrm>
              <a:off x="269" y="2239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Group 83"/>
          <p:cNvGrpSpPr/>
          <p:nvPr/>
        </p:nvGrpSpPr>
        <p:grpSpPr bwMode="auto">
          <a:xfrm>
            <a:off x="7387064" y="1864538"/>
            <a:ext cx="492919" cy="851299"/>
            <a:chOff x="274" y="1925"/>
            <a:chExt cx="414" cy="715"/>
          </a:xfrm>
        </p:grpSpPr>
        <p:sp>
          <p:nvSpPr>
            <p:cNvPr id="77" name="Text Box 74"/>
            <p:cNvSpPr txBox="1">
              <a:spLocks noChangeArrowheads="1"/>
            </p:cNvSpPr>
            <p:nvPr/>
          </p:nvSpPr>
          <p:spPr bwMode="auto">
            <a:xfrm>
              <a:off x="309" y="1925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8" name="Text Box 75"/>
            <p:cNvSpPr txBox="1">
              <a:spLocks noChangeArrowheads="1"/>
            </p:cNvSpPr>
            <p:nvPr/>
          </p:nvSpPr>
          <p:spPr bwMode="auto">
            <a:xfrm>
              <a:off x="274" y="2252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MH_SubTitle_3"/>
          <p:cNvSpPr/>
          <p:nvPr/>
        </p:nvSpPr>
        <p:spPr>
          <a:xfrm>
            <a:off x="3563888" y="1851620"/>
            <a:ext cx="1948654" cy="2088282"/>
          </a:xfrm>
          <a:custGeom>
            <a:avLst/>
            <a:gdLst>
              <a:gd name="connsiteX0" fmla="*/ 764931 w 1529862"/>
              <a:gd name="connsiteY0" fmla="*/ 70339 h 2409092"/>
              <a:gd name="connsiteX1" fmla="*/ 82519 w 1529862"/>
              <a:gd name="connsiteY1" fmla="*/ 1204547 h 2409092"/>
              <a:gd name="connsiteX2" fmla="*/ 764931 w 1529862"/>
              <a:gd name="connsiteY2" fmla="*/ 2338755 h 2409092"/>
              <a:gd name="connsiteX3" fmla="*/ 1447343 w 1529862"/>
              <a:gd name="connsiteY3" fmla="*/ 1204547 h 2409092"/>
              <a:gd name="connsiteX4" fmla="*/ 764931 w 1529862"/>
              <a:gd name="connsiteY4" fmla="*/ 70339 h 2409092"/>
              <a:gd name="connsiteX5" fmla="*/ 764931 w 1529862"/>
              <a:gd name="connsiteY5" fmla="*/ 0 h 2409092"/>
              <a:gd name="connsiteX6" fmla="*/ 1529862 w 1529862"/>
              <a:gd name="connsiteY6" fmla="*/ 1204546 h 2409092"/>
              <a:gd name="connsiteX7" fmla="*/ 764931 w 1529862"/>
              <a:gd name="connsiteY7" fmla="*/ 2409092 h 2409092"/>
              <a:gd name="connsiteX8" fmla="*/ 0 w 1529862"/>
              <a:gd name="connsiteY8" fmla="*/ 1204546 h 2409092"/>
              <a:gd name="connsiteX9" fmla="*/ 764931 w 1529862"/>
              <a:gd name="connsiteY9" fmla="*/ 0 h 24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9862" h="2409092">
                <a:moveTo>
                  <a:pt x="764931" y="70339"/>
                </a:moveTo>
                <a:cubicBezTo>
                  <a:pt x="388045" y="70339"/>
                  <a:pt x="82519" y="578141"/>
                  <a:pt x="82519" y="1204547"/>
                </a:cubicBezTo>
                <a:cubicBezTo>
                  <a:pt x="82519" y="1830953"/>
                  <a:pt x="388045" y="2338755"/>
                  <a:pt x="764931" y="2338755"/>
                </a:cubicBezTo>
                <a:cubicBezTo>
                  <a:pt x="1141817" y="2338755"/>
                  <a:pt x="1447343" y="1830953"/>
                  <a:pt x="1447343" y="1204547"/>
                </a:cubicBezTo>
                <a:cubicBezTo>
                  <a:pt x="1447343" y="578141"/>
                  <a:pt x="1141817" y="70339"/>
                  <a:pt x="764931" y="70339"/>
                </a:cubicBezTo>
                <a:close/>
                <a:moveTo>
                  <a:pt x="764931" y="0"/>
                </a:moveTo>
                <a:cubicBezTo>
                  <a:pt x="1187391" y="0"/>
                  <a:pt x="1529862" y="539294"/>
                  <a:pt x="1529862" y="1204546"/>
                </a:cubicBezTo>
                <a:cubicBezTo>
                  <a:pt x="1529862" y="1869798"/>
                  <a:pt x="1187391" y="2409092"/>
                  <a:pt x="764931" y="2409092"/>
                </a:cubicBezTo>
                <a:cubicBezTo>
                  <a:pt x="342471" y="2409092"/>
                  <a:pt x="0" y="1869798"/>
                  <a:pt x="0" y="1204546"/>
                </a:cubicBezTo>
                <a:cubicBezTo>
                  <a:pt x="0" y="539294"/>
                  <a:pt x="342471" y="0"/>
                  <a:pt x="7649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70000" rtlCol="0" anchor="ctr">
            <a:normAutofit/>
          </a:bodyPr>
          <a:lstStyle/>
          <a:p>
            <a:pPr algn="ctr"/>
            <a:endParaRPr lang="zh-CN" altLang="en-US" sz="2400" b="1" dirty="0">
              <a:solidFill>
                <a:schemeClr val="accent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742744" y="1995686"/>
            <a:ext cx="1477328" cy="188801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b="1" spc="38" dirty="0">
                <a:latin typeface="楷体" panose="02010609060101010101" pitchFamily="49" charset="-122"/>
                <a:ea typeface="楷体" panose="02010609060101010101" pitchFamily="49" charset="-122"/>
              </a:rPr>
              <a:t>被减数相等</a:t>
            </a:r>
            <a:endParaRPr lang="en-US" altLang="zh-CN" sz="2800" b="1" spc="38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减数越小</a:t>
            </a:r>
            <a:endParaRPr lang="en-US" altLang="zh-CN" sz="2800" b="1" spc="38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pc="3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差就越大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74242" y="207671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987950" y="2067769"/>
            <a:ext cx="3129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Group 83"/>
          <p:cNvGrpSpPr/>
          <p:nvPr/>
        </p:nvGrpSpPr>
        <p:grpSpPr bwMode="auto">
          <a:xfrm>
            <a:off x="5711573" y="2943837"/>
            <a:ext cx="660798" cy="847726"/>
            <a:chOff x="281" y="1914"/>
            <a:chExt cx="555" cy="712"/>
          </a:xfrm>
        </p:grpSpPr>
        <p:sp>
          <p:nvSpPr>
            <p:cNvPr id="85" name="Text Box 74"/>
            <p:cNvSpPr txBox="1">
              <a:spLocks noChangeArrowheads="1"/>
            </p:cNvSpPr>
            <p:nvPr/>
          </p:nvSpPr>
          <p:spPr bwMode="auto">
            <a:xfrm>
              <a:off x="281" y="1914"/>
              <a:ext cx="55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6" name="Text Box 75"/>
            <p:cNvSpPr txBox="1">
              <a:spLocks noChangeArrowheads="1"/>
            </p:cNvSpPr>
            <p:nvPr/>
          </p:nvSpPr>
          <p:spPr bwMode="auto">
            <a:xfrm>
              <a:off x="293" y="2238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Group 83"/>
          <p:cNvGrpSpPr/>
          <p:nvPr/>
        </p:nvGrpSpPr>
        <p:grpSpPr bwMode="auto">
          <a:xfrm>
            <a:off x="6506599" y="2943641"/>
            <a:ext cx="492919" cy="832249"/>
            <a:chOff x="290" y="1941"/>
            <a:chExt cx="414" cy="699"/>
          </a:xfrm>
        </p:grpSpPr>
        <p:sp>
          <p:nvSpPr>
            <p:cNvPr id="89" name="Text Box 74"/>
            <p:cNvSpPr txBox="1">
              <a:spLocks noChangeArrowheads="1"/>
            </p:cNvSpPr>
            <p:nvPr/>
          </p:nvSpPr>
          <p:spPr bwMode="auto">
            <a:xfrm>
              <a:off x="342" y="1941"/>
              <a:ext cx="22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0" name="Text Box 75"/>
            <p:cNvSpPr txBox="1">
              <a:spLocks noChangeArrowheads="1"/>
            </p:cNvSpPr>
            <p:nvPr/>
          </p:nvSpPr>
          <p:spPr bwMode="auto">
            <a:xfrm>
              <a:off x="290" y="2252"/>
              <a:ext cx="4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Line 76"/>
            <p:cNvSpPr>
              <a:spLocks noChangeShapeType="1"/>
            </p:cNvSpPr>
            <p:nvPr/>
          </p:nvSpPr>
          <p:spPr bwMode="auto">
            <a:xfrm flipV="1">
              <a:off x="329" y="2311"/>
              <a:ext cx="2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" name="Group 83"/>
          <p:cNvGrpSpPr/>
          <p:nvPr/>
        </p:nvGrpSpPr>
        <p:grpSpPr bwMode="auto">
          <a:xfrm>
            <a:off x="7362061" y="2944587"/>
            <a:ext cx="381000" cy="851299"/>
            <a:chOff x="297" y="1917"/>
            <a:chExt cx="320" cy="715"/>
          </a:xfrm>
        </p:grpSpPr>
        <p:sp>
          <p:nvSpPr>
            <p:cNvPr id="93" name="Text Box 74"/>
            <p:cNvSpPr txBox="1">
              <a:spLocks noChangeArrowheads="1"/>
            </p:cNvSpPr>
            <p:nvPr/>
          </p:nvSpPr>
          <p:spPr bwMode="auto">
            <a:xfrm>
              <a:off x="318" y="1917"/>
              <a:ext cx="21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4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28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5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6189014" y="314748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011085" y="311852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左大括号 97"/>
          <p:cNvSpPr/>
          <p:nvPr/>
        </p:nvSpPr>
        <p:spPr>
          <a:xfrm rot="10800000">
            <a:off x="2914111" y="1962086"/>
            <a:ext cx="263719" cy="1974113"/>
          </a:xfrm>
          <a:prstGeom prst="leftBrace">
            <a:avLst>
              <a:gd name="adj1" fmla="val 33489"/>
              <a:gd name="adj2" fmla="val 51568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1" name="图片 10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/>
      <p:bldP spid="82" grpId="0"/>
      <p:bldP spid="83" grpId="0"/>
      <p:bldP spid="96" grpId="0"/>
      <p:bldP spid="97" grpId="0"/>
      <p:bldP spid="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2445" y="330791"/>
            <a:ext cx="8185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写出一个比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、比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的分数吗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83"/>
          <p:cNvGrpSpPr/>
          <p:nvPr/>
        </p:nvGrpSpPr>
        <p:grpSpPr bwMode="auto">
          <a:xfrm>
            <a:off x="3275856" y="182089"/>
            <a:ext cx="365522" cy="877493"/>
            <a:chOff x="333" y="1946"/>
            <a:chExt cx="307" cy="737"/>
          </a:xfrm>
        </p:grpSpPr>
        <p:sp>
          <p:nvSpPr>
            <p:cNvPr id="6" name="Text Box 74"/>
            <p:cNvSpPr txBox="1">
              <a:spLocks noChangeArrowheads="1"/>
            </p:cNvSpPr>
            <p:nvPr/>
          </p:nvSpPr>
          <p:spPr bwMode="auto">
            <a:xfrm>
              <a:off x="356" y="1946"/>
              <a:ext cx="21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307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Line 76"/>
            <p:cNvSpPr>
              <a:spLocks noChangeShapeType="1"/>
            </p:cNvSpPr>
            <p:nvPr/>
          </p:nvSpPr>
          <p:spPr bwMode="auto">
            <a:xfrm flipV="1">
              <a:off x="338" y="2325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Group 83"/>
          <p:cNvGrpSpPr/>
          <p:nvPr/>
        </p:nvGrpSpPr>
        <p:grpSpPr bwMode="auto">
          <a:xfrm>
            <a:off x="5004048" y="123478"/>
            <a:ext cx="408384" cy="982268"/>
            <a:chOff x="297" y="1858"/>
            <a:chExt cx="343" cy="825"/>
          </a:xfrm>
        </p:grpSpPr>
        <p:sp>
          <p:nvSpPr>
            <p:cNvPr id="10" name="Text Box 74"/>
            <p:cNvSpPr txBox="1">
              <a:spLocks noChangeArrowheads="1"/>
            </p:cNvSpPr>
            <p:nvPr/>
          </p:nvSpPr>
          <p:spPr bwMode="auto">
            <a:xfrm>
              <a:off x="318" y="1858"/>
              <a:ext cx="21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307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67714" y="987574"/>
            <a:ext cx="1077515" cy="2832464"/>
            <a:chOff x="7412283" y="2105685"/>
            <a:chExt cx="1436687" cy="3776619"/>
          </a:xfrm>
        </p:grpSpPr>
        <p:sp>
          <p:nvSpPr>
            <p:cNvPr id="15" name="MH_Other_8"/>
            <p:cNvSpPr/>
            <p:nvPr/>
          </p:nvSpPr>
          <p:spPr>
            <a:xfrm>
              <a:off x="7482673" y="3222987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MH_Other_10"/>
            <p:cNvSpPr/>
            <p:nvPr/>
          </p:nvSpPr>
          <p:spPr>
            <a:xfrm>
              <a:off x="8561633" y="4116892"/>
              <a:ext cx="287337" cy="287337"/>
            </a:xfrm>
            <a:prstGeom prst="donut">
              <a:avLst>
                <a:gd name="adj" fmla="val 1311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MH_Other_13"/>
            <p:cNvSpPr/>
            <p:nvPr/>
          </p:nvSpPr>
          <p:spPr>
            <a:xfrm>
              <a:off x="7412283" y="5056692"/>
              <a:ext cx="287337" cy="287337"/>
            </a:xfrm>
            <a:prstGeom prst="donut">
              <a:avLst>
                <a:gd name="adj" fmla="val 1311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414673" y="2105685"/>
              <a:ext cx="1385726" cy="3766839"/>
              <a:chOff x="7366430" y="2069428"/>
              <a:chExt cx="1385726" cy="3766839"/>
            </a:xfrm>
          </p:grpSpPr>
          <p:cxnSp>
            <p:nvCxnSpPr>
              <p:cNvPr id="20" name="MH_Other_1"/>
              <p:cNvCxnSpPr/>
              <p:nvPr/>
            </p:nvCxnSpPr>
            <p:spPr>
              <a:xfrm flipH="1">
                <a:off x="7995523" y="2069428"/>
                <a:ext cx="6351" cy="376683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MH_Other_2"/>
              <p:cNvCxnSpPr/>
              <p:nvPr/>
            </p:nvCxnSpPr>
            <p:spPr>
              <a:xfrm flipH="1">
                <a:off x="8087598" y="2069428"/>
                <a:ext cx="6351" cy="376683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MH_Other_6"/>
              <p:cNvSpPr/>
              <p:nvPr/>
            </p:nvSpPr>
            <p:spPr>
              <a:xfrm rot="5400000" flipH="1">
                <a:off x="7833948" y="3076398"/>
                <a:ext cx="246062" cy="371475"/>
              </a:xfrm>
              <a:custGeom>
                <a:avLst/>
                <a:gdLst>
                  <a:gd name="connsiteX0" fmla="*/ 0 w 423836"/>
                  <a:gd name="connsiteY0" fmla="*/ 0 h 436034"/>
                  <a:gd name="connsiteX1" fmla="*/ 423836 w 423836"/>
                  <a:gd name="connsiteY1" fmla="*/ 0 h 436034"/>
                  <a:gd name="connsiteX2" fmla="*/ 411707 w 423836"/>
                  <a:gd name="connsiteY2" fmla="*/ 17342 h 436034"/>
                  <a:gd name="connsiteX3" fmla="*/ 211918 w 423836"/>
                  <a:gd name="connsiteY3" fmla="*/ 436034 h 436034"/>
                  <a:gd name="connsiteX4" fmla="*/ 12129 w 423836"/>
                  <a:gd name="connsiteY4" fmla="*/ 17342 h 43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836" h="436034">
                    <a:moveTo>
                      <a:pt x="0" y="0"/>
                    </a:moveTo>
                    <a:lnTo>
                      <a:pt x="423836" y="0"/>
                    </a:lnTo>
                    <a:lnTo>
                      <a:pt x="411707" y="17342"/>
                    </a:lnTo>
                    <a:cubicBezTo>
                      <a:pt x="332943" y="144741"/>
                      <a:pt x="266347" y="284306"/>
                      <a:pt x="211918" y="436034"/>
                    </a:cubicBezTo>
                    <a:cubicBezTo>
                      <a:pt x="157490" y="284306"/>
                      <a:pt x="90893" y="144741"/>
                      <a:pt x="12129" y="1734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MH_Other_7"/>
              <p:cNvSpPr/>
              <p:nvPr/>
            </p:nvSpPr>
            <p:spPr>
              <a:xfrm>
                <a:off x="7366430" y="3118467"/>
                <a:ext cx="287337" cy="288925"/>
              </a:xfrm>
              <a:prstGeom prst="donut">
                <a:avLst>
                  <a:gd name="adj" fmla="val 1311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MH_Other_9"/>
              <p:cNvSpPr/>
              <p:nvPr/>
            </p:nvSpPr>
            <p:spPr>
              <a:xfrm rot="16200000">
                <a:off x="8113348" y="4017786"/>
                <a:ext cx="246063" cy="371475"/>
              </a:xfrm>
              <a:custGeom>
                <a:avLst/>
                <a:gdLst>
                  <a:gd name="connsiteX0" fmla="*/ 0 w 423836"/>
                  <a:gd name="connsiteY0" fmla="*/ 0 h 436034"/>
                  <a:gd name="connsiteX1" fmla="*/ 423836 w 423836"/>
                  <a:gd name="connsiteY1" fmla="*/ 0 h 436034"/>
                  <a:gd name="connsiteX2" fmla="*/ 411707 w 423836"/>
                  <a:gd name="connsiteY2" fmla="*/ 17342 h 436034"/>
                  <a:gd name="connsiteX3" fmla="*/ 211918 w 423836"/>
                  <a:gd name="connsiteY3" fmla="*/ 436034 h 436034"/>
                  <a:gd name="connsiteX4" fmla="*/ 12129 w 423836"/>
                  <a:gd name="connsiteY4" fmla="*/ 17342 h 43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836" h="436034">
                    <a:moveTo>
                      <a:pt x="0" y="0"/>
                    </a:moveTo>
                    <a:lnTo>
                      <a:pt x="423836" y="0"/>
                    </a:lnTo>
                    <a:lnTo>
                      <a:pt x="411707" y="17342"/>
                    </a:lnTo>
                    <a:cubicBezTo>
                      <a:pt x="332943" y="144741"/>
                      <a:pt x="266347" y="284306"/>
                      <a:pt x="211918" y="436034"/>
                    </a:cubicBezTo>
                    <a:cubicBezTo>
                      <a:pt x="157490" y="284306"/>
                      <a:pt x="90893" y="144741"/>
                      <a:pt x="12129" y="1734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MH_Other_11"/>
              <p:cNvSpPr/>
              <p:nvPr/>
            </p:nvSpPr>
            <p:spPr>
              <a:xfrm>
                <a:off x="8599756" y="4138162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MH_Other_12"/>
              <p:cNvSpPr/>
              <p:nvPr/>
            </p:nvSpPr>
            <p:spPr>
              <a:xfrm rot="5400000" flipH="1">
                <a:off x="7833948" y="4957586"/>
                <a:ext cx="246063" cy="371475"/>
              </a:xfrm>
              <a:custGeom>
                <a:avLst/>
                <a:gdLst>
                  <a:gd name="connsiteX0" fmla="*/ 0 w 423836"/>
                  <a:gd name="connsiteY0" fmla="*/ 0 h 436034"/>
                  <a:gd name="connsiteX1" fmla="*/ 423836 w 423836"/>
                  <a:gd name="connsiteY1" fmla="*/ 0 h 436034"/>
                  <a:gd name="connsiteX2" fmla="*/ 411707 w 423836"/>
                  <a:gd name="connsiteY2" fmla="*/ 17342 h 436034"/>
                  <a:gd name="connsiteX3" fmla="*/ 211918 w 423836"/>
                  <a:gd name="connsiteY3" fmla="*/ 436034 h 436034"/>
                  <a:gd name="connsiteX4" fmla="*/ 12129 w 423836"/>
                  <a:gd name="connsiteY4" fmla="*/ 17342 h 43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836" h="436034">
                    <a:moveTo>
                      <a:pt x="0" y="0"/>
                    </a:moveTo>
                    <a:lnTo>
                      <a:pt x="423836" y="0"/>
                    </a:lnTo>
                    <a:lnTo>
                      <a:pt x="411707" y="17342"/>
                    </a:lnTo>
                    <a:cubicBezTo>
                      <a:pt x="332943" y="144741"/>
                      <a:pt x="266347" y="284306"/>
                      <a:pt x="211918" y="436034"/>
                    </a:cubicBezTo>
                    <a:cubicBezTo>
                      <a:pt x="157490" y="284306"/>
                      <a:pt x="90893" y="144741"/>
                      <a:pt x="12129" y="1734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MH_Other_14"/>
              <p:cNvSpPr/>
              <p:nvPr/>
            </p:nvSpPr>
            <p:spPr>
              <a:xfrm>
                <a:off x="7419451" y="5083156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" name="MH_Other_15"/>
            <p:cNvSpPr/>
            <p:nvPr/>
          </p:nvSpPr>
          <p:spPr>
            <a:xfrm>
              <a:off x="7880779" y="5836266"/>
              <a:ext cx="419100" cy="460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MH_SubTitle_4"/>
          <p:cNvSpPr txBox="1"/>
          <p:nvPr/>
        </p:nvSpPr>
        <p:spPr>
          <a:xfrm>
            <a:off x="891322" y="3075806"/>
            <a:ext cx="3744000" cy="468000"/>
          </a:xfrm>
          <a:prstGeom prst="rect">
            <a:avLst/>
          </a:prstGeom>
          <a:noFill/>
          <a:ln w="25400">
            <a:solidFill>
              <a:srgbClr val="FF0066"/>
            </a:solidFill>
          </a:ln>
        </p:spPr>
        <p:txBody>
          <a:bodyPr anchor="ctr">
            <a:no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题目用含有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的式子表示</a:t>
            </a:r>
            <a:endParaRPr lang="zh-CN" altLang="en-US" sz="24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924775" y="2779367"/>
            <a:ext cx="2694709" cy="1250438"/>
            <a:chOff x="4996873" y="5033771"/>
            <a:chExt cx="3592945" cy="1667249"/>
          </a:xfrm>
        </p:grpSpPr>
        <p:sp>
          <p:nvSpPr>
            <p:cNvPr id="30" name="MH_SubTitle_4"/>
            <p:cNvSpPr txBox="1"/>
            <p:nvPr/>
          </p:nvSpPr>
          <p:spPr>
            <a:xfrm>
              <a:off x="4996873" y="5033771"/>
              <a:ext cx="3592945" cy="1235351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endParaRPr lang="zh-CN" altLang="en-US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Group 83"/>
            <p:cNvGrpSpPr/>
            <p:nvPr/>
          </p:nvGrpSpPr>
          <p:grpSpPr bwMode="auto">
            <a:xfrm>
              <a:off x="6230229" y="5647446"/>
              <a:ext cx="476343" cy="1029034"/>
              <a:chOff x="365" y="2116"/>
              <a:chExt cx="250" cy="629"/>
            </a:xfrm>
          </p:grpSpPr>
          <p:sp>
            <p:nvSpPr>
              <p:cNvPr id="43" name="Text Box 74"/>
              <p:cNvSpPr txBox="1">
                <a:spLocks noChangeArrowheads="1"/>
              </p:cNvSpPr>
              <p:nvPr/>
            </p:nvSpPr>
            <p:spPr bwMode="auto">
              <a:xfrm>
                <a:off x="383" y="2116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Text Box 75"/>
              <p:cNvSpPr txBox="1">
                <a:spLocks noChangeArrowheads="1"/>
              </p:cNvSpPr>
              <p:nvPr/>
            </p:nvSpPr>
            <p:spPr bwMode="auto">
              <a:xfrm>
                <a:off x="378" y="2369"/>
                <a:ext cx="23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Line 76"/>
              <p:cNvSpPr>
                <a:spLocks noChangeShapeType="1"/>
              </p:cNvSpPr>
              <p:nvPr/>
            </p:nvSpPr>
            <p:spPr bwMode="auto">
              <a:xfrm flipV="1">
                <a:off x="365" y="2419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2" name="Group 83"/>
            <p:cNvGrpSpPr/>
            <p:nvPr/>
          </p:nvGrpSpPr>
          <p:grpSpPr bwMode="auto">
            <a:xfrm>
              <a:off x="7967313" y="5590187"/>
              <a:ext cx="508736" cy="1110833"/>
              <a:chOff x="606" y="2081"/>
              <a:chExt cx="267" cy="679"/>
            </a:xfrm>
          </p:grpSpPr>
          <p:sp>
            <p:nvSpPr>
              <p:cNvPr id="40" name="Text Box 74"/>
              <p:cNvSpPr txBox="1">
                <a:spLocks noChangeArrowheads="1"/>
              </p:cNvSpPr>
              <p:nvPr/>
            </p:nvSpPr>
            <p:spPr bwMode="auto">
              <a:xfrm>
                <a:off x="615" y="2081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Text Box 75"/>
              <p:cNvSpPr txBox="1">
                <a:spLocks noChangeArrowheads="1"/>
              </p:cNvSpPr>
              <p:nvPr/>
            </p:nvSpPr>
            <p:spPr bwMode="auto">
              <a:xfrm>
                <a:off x="636" y="2384"/>
                <a:ext cx="23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Line 76"/>
              <p:cNvSpPr>
                <a:spLocks noChangeShapeType="1"/>
              </p:cNvSpPr>
              <p:nvPr/>
            </p:nvSpPr>
            <p:spPr bwMode="auto">
              <a:xfrm>
                <a:off x="606" y="2406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7556038" y="5778265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Group 83"/>
            <p:cNvGrpSpPr/>
            <p:nvPr/>
          </p:nvGrpSpPr>
          <p:grpSpPr bwMode="auto">
            <a:xfrm>
              <a:off x="6736981" y="5514211"/>
              <a:ext cx="979356" cy="983226"/>
              <a:chOff x="318" y="2019"/>
              <a:chExt cx="514" cy="601"/>
            </a:xfrm>
          </p:grpSpPr>
          <p:sp>
            <p:nvSpPr>
              <p:cNvPr id="37" name="Text Box 74"/>
              <p:cNvSpPr txBox="1">
                <a:spLocks noChangeArrowheads="1"/>
              </p:cNvSpPr>
              <p:nvPr/>
            </p:nvSpPr>
            <p:spPr bwMode="auto">
              <a:xfrm>
                <a:off x="580" y="2019"/>
                <a:ext cx="252" cy="293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Line 76"/>
              <p:cNvSpPr>
                <a:spLocks noChangeShapeType="1"/>
              </p:cNvSpPr>
              <p:nvPr/>
            </p:nvSpPr>
            <p:spPr bwMode="auto">
              <a:xfrm flipV="1">
                <a:off x="542" y="2371"/>
                <a:ext cx="234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" name="Text Box 74"/>
            <p:cNvSpPr txBox="1">
              <a:spLocks noChangeArrowheads="1"/>
            </p:cNvSpPr>
            <p:nvPr/>
          </p:nvSpPr>
          <p:spPr bwMode="auto">
            <a:xfrm>
              <a:off x="7239838" y="6219487"/>
              <a:ext cx="480000" cy="479999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703968" y="5856854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43322" y="2211709"/>
            <a:ext cx="2592000" cy="768108"/>
            <a:chOff x="5479075" y="3692808"/>
            <a:chExt cx="3455568" cy="1199184"/>
          </a:xfrm>
        </p:grpSpPr>
        <p:sp>
          <p:nvSpPr>
            <p:cNvPr id="47" name="MH_SubTitle_4"/>
            <p:cNvSpPr txBox="1"/>
            <p:nvPr/>
          </p:nvSpPr>
          <p:spPr>
            <a:xfrm>
              <a:off x="5479075" y="3893853"/>
              <a:ext cx="3455568" cy="921480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</a:ln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   和    </a:t>
              </a:r>
              <a:r>
                <a:rPr lang="zh-CN" altLang="en-US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通分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7048111" y="3692808"/>
              <a:ext cx="533231" cy="1184766"/>
              <a:chOff x="2353871" y="3974797"/>
              <a:chExt cx="533231" cy="1184766"/>
            </a:xfrm>
          </p:grpSpPr>
          <p:sp>
            <p:nvSpPr>
              <p:cNvPr id="53" name="Text Box 74"/>
              <p:cNvSpPr txBox="1">
                <a:spLocks noChangeArrowheads="1"/>
              </p:cNvSpPr>
              <p:nvPr/>
            </p:nvSpPr>
            <p:spPr bwMode="auto">
              <a:xfrm>
                <a:off x="2360813" y="3974797"/>
                <a:ext cx="407747" cy="615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Text Box 75"/>
              <p:cNvSpPr txBox="1">
                <a:spLocks noChangeArrowheads="1"/>
              </p:cNvSpPr>
              <p:nvPr/>
            </p:nvSpPr>
            <p:spPr bwMode="auto">
              <a:xfrm>
                <a:off x="2373766" y="4544010"/>
                <a:ext cx="513336" cy="615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Line 76"/>
              <p:cNvSpPr>
                <a:spLocks noChangeShapeType="1"/>
              </p:cNvSpPr>
              <p:nvPr/>
            </p:nvSpPr>
            <p:spPr bwMode="auto">
              <a:xfrm>
                <a:off x="2353871" y="4624506"/>
                <a:ext cx="424897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6086301" y="3692809"/>
              <a:ext cx="513335" cy="1199183"/>
              <a:chOff x="1470956" y="4339840"/>
              <a:chExt cx="513335" cy="1199183"/>
            </a:xfrm>
          </p:grpSpPr>
          <p:sp>
            <p:nvSpPr>
              <p:cNvPr id="50" name="Text Box 74"/>
              <p:cNvSpPr txBox="1">
                <a:spLocks noChangeArrowheads="1"/>
              </p:cNvSpPr>
              <p:nvPr/>
            </p:nvSpPr>
            <p:spPr bwMode="auto">
              <a:xfrm>
                <a:off x="1503883" y="4339840"/>
                <a:ext cx="407749" cy="615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Text Box 75"/>
              <p:cNvSpPr txBox="1">
                <a:spLocks noChangeArrowheads="1"/>
              </p:cNvSpPr>
              <p:nvPr/>
            </p:nvSpPr>
            <p:spPr bwMode="auto">
              <a:xfrm>
                <a:off x="1470956" y="4923471"/>
                <a:ext cx="513335" cy="615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Line 76"/>
              <p:cNvSpPr>
                <a:spLocks noChangeShapeType="1"/>
              </p:cNvSpPr>
              <p:nvPr/>
            </p:nvSpPr>
            <p:spPr bwMode="auto">
              <a:xfrm>
                <a:off x="1503883" y="4989549"/>
                <a:ext cx="424897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060008" y="1915096"/>
            <a:ext cx="2694709" cy="1097748"/>
            <a:chOff x="4996873" y="5033771"/>
            <a:chExt cx="3592945" cy="1463665"/>
          </a:xfrm>
        </p:grpSpPr>
        <p:sp>
          <p:nvSpPr>
            <p:cNvPr id="57" name="MH_SubTitle_4"/>
            <p:cNvSpPr txBox="1"/>
            <p:nvPr/>
          </p:nvSpPr>
          <p:spPr>
            <a:xfrm>
              <a:off x="4996873" y="5033771"/>
              <a:ext cx="3592945" cy="1235351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endParaRPr lang="zh-CN" altLang="en-US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8" name="Group 83"/>
            <p:cNvGrpSpPr/>
            <p:nvPr/>
          </p:nvGrpSpPr>
          <p:grpSpPr bwMode="auto">
            <a:xfrm>
              <a:off x="5967289" y="5375875"/>
              <a:ext cx="657352" cy="1096110"/>
              <a:chOff x="227" y="1950"/>
              <a:chExt cx="345" cy="670"/>
            </a:xfrm>
          </p:grpSpPr>
          <p:sp>
            <p:nvSpPr>
              <p:cNvPr id="70" name="Text Box 74"/>
              <p:cNvSpPr txBox="1">
                <a:spLocks noChangeArrowheads="1"/>
              </p:cNvSpPr>
              <p:nvPr/>
            </p:nvSpPr>
            <p:spPr bwMode="auto">
              <a:xfrm>
                <a:off x="305" y="1950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Text Box 75"/>
              <p:cNvSpPr txBox="1">
                <a:spLocks noChangeArrowheads="1"/>
              </p:cNvSpPr>
              <p:nvPr/>
            </p:nvSpPr>
            <p:spPr bwMode="auto">
              <a:xfrm>
                <a:off x="227" y="2244"/>
                <a:ext cx="345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76"/>
              <p:cNvSpPr>
                <a:spLocks noChangeShapeType="1"/>
              </p:cNvSpPr>
              <p:nvPr/>
            </p:nvSpPr>
            <p:spPr bwMode="auto">
              <a:xfrm flipV="1">
                <a:off x="288" y="2266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9" name="Group 83"/>
            <p:cNvGrpSpPr/>
            <p:nvPr/>
          </p:nvGrpSpPr>
          <p:grpSpPr bwMode="auto">
            <a:xfrm>
              <a:off x="7681504" y="5366056"/>
              <a:ext cx="657353" cy="1105925"/>
              <a:chOff x="456" y="1944"/>
              <a:chExt cx="345" cy="676"/>
            </a:xfrm>
          </p:grpSpPr>
          <p:sp>
            <p:nvSpPr>
              <p:cNvPr id="67" name="Text Box 74"/>
              <p:cNvSpPr txBox="1">
                <a:spLocks noChangeArrowheads="1"/>
              </p:cNvSpPr>
              <p:nvPr/>
            </p:nvSpPr>
            <p:spPr bwMode="auto">
              <a:xfrm>
                <a:off x="501" y="1944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Text Box 75"/>
              <p:cNvSpPr txBox="1">
                <a:spLocks noChangeArrowheads="1"/>
              </p:cNvSpPr>
              <p:nvPr/>
            </p:nvSpPr>
            <p:spPr bwMode="auto">
              <a:xfrm>
                <a:off x="456" y="2244"/>
                <a:ext cx="345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Line 76"/>
              <p:cNvSpPr>
                <a:spLocks noChangeShapeType="1"/>
              </p:cNvSpPr>
              <p:nvPr/>
            </p:nvSpPr>
            <p:spPr bwMode="auto">
              <a:xfrm>
                <a:off x="492" y="2275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7337454" y="5621278"/>
              <a:ext cx="453544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1" name="Group 83"/>
            <p:cNvGrpSpPr/>
            <p:nvPr/>
          </p:nvGrpSpPr>
          <p:grpSpPr bwMode="auto">
            <a:xfrm>
              <a:off x="6736981" y="5344068"/>
              <a:ext cx="703082" cy="1153368"/>
              <a:chOff x="318" y="1915"/>
              <a:chExt cx="369" cy="705"/>
            </a:xfrm>
          </p:grpSpPr>
          <p:sp>
            <p:nvSpPr>
              <p:cNvPr id="64" name="Text Box 74"/>
              <p:cNvSpPr txBox="1">
                <a:spLocks noChangeArrowheads="1"/>
              </p:cNvSpPr>
              <p:nvPr/>
            </p:nvSpPr>
            <p:spPr bwMode="auto">
              <a:xfrm>
                <a:off x="435" y="1915"/>
                <a:ext cx="252" cy="293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Line 76"/>
              <p:cNvSpPr>
                <a:spLocks noChangeShapeType="1"/>
              </p:cNvSpPr>
              <p:nvPr/>
            </p:nvSpPr>
            <p:spPr bwMode="auto">
              <a:xfrm flipV="1">
                <a:off x="367" y="2269"/>
                <a:ext cx="29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2" name="Text Box 74"/>
            <p:cNvSpPr txBox="1">
              <a:spLocks noChangeArrowheads="1"/>
            </p:cNvSpPr>
            <p:nvPr/>
          </p:nvSpPr>
          <p:spPr bwMode="auto">
            <a:xfrm>
              <a:off x="6973461" y="6016853"/>
              <a:ext cx="480000" cy="48000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499378" y="5643860"/>
              <a:ext cx="453544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MH_SubTitle_4"/>
          <p:cNvSpPr txBox="1"/>
          <p:nvPr/>
        </p:nvSpPr>
        <p:spPr>
          <a:xfrm>
            <a:off x="611560" y="1428753"/>
            <a:ext cx="4023762" cy="782957"/>
          </a:xfrm>
          <a:prstGeom prst="rect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txBody>
          <a:bodyPr anchor="ctr">
            <a:no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根据分数的基本性质，分子分母同时扩大相同的倍数。</a:t>
            </a:r>
            <a:endParaRPr lang="zh-CN" altLang="en-US" sz="24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MH_SubTitle_4"/>
          <p:cNvSpPr txBox="1"/>
          <p:nvPr/>
        </p:nvSpPr>
        <p:spPr>
          <a:xfrm>
            <a:off x="5411607" y="1591806"/>
            <a:ext cx="3184155" cy="547896"/>
          </a:xfrm>
          <a:prstGeom prst="rect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txBody>
          <a:bodyPr anchor="ctr">
            <a:no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找到符合要求的分数。</a:t>
            </a:r>
            <a:endParaRPr lang="zh-CN" altLang="en-US" sz="24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2" name="图片 8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3" grpId="0" animBg="1"/>
      <p:bldP spid="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285795"/>
            <a:ext cx="86664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写出一个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大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、比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小的分数吗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79512" y="1188018"/>
            <a:ext cx="2694709" cy="1110560"/>
            <a:chOff x="4996873" y="5033771"/>
            <a:chExt cx="3592945" cy="1480747"/>
          </a:xfrm>
        </p:grpSpPr>
        <p:sp>
          <p:nvSpPr>
            <p:cNvPr id="116" name="MH_SubTitle_4"/>
            <p:cNvSpPr txBox="1"/>
            <p:nvPr/>
          </p:nvSpPr>
          <p:spPr>
            <a:xfrm>
              <a:off x="4996873" y="5033771"/>
              <a:ext cx="3592945" cy="1235351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endParaRPr lang="zh-CN" altLang="en-US" sz="2400" b="1" dirty="0">
                <a:solidFill>
                  <a:srgbClr val="4F81B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7" name="Group 83"/>
            <p:cNvGrpSpPr/>
            <p:nvPr/>
          </p:nvGrpSpPr>
          <p:grpSpPr bwMode="auto">
            <a:xfrm>
              <a:off x="5938707" y="5388961"/>
              <a:ext cx="476342" cy="1125557"/>
              <a:chOff x="212" y="1958"/>
              <a:chExt cx="250" cy="688"/>
            </a:xfrm>
          </p:grpSpPr>
          <p:sp>
            <p:nvSpPr>
              <p:cNvPr id="129" name="Text Box 74"/>
              <p:cNvSpPr txBox="1">
                <a:spLocks noChangeArrowheads="1"/>
              </p:cNvSpPr>
              <p:nvPr/>
            </p:nvSpPr>
            <p:spPr bwMode="auto">
              <a:xfrm>
                <a:off x="232" y="1958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Text Box 75"/>
              <p:cNvSpPr txBox="1">
                <a:spLocks noChangeArrowheads="1"/>
              </p:cNvSpPr>
              <p:nvPr/>
            </p:nvSpPr>
            <p:spPr bwMode="auto">
              <a:xfrm>
                <a:off x="225" y="2270"/>
                <a:ext cx="23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Line 76"/>
              <p:cNvSpPr>
                <a:spLocks noChangeShapeType="1"/>
              </p:cNvSpPr>
              <p:nvPr/>
            </p:nvSpPr>
            <p:spPr bwMode="auto">
              <a:xfrm flipV="1">
                <a:off x="212" y="2300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18" name="Group 83"/>
            <p:cNvGrpSpPr/>
            <p:nvPr/>
          </p:nvGrpSpPr>
          <p:grpSpPr bwMode="auto">
            <a:xfrm>
              <a:off x="7513830" y="5346425"/>
              <a:ext cx="476343" cy="1123921"/>
              <a:chOff x="368" y="1932"/>
              <a:chExt cx="250" cy="687"/>
            </a:xfrm>
          </p:grpSpPr>
          <p:sp>
            <p:nvSpPr>
              <p:cNvPr id="126" name="Text Box 74"/>
              <p:cNvSpPr txBox="1">
                <a:spLocks noChangeArrowheads="1"/>
              </p:cNvSpPr>
              <p:nvPr/>
            </p:nvSpPr>
            <p:spPr bwMode="auto">
              <a:xfrm>
                <a:off x="385" y="1932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Text Box 75"/>
              <p:cNvSpPr txBox="1">
                <a:spLocks noChangeArrowheads="1"/>
              </p:cNvSpPr>
              <p:nvPr/>
            </p:nvSpPr>
            <p:spPr bwMode="auto">
              <a:xfrm>
                <a:off x="381" y="2243"/>
                <a:ext cx="237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8" name="Line 76"/>
              <p:cNvSpPr>
                <a:spLocks noChangeShapeType="1"/>
              </p:cNvSpPr>
              <p:nvPr/>
            </p:nvSpPr>
            <p:spPr bwMode="auto">
              <a:xfrm>
                <a:off x="368" y="2266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9" name="矩形 118"/>
            <p:cNvSpPr/>
            <p:nvPr/>
          </p:nvSpPr>
          <p:spPr>
            <a:xfrm>
              <a:off x="7098441" y="5649999"/>
              <a:ext cx="45354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0" name="Group 83"/>
            <p:cNvGrpSpPr/>
            <p:nvPr/>
          </p:nvGrpSpPr>
          <p:grpSpPr bwMode="auto">
            <a:xfrm>
              <a:off x="6679820" y="5417687"/>
              <a:ext cx="478248" cy="1079749"/>
              <a:chOff x="288" y="1960"/>
              <a:chExt cx="251" cy="660"/>
            </a:xfrm>
          </p:grpSpPr>
          <p:sp>
            <p:nvSpPr>
              <p:cNvPr id="123" name="Text Box 74"/>
              <p:cNvSpPr txBox="1">
                <a:spLocks noChangeArrowheads="1"/>
              </p:cNvSpPr>
              <p:nvPr/>
            </p:nvSpPr>
            <p:spPr bwMode="auto">
              <a:xfrm>
                <a:off x="312" y="1960"/>
                <a:ext cx="227" cy="264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4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5" name="Line 76"/>
              <p:cNvSpPr>
                <a:spLocks noChangeShapeType="1"/>
              </p:cNvSpPr>
              <p:nvPr/>
            </p:nvSpPr>
            <p:spPr bwMode="auto">
              <a:xfrm flipV="1">
                <a:off x="288" y="2266"/>
                <a:ext cx="237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1" name="Text Box 74"/>
            <p:cNvSpPr txBox="1">
              <a:spLocks noChangeArrowheads="1"/>
            </p:cNvSpPr>
            <p:nvPr/>
          </p:nvSpPr>
          <p:spPr bwMode="auto">
            <a:xfrm>
              <a:off x="6757313" y="5997833"/>
              <a:ext cx="432000" cy="43200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6330533" y="5651388"/>
              <a:ext cx="45354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0" name="文本框 199"/>
          <p:cNvSpPr txBox="1"/>
          <p:nvPr/>
        </p:nvSpPr>
        <p:spPr>
          <a:xfrm>
            <a:off x="2411760" y="3939902"/>
            <a:ext cx="4661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答：答案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2846572" y="2323635"/>
            <a:ext cx="1922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2890759" y="3174013"/>
            <a:ext cx="3166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分子分母同时乘</a:t>
            </a:r>
            <a:r>
              <a:rPr lang="en-US" altLang="zh-CN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7248616" y="2407692"/>
            <a:ext cx="1787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分子分母同时乘</a:t>
            </a:r>
            <a:r>
              <a:rPr lang="en-US" altLang="zh-CN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9" name="Group 83"/>
          <p:cNvGrpSpPr/>
          <p:nvPr/>
        </p:nvGrpSpPr>
        <p:grpSpPr bwMode="auto">
          <a:xfrm>
            <a:off x="5031155" y="3897393"/>
            <a:ext cx="461963" cy="753667"/>
            <a:chOff x="280" y="1961"/>
            <a:chExt cx="388" cy="633"/>
          </a:xfrm>
        </p:grpSpPr>
        <p:sp>
          <p:nvSpPr>
            <p:cNvPr id="210" name="Text Box 74"/>
            <p:cNvSpPr txBox="1">
              <a:spLocks noChangeArrowheads="1"/>
            </p:cNvSpPr>
            <p:nvPr/>
          </p:nvSpPr>
          <p:spPr bwMode="auto">
            <a:xfrm>
              <a:off x="292" y="1961"/>
              <a:ext cx="37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smtClean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" name="Text Box 75"/>
            <p:cNvSpPr txBox="1">
              <a:spLocks noChangeArrowheads="1"/>
            </p:cNvSpPr>
            <p:nvPr/>
          </p:nvSpPr>
          <p:spPr bwMode="auto">
            <a:xfrm>
              <a:off x="280" y="2258"/>
              <a:ext cx="37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smtClean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60</a:t>
              </a:r>
              <a:endParaRPr lang="en-US" altLang="zh-CN" sz="2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3" name="Group 83"/>
          <p:cNvGrpSpPr/>
          <p:nvPr/>
        </p:nvGrpSpPr>
        <p:grpSpPr bwMode="auto">
          <a:xfrm>
            <a:off x="5691056" y="3872657"/>
            <a:ext cx="496491" cy="795340"/>
            <a:chOff x="269" y="1945"/>
            <a:chExt cx="417" cy="668"/>
          </a:xfrm>
        </p:grpSpPr>
        <p:sp>
          <p:nvSpPr>
            <p:cNvPr id="214" name="Text Box 74"/>
            <p:cNvSpPr txBox="1">
              <a:spLocks noChangeArrowheads="1"/>
            </p:cNvSpPr>
            <p:nvPr/>
          </p:nvSpPr>
          <p:spPr bwMode="auto">
            <a:xfrm>
              <a:off x="297" y="1945"/>
              <a:ext cx="38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smtClean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" name="Text Box 75"/>
            <p:cNvSpPr txBox="1">
              <a:spLocks noChangeArrowheads="1"/>
            </p:cNvSpPr>
            <p:nvPr/>
          </p:nvSpPr>
          <p:spPr bwMode="auto">
            <a:xfrm>
              <a:off x="269" y="2277"/>
              <a:ext cx="37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smtClean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en-US" altLang="zh-CN" sz="2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6" name="Line 76"/>
            <p:cNvSpPr>
              <a:spLocks noChangeShapeType="1"/>
            </p:cNvSpPr>
            <p:nvPr/>
          </p:nvSpPr>
          <p:spPr bwMode="auto">
            <a:xfrm flipV="1">
              <a:off x="297" y="2277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7" name="文本框 216"/>
          <p:cNvSpPr txBox="1"/>
          <p:nvPr/>
        </p:nvSpPr>
        <p:spPr>
          <a:xfrm>
            <a:off x="1425688" y="3041287"/>
            <a:ext cx="529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endParaRPr lang="en-US" altLang="zh-CN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1427134" y="3426313"/>
            <a:ext cx="625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en-US" altLang="zh-CN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5751074" y="2293244"/>
            <a:ext cx="388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5721607" y="2687732"/>
            <a:ext cx="846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endParaRPr lang="en-US" altLang="zh-CN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1" name="Group 83"/>
          <p:cNvGrpSpPr/>
          <p:nvPr/>
        </p:nvGrpSpPr>
        <p:grpSpPr bwMode="auto">
          <a:xfrm>
            <a:off x="3347864" y="273147"/>
            <a:ext cx="569524" cy="858443"/>
            <a:chOff x="297" y="1962"/>
            <a:chExt cx="292" cy="721"/>
          </a:xfrm>
        </p:grpSpPr>
        <p:sp>
          <p:nvSpPr>
            <p:cNvPr id="222" name="Text Box 74"/>
            <p:cNvSpPr txBox="1">
              <a:spLocks noChangeArrowheads="1"/>
            </p:cNvSpPr>
            <p:nvPr/>
          </p:nvSpPr>
          <p:spPr bwMode="auto">
            <a:xfrm>
              <a:off x="333" y="1962"/>
              <a:ext cx="21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3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188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4" name="Line 76"/>
            <p:cNvSpPr>
              <a:spLocks noChangeShapeType="1"/>
            </p:cNvSpPr>
            <p:nvPr/>
          </p:nvSpPr>
          <p:spPr bwMode="auto">
            <a:xfrm flipV="1">
              <a:off x="297" y="2320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5" name="Group 83"/>
          <p:cNvGrpSpPr/>
          <p:nvPr/>
        </p:nvGrpSpPr>
        <p:grpSpPr bwMode="auto">
          <a:xfrm>
            <a:off x="5364088" y="246504"/>
            <a:ext cx="569524" cy="857252"/>
            <a:chOff x="297" y="1963"/>
            <a:chExt cx="292" cy="720"/>
          </a:xfrm>
        </p:grpSpPr>
        <p:sp>
          <p:nvSpPr>
            <p:cNvPr id="226" name="Text Box 74"/>
            <p:cNvSpPr txBox="1">
              <a:spLocks noChangeArrowheads="1"/>
            </p:cNvSpPr>
            <p:nvPr/>
          </p:nvSpPr>
          <p:spPr bwMode="auto">
            <a:xfrm>
              <a:off x="318" y="1963"/>
              <a:ext cx="21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7" name="Text Box 75"/>
            <p:cNvSpPr txBox="1">
              <a:spLocks noChangeArrowheads="1"/>
            </p:cNvSpPr>
            <p:nvPr/>
          </p:nvSpPr>
          <p:spPr bwMode="auto">
            <a:xfrm>
              <a:off x="333" y="2244"/>
              <a:ext cx="188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8" name="Line 76"/>
            <p:cNvSpPr>
              <a:spLocks noChangeShapeType="1"/>
            </p:cNvSpPr>
            <p:nvPr/>
          </p:nvSpPr>
          <p:spPr bwMode="auto">
            <a:xfrm flipV="1">
              <a:off x="297" y="2344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863976" y="2211565"/>
            <a:ext cx="1681501" cy="884660"/>
            <a:chOff x="5900600" y="5346425"/>
            <a:chExt cx="2242001" cy="1179545"/>
          </a:xfrm>
        </p:grpSpPr>
        <p:grpSp>
          <p:nvGrpSpPr>
            <p:cNvPr id="231" name="Group 83"/>
            <p:cNvGrpSpPr/>
            <p:nvPr/>
          </p:nvGrpSpPr>
          <p:grpSpPr bwMode="auto">
            <a:xfrm>
              <a:off x="5900600" y="5388961"/>
              <a:ext cx="657351" cy="1137009"/>
              <a:chOff x="192" y="1958"/>
              <a:chExt cx="345" cy="695"/>
            </a:xfrm>
          </p:grpSpPr>
          <p:sp>
            <p:nvSpPr>
              <p:cNvPr id="243" name="Text Box 74"/>
              <p:cNvSpPr txBox="1">
                <a:spLocks noChangeArrowheads="1"/>
              </p:cNvSpPr>
              <p:nvPr/>
            </p:nvSpPr>
            <p:spPr bwMode="auto">
              <a:xfrm>
                <a:off x="232" y="1958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4" name="Text Box 75"/>
              <p:cNvSpPr txBox="1">
                <a:spLocks noChangeArrowheads="1"/>
              </p:cNvSpPr>
              <p:nvPr/>
            </p:nvSpPr>
            <p:spPr bwMode="auto">
              <a:xfrm>
                <a:off x="192" y="2277"/>
                <a:ext cx="345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5" name="Line 76"/>
              <p:cNvSpPr>
                <a:spLocks noChangeShapeType="1"/>
              </p:cNvSpPr>
              <p:nvPr/>
            </p:nvSpPr>
            <p:spPr bwMode="auto">
              <a:xfrm flipV="1">
                <a:off x="212" y="2300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32" name="Group 83"/>
            <p:cNvGrpSpPr/>
            <p:nvPr/>
          </p:nvGrpSpPr>
          <p:grpSpPr bwMode="auto">
            <a:xfrm>
              <a:off x="7485249" y="5346425"/>
              <a:ext cx="657352" cy="1137009"/>
              <a:chOff x="353" y="1932"/>
              <a:chExt cx="345" cy="695"/>
            </a:xfrm>
          </p:grpSpPr>
          <p:sp>
            <p:nvSpPr>
              <p:cNvPr id="240" name="Text Box 74"/>
              <p:cNvSpPr txBox="1">
                <a:spLocks noChangeArrowheads="1"/>
              </p:cNvSpPr>
              <p:nvPr/>
            </p:nvSpPr>
            <p:spPr bwMode="auto">
              <a:xfrm>
                <a:off x="385" y="1932"/>
                <a:ext cx="21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1" name="Text Box 75"/>
              <p:cNvSpPr txBox="1">
                <a:spLocks noChangeArrowheads="1"/>
              </p:cNvSpPr>
              <p:nvPr/>
            </p:nvSpPr>
            <p:spPr bwMode="auto">
              <a:xfrm>
                <a:off x="353" y="2251"/>
                <a:ext cx="345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2" name="Line 76"/>
              <p:cNvSpPr>
                <a:spLocks noChangeShapeType="1"/>
              </p:cNvSpPr>
              <p:nvPr/>
            </p:nvSpPr>
            <p:spPr bwMode="auto">
              <a:xfrm>
                <a:off x="368" y="2266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33" name="矩形 232"/>
            <p:cNvSpPr/>
            <p:nvPr/>
          </p:nvSpPr>
          <p:spPr>
            <a:xfrm>
              <a:off x="7098441" y="5649999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4" name="Group 83"/>
            <p:cNvGrpSpPr/>
            <p:nvPr/>
          </p:nvGrpSpPr>
          <p:grpSpPr bwMode="auto">
            <a:xfrm>
              <a:off x="6679820" y="5422595"/>
              <a:ext cx="468721" cy="1074841"/>
              <a:chOff x="288" y="1963"/>
              <a:chExt cx="246" cy="657"/>
            </a:xfrm>
          </p:grpSpPr>
          <p:sp>
            <p:nvSpPr>
              <p:cNvPr id="237" name="Text Box 74"/>
              <p:cNvSpPr txBox="1">
                <a:spLocks noChangeArrowheads="1"/>
              </p:cNvSpPr>
              <p:nvPr/>
            </p:nvSpPr>
            <p:spPr bwMode="auto">
              <a:xfrm>
                <a:off x="307" y="1963"/>
                <a:ext cx="227" cy="264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8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9" name="Line 76"/>
              <p:cNvSpPr>
                <a:spLocks noChangeShapeType="1"/>
              </p:cNvSpPr>
              <p:nvPr/>
            </p:nvSpPr>
            <p:spPr bwMode="auto">
              <a:xfrm flipV="1">
                <a:off x="288" y="2266"/>
                <a:ext cx="24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35" name="Text Box 74"/>
            <p:cNvSpPr txBox="1">
              <a:spLocks noChangeArrowheads="1"/>
            </p:cNvSpPr>
            <p:nvPr/>
          </p:nvSpPr>
          <p:spPr bwMode="auto">
            <a:xfrm>
              <a:off x="6716173" y="5997832"/>
              <a:ext cx="432000" cy="431999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" name="矩形 235"/>
            <p:cNvSpPr/>
            <p:nvPr/>
          </p:nvSpPr>
          <p:spPr>
            <a:xfrm>
              <a:off x="6330533" y="5651388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257990" y="3046132"/>
            <a:ext cx="2694709" cy="965778"/>
            <a:chOff x="5063404" y="5346425"/>
            <a:chExt cx="3592945" cy="1287703"/>
          </a:xfrm>
        </p:grpSpPr>
        <p:sp>
          <p:nvSpPr>
            <p:cNvPr id="247" name="MH_SubTitle_4"/>
            <p:cNvSpPr txBox="1"/>
            <p:nvPr/>
          </p:nvSpPr>
          <p:spPr>
            <a:xfrm>
              <a:off x="5063404" y="5398778"/>
              <a:ext cx="3592945" cy="123535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/>
            <a:p>
              <a:pPr>
                <a:lnSpc>
                  <a:spcPct val="150000"/>
                </a:lnSpc>
                <a:defRPr/>
              </a:pPr>
              <a:endParaRPr lang="zh-CN" altLang="en-US" sz="2400" b="1" dirty="0">
                <a:solidFill>
                  <a:srgbClr val="4F81B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8" name="Group 83"/>
            <p:cNvGrpSpPr/>
            <p:nvPr/>
          </p:nvGrpSpPr>
          <p:grpSpPr bwMode="auto">
            <a:xfrm>
              <a:off x="5889168" y="5398778"/>
              <a:ext cx="977452" cy="1127193"/>
              <a:chOff x="186" y="1964"/>
              <a:chExt cx="513" cy="689"/>
            </a:xfrm>
          </p:grpSpPr>
          <p:sp>
            <p:nvSpPr>
              <p:cNvPr id="260" name="Text Box 74"/>
              <p:cNvSpPr txBox="1">
                <a:spLocks noChangeArrowheads="1"/>
              </p:cNvSpPr>
              <p:nvPr/>
            </p:nvSpPr>
            <p:spPr bwMode="auto">
              <a:xfrm>
                <a:off x="186" y="1964"/>
                <a:ext cx="513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1" name="Text Box 75"/>
              <p:cNvSpPr txBox="1">
                <a:spLocks noChangeArrowheads="1"/>
              </p:cNvSpPr>
              <p:nvPr/>
            </p:nvSpPr>
            <p:spPr bwMode="auto">
              <a:xfrm>
                <a:off x="192" y="2277"/>
                <a:ext cx="345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2" name="Line 76"/>
              <p:cNvSpPr>
                <a:spLocks noChangeShapeType="1"/>
              </p:cNvSpPr>
              <p:nvPr/>
            </p:nvSpPr>
            <p:spPr bwMode="auto">
              <a:xfrm flipV="1">
                <a:off x="212" y="2300"/>
                <a:ext cx="22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9" name="Group 83"/>
            <p:cNvGrpSpPr/>
            <p:nvPr/>
          </p:nvGrpSpPr>
          <p:grpSpPr bwMode="auto">
            <a:xfrm>
              <a:off x="7429993" y="5346425"/>
              <a:ext cx="712607" cy="1137009"/>
              <a:chOff x="324" y="1932"/>
              <a:chExt cx="374" cy="695"/>
            </a:xfrm>
          </p:grpSpPr>
          <p:sp>
            <p:nvSpPr>
              <p:cNvPr id="257" name="Text Box 74"/>
              <p:cNvSpPr txBox="1">
                <a:spLocks noChangeArrowheads="1"/>
              </p:cNvSpPr>
              <p:nvPr/>
            </p:nvSpPr>
            <p:spPr bwMode="auto">
              <a:xfrm>
                <a:off x="324" y="1932"/>
                <a:ext cx="346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8" name="Text Box 75"/>
              <p:cNvSpPr txBox="1">
                <a:spLocks noChangeArrowheads="1"/>
              </p:cNvSpPr>
              <p:nvPr/>
            </p:nvSpPr>
            <p:spPr bwMode="auto">
              <a:xfrm>
                <a:off x="353" y="2251"/>
                <a:ext cx="345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9" name="Line 76"/>
              <p:cNvSpPr>
                <a:spLocks noChangeShapeType="1"/>
              </p:cNvSpPr>
              <p:nvPr/>
            </p:nvSpPr>
            <p:spPr bwMode="auto">
              <a:xfrm>
                <a:off x="368" y="2266"/>
                <a:ext cx="22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0" name="矩形 249"/>
            <p:cNvSpPr/>
            <p:nvPr/>
          </p:nvSpPr>
          <p:spPr>
            <a:xfrm>
              <a:off x="7098441" y="5649999"/>
              <a:ext cx="45354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51" name="Group 83"/>
            <p:cNvGrpSpPr/>
            <p:nvPr/>
          </p:nvGrpSpPr>
          <p:grpSpPr bwMode="auto">
            <a:xfrm>
              <a:off x="6679820" y="5494579"/>
              <a:ext cx="487775" cy="1002858"/>
              <a:chOff x="288" y="2007"/>
              <a:chExt cx="256" cy="613"/>
            </a:xfrm>
          </p:grpSpPr>
          <p:sp>
            <p:nvSpPr>
              <p:cNvPr id="254" name="Text Box 74"/>
              <p:cNvSpPr txBox="1">
                <a:spLocks noChangeArrowheads="1"/>
              </p:cNvSpPr>
              <p:nvPr/>
            </p:nvSpPr>
            <p:spPr bwMode="auto">
              <a:xfrm>
                <a:off x="317" y="2007"/>
                <a:ext cx="227" cy="264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Text Box 75"/>
              <p:cNvSpPr txBox="1">
                <a:spLocks noChangeArrowheads="1"/>
              </p:cNvSpPr>
              <p:nvPr/>
            </p:nvSpPr>
            <p:spPr bwMode="auto">
              <a:xfrm>
                <a:off x="318" y="2244"/>
                <a:ext cx="129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Line 76"/>
              <p:cNvSpPr>
                <a:spLocks noChangeShapeType="1"/>
              </p:cNvSpPr>
              <p:nvPr/>
            </p:nvSpPr>
            <p:spPr bwMode="auto">
              <a:xfrm flipV="1">
                <a:off x="288" y="2266"/>
                <a:ext cx="24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2" name="Text Box 74"/>
            <p:cNvSpPr txBox="1">
              <a:spLocks noChangeArrowheads="1"/>
            </p:cNvSpPr>
            <p:nvPr/>
          </p:nvSpPr>
          <p:spPr bwMode="auto">
            <a:xfrm>
              <a:off x="6686959" y="5989338"/>
              <a:ext cx="480000" cy="43200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3" name="矩形 252"/>
            <p:cNvSpPr/>
            <p:nvPr/>
          </p:nvSpPr>
          <p:spPr>
            <a:xfrm>
              <a:off x="6330533" y="5651387"/>
              <a:ext cx="45354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2" name="TextBox 31"/>
          <p:cNvSpPr txBox="1"/>
          <p:nvPr/>
        </p:nvSpPr>
        <p:spPr>
          <a:xfrm flipH="1">
            <a:off x="1060942" y="987574"/>
            <a:ext cx="156684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EE0076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E0076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3" name="TextBox 31"/>
          <p:cNvSpPr txBox="1"/>
          <p:nvPr/>
        </p:nvSpPr>
        <p:spPr>
          <a:xfrm flipH="1">
            <a:off x="5076056" y="1059582"/>
            <a:ext cx="143541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 smtClean="0">
                <a:solidFill>
                  <a:srgbClr val="EE0076"/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方法二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E0076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4" name="KSO_Shape"/>
          <p:cNvSpPr/>
          <p:nvPr/>
        </p:nvSpPr>
        <p:spPr>
          <a:xfrm flipV="1">
            <a:off x="2430119" y="2479448"/>
            <a:ext cx="650286" cy="298663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5" name="KSO_Shape"/>
          <p:cNvSpPr/>
          <p:nvPr/>
        </p:nvSpPr>
        <p:spPr>
          <a:xfrm flipV="1">
            <a:off x="2452966" y="3307860"/>
            <a:ext cx="650286" cy="298663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6" name="KSO_Shape"/>
          <p:cNvSpPr/>
          <p:nvPr/>
        </p:nvSpPr>
        <p:spPr>
          <a:xfrm flipV="1">
            <a:off x="6755625" y="2536429"/>
            <a:ext cx="650286" cy="298663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4" name="图片 1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41587" y="1220668"/>
            <a:ext cx="2694709" cy="1110561"/>
            <a:chOff x="4541587" y="1220668"/>
            <a:chExt cx="2694709" cy="1110561"/>
          </a:xfrm>
        </p:grpSpPr>
        <p:grpSp>
          <p:nvGrpSpPr>
            <p:cNvPr id="263" name="组合 262"/>
            <p:cNvGrpSpPr/>
            <p:nvPr/>
          </p:nvGrpSpPr>
          <p:grpSpPr>
            <a:xfrm>
              <a:off x="4541587" y="1220668"/>
              <a:ext cx="2694709" cy="1110561"/>
              <a:chOff x="4996873" y="5033771"/>
              <a:chExt cx="3592945" cy="1480747"/>
            </a:xfrm>
          </p:grpSpPr>
          <p:sp>
            <p:nvSpPr>
              <p:cNvPr id="264" name="MH_SubTitle_4"/>
              <p:cNvSpPr txBox="1"/>
              <p:nvPr/>
            </p:nvSpPr>
            <p:spPr>
              <a:xfrm>
                <a:off x="4996873" y="5033771"/>
                <a:ext cx="3592945" cy="1235351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2400" b="1" dirty="0">
                  <a:solidFill>
                    <a:srgbClr val="4F81B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5" name="Group 83"/>
              <p:cNvGrpSpPr/>
              <p:nvPr/>
            </p:nvGrpSpPr>
            <p:grpSpPr bwMode="auto">
              <a:xfrm>
                <a:off x="5938707" y="5388961"/>
                <a:ext cx="476342" cy="1125557"/>
                <a:chOff x="212" y="1958"/>
                <a:chExt cx="250" cy="688"/>
              </a:xfrm>
            </p:grpSpPr>
            <p:sp>
              <p:nvSpPr>
                <p:cNvPr id="277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32" y="1958"/>
                  <a:ext cx="214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8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225" y="2270"/>
                  <a:ext cx="237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9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12" y="2300"/>
                  <a:ext cx="226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66" name="Group 83"/>
              <p:cNvGrpSpPr/>
              <p:nvPr/>
            </p:nvGrpSpPr>
            <p:grpSpPr bwMode="auto">
              <a:xfrm>
                <a:off x="7513830" y="5346425"/>
                <a:ext cx="476343" cy="1123921"/>
                <a:chOff x="368" y="1932"/>
                <a:chExt cx="250" cy="687"/>
              </a:xfrm>
            </p:grpSpPr>
            <p:sp>
              <p:nvSpPr>
                <p:cNvPr id="274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385" y="1932"/>
                  <a:ext cx="214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5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81" y="2243"/>
                  <a:ext cx="237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6" name="Line 76"/>
                <p:cNvSpPr>
                  <a:spLocks noChangeShapeType="1"/>
                </p:cNvSpPr>
                <p:nvPr/>
              </p:nvSpPr>
              <p:spPr bwMode="auto">
                <a:xfrm>
                  <a:off x="368" y="2266"/>
                  <a:ext cx="223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67" name="矩形 266"/>
              <p:cNvSpPr/>
              <p:nvPr/>
            </p:nvSpPr>
            <p:spPr>
              <a:xfrm>
                <a:off x="7098441" y="5649999"/>
                <a:ext cx="453544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8" name="Group 83"/>
              <p:cNvGrpSpPr/>
              <p:nvPr/>
            </p:nvGrpSpPr>
            <p:grpSpPr bwMode="auto">
              <a:xfrm>
                <a:off x="6679820" y="5882308"/>
                <a:ext cx="466815" cy="615130"/>
                <a:chOff x="288" y="2244"/>
                <a:chExt cx="245" cy="376"/>
              </a:xfrm>
            </p:grpSpPr>
            <p:sp>
              <p:nvSpPr>
                <p:cNvPr id="272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18" y="2244"/>
                  <a:ext cx="129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3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88" y="2266"/>
                  <a:ext cx="245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70" name="矩形 269"/>
              <p:cNvSpPr/>
              <p:nvPr/>
            </p:nvSpPr>
            <p:spPr>
              <a:xfrm>
                <a:off x="6330533" y="5651388"/>
                <a:ext cx="453544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2" name="Text Box 74"/>
            <p:cNvSpPr txBox="1">
              <a:spLocks noChangeArrowheads="1"/>
            </p:cNvSpPr>
            <p:nvPr/>
          </p:nvSpPr>
          <p:spPr bwMode="auto">
            <a:xfrm>
              <a:off x="5831787" y="1527745"/>
              <a:ext cx="324389" cy="32392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6" name="Text Box 74"/>
            <p:cNvSpPr txBox="1">
              <a:spLocks noChangeArrowheads="1"/>
            </p:cNvSpPr>
            <p:nvPr/>
          </p:nvSpPr>
          <p:spPr bwMode="auto">
            <a:xfrm>
              <a:off x="5829519" y="1921477"/>
              <a:ext cx="324389" cy="32392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79334" y="2277731"/>
            <a:ext cx="2694708" cy="926515"/>
            <a:chOff x="4479334" y="2277731"/>
            <a:chExt cx="2694708" cy="926515"/>
          </a:xfrm>
        </p:grpSpPr>
        <p:grpSp>
          <p:nvGrpSpPr>
            <p:cNvPr id="280" name="组合 279"/>
            <p:cNvGrpSpPr/>
            <p:nvPr/>
          </p:nvGrpSpPr>
          <p:grpSpPr>
            <a:xfrm>
              <a:off x="4479334" y="2277731"/>
              <a:ext cx="2694708" cy="926515"/>
              <a:chOff x="4948354" y="5333078"/>
              <a:chExt cx="3592945" cy="1235351"/>
            </a:xfrm>
          </p:grpSpPr>
          <p:sp>
            <p:nvSpPr>
              <p:cNvPr id="281" name="MH_SubTitle_4"/>
              <p:cNvSpPr txBox="1"/>
              <p:nvPr/>
            </p:nvSpPr>
            <p:spPr>
              <a:xfrm>
                <a:off x="4948354" y="5333078"/>
                <a:ext cx="3592945" cy="1235351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2400" b="1" dirty="0">
                  <a:solidFill>
                    <a:srgbClr val="4F81B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82" name="Group 83"/>
              <p:cNvGrpSpPr/>
              <p:nvPr/>
            </p:nvGrpSpPr>
            <p:grpSpPr bwMode="auto">
              <a:xfrm>
                <a:off x="5887262" y="5388962"/>
                <a:ext cx="657351" cy="1148461"/>
                <a:chOff x="185" y="1958"/>
                <a:chExt cx="345" cy="702"/>
              </a:xfrm>
            </p:grpSpPr>
            <p:sp>
              <p:nvSpPr>
                <p:cNvPr id="294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32" y="1958"/>
                  <a:ext cx="214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5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185" y="2284"/>
                  <a:ext cx="345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12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6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12" y="2300"/>
                  <a:ext cx="226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83" name="Group 83"/>
              <p:cNvGrpSpPr/>
              <p:nvPr/>
            </p:nvGrpSpPr>
            <p:grpSpPr bwMode="auto">
              <a:xfrm>
                <a:off x="7450953" y="5346426"/>
                <a:ext cx="657352" cy="1143553"/>
                <a:chOff x="335" y="1932"/>
                <a:chExt cx="345" cy="699"/>
              </a:xfrm>
            </p:grpSpPr>
            <p:sp>
              <p:nvSpPr>
                <p:cNvPr id="291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385" y="1932"/>
                  <a:ext cx="214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2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35" y="2255"/>
                  <a:ext cx="345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3" name="Line 76"/>
                <p:cNvSpPr>
                  <a:spLocks noChangeShapeType="1"/>
                </p:cNvSpPr>
                <p:nvPr/>
              </p:nvSpPr>
              <p:spPr bwMode="auto">
                <a:xfrm>
                  <a:off x="368" y="2266"/>
                  <a:ext cx="223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84" name="矩形 283"/>
              <p:cNvSpPr/>
              <p:nvPr/>
            </p:nvSpPr>
            <p:spPr>
              <a:xfrm>
                <a:off x="7098441" y="5649998"/>
                <a:ext cx="453544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85" name="Group 83"/>
              <p:cNvGrpSpPr/>
              <p:nvPr/>
            </p:nvGrpSpPr>
            <p:grpSpPr bwMode="auto">
              <a:xfrm>
                <a:off x="6679820" y="5882308"/>
                <a:ext cx="449667" cy="615130"/>
                <a:chOff x="288" y="2244"/>
                <a:chExt cx="236" cy="376"/>
              </a:xfrm>
            </p:grpSpPr>
            <p:sp>
              <p:nvSpPr>
                <p:cNvPr id="289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18" y="2244"/>
                  <a:ext cx="129" cy="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0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88" y="2263"/>
                  <a:ext cx="236" cy="3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87" name="矩形 286"/>
              <p:cNvSpPr/>
              <p:nvPr/>
            </p:nvSpPr>
            <p:spPr>
              <a:xfrm>
                <a:off x="6330533" y="5651388"/>
                <a:ext cx="453544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7" name="Text Box 74"/>
            <p:cNvSpPr txBox="1">
              <a:spLocks noChangeArrowheads="1"/>
            </p:cNvSpPr>
            <p:nvPr/>
          </p:nvSpPr>
          <p:spPr bwMode="auto">
            <a:xfrm>
              <a:off x="5771417" y="2341238"/>
              <a:ext cx="324389" cy="32392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8" name="Text Box 74"/>
            <p:cNvSpPr txBox="1">
              <a:spLocks noChangeArrowheads="1"/>
            </p:cNvSpPr>
            <p:nvPr/>
          </p:nvSpPr>
          <p:spPr bwMode="auto">
            <a:xfrm>
              <a:off x="5784363" y="2761472"/>
              <a:ext cx="324389" cy="32392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/>
      <p:bldP spid="204" grpId="0"/>
      <p:bldP spid="205" grpId="0"/>
      <p:bldP spid="207" grpId="0"/>
      <p:bldP spid="217" grpId="0"/>
      <p:bldP spid="218" grpId="0"/>
      <p:bldP spid="219" grpId="0"/>
      <p:bldP spid="220" grpId="0"/>
      <p:bldP spid="322" grpId="0"/>
      <p:bldP spid="323" grpId="0"/>
      <p:bldP spid="324" grpId="0" animBg="1"/>
      <p:bldP spid="325" grpId="0" animBg="1"/>
      <p:bldP spid="3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187624" y="3003798"/>
            <a:ext cx="669148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个数（或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个数）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公有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的倍数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叫做它们的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公倍数。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187624" y="1995686"/>
            <a:ext cx="667319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异分母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分数化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分数，这个相同的分母叫做它们的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公分母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763688" y="3147814"/>
            <a:ext cx="5472608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通分前后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，分数的大小不变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哦！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456236" y="2067694"/>
            <a:ext cx="61401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把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异分母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分数化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成和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原来分数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相等的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同分母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分数叫做</a:t>
            </a:r>
            <a:r>
              <a:rPr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通分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。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74796" y="1635646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2713422" y="483518"/>
            <a:ext cx="4090826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涂一涂，比一比。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2555776" y="2931790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19"/>
          <p:cNvSpPr>
            <a:spLocks noChangeArrowheads="1"/>
          </p:cNvSpPr>
          <p:nvPr/>
        </p:nvSpPr>
        <p:spPr bwMode="auto">
          <a:xfrm>
            <a:off x="2622083" y="2975287"/>
            <a:ext cx="355997" cy="354806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pic>
        <p:nvPicPr>
          <p:cNvPr id="78" name="Picture 17" descr="3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399" y="1347614"/>
            <a:ext cx="2830115" cy="135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椭圆 19"/>
          <p:cNvSpPr>
            <a:spLocks noChangeArrowheads="1"/>
          </p:cNvSpPr>
          <p:nvPr/>
        </p:nvSpPr>
        <p:spPr bwMode="auto">
          <a:xfrm>
            <a:off x="6705640" y="2891259"/>
            <a:ext cx="355997" cy="354711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80" name="饼形 79"/>
          <p:cNvSpPr/>
          <p:nvPr/>
        </p:nvSpPr>
        <p:spPr bwMode="auto">
          <a:xfrm rot="21439069">
            <a:off x="6909315" y="1465944"/>
            <a:ext cx="1135856" cy="1123950"/>
          </a:xfrm>
          <a:prstGeom prst="pie">
            <a:avLst>
              <a:gd name="adj1" fmla="val 138554"/>
              <a:gd name="adj2" fmla="val 18197476"/>
            </a:avLst>
          </a:prstGeom>
          <a:solidFill>
            <a:srgbClr val="FFC000">
              <a:alpha val="44000"/>
            </a:srgbClr>
          </a:solidFill>
          <a:ln>
            <a:noFill/>
          </a:ln>
        </p:spPr>
        <p:txBody>
          <a:bodyPr anchor="ctr"/>
          <a:lstStyle/>
          <a:p>
            <a:pPr>
              <a:spcBef>
                <a:spcPct val="0"/>
              </a:spcBef>
            </a:pPr>
            <a:endParaRPr lang="zh-CN" altLang="en-US" sz="1500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81" name="椭圆 80"/>
          <p:cNvSpPr>
            <a:spLocks noChangeArrowheads="1"/>
          </p:cNvSpPr>
          <p:nvPr/>
        </p:nvSpPr>
        <p:spPr bwMode="auto">
          <a:xfrm>
            <a:off x="5391276" y="1474817"/>
            <a:ext cx="1132284" cy="113109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grpSp>
        <p:nvGrpSpPr>
          <p:cNvPr id="82" name="Group 25"/>
          <p:cNvGrpSpPr/>
          <p:nvPr/>
        </p:nvGrpSpPr>
        <p:grpSpPr bwMode="auto">
          <a:xfrm>
            <a:off x="1710659" y="2774882"/>
            <a:ext cx="419100" cy="784622"/>
            <a:chOff x="5108" y="2469"/>
            <a:chExt cx="351" cy="659"/>
          </a:xfrm>
        </p:grpSpPr>
        <p:sp>
          <p:nvSpPr>
            <p:cNvPr id="83" name="Text Box 26"/>
            <p:cNvSpPr txBox="1">
              <a:spLocks noChangeArrowheads="1"/>
            </p:cNvSpPr>
            <p:nvPr/>
          </p:nvSpPr>
          <p:spPr bwMode="auto">
            <a:xfrm>
              <a:off x="5152" y="2469"/>
              <a:ext cx="26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dirty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/>
            </a:p>
          </p:txBody>
        </p:sp>
      </p:grpSp>
      <p:grpSp>
        <p:nvGrpSpPr>
          <p:cNvPr id="86" name="Group 25"/>
          <p:cNvGrpSpPr/>
          <p:nvPr/>
        </p:nvGrpSpPr>
        <p:grpSpPr bwMode="auto">
          <a:xfrm>
            <a:off x="3569400" y="2762416"/>
            <a:ext cx="419100" cy="784622"/>
            <a:chOff x="5108" y="2469"/>
            <a:chExt cx="351" cy="659"/>
          </a:xfrm>
        </p:grpSpPr>
        <p:sp>
          <p:nvSpPr>
            <p:cNvPr id="87" name="Text Box 26"/>
            <p:cNvSpPr txBox="1">
              <a:spLocks noChangeArrowheads="1"/>
            </p:cNvSpPr>
            <p:nvPr/>
          </p:nvSpPr>
          <p:spPr bwMode="auto">
            <a:xfrm>
              <a:off x="5152" y="2469"/>
              <a:ext cx="26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dirty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/>
            </a:p>
          </p:txBody>
        </p:sp>
      </p:grpSp>
      <p:sp>
        <p:nvSpPr>
          <p:cNvPr id="90" name="Text Box 45"/>
          <p:cNvSpPr txBox="1">
            <a:spLocks noChangeArrowheads="1"/>
          </p:cNvSpPr>
          <p:nvPr/>
        </p:nvSpPr>
        <p:spPr bwMode="auto">
          <a:xfrm>
            <a:off x="6660232" y="2859782"/>
            <a:ext cx="323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Group 25"/>
          <p:cNvGrpSpPr/>
          <p:nvPr/>
        </p:nvGrpSpPr>
        <p:grpSpPr bwMode="auto">
          <a:xfrm>
            <a:off x="5870351" y="2716340"/>
            <a:ext cx="419100" cy="820340"/>
            <a:chOff x="5108" y="2439"/>
            <a:chExt cx="351" cy="689"/>
          </a:xfrm>
        </p:grpSpPr>
        <p:sp>
          <p:nvSpPr>
            <p:cNvPr id="92" name="Text Box 26"/>
            <p:cNvSpPr txBox="1">
              <a:spLocks noChangeArrowheads="1"/>
            </p:cNvSpPr>
            <p:nvPr/>
          </p:nvSpPr>
          <p:spPr bwMode="auto">
            <a:xfrm>
              <a:off x="5152" y="2439"/>
              <a:ext cx="26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dirty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Line 28"/>
            <p:cNvSpPr>
              <a:spLocks noChangeShapeType="1"/>
            </p:cNvSpPr>
            <p:nvPr/>
          </p:nvSpPr>
          <p:spPr bwMode="auto">
            <a:xfrm>
              <a:off x="5158" y="2761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/>
            </a:p>
          </p:txBody>
        </p:sp>
      </p:grpSp>
      <p:grpSp>
        <p:nvGrpSpPr>
          <p:cNvPr id="95" name="Group 25"/>
          <p:cNvGrpSpPr/>
          <p:nvPr/>
        </p:nvGrpSpPr>
        <p:grpSpPr bwMode="auto">
          <a:xfrm>
            <a:off x="7436739" y="2715766"/>
            <a:ext cx="419100" cy="802482"/>
            <a:chOff x="5108" y="2454"/>
            <a:chExt cx="351" cy="674"/>
          </a:xfrm>
        </p:grpSpPr>
        <p:sp>
          <p:nvSpPr>
            <p:cNvPr id="96" name="Text Box 26"/>
            <p:cNvSpPr txBox="1">
              <a:spLocks noChangeArrowheads="1"/>
            </p:cNvSpPr>
            <p:nvPr/>
          </p:nvSpPr>
          <p:spPr bwMode="auto">
            <a:xfrm>
              <a:off x="5181" y="2454"/>
              <a:ext cx="26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dirty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/>
            </a:p>
          </p:txBody>
        </p:sp>
      </p:grpSp>
      <p:sp>
        <p:nvSpPr>
          <p:cNvPr id="99" name="矩形 98"/>
          <p:cNvSpPr>
            <a:spLocks noChangeArrowheads="1"/>
          </p:cNvSpPr>
          <p:nvPr/>
        </p:nvSpPr>
        <p:spPr bwMode="auto">
          <a:xfrm>
            <a:off x="1043608" y="1662158"/>
            <a:ext cx="323850" cy="102512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>
            <a:off x="1367458" y="1662158"/>
            <a:ext cx="323850" cy="102512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3068862" y="1662158"/>
            <a:ext cx="323850" cy="1025129"/>
          </a:xfrm>
          <a:prstGeom prst="rect">
            <a:avLst/>
          </a:prstGeom>
          <a:solidFill>
            <a:srgbClr val="00B050"/>
          </a:solidFill>
          <a:ln w="19050" cap="rnd" algn="ctr">
            <a:solidFill>
              <a:srgbClr val="000000"/>
            </a:solidFill>
            <a:prstDash val="sysDot"/>
            <a:rou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02" name="矩形 101"/>
          <p:cNvSpPr>
            <a:spLocks noChangeArrowheads="1"/>
          </p:cNvSpPr>
          <p:nvPr/>
        </p:nvSpPr>
        <p:spPr bwMode="auto">
          <a:xfrm>
            <a:off x="3395093" y="1662158"/>
            <a:ext cx="323850" cy="1025129"/>
          </a:xfrm>
          <a:prstGeom prst="rect">
            <a:avLst/>
          </a:prstGeom>
          <a:solidFill>
            <a:srgbClr val="00B050"/>
          </a:solidFill>
          <a:ln w="19050" cap="rnd" algn="ctr">
            <a:solidFill>
              <a:srgbClr val="000000"/>
            </a:solidFill>
            <a:prstDash val="sysDot"/>
            <a:round/>
          </a:ln>
        </p:spPr>
        <p:txBody>
          <a:bodyPr anchor="ctr"/>
          <a:lstStyle/>
          <a:p>
            <a:pPr>
              <a:spcBef>
                <a:spcPct val="0"/>
              </a:spcBef>
            </a:pPr>
            <a:endParaRPr lang="zh-CN" altLang="en-US" sz="1500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3716562" y="1662158"/>
            <a:ext cx="323850" cy="1025129"/>
          </a:xfrm>
          <a:prstGeom prst="rect">
            <a:avLst/>
          </a:prstGeom>
          <a:solidFill>
            <a:srgbClr val="00B050"/>
          </a:solidFill>
          <a:ln w="19050" cap="rnd" algn="ctr">
            <a:solidFill>
              <a:srgbClr val="000000"/>
            </a:solidFill>
            <a:prstDash val="sysDot"/>
            <a:round/>
          </a:ln>
        </p:spPr>
        <p:txBody>
          <a:bodyPr anchor="ctr"/>
          <a:lstStyle/>
          <a:p>
            <a:pPr>
              <a:spcBef>
                <a:spcPct val="0"/>
              </a:spcBef>
            </a:pPr>
            <a:endParaRPr lang="zh-CN" altLang="en-US" sz="1500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grpSp>
        <p:nvGrpSpPr>
          <p:cNvPr id="104" name="组合 5"/>
          <p:cNvGrpSpPr/>
          <p:nvPr/>
        </p:nvGrpSpPr>
        <p:grpSpPr bwMode="auto">
          <a:xfrm>
            <a:off x="1043608" y="1662159"/>
            <a:ext cx="1620441" cy="1026319"/>
            <a:chOff x="1691680" y="3933056"/>
            <a:chExt cx="2160240" cy="1368152"/>
          </a:xfrm>
        </p:grpSpPr>
        <p:sp>
          <p:nvSpPr>
            <p:cNvPr id="105" name="矩形 3"/>
            <p:cNvSpPr>
              <a:spLocks noChangeArrowheads="1"/>
            </p:cNvSpPr>
            <p:nvPr/>
          </p:nvSpPr>
          <p:spPr bwMode="auto">
            <a:xfrm>
              <a:off x="1691680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  <p:sp>
          <p:nvSpPr>
            <p:cNvPr id="106" name="矩形 19"/>
            <p:cNvSpPr>
              <a:spLocks noChangeArrowheads="1"/>
            </p:cNvSpPr>
            <p:nvPr/>
          </p:nvSpPr>
          <p:spPr bwMode="auto">
            <a:xfrm>
              <a:off x="2123728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  <p:sp>
          <p:nvSpPr>
            <p:cNvPr id="107" name="矩形 20"/>
            <p:cNvSpPr>
              <a:spLocks noChangeArrowheads="1"/>
            </p:cNvSpPr>
            <p:nvPr/>
          </p:nvSpPr>
          <p:spPr bwMode="auto">
            <a:xfrm>
              <a:off x="2555776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  <p:sp>
          <p:nvSpPr>
            <p:cNvPr id="108" name="矩形 21"/>
            <p:cNvSpPr>
              <a:spLocks noChangeArrowheads="1"/>
            </p:cNvSpPr>
            <p:nvPr/>
          </p:nvSpPr>
          <p:spPr bwMode="auto">
            <a:xfrm>
              <a:off x="2987824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  <p:sp>
          <p:nvSpPr>
            <p:cNvPr id="109" name="矩形 22"/>
            <p:cNvSpPr>
              <a:spLocks noChangeArrowheads="1"/>
            </p:cNvSpPr>
            <p:nvPr/>
          </p:nvSpPr>
          <p:spPr bwMode="auto">
            <a:xfrm>
              <a:off x="3419872" y="3933056"/>
              <a:ext cx="432048" cy="1368152"/>
            </a:xfrm>
            <a:prstGeom prst="rect">
              <a:avLst/>
            </a:prstGeom>
            <a:noFill/>
            <a:ln w="19050" cap="rnd" algn="ctr">
              <a:solidFill>
                <a:srgbClr val="3399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500">
                <a:solidFill>
                  <a:schemeClr val="tx1"/>
                </a:solidFill>
                <a:latin typeface="楷体_GB2312" panose="02010600030101010101" pitchFamily="49" charset="-122"/>
              </a:endParaRPr>
            </a:p>
          </p:txBody>
        </p:sp>
      </p:grpSp>
      <p:sp>
        <p:nvSpPr>
          <p:cNvPr id="110" name="矩形 25"/>
          <p:cNvSpPr>
            <a:spLocks noChangeArrowheads="1"/>
          </p:cNvSpPr>
          <p:nvPr/>
        </p:nvSpPr>
        <p:spPr bwMode="auto">
          <a:xfrm>
            <a:off x="3068862" y="1662159"/>
            <a:ext cx="323850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1" name="矩形 26"/>
          <p:cNvSpPr>
            <a:spLocks noChangeArrowheads="1"/>
          </p:cNvSpPr>
          <p:nvPr/>
        </p:nvSpPr>
        <p:spPr bwMode="auto">
          <a:xfrm>
            <a:off x="3392712" y="1662159"/>
            <a:ext cx="323850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2" name="矩形 27"/>
          <p:cNvSpPr>
            <a:spLocks noChangeArrowheads="1"/>
          </p:cNvSpPr>
          <p:nvPr/>
        </p:nvSpPr>
        <p:spPr bwMode="auto">
          <a:xfrm>
            <a:off x="3716562" y="1662159"/>
            <a:ext cx="325041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3" name="矩形 28"/>
          <p:cNvSpPr>
            <a:spLocks noChangeArrowheads="1"/>
          </p:cNvSpPr>
          <p:nvPr/>
        </p:nvSpPr>
        <p:spPr bwMode="auto">
          <a:xfrm>
            <a:off x="4041603" y="1662159"/>
            <a:ext cx="323850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4" name="矩形 29"/>
          <p:cNvSpPr>
            <a:spLocks noChangeArrowheads="1"/>
          </p:cNvSpPr>
          <p:nvPr/>
        </p:nvSpPr>
        <p:spPr bwMode="auto">
          <a:xfrm>
            <a:off x="1043608" y="1662159"/>
            <a:ext cx="1619250" cy="1026319"/>
          </a:xfrm>
          <a:prstGeom prst="rect">
            <a:avLst/>
          </a:prstGeom>
          <a:noFill/>
          <a:ln w="19050" algn="ctr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5" name="矩形 29"/>
          <p:cNvSpPr>
            <a:spLocks noChangeArrowheads="1"/>
          </p:cNvSpPr>
          <p:nvPr/>
        </p:nvSpPr>
        <p:spPr bwMode="auto">
          <a:xfrm>
            <a:off x="3068862" y="1662159"/>
            <a:ext cx="1619250" cy="1026319"/>
          </a:xfrm>
          <a:prstGeom prst="rect">
            <a:avLst/>
          </a:prstGeom>
          <a:noFill/>
          <a:ln w="19050" algn="ctr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16" name="矩形 28"/>
          <p:cNvSpPr>
            <a:spLocks noChangeArrowheads="1"/>
          </p:cNvSpPr>
          <p:nvPr/>
        </p:nvSpPr>
        <p:spPr bwMode="auto">
          <a:xfrm>
            <a:off x="4364262" y="1662159"/>
            <a:ext cx="323850" cy="1026319"/>
          </a:xfrm>
          <a:prstGeom prst="rect">
            <a:avLst/>
          </a:prstGeom>
          <a:noFill/>
          <a:ln w="19050" cap="rnd" algn="ctr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5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81" grpId="0" animBg="1"/>
      <p:bldP spid="90" grpId="0"/>
      <p:bldP spid="99" grpId="0" animBg="1"/>
      <p:bldP spid="100" grpId="0" animBg="1"/>
      <p:bldP spid="101" grpId="0" animBg="1"/>
      <p:bldP spid="102" grpId="0" animBg="1"/>
      <p:bldP spid="10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3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7112"/>
          <a:stretch>
            <a:fillRect/>
          </a:stretch>
        </p:blipFill>
        <p:spPr bwMode="auto">
          <a:xfrm>
            <a:off x="1043608" y="1100512"/>
            <a:ext cx="6915776" cy="117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5"/>
          <p:cNvSpPr txBox="1">
            <a:spLocks noChangeArrowheads="1"/>
          </p:cNvSpPr>
          <p:nvPr/>
        </p:nvSpPr>
        <p:spPr bwMode="auto">
          <a:xfrm>
            <a:off x="2123728" y="2283718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Group 25"/>
          <p:cNvGrpSpPr/>
          <p:nvPr/>
        </p:nvGrpSpPr>
        <p:grpSpPr bwMode="auto">
          <a:xfrm>
            <a:off x="1229923" y="2120010"/>
            <a:ext cx="558800" cy="801688"/>
            <a:chOff x="5108" y="2526"/>
            <a:chExt cx="351" cy="505"/>
          </a:xfrm>
        </p:grpSpPr>
        <p:sp>
          <p:nvSpPr>
            <p:cNvPr id="5" name="Text Box 26"/>
            <p:cNvSpPr txBox="1">
              <a:spLocks noChangeArrowheads="1"/>
            </p:cNvSpPr>
            <p:nvPr/>
          </p:nvSpPr>
          <p:spPr bwMode="auto">
            <a:xfrm>
              <a:off x="5152" y="2526"/>
              <a:ext cx="26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Group 25"/>
          <p:cNvGrpSpPr/>
          <p:nvPr/>
        </p:nvGrpSpPr>
        <p:grpSpPr bwMode="auto">
          <a:xfrm>
            <a:off x="2887695" y="2100959"/>
            <a:ext cx="557212" cy="820738"/>
            <a:chOff x="5108" y="2514"/>
            <a:chExt cx="351" cy="517"/>
          </a:xfrm>
        </p:grpSpPr>
        <p:sp>
          <p:nvSpPr>
            <p:cNvPr id="9" name="Text Box 26"/>
            <p:cNvSpPr txBox="1">
              <a:spLocks noChangeArrowheads="1"/>
            </p:cNvSpPr>
            <p:nvPr/>
          </p:nvSpPr>
          <p:spPr bwMode="auto">
            <a:xfrm>
              <a:off x="5132" y="2514"/>
              <a:ext cx="26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25"/>
          <p:cNvGrpSpPr/>
          <p:nvPr/>
        </p:nvGrpSpPr>
        <p:grpSpPr bwMode="auto">
          <a:xfrm>
            <a:off x="5418570" y="2067696"/>
            <a:ext cx="558800" cy="806451"/>
            <a:chOff x="5108" y="2523"/>
            <a:chExt cx="351" cy="508"/>
          </a:xfrm>
        </p:grpSpPr>
        <p:sp>
          <p:nvSpPr>
            <p:cNvPr id="13" name="Text Box 26"/>
            <p:cNvSpPr txBox="1">
              <a:spLocks noChangeArrowheads="1"/>
            </p:cNvSpPr>
            <p:nvPr/>
          </p:nvSpPr>
          <p:spPr bwMode="auto">
            <a:xfrm>
              <a:off x="5152" y="2523"/>
              <a:ext cx="26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Group 25"/>
          <p:cNvGrpSpPr/>
          <p:nvPr/>
        </p:nvGrpSpPr>
        <p:grpSpPr bwMode="auto">
          <a:xfrm>
            <a:off x="6966958" y="2087803"/>
            <a:ext cx="558800" cy="807527"/>
            <a:chOff x="5108" y="2536"/>
            <a:chExt cx="351" cy="477"/>
          </a:xfrm>
        </p:grpSpPr>
        <p:sp>
          <p:nvSpPr>
            <p:cNvPr id="17" name="Text Box 26"/>
            <p:cNvSpPr txBox="1">
              <a:spLocks noChangeArrowheads="1"/>
            </p:cNvSpPr>
            <p:nvPr/>
          </p:nvSpPr>
          <p:spPr bwMode="auto">
            <a:xfrm>
              <a:off x="5152" y="2536"/>
              <a:ext cx="264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27"/>
            <p:cNvSpPr txBox="1">
              <a:spLocks noChangeArrowheads="1"/>
            </p:cNvSpPr>
            <p:nvPr/>
          </p:nvSpPr>
          <p:spPr bwMode="auto">
            <a:xfrm>
              <a:off x="5108" y="2740"/>
              <a:ext cx="35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28"/>
            <p:cNvSpPr>
              <a:spLocks noChangeShapeType="1"/>
            </p:cNvSpPr>
            <p:nvPr/>
          </p:nvSpPr>
          <p:spPr bwMode="auto">
            <a:xfrm>
              <a:off x="5158" y="2768"/>
              <a:ext cx="252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Oval 43"/>
          <p:cNvSpPr>
            <a:spLocks noChangeArrowheads="1"/>
          </p:cNvSpPr>
          <p:nvPr/>
        </p:nvSpPr>
        <p:spPr bwMode="auto">
          <a:xfrm>
            <a:off x="2110099" y="2319887"/>
            <a:ext cx="431800" cy="431800"/>
          </a:xfrm>
          <a:prstGeom prst="ellipse">
            <a:avLst/>
          </a:prstGeom>
          <a:noFill/>
          <a:ln w="19050" algn="ctr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Oval 43"/>
          <p:cNvSpPr>
            <a:spLocks noChangeArrowheads="1"/>
          </p:cNvSpPr>
          <p:nvPr/>
        </p:nvSpPr>
        <p:spPr bwMode="auto">
          <a:xfrm>
            <a:off x="6322701" y="2231400"/>
            <a:ext cx="431800" cy="431800"/>
          </a:xfrm>
          <a:prstGeom prst="ellipse">
            <a:avLst/>
          </a:prstGeom>
          <a:noFill/>
          <a:ln w="19050" algn="ctr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300192" y="221171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4"/>
          <p:cNvGrpSpPr/>
          <p:nvPr/>
        </p:nvGrpSpPr>
        <p:grpSpPr bwMode="auto">
          <a:xfrm>
            <a:off x="683568" y="2787774"/>
            <a:ext cx="2886506" cy="683966"/>
            <a:chOff x="893331" y="1207031"/>
            <a:chExt cx="2495627" cy="784041"/>
          </a:xfrm>
        </p:grpSpPr>
        <p:sp>
          <p:nvSpPr>
            <p:cNvPr id="25" name="AutoShape 19"/>
            <p:cNvSpPr>
              <a:spLocks noChangeArrowheads="1"/>
            </p:cNvSpPr>
            <p:nvPr/>
          </p:nvSpPr>
          <p:spPr bwMode="gray">
            <a:xfrm>
              <a:off x="1402934" y="1284801"/>
              <a:ext cx="1986024" cy="706271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652179" y="1387964"/>
              <a:ext cx="1623353" cy="529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b="1" kern="1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分母相同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AutoShape 27"/>
            <p:cNvSpPr>
              <a:spLocks noChangeArrowheads="1"/>
            </p:cNvSpPr>
            <p:nvPr/>
          </p:nvSpPr>
          <p:spPr bwMode="gray">
            <a:xfrm>
              <a:off x="893331" y="1207031"/>
              <a:ext cx="509900" cy="784041"/>
            </a:xfrm>
            <a:prstGeom prst="diamond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  <a:miter lim="800000"/>
            </a:ln>
            <a:effectLst>
              <a:outerShdw dist="115003" dir="380412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ko-KR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2"/>
          <p:cNvSpPr txBox="1"/>
          <p:nvPr/>
        </p:nvSpPr>
        <p:spPr>
          <a:xfrm>
            <a:off x="1115616" y="3363838"/>
            <a:ext cx="23749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看分子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分子大，分数大；分子小，分数小。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4"/>
          <p:cNvGrpSpPr/>
          <p:nvPr/>
        </p:nvGrpSpPr>
        <p:grpSpPr bwMode="auto">
          <a:xfrm>
            <a:off x="5004048" y="2787774"/>
            <a:ext cx="2718299" cy="683966"/>
            <a:chOff x="893331" y="1207031"/>
            <a:chExt cx="2495627" cy="784041"/>
          </a:xfrm>
        </p:grpSpPr>
        <p:sp>
          <p:nvSpPr>
            <p:cNvPr id="30" name="AutoShape 19"/>
            <p:cNvSpPr>
              <a:spLocks noChangeArrowheads="1"/>
            </p:cNvSpPr>
            <p:nvPr/>
          </p:nvSpPr>
          <p:spPr bwMode="gray">
            <a:xfrm>
              <a:off x="1402934" y="1284801"/>
              <a:ext cx="1986024" cy="706271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652179" y="1387964"/>
              <a:ext cx="1623353" cy="529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b="1" kern="1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分子相同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AutoShape 27"/>
            <p:cNvSpPr>
              <a:spLocks noChangeArrowheads="1"/>
            </p:cNvSpPr>
            <p:nvPr/>
          </p:nvSpPr>
          <p:spPr bwMode="gray">
            <a:xfrm>
              <a:off x="893331" y="1207031"/>
              <a:ext cx="509900" cy="784041"/>
            </a:xfrm>
            <a:prstGeom prst="diamond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  <a:miter lim="800000"/>
            </a:ln>
            <a:effectLst>
              <a:outerShdw dist="115003" dir="380412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ko-KR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文本框 2"/>
          <p:cNvSpPr txBox="1"/>
          <p:nvPr/>
        </p:nvSpPr>
        <p:spPr>
          <a:xfrm>
            <a:off x="5220072" y="3363838"/>
            <a:ext cx="2712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看分母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分母大，分数小；分母小，分数大。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251519" y="321499"/>
            <a:ext cx="832764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下面的圈里填上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再想一想分母一样的分数大小如何比较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一样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8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3"/>
          <p:cNvSpPr txBox="1">
            <a:spLocks noChangeArrowheads="1"/>
          </p:cNvSpPr>
          <p:nvPr/>
        </p:nvSpPr>
        <p:spPr bwMode="auto">
          <a:xfrm>
            <a:off x="2339752" y="570746"/>
            <a:ext cx="59766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红红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和亮亮看《人民的好警官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任长霞》这本书。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111191" y="2461085"/>
            <a:ext cx="2432539" cy="1904540"/>
            <a:chOff x="6111191" y="2461085"/>
            <a:chExt cx="2432539" cy="1904540"/>
          </a:xfrm>
        </p:grpSpPr>
        <p:grpSp>
          <p:nvGrpSpPr>
            <p:cNvPr id="31" name="组合 30"/>
            <p:cNvGrpSpPr/>
            <p:nvPr/>
          </p:nvGrpSpPr>
          <p:grpSpPr>
            <a:xfrm>
              <a:off x="6111191" y="2461085"/>
              <a:ext cx="2268943" cy="737667"/>
              <a:chOff x="6111191" y="2461085"/>
              <a:chExt cx="2268943" cy="737667"/>
            </a:xfrm>
          </p:grpSpPr>
          <p:sp>
            <p:nvSpPr>
              <p:cNvPr id="30" name="圆角矩形标注 29"/>
              <p:cNvSpPr/>
              <p:nvPr/>
            </p:nvSpPr>
            <p:spPr bwMode="auto">
              <a:xfrm>
                <a:off x="6157202" y="2461085"/>
                <a:ext cx="2222932" cy="720426"/>
              </a:xfrm>
              <a:prstGeom prst="wedgeRoundRectCallout">
                <a:avLst>
                  <a:gd name="adj1" fmla="val 35169"/>
                  <a:gd name="adj2" fmla="val 83862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TextBox 74"/>
              <p:cNvSpPr txBox="1">
                <a:spLocks noChangeArrowheads="1"/>
              </p:cNvSpPr>
              <p:nvPr/>
            </p:nvSpPr>
            <p:spPr bwMode="auto">
              <a:xfrm>
                <a:off x="6111191" y="2490866"/>
                <a:ext cx="2268943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用自己的方法比一比</a:t>
                </a:r>
                <a:r>
                  <a:rPr lang="zh-CN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，谁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看得多呢？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8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0280" y="3368675"/>
              <a:ext cx="933450" cy="99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5"/>
          <p:cNvGrpSpPr/>
          <p:nvPr/>
        </p:nvGrpSpPr>
        <p:grpSpPr bwMode="auto">
          <a:xfrm>
            <a:off x="611561" y="1524853"/>
            <a:ext cx="3759960" cy="1046897"/>
            <a:chOff x="1" y="980728"/>
            <a:chExt cx="4551066" cy="1139236"/>
          </a:xfrm>
        </p:grpSpPr>
        <p:grpSp>
          <p:nvGrpSpPr>
            <p:cNvPr id="10" name="组合 108"/>
            <p:cNvGrpSpPr/>
            <p:nvPr/>
          </p:nvGrpSpPr>
          <p:grpSpPr bwMode="auto">
            <a:xfrm>
              <a:off x="1" y="980728"/>
              <a:ext cx="4551066" cy="1139236"/>
              <a:chOff x="2430634" y="3870847"/>
              <a:chExt cx="4551888" cy="1138246"/>
            </a:xfrm>
          </p:grpSpPr>
          <p:sp>
            <p:nvSpPr>
              <p:cNvPr id="15" name="云形标注 14"/>
              <p:cNvSpPr/>
              <p:nvPr/>
            </p:nvSpPr>
            <p:spPr>
              <a:xfrm>
                <a:off x="2430634" y="3870847"/>
                <a:ext cx="3971079" cy="1138246"/>
              </a:xfrm>
              <a:prstGeom prst="cloudCallout">
                <a:avLst>
                  <a:gd name="adj1" fmla="val 21576"/>
                  <a:gd name="adj2" fmla="val 8045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TextBox 111"/>
              <p:cNvSpPr txBox="1">
                <a:spLocks noChangeArrowheads="1"/>
              </p:cNvSpPr>
              <p:nvPr/>
            </p:nvSpPr>
            <p:spPr bwMode="auto">
              <a:xfrm>
                <a:off x="2784388" y="4023645"/>
                <a:ext cx="4198134" cy="769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内容太感人了，我一口气</a:t>
                </a:r>
                <a:b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</a:b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看了这本书的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78"/>
            <p:cNvGrpSpPr/>
            <p:nvPr/>
          </p:nvGrpSpPr>
          <p:grpSpPr bwMode="auto">
            <a:xfrm>
              <a:off x="2347441" y="1336372"/>
              <a:ext cx="615955" cy="732269"/>
              <a:chOff x="7347197" y="611484"/>
              <a:chExt cx="616308" cy="732289"/>
            </a:xfrm>
          </p:grpSpPr>
          <p:sp>
            <p:nvSpPr>
              <p:cNvPr id="12" name="文本框 4"/>
              <p:cNvSpPr txBox="1">
                <a:spLocks noChangeArrowheads="1"/>
              </p:cNvSpPr>
              <p:nvPr/>
            </p:nvSpPr>
            <p:spPr bwMode="auto">
              <a:xfrm>
                <a:off x="7347197" y="611484"/>
                <a:ext cx="616308" cy="39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文本框 12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39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 bwMode="auto">
              <a:xfrm>
                <a:off x="7363487" y="993233"/>
                <a:ext cx="33356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4"/>
          <p:cNvGrpSpPr/>
          <p:nvPr/>
        </p:nvGrpSpPr>
        <p:grpSpPr bwMode="auto">
          <a:xfrm>
            <a:off x="4644008" y="1281121"/>
            <a:ext cx="3684290" cy="778901"/>
            <a:chOff x="3757626" y="1295605"/>
            <a:chExt cx="4510265" cy="836783"/>
          </a:xfrm>
        </p:grpSpPr>
        <p:grpSp>
          <p:nvGrpSpPr>
            <p:cNvPr id="18" name="组合 118"/>
            <p:cNvGrpSpPr/>
            <p:nvPr/>
          </p:nvGrpSpPr>
          <p:grpSpPr bwMode="auto">
            <a:xfrm>
              <a:off x="3757626" y="1314509"/>
              <a:ext cx="4510265" cy="817879"/>
              <a:chOff x="2430930" y="4024287"/>
              <a:chExt cx="4511080" cy="817168"/>
            </a:xfrm>
          </p:grpSpPr>
          <p:sp>
            <p:nvSpPr>
              <p:cNvPr id="23" name="云形标注 22"/>
              <p:cNvSpPr/>
              <p:nvPr/>
            </p:nvSpPr>
            <p:spPr>
              <a:xfrm>
                <a:off x="2430930" y="4024287"/>
                <a:ext cx="3969640" cy="817168"/>
              </a:xfrm>
              <a:prstGeom prst="cloudCallout">
                <a:avLst>
                  <a:gd name="adj1" fmla="val -19530"/>
                  <a:gd name="adj2" fmla="val 86160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Box 121"/>
              <p:cNvSpPr txBox="1">
                <a:spLocks noChangeArrowheads="1"/>
              </p:cNvSpPr>
              <p:nvPr/>
            </p:nvSpPr>
            <p:spPr bwMode="auto">
              <a:xfrm>
                <a:off x="2561279" y="4224246"/>
                <a:ext cx="4380731" cy="4294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我大约看了这本书的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组合 78"/>
            <p:cNvGrpSpPr/>
            <p:nvPr/>
          </p:nvGrpSpPr>
          <p:grpSpPr bwMode="auto">
            <a:xfrm>
              <a:off x="6857469" y="1295605"/>
              <a:ext cx="615731" cy="746249"/>
              <a:chOff x="7073508" y="609004"/>
              <a:chExt cx="616085" cy="746270"/>
            </a:xfrm>
          </p:grpSpPr>
          <p:sp>
            <p:nvSpPr>
              <p:cNvPr id="20" name="文本框 4"/>
              <p:cNvSpPr txBox="1">
                <a:spLocks noChangeArrowheads="1"/>
              </p:cNvSpPr>
              <p:nvPr/>
            </p:nvSpPr>
            <p:spPr bwMode="auto">
              <a:xfrm>
                <a:off x="7073508" y="609004"/>
                <a:ext cx="616085" cy="400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文本框 12"/>
              <p:cNvSpPr txBox="1">
                <a:spLocks noChangeArrowheads="1"/>
              </p:cNvSpPr>
              <p:nvPr/>
            </p:nvSpPr>
            <p:spPr bwMode="auto">
              <a:xfrm>
                <a:off x="7077594" y="954999"/>
                <a:ext cx="539868" cy="400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 bwMode="auto">
              <a:xfrm>
                <a:off x="7073509" y="995426"/>
                <a:ext cx="33344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149639"/>
            <a:ext cx="933711" cy="1430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840" y="2063229"/>
            <a:ext cx="11572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027310" y="3363838"/>
            <a:ext cx="6081268" cy="1231274"/>
            <a:chOff x="1082590" y="3507854"/>
            <a:chExt cx="6081268" cy="1231274"/>
          </a:xfrm>
        </p:grpSpPr>
        <p:grpSp>
          <p:nvGrpSpPr>
            <p:cNvPr id="32" name="组合 31"/>
            <p:cNvGrpSpPr/>
            <p:nvPr/>
          </p:nvGrpSpPr>
          <p:grpSpPr>
            <a:xfrm>
              <a:off x="2339858" y="3507854"/>
              <a:ext cx="4824000" cy="1231274"/>
              <a:chOff x="2721327" y="2369007"/>
              <a:chExt cx="4824000" cy="1231274"/>
            </a:xfrm>
          </p:grpSpPr>
          <p:sp>
            <p:nvSpPr>
              <p:cNvPr id="33" name="圆角矩形标注 32"/>
              <p:cNvSpPr/>
              <p:nvPr/>
            </p:nvSpPr>
            <p:spPr>
              <a:xfrm>
                <a:off x="2721327" y="2513143"/>
                <a:ext cx="4824000" cy="1080000"/>
              </a:xfrm>
              <a:prstGeom prst="wedgeRoundRectCallout">
                <a:avLst>
                  <a:gd name="adj1" fmla="val -61066"/>
                  <a:gd name="adj2" fmla="val 8816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932417" y="2369007"/>
                <a:ext cx="4334223" cy="1231274"/>
                <a:chOff x="2932417" y="2369007"/>
                <a:chExt cx="4334223" cy="1231274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>
                  <a:off x="2932417" y="2448281"/>
                  <a:ext cx="4334223" cy="1152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谁看得多，就是比较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和        这两个</a:t>
                  </a:r>
                  <a:r>
                    <a:rPr lang="zh-CN" altLang="en-US" sz="24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异分母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分数的</a:t>
                  </a:r>
                  <a:r>
                    <a:rPr lang="zh-CN" altLang="en-US" sz="24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大小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36" name="Group 83"/>
                <p:cNvGrpSpPr/>
                <p:nvPr/>
              </p:nvGrpSpPr>
              <p:grpSpPr bwMode="auto">
                <a:xfrm>
                  <a:off x="5857425" y="2372151"/>
                  <a:ext cx="463550" cy="785813"/>
                  <a:chOff x="190" y="1988"/>
                  <a:chExt cx="292" cy="495"/>
                </a:xfrm>
              </p:grpSpPr>
              <p:sp>
                <p:nvSpPr>
                  <p:cNvPr id="41" name="Text Box 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1" y="1988"/>
                    <a:ext cx="214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" name="Text Box 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1" y="2192"/>
                    <a:ext cx="214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" name="Line 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0" y="2234"/>
                    <a:ext cx="292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37" name="Group 83"/>
                <p:cNvGrpSpPr/>
                <p:nvPr/>
              </p:nvGrpSpPr>
              <p:grpSpPr bwMode="auto">
                <a:xfrm>
                  <a:off x="6793824" y="2369007"/>
                  <a:ext cx="463550" cy="803276"/>
                  <a:chOff x="2524" y="1606"/>
                  <a:chExt cx="292" cy="506"/>
                </a:xfrm>
              </p:grpSpPr>
              <p:sp>
                <p:nvSpPr>
                  <p:cNvPr id="38" name="Text Box 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65" y="1606"/>
                    <a:ext cx="214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9" name="Text Box 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76" y="1821"/>
                    <a:ext cx="214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3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0" name="Line 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24" y="1852"/>
                    <a:ext cx="292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pic>
          <p:nvPicPr>
            <p:cNvPr id="5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82590" y="3734684"/>
              <a:ext cx="952402" cy="954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3"/>
          <p:cNvSpPr txBox="1">
            <a:spLocks noChangeArrowheads="1"/>
          </p:cNvSpPr>
          <p:nvPr/>
        </p:nvSpPr>
        <p:spPr bwMode="auto">
          <a:xfrm>
            <a:off x="251519" y="267494"/>
            <a:ext cx="81139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红红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和亮亮看《人民的好警官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任长霞》这本书。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78"/>
          <p:cNvGrpSpPr/>
          <p:nvPr/>
        </p:nvGrpSpPr>
        <p:grpSpPr bwMode="auto">
          <a:xfrm>
            <a:off x="1544789" y="2564229"/>
            <a:ext cx="539751" cy="813780"/>
            <a:chOff x="7277705" y="683434"/>
            <a:chExt cx="540077" cy="814116"/>
          </a:xfrm>
        </p:grpSpPr>
        <p:sp>
          <p:nvSpPr>
            <p:cNvPr id="16" name="文本框 4"/>
            <p:cNvSpPr txBox="1">
              <a:spLocks noChangeArrowheads="1"/>
            </p:cNvSpPr>
            <p:nvPr/>
          </p:nvSpPr>
          <p:spPr bwMode="auto">
            <a:xfrm>
              <a:off x="7277706" y="683434"/>
              <a:ext cx="540076" cy="46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2"/>
            <p:cNvSpPr txBox="1">
              <a:spLocks noChangeArrowheads="1"/>
            </p:cNvSpPr>
            <p:nvPr/>
          </p:nvSpPr>
          <p:spPr bwMode="auto">
            <a:xfrm>
              <a:off x="7277705" y="1035694"/>
              <a:ext cx="540076" cy="46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 bwMode="auto">
            <a:xfrm>
              <a:off x="7291298" y="1061477"/>
              <a:ext cx="333576" cy="0"/>
            </a:xfrm>
            <a:prstGeom prst="line">
              <a:avLst/>
            </a:prstGeom>
            <a:ln w="19050"/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组合 66"/>
          <p:cNvGrpSpPr/>
          <p:nvPr/>
        </p:nvGrpSpPr>
        <p:grpSpPr bwMode="auto">
          <a:xfrm>
            <a:off x="2056888" y="2759976"/>
            <a:ext cx="2368884" cy="415985"/>
            <a:chOff x="2483849" y="2635475"/>
            <a:chExt cx="2762494" cy="647101"/>
          </a:xfrm>
        </p:grpSpPr>
        <p:sp>
          <p:nvSpPr>
            <p:cNvPr id="13" name="矩形 12"/>
            <p:cNvSpPr/>
            <p:nvPr/>
          </p:nvSpPr>
          <p:spPr bwMode="auto">
            <a:xfrm>
              <a:off x="4302103" y="2635475"/>
              <a:ext cx="944240" cy="647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483849" y="2635477"/>
              <a:ext cx="1853114" cy="64709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 bwMode="auto">
            <a:xfrm>
              <a:off x="3418658" y="2635477"/>
              <a:ext cx="0" cy="647099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" name="组合 2"/>
          <p:cNvGrpSpPr/>
          <p:nvPr/>
        </p:nvGrpSpPr>
        <p:grpSpPr bwMode="auto">
          <a:xfrm>
            <a:off x="2060594" y="1957443"/>
            <a:ext cx="2403165" cy="417197"/>
            <a:chOff x="1524135" y="2634937"/>
            <a:chExt cx="3773139" cy="648909"/>
          </a:xfrm>
        </p:grpSpPr>
        <p:sp>
          <p:nvSpPr>
            <p:cNvPr id="25" name="矩形 24"/>
            <p:cNvSpPr/>
            <p:nvPr/>
          </p:nvSpPr>
          <p:spPr bwMode="auto">
            <a:xfrm>
              <a:off x="1524676" y="2633947"/>
              <a:ext cx="1902964" cy="64915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3427640" y="2633947"/>
              <a:ext cx="1869634" cy="6491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78"/>
          <p:cNvGrpSpPr/>
          <p:nvPr/>
        </p:nvGrpSpPr>
        <p:grpSpPr bwMode="auto">
          <a:xfrm>
            <a:off x="1572202" y="1756447"/>
            <a:ext cx="551395" cy="804299"/>
            <a:chOff x="7291292" y="670685"/>
            <a:chExt cx="551632" cy="804633"/>
          </a:xfrm>
        </p:grpSpPr>
        <p:sp>
          <p:nvSpPr>
            <p:cNvPr id="22" name="文本框 4"/>
            <p:cNvSpPr txBox="1">
              <a:spLocks noChangeArrowheads="1"/>
            </p:cNvSpPr>
            <p:nvPr/>
          </p:nvSpPr>
          <p:spPr bwMode="auto">
            <a:xfrm>
              <a:off x="7301354" y="670685"/>
              <a:ext cx="541570" cy="46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12"/>
            <p:cNvSpPr txBox="1">
              <a:spLocks noChangeArrowheads="1"/>
            </p:cNvSpPr>
            <p:nvPr/>
          </p:nvSpPr>
          <p:spPr bwMode="auto">
            <a:xfrm>
              <a:off x="7301354" y="1013462"/>
              <a:ext cx="541570" cy="46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 bwMode="auto">
            <a:xfrm>
              <a:off x="7291292" y="1061477"/>
              <a:ext cx="333519" cy="0"/>
            </a:xfrm>
            <a:prstGeom prst="line">
              <a:avLst/>
            </a:prstGeom>
            <a:ln w="19050"/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 bwMode="auto">
          <a:xfrm>
            <a:off x="2558356" y="3232660"/>
            <a:ext cx="1490763" cy="852120"/>
            <a:chOff x="4910289" y="4411964"/>
            <a:chExt cx="1489622" cy="852448"/>
          </a:xfrm>
        </p:grpSpPr>
        <p:grpSp>
          <p:nvGrpSpPr>
            <p:cNvPr id="28" name="组合 78"/>
            <p:cNvGrpSpPr/>
            <p:nvPr/>
          </p:nvGrpSpPr>
          <p:grpSpPr bwMode="auto">
            <a:xfrm>
              <a:off x="5831915" y="4411964"/>
              <a:ext cx="567996" cy="852448"/>
              <a:chOff x="7290898" y="633207"/>
              <a:chExt cx="568324" cy="852472"/>
            </a:xfrm>
          </p:grpSpPr>
          <p:sp>
            <p:nvSpPr>
              <p:cNvPr id="34" name="文本框 33"/>
              <p:cNvSpPr txBox="1">
                <a:spLocks noChangeArrowheads="1"/>
              </p:cNvSpPr>
              <p:nvPr/>
            </p:nvSpPr>
            <p:spPr bwMode="auto">
              <a:xfrm>
                <a:off x="7309106" y="633207"/>
                <a:ext cx="531713" cy="461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文本框 12"/>
              <p:cNvSpPr txBox="1">
                <a:spLocks noChangeArrowheads="1"/>
              </p:cNvSpPr>
              <p:nvPr/>
            </p:nvSpPr>
            <p:spPr bwMode="auto">
              <a:xfrm>
                <a:off x="7317986" y="1023824"/>
                <a:ext cx="541236" cy="461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 bwMode="auto">
              <a:xfrm>
                <a:off x="7290898" y="1061477"/>
                <a:ext cx="333312" cy="0"/>
              </a:xfrm>
              <a:prstGeom prst="line">
                <a:avLst/>
              </a:prstGeom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78"/>
            <p:cNvGrpSpPr/>
            <p:nvPr/>
          </p:nvGrpSpPr>
          <p:grpSpPr bwMode="auto">
            <a:xfrm>
              <a:off x="4910289" y="4417558"/>
              <a:ext cx="564123" cy="839706"/>
              <a:chOff x="7291277" y="638801"/>
              <a:chExt cx="564448" cy="839730"/>
            </a:xfrm>
          </p:grpSpPr>
          <p:sp>
            <p:nvSpPr>
              <p:cNvPr id="31" name="文本框 4"/>
              <p:cNvSpPr txBox="1">
                <a:spLocks noChangeArrowheads="1"/>
              </p:cNvSpPr>
              <p:nvPr/>
            </p:nvSpPr>
            <p:spPr bwMode="auto">
              <a:xfrm>
                <a:off x="7291277" y="638801"/>
                <a:ext cx="541235" cy="46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文本框 12"/>
              <p:cNvSpPr txBox="1">
                <a:spLocks noChangeArrowheads="1"/>
              </p:cNvSpPr>
              <p:nvPr/>
            </p:nvSpPr>
            <p:spPr bwMode="auto">
              <a:xfrm>
                <a:off x="7295444" y="1016675"/>
                <a:ext cx="560281" cy="46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 bwMode="auto">
              <a:xfrm>
                <a:off x="7291277" y="1061477"/>
                <a:ext cx="333312" cy="0"/>
              </a:xfrm>
              <a:prstGeom prst="line">
                <a:avLst/>
              </a:prstGeom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5383743" y="4612096"/>
              <a:ext cx="517129" cy="46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&gt;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943193" y="1368031"/>
            <a:ext cx="2037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画图比较</a:t>
            </a:r>
            <a:endParaRPr lang="zh-CN" altLang="en-US" sz="24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18192" y="1191387"/>
            <a:ext cx="2735731" cy="804299"/>
            <a:chOff x="5868143" y="1026448"/>
            <a:chExt cx="2735731" cy="804299"/>
          </a:xfrm>
        </p:grpSpPr>
        <p:sp>
          <p:nvSpPr>
            <p:cNvPr id="38" name="文本框 37"/>
            <p:cNvSpPr txBox="1"/>
            <p:nvPr/>
          </p:nvSpPr>
          <p:spPr>
            <a:xfrm>
              <a:off x="5868143" y="1203598"/>
              <a:ext cx="27357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    为标准比较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组合 78"/>
            <p:cNvGrpSpPr/>
            <p:nvPr/>
          </p:nvGrpSpPr>
          <p:grpSpPr bwMode="auto">
            <a:xfrm>
              <a:off x="6372200" y="1026448"/>
              <a:ext cx="551395" cy="804299"/>
              <a:chOff x="7291292" y="670685"/>
              <a:chExt cx="551632" cy="804633"/>
            </a:xfrm>
          </p:grpSpPr>
          <p:sp>
            <p:nvSpPr>
              <p:cNvPr id="40" name="文本框 4"/>
              <p:cNvSpPr txBox="1">
                <a:spLocks noChangeArrowheads="1"/>
              </p:cNvSpPr>
              <p:nvPr/>
            </p:nvSpPr>
            <p:spPr bwMode="auto">
              <a:xfrm>
                <a:off x="7301354" y="670685"/>
                <a:ext cx="541570" cy="46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文本框 12"/>
              <p:cNvSpPr txBox="1">
                <a:spLocks noChangeArrowheads="1"/>
              </p:cNvSpPr>
              <p:nvPr/>
            </p:nvSpPr>
            <p:spPr bwMode="auto">
              <a:xfrm>
                <a:off x="7301354" y="1013462"/>
                <a:ext cx="541570" cy="46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 bwMode="auto">
              <a:xfrm>
                <a:off x="7291292" y="1061477"/>
                <a:ext cx="333519" cy="0"/>
              </a:xfrm>
              <a:prstGeom prst="line">
                <a:avLst/>
              </a:prstGeom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/>
          <p:cNvGrpSpPr/>
          <p:nvPr/>
        </p:nvGrpSpPr>
        <p:grpSpPr>
          <a:xfrm>
            <a:off x="683568" y="1274333"/>
            <a:ext cx="1142623" cy="618499"/>
            <a:chOff x="700006" y="1101586"/>
            <a:chExt cx="1101725" cy="844551"/>
          </a:xfrm>
        </p:grpSpPr>
        <p:sp>
          <p:nvSpPr>
            <p:cNvPr id="43" name="MH_Other_4"/>
            <p:cNvSpPr/>
            <p:nvPr>
              <p:custDataLst>
                <p:tags r:id="rId1"/>
              </p:custDataLst>
            </p:nvPr>
          </p:nvSpPr>
          <p:spPr>
            <a:xfrm flipH="1">
              <a:off x="700006" y="1122362"/>
              <a:ext cx="284163" cy="688975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8EAD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44" name="MH_Other_5"/>
            <p:cNvSpPr/>
            <p:nvPr>
              <p:custDataLst>
                <p:tags r:id="rId2"/>
              </p:custDataLst>
            </p:nvPr>
          </p:nvSpPr>
          <p:spPr>
            <a:xfrm flipH="1">
              <a:off x="836531" y="1101586"/>
              <a:ext cx="965200" cy="844551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-1" fmla="*/ 187008 w 965200"/>
                <a:gd name="connsiteY0-2" fmla="*/ 6032 h 843280"/>
                <a:gd name="connsiteX1-3" fmla="*/ 822960 w 965200"/>
                <a:gd name="connsiteY1-4" fmla="*/ 0 h 843280"/>
                <a:gd name="connsiteX2-5" fmla="*/ 965200 w 965200"/>
                <a:gd name="connsiteY2-6" fmla="*/ 843280 h 843280"/>
                <a:gd name="connsiteX3-7" fmla="*/ 0 w 965200"/>
                <a:gd name="connsiteY3-8" fmla="*/ 731520 h 843280"/>
                <a:gd name="connsiteX4-9" fmla="*/ 187008 w 965200"/>
                <a:gd name="connsiteY4-10" fmla="*/ 6032 h 843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rgbClr val="4FC3E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76932" y="1274333"/>
            <a:ext cx="1141260" cy="634328"/>
            <a:chOff x="700006" y="1101586"/>
            <a:chExt cx="1101725" cy="844551"/>
          </a:xfrm>
        </p:grpSpPr>
        <p:sp>
          <p:nvSpPr>
            <p:cNvPr id="47" name="MH_Other_4"/>
            <p:cNvSpPr/>
            <p:nvPr>
              <p:custDataLst>
                <p:tags r:id="rId3"/>
              </p:custDataLst>
            </p:nvPr>
          </p:nvSpPr>
          <p:spPr>
            <a:xfrm flipH="1">
              <a:off x="700006" y="1122362"/>
              <a:ext cx="284163" cy="688975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8EAD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48" name="MH_Other_5"/>
            <p:cNvSpPr/>
            <p:nvPr>
              <p:custDataLst>
                <p:tags r:id="rId4"/>
              </p:custDataLst>
            </p:nvPr>
          </p:nvSpPr>
          <p:spPr>
            <a:xfrm flipH="1">
              <a:off x="836531" y="1101586"/>
              <a:ext cx="965200" cy="844551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-1" fmla="*/ 187008 w 965200"/>
                <a:gd name="connsiteY0-2" fmla="*/ 6032 h 843280"/>
                <a:gd name="connsiteX1-3" fmla="*/ 822960 w 965200"/>
                <a:gd name="connsiteY1-4" fmla="*/ 0 h 843280"/>
                <a:gd name="connsiteX2-5" fmla="*/ 965200 w 965200"/>
                <a:gd name="connsiteY2-6" fmla="*/ 843280 h 843280"/>
                <a:gd name="connsiteX3-7" fmla="*/ 0 w 965200"/>
                <a:gd name="connsiteY3-8" fmla="*/ 731520 h 843280"/>
                <a:gd name="connsiteX4-9" fmla="*/ 187008 w 965200"/>
                <a:gd name="connsiteY4-10" fmla="*/ 6032 h 843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rgbClr val="4FC3E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08104" y="2016061"/>
            <a:ext cx="2735731" cy="804299"/>
            <a:chOff x="5508104" y="2016061"/>
            <a:chExt cx="2735731" cy="804299"/>
          </a:xfrm>
        </p:grpSpPr>
        <p:sp>
          <p:nvSpPr>
            <p:cNvPr id="49" name="文本框 48"/>
            <p:cNvSpPr txBox="1"/>
            <p:nvPr/>
          </p:nvSpPr>
          <p:spPr>
            <a:xfrm>
              <a:off x="5508104" y="2202691"/>
              <a:ext cx="27357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   比一半多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0" name="组合 78"/>
            <p:cNvGrpSpPr/>
            <p:nvPr/>
          </p:nvGrpSpPr>
          <p:grpSpPr bwMode="auto">
            <a:xfrm>
              <a:off x="6156176" y="2016061"/>
              <a:ext cx="551395" cy="804299"/>
              <a:chOff x="7291292" y="670685"/>
              <a:chExt cx="551632" cy="804633"/>
            </a:xfrm>
          </p:grpSpPr>
          <p:sp>
            <p:nvSpPr>
              <p:cNvPr id="51" name="文本框 4"/>
              <p:cNvSpPr txBox="1">
                <a:spLocks noChangeArrowheads="1"/>
              </p:cNvSpPr>
              <p:nvPr/>
            </p:nvSpPr>
            <p:spPr bwMode="auto">
              <a:xfrm>
                <a:off x="7301354" y="670685"/>
                <a:ext cx="541570" cy="46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文本框 12"/>
              <p:cNvSpPr txBox="1">
                <a:spLocks noChangeArrowheads="1"/>
              </p:cNvSpPr>
              <p:nvPr/>
            </p:nvSpPr>
            <p:spPr bwMode="auto">
              <a:xfrm>
                <a:off x="7301354" y="1013462"/>
                <a:ext cx="541570" cy="46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 bwMode="auto">
              <a:xfrm>
                <a:off x="7291292" y="1061477"/>
                <a:ext cx="333519" cy="0"/>
              </a:xfrm>
              <a:prstGeom prst="line">
                <a:avLst/>
              </a:prstGeom>
              <a:ln w="19050"/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组合 53"/>
          <p:cNvGrpSpPr/>
          <p:nvPr/>
        </p:nvGrpSpPr>
        <p:grpSpPr>
          <a:xfrm>
            <a:off x="5536148" y="2849667"/>
            <a:ext cx="2145470" cy="852120"/>
            <a:chOff x="5536148" y="2849667"/>
            <a:chExt cx="2145470" cy="852120"/>
          </a:xfrm>
        </p:grpSpPr>
        <p:sp>
          <p:nvSpPr>
            <p:cNvPr id="59" name="文本框 58"/>
            <p:cNvSpPr txBox="1"/>
            <p:nvPr/>
          </p:nvSpPr>
          <p:spPr>
            <a:xfrm>
              <a:off x="5536148" y="3054894"/>
              <a:ext cx="9098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  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 bwMode="auto">
            <a:xfrm>
              <a:off x="6190855" y="2849667"/>
              <a:ext cx="1490763" cy="852120"/>
              <a:chOff x="4910289" y="4411964"/>
              <a:chExt cx="1489622" cy="852448"/>
            </a:xfrm>
          </p:grpSpPr>
          <p:grpSp>
            <p:nvGrpSpPr>
              <p:cNvPr id="61" name="组合 78"/>
              <p:cNvGrpSpPr/>
              <p:nvPr/>
            </p:nvGrpSpPr>
            <p:grpSpPr bwMode="auto">
              <a:xfrm>
                <a:off x="5831915" y="4411964"/>
                <a:ext cx="567996" cy="852448"/>
                <a:chOff x="7290898" y="633207"/>
                <a:chExt cx="568324" cy="852472"/>
              </a:xfrm>
            </p:grpSpPr>
            <p:sp>
              <p:nvSpPr>
                <p:cNvPr id="67" name="文本框 66"/>
                <p:cNvSpPr txBox="1">
                  <a:spLocks noChangeArrowheads="1"/>
                </p:cNvSpPr>
                <p:nvPr/>
              </p:nvSpPr>
              <p:spPr bwMode="auto">
                <a:xfrm>
                  <a:off x="7309106" y="633207"/>
                  <a:ext cx="531713" cy="4618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8" name="文本框 12"/>
                <p:cNvSpPr txBox="1">
                  <a:spLocks noChangeArrowheads="1"/>
                </p:cNvSpPr>
                <p:nvPr/>
              </p:nvSpPr>
              <p:spPr bwMode="auto">
                <a:xfrm>
                  <a:off x="7317986" y="1023824"/>
                  <a:ext cx="541236" cy="4618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 bwMode="auto">
                <a:xfrm>
                  <a:off x="7290898" y="1061477"/>
                  <a:ext cx="333312" cy="0"/>
                </a:xfrm>
                <a:prstGeom prst="line">
                  <a:avLst/>
                </a:prstGeom>
                <a:ln w="19050"/>
                <a:effectLst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78"/>
              <p:cNvGrpSpPr/>
              <p:nvPr/>
            </p:nvGrpSpPr>
            <p:grpSpPr bwMode="auto">
              <a:xfrm>
                <a:off x="4910289" y="4417558"/>
                <a:ext cx="564123" cy="839706"/>
                <a:chOff x="7291277" y="638801"/>
                <a:chExt cx="564448" cy="839730"/>
              </a:xfrm>
            </p:grpSpPr>
            <p:sp>
              <p:nvSpPr>
                <p:cNvPr id="64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7291277" y="638801"/>
                  <a:ext cx="541235" cy="4618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5" name="文本框 12"/>
                <p:cNvSpPr txBox="1">
                  <a:spLocks noChangeArrowheads="1"/>
                </p:cNvSpPr>
                <p:nvPr/>
              </p:nvSpPr>
              <p:spPr bwMode="auto">
                <a:xfrm>
                  <a:off x="7295444" y="1016675"/>
                  <a:ext cx="560281" cy="4618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 bwMode="auto">
                <a:xfrm>
                  <a:off x="7291277" y="1061477"/>
                  <a:ext cx="333312" cy="0"/>
                </a:xfrm>
                <a:prstGeom prst="line">
                  <a:avLst/>
                </a:prstGeom>
                <a:ln w="19050"/>
                <a:effectLst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文本框 18"/>
              <p:cNvSpPr txBox="1">
                <a:spLocks noChangeArrowheads="1"/>
              </p:cNvSpPr>
              <p:nvPr/>
            </p:nvSpPr>
            <p:spPr bwMode="auto">
              <a:xfrm>
                <a:off x="5383743" y="4612096"/>
                <a:ext cx="517129" cy="461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&gt;</a:t>
                </a:r>
                <a:endParaRPr lang="zh-CN" altLang="en-US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0" name="文本框 33"/>
          <p:cNvSpPr txBox="1">
            <a:spLocks noChangeArrowheads="1"/>
          </p:cNvSpPr>
          <p:nvPr/>
        </p:nvSpPr>
        <p:spPr bwMode="auto">
          <a:xfrm>
            <a:off x="2987824" y="4155926"/>
            <a:ext cx="3069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亮亮看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的多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6"/>
          <p:cNvSpPr txBox="1">
            <a:spLocks noChangeArrowheads="1"/>
          </p:cNvSpPr>
          <p:nvPr/>
        </p:nvSpPr>
        <p:spPr bwMode="auto">
          <a:xfrm>
            <a:off x="2904948" y="703991"/>
            <a:ext cx="396044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成同分母的分数进行比较。</a:t>
            </a:r>
            <a:endParaRPr lang="zh-CN" altLang="en-US" sz="24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63688" y="627534"/>
            <a:ext cx="1141260" cy="634328"/>
            <a:chOff x="700006" y="1101586"/>
            <a:chExt cx="1101725" cy="844551"/>
          </a:xfrm>
        </p:grpSpPr>
        <p:sp>
          <p:nvSpPr>
            <p:cNvPr id="8" name="MH_Other_4"/>
            <p:cNvSpPr/>
            <p:nvPr>
              <p:custDataLst>
                <p:tags r:id="rId1"/>
              </p:custDataLst>
            </p:nvPr>
          </p:nvSpPr>
          <p:spPr>
            <a:xfrm flipH="1">
              <a:off x="700006" y="1122362"/>
              <a:ext cx="284163" cy="688975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8EAD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9" name="MH_Other_5"/>
            <p:cNvSpPr/>
            <p:nvPr>
              <p:custDataLst>
                <p:tags r:id="rId2"/>
              </p:custDataLst>
            </p:nvPr>
          </p:nvSpPr>
          <p:spPr>
            <a:xfrm flipH="1">
              <a:off x="836531" y="1101586"/>
              <a:ext cx="965200" cy="844551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-1" fmla="*/ 187008 w 965200"/>
                <a:gd name="connsiteY0-2" fmla="*/ 6032 h 843280"/>
                <a:gd name="connsiteX1-3" fmla="*/ 822960 w 965200"/>
                <a:gd name="connsiteY1-4" fmla="*/ 0 h 843280"/>
                <a:gd name="connsiteX2-5" fmla="*/ 965200 w 965200"/>
                <a:gd name="connsiteY2-6" fmla="*/ 843280 h 843280"/>
                <a:gd name="connsiteX3-7" fmla="*/ 0 w 965200"/>
                <a:gd name="connsiteY3-8" fmla="*/ 731520 h 843280"/>
                <a:gd name="connsiteX4-9" fmla="*/ 187008 w 965200"/>
                <a:gd name="connsiteY4-10" fmla="*/ 6032 h 843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rgbClr val="4FC3E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83"/>
          <p:cNvGrpSpPr/>
          <p:nvPr/>
        </p:nvGrpSpPr>
        <p:grpSpPr bwMode="auto">
          <a:xfrm>
            <a:off x="833297" y="1635646"/>
            <a:ext cx="463550" cy="785813"/>
            <a:chOff x="291" y="1988"/>
            <a:chExt cx="292" cy="495"/>
          </a:xfrm>
        </p:grpSpPr>
        <p:sp>
          <p:nvSpPr>
            <p:cNvPr id="11" name="Text Box 74"/>
            <p:cNvSpPr txBox="1">
              <a:spLocks noChangeArrowheads="1"/>
            </p:cNvSpPr>
            <p:nvPr/>
          </p:nvSpPr>
          <p:spPr bwMode="auto">
            <a:xfrm>
              <a:off x="332" y="1988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75"/>
            <p:cNvSpPr txBox="1">
              <a:spLocks noChangeArrowheads="1"/>
            </p:cNvSpPr>
            <p:nvPr/>
          </p:nvSpPr>
          <p:spPr bwMode="auto">
            <a:xfrm>
              <a:off x="332" y="2192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291" y="2234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3"/>
          <p:cNvGrpSpPr/>
          <p:nvPr/>
        </p:nvGrpSpPr>
        <p:grpSpPr bwMode="auto">
          <a:xfrm>
            <a:off x="838158" y="2792406"/>
            <a:ext cx="463550" cy="836613"/>
            <a:chOff x="291" y="1988"/>
            <a:chExt cx="292" cy="527"/>
          </a:xfrm>
        </p:grpSpPr>
        <p:sp>
          <p:nvSpPr>
            <p:cNvPr id="15" name="Text Box 74"/>
            <p:cNvSpPr txBox="1">
              <a:spLocks noChangeArrowheads="1"/>
            </p:cNvSpPr>
            <p:nvPr/>
          </p:nvSpPr>
          <p:spPr bwMode="auto">
            <a:xfrm>
              <a:off x="332" y="1988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75"/>
            <p:cNvSpPr txBox="1">
              <a:spLocks noChangeArrowheads="1"/>
            </p:cNvSpPr>
            <p:nvPr/>
          </p:nvSpPr>
          <p:spPr bwMode="auto">
            <a:xfrm>
              <a:off x="332" y="2224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76"/>
            <p:cNvSpPr>
              <a:spLocks noChangeShapeType="1"/>
            </p:cNvSpPr>
            <p:nvPr/>
          </p:nvSpPr>
          <p:spPr bwMode="auto">
            <a:xfrm flipV="1">
              <a:off x="291" y="2234"/>
              <a:ext cx="2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67944" y="2816399"/>
            <a:ext cx="1335181" cy="847726"/>
            <a:chOff x="4961002" y="2510216"/>
            <a:chExt cx="1335181" cy="847726"/>
          </a:xfrm>
        </p:grpSpPr>
        <p:grpSp>
          <p:nvGrpSpPr>
            <p:cNvPr id="19" name="Group 83"/>
            <p:cNvGrpSpPr/>
            <p:nvPr/>
          </p:nvGrpSpPr>
          <p:grpSpPr bwMode="auto">
            <a:xfrm>
              <a:off x="5832633" y="2510216"/>
              <a:ext cx="463550" cy="847726"/>
              <a:chOff x="291" y="1988"/>
              <a:chExt cx="292" cy="534"/>
            </a:xfrm>
          </p:grpSpPr>
          <p:sp>
            <p:nvSpPr>
              <p:cNvPr id="24" name="Text Box 74"/>
              <p:cNvSpPr txBox="1">
                <a:spLocks noChangeArrowheads="1"/>
              </p:cNvSpPr>
              <p:nvPr/>
            </p:nvSpPr>
            <p:spPr bwMode="auto">
              <a:xfrm>
                <a:off x="332" y="1988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 Box 75"/>
              <p:cNvSpPr txBox="1">
                <a:spLocks noChangeArrowheads="1"/>
              </p:cNvSpPr>
              <p:nvPr/>
            </p:nvSpPr>
            <p:spPr bwMode="auto">
              <a:xfrm>
                <a:off x="343" y="2231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" name="Group 83"/>
            <p:cNvGrpSpPr/>
            <p:nvPr/>
          </p:nvGrpSpPr>
          <p:grpSpPr bwMode="auto">
            <a:xfrm>
              <a:off x="4961002" y="2517436"/>
              <a:ext cx="463550" cy="836613"/>
              <a:chOff x="291" y="1988"/>
              <a:chExt cx="292" cy="527"/>
            </a:xfrm>
          </p:grpSpPr>
          <p:sp>
            <p:nvSpPr>
              <p:cNvPr id="21" name="Text Box 74"/>
              <p:cNvSpPr txBox="1">
                <a:spLocks noChangeArrowheads="1"/>
              </p:cNvSpPr>
              <p:nvPr/>
            </p:nvSpPr>
            <p:spPr bwMode="auto">
              <a:xfrm>
                <a:off x="332" y="1988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 Box 75"/>
              <p:cNvSpPr txBox="1">
                <a:spLocks noChangeArrowheads="1"/>
              </p:cNvSpPr>
              <p:nvPr/>
            </p:nvSpPr>
            <p:spPr bwMode="auto">
              <a:xfrm>
                <a:off x="332" y="2224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507227" y="1676851"/>
            <a:ext cx="881913" cy="842964"/>
            <a:chOff x="3295306" y="1730402"/>
            <a:chExt cx="881913" cy="842964"/>
          </a:xfrm>
        </p:grpSpPr>
        <p:sp>
          <p:nvSpPr>
            <p:cNvPr id="28" name="文本框 27"/>
            <p:cNvSpPr txBox="1"/>
            <p:nvPr/>
          </p:nvSpPr>
          <p:spPr>
            <a:xfrm>
              <a:off x="3295306" y="1897979"/>
              <a:ext cx="392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83"/>
            <p:cNvGrpSpPr/>
            <p:nvPr/>
          </p:nvGrpSpPr>
          <p:grpSpPr bwMode="auto">
            <a:xfrm>
              <a:off x="3713669" y="1730402"/>
              <a:ext cx="463550" cy="842964"/>
              <a:chOff x="281" y="1972"/>
              <a:chExt cx="292" cy="531"/>
            </a:xfrm>
          </p:grpSpPr>
          <p:sp>
            <p:nvSpPr>
              <p:cNvPr id="30" name="Text Box 74"/>
              <p:cNvSpPr txBox="1">
                <a:spLocks noChangeArrowheads="1"/>
              </p:cNvSpPr>
              <p:nvPr/>
            </p:nvSpPr>
            <p:spPr bwMode="auto">
              <a:xfrm>
                <a:off x="330" y="197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  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 Box 75"/>
              <p:cNvSpPr txBox="1">
                <a:spLocks noChangeArrowheads="1"/>
              </p:cNvSpPr>
              <p:nvPr/>
            </p:nvSpPr>
            <p:spPr bwMode="auto">
              <a:xfrm>
                <a:off x="328" y="221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Line 76"/>
              <p:cNvSpPr>
                <a:spLocks noChangeShapeType="1"/>
              </p:cNvSpPr>
              <p:nvPr/>
            </p:nvSpPr>
            <p:spPr bwMode="auto">
              <a:xfrm flipV="1">
                <a:off x="281" y="2223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239880" y="1669111"/>
            <a:ext cx="1343884" cy="813258"/>
            <a:chOff x="2029263" y="1722151"/>
            <a:chExt cx="1343884" cy="813258"/>
          </a:xfrm>
        </p:grpSpPr>
        <p:sp>
          <p:nvSpPr>
            <p:cNvPr id="34" name="圆角矩形 33"/>
            <p:cNvSpPr/>
            <p:nvPr/>
          </p:nvSpPr>
          <p:spPr>
            <a:xfrm>
              <a:off x="2373197" y="1776627"/>
              <a:ext cx="999950" cy="672341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029263" y="1722151"/>
              <a:ext cx="1343884" cy="813258"/>
              <a:chOff x="2028741" y="1709365"/>
              <a:chExt cx="1343884" cy="813258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028741" y="1859082"/>
                <a:ext cx="6736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7" name="Group 83"/>
              <p:cNvGrpSpPr/>
              <p:nvPr/>
            </p:nvGrpSpPr>
            <p:grpSpPr bwMode="auto">
              <a:xfrm>
                <a:off x="2451874" y="1709822"/>
                <a:ext cx="920751" cy="812801"/>
                <a:chOff x="264" y="1964"/>
                <a:chExt cx="580" cy="512"/>
              </a:xfrm>
            </p:grpSpPr>
            <p:sp>
              <p:nvSpPr>
                <p:cNvPr id="40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265" y="1964"/>
                  <a:ext cx="579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264" y="2185"/>
                  <a:ext cx="409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64" y="2181"/>
                  <a:ext cx="468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8" name="Text Box 74"/>
              <p:cNvSpPr txBox="1">
                <a:spLocks noChangeArrowheads="1"/>
              </p:cNvSpPr>
              <p:nvPr/>
            </p:nvSpPr>
            <p:spPr bwMode="auto">
              <a:xfrm>
                <a:off x="2876725" y="1709365"/>
                <a:ext cx="30873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 Box 74"/>
              <p:cNvSpPr txBox="1">
                <a:spLocks noChangeArrowheads="1"/>
              </p:cNvSpPr>
              <p:nvPr/>
            </p:nvSpPr>
            <p:spPr bwMode="auto">
              <a:xfrm>
                <a:off x="2880597" y="2054395"/>
                <a:ext cx="30873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286738" y="2840167"/>
            <a:ext cx="1366090" cy="809971"/>
            <a:chOff x="2061486" y="2510532"/>
            <a:chExt cx="1366090" cy="809971"/>
          </a:xfrm>
        </p:grpSpPr>
        <p:sp>
          <p:nvSpPr>
            <p:cNvPr id="44" name="文本框 43"/>
            <p:cNvSpPr txBox="1"/>
            <p:nvPr/>
          </p:nvSpPr>
          <p:spPr>
            <a:xfrm>
              <a:off x="2061486" y="2650064"/>
              <a:ext cx="55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404994" y="2540228"/>
              <a:ext cx="980444" cy="674114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6" name="Group 83"/>
            <p:cNvGrpSpPr/>
            <p:nvPr/>
          </p:nvGrpSpPr>
          <p:grpSpPr bwMode="auto">
            <a:xfrm>
              <a:off x="2508413" y="2512465"/>
              <a:ext cx="919163" cy="808038"/>
              <a:chOff x="277" y="1976"/>
              <a:chExt cx="579" cy="509"/>
            </a:xfrm>
          </p:grpSpPr>
          <p:sp>
            <p:nvSpPr>
              <p:cNvPr id="49" name="Text Box 74"/>
              <p:cNvSpPr txBox="1">
                <a:spLocks noChangeArrowheads="1"/>
              </p:cNvSpPr>
              <p:nvPr/>
            </p:nvSpPr>
            <p:spPr bwMode="auto">
              <a:xfrm>
                <a:off x="277" y="1976"/>
                <a:ext cx="57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Text Box 75"/>
              <p:cNvSpPr txBox="1">
                <a:spLocks noChangeArrowheads="1"/>
              </p:cNvSpPr>
              <p:nvPr/>
            </p:nvSpPr>
            <p:spPr bwMode="auto">
              <a:xfrm>
                <a:off x="278" y="2194"/>
                <a:ext cx="40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Line 76"/>
              <p:cNvSpPr>
                <a:spLocks noChangeShapeType="1"/>
              </p:cNvSpPr>
              <p:nvPr/>
            </p:nvSpPr>
            <p:spPr bwMode="auto">
              <a:xfrm flipV="1">
                <a:off x="277" y="2225"/>
                <a:ext cx="46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7" name="Text Box 74"/>
            <p:cNvSpPr txBox="1">
              <a:spLocks noChangeArrowheads="1"/>
            </p:cNvSpPr>
            <p:nvPr/>
          </p:nvSpPr>
          <p:spPr bwMode="auto">
            <a:xfrm>
              <a:off x="2923067" y="2510532"/>
              <a:ext cx="3087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Text Box 74"/>
            <p:cNvSpPr txBox="1">
              <a:spLocks noChangeArrowheads="1"/>
            </p:cNvSpPr>
            <p:nvPr/>
          </p:nvSpPr>
          <p:spPr bwMode="auto">
            <a:xfrm>
              <a:off x="2938248" y="2845274"/>
              <a:ext cx="3087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513919" y="2786635"/>
            <a:ext cx="1028648" cy="871540"/>
            <a:chOff x="3301998" y="2480452"/>
            <a:chExt cx="1028648" cy="871540"/>
          </a:xfrm>
        </p:grpSpPr>
        <p:sp>
          <p:nvSpPr>
            <p:cNvPr id="53" name="文本框 52"/>
            <p:cNvSpPr txBox="1"/>
            <p:nvPr/>
          </p:nvSpPr>
          <p:spPr>
            <a:xfrm>
              <a:off x="3301998" y="2641300"/>
              <a:ext cx="539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Group 83"/>
            <p:cNvGrpSpPr/>
            <p:nvPr/>
          </p:nvGrpSpPr>
          <p:grpSpPr bwMode="auto">
            <a:xfrm>
              <a:off x="3690883" y="2480452"/>
              <a:ext cx="639763" cy="871540"/>
              <a:chOff x="241" y="1968"/>
              <a:chExt cx="403" cy="549"/>
            </a:xfrm>
          </p:grpSpPr>
          <p:sp>
            <p:nvSpPr>
              <p:cNvPr id="55" name="Text Box 74"/>
              <p:cNvSpPr txBox="1">
                <a:spLocks noChangeArrowheads="1"/>
              </p:cNvSpPr>
              <p:nvPr/>
            </p:nvSpPr>
            <p:spPr bwMode="auto">
              <a:xfrm>
                <a:off x="275" y="1968"/>
                <a:ext cx="36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Text Box 75"/>
              <p:cNvSpPr txBox="1">
                <a:spLocks noChangeArrowheads="1"/>
              </p:cNvSpPr>
              <p:nvPr/>
            </p:nvSpPr>
            <p:spPr bwMode="auto">
              <a:xfrm>
                <a:off x="281" y="2226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Line 76"/>
              <p:cNvSpPr>
                <a:spLocks noChangeShapeType="1"/>
              </p:cNvSpPr>
              <p:nvPr/>
            </p:nvSpPr>
            <p:spPr bwMode="auto">
              <a:xfrm flipV="1">
                <a:off x="241" y="2216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100837" y="1635646"/>
            <a:ext cx="1283479" cy="887729"/>
            <a:chOff x="4888916" y="1689197"/>
            <a:chExt cx="1283479" cy="887729"/>
          </a:xfrm>
        </p:grpSpPr>
        <p:grpSp>
          <p:nvGrpSpPr>
            <p:cNvPr id="59" name="Group 83"/>
            <p:cNvGrpSpPr/>
            <p:nvPr/>
          </p:nvGrpSpPr>
          <p:grpSpPr bwMode="auto">
            <a:xfrm>
              <a:off x="5708845" y="1689197"/>
              <a:ext cx="463550" cy="871539"/>
              <a:chOff x="291" y="1982"/>
              <a:chExt cx="292" cy="549"/>
            </a:xfrm>
          </p:grpSpPr>
          <p:sp>
            <p:nvSpPr>
              <p:cNvPr id="64" name="Text Box 74"/>
              <p:cNvSpPr txBox="1">
                <a:spLocks noChangeArrowheads="1"/>
              </p:cNvSpPr>
              <p:nvPr/>
            </p:nvSpPr>
            <p:spPr bwMode="auto">
              <a:xfrm>
                <a:off x="330" y="198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 Box 75"/>
              <p:cNvSpPr txBox="1">
                <a:spLocks noChangeArrowheads="1"/>
              </p:cNvSpPr>
              <p:nvPr/>
            </p:nvSpPr>
            <p:spPr bwMode="auto">
              <a:xfrm>
                <a:off x="341" y="2240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Line 76"/>
              <p:cNvSpPr>
                <a:spLocks noChangeShapeType="1"/>
              </p:cNvSpPr>
              <p:nvPr/>
            </p:nvSpPr>
            <p:spPr bwMode="auto">
              <a:xfrm flipV="1">
                <a:off x="291" y="2244"/>
                <a:ext cx="2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0" name="Group 83"/>
            <p:cNvGrpSpPr/>
            <p:nvPr/>
          </p:nvGrpSpPr>
          <p:grpSpPr bwMode="auto">
            <a:xfrm>
              <a:off x="4888916" y="1737137"/>
              <a:ext cx="633413" cy="839789"/>
              <a:chOff x="291" y="1987"/>
              <a:chExt cx="399" cy="529"/>
            </a:xfrm>
          </p:grpSpPr>
          <p:sp>
            <p:nvSpPr>
              <p:cNvPr id="61" name="Text Box 74"/>
              <p:cNvSpPr txBox="1">
                <a:spLocks noChangeArrowheads="1"/>
              </p:cNvSpPr>
              <p:nvPr/>
            </p:nvSpPr>
            <p:spPr bwMode="auto">
              <a:xfrm>
                <a:off x="321" y="1987"/>
                <a:ext cx="36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Text Box 75"/>
              <p:cNvSpPr txBox="1">
                <a:spLocks noChangeArrowheads="1"/>
              </p:cNvSpPr>
              <p:nvPr/>
            </p:nvSpPr>
            <p:spPr bwMode="auto">
              <a:xfrm>
                <a:off x="327" y="2225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4499992" y="1856938"/>
            <a:ext cx="356711" cy="568592"/>
            <a:chOff x="4879430" y="1957784"/>
            <a:chExt cx="1584175" cy="835790"/>
          </a:xfrm>
        </p:grpSpPr>
        <p:sp>
          <p:nvSpPr>
            <p:cNvPr id="68" name="文本框 67"/>
            <p:cNvSpPr txBox="1"/>
            <p:nvPr/>
          </p:nvSpPr>
          <p:spPr>
            <a:xfrm>
              <a:off x="4879430" y="1957784"/>
              <a:ext cx="1584175" cy="678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 Box 75"/>
            <p:cNvSpPr txBox="1">
              <a:spLocks noChangeArrowheads="1"/>
            </p:cNvSpPr>
            <p:nvPr/>
          </p:nvSpPr>
          <p:spPr bwMode="auto">
            <a:xfrm>
              <a:off x="4900028" y="2114959"/>
              <a:ext cx="820402" cy="678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4499992" y="293179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33"/>
          <p:cNvSpPr txBox="1">
            <a:spLocks noChangeArrowheads="1"/>
          </p:cNvSpPr>
          <p:nvPr/>
        </p:nvSpPr>
        <p:spPr bwMode="auto">
          <a:xfrm>
            <a:off x="2767293" y="3867894"/>
            <a:ext cx="310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亮亮看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的多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0" name="图片 7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52228" y="1707654"/>
            <a:ext cx="3024228" cy="2520281"/>
            <a:chOff x="5652228" y="1707654"/>
            <a:chExt cx="3024228" cy="2520281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596336" y="2680047"/>
              <a:ext cx="1080120" cy="154788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5652228" y="1707654"/>
              <a:ext cx="2952220" cy="1256112"/>
              <a:chOff x="5652228" y="1707654"/>
              <a:chExt cx="2952220" cy="1256112"/>
            </a:xfrm>
          </p:grpSpPr>
          <p:sp>
            <p:nvSpPr>
              <p:cNvPr id="74" name="TextBox 114"/>
              <p:cNvSpPr txBox="1">
                <a:spLocks noChangeArrowheads="1"/>
              </p:cNvSpPr>
              <p:nvPr/>
            </p:nvSpPr>
            <p:spPr bwMode="auto">
              <a:xfrm>
                <a:off x="5760352" y="1707654"/>
                <a:ext cx="2772088" cy="1200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6是2的倍数，也是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defRPr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3的倍数，叫做2和</a:t>
                </a:r>
                <a:b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</a:b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公倍数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" name="圆角矩形标注 1"/>
              <p:cNvSpPr/>
              <p:nvPr/>
            </p:nvSpPr>
            <p:spPr>
              <a:xfrm>
                <a:off x="5652228" y="1707654"/>
                <a:ext cx="2952220" cy="1256112"/>
              </a:xfrm>
              <a:prstGeom prst="wedgeRoundRectCallout">
                <a:avLst>
                  <a:gd name="adj1" fmla="val 28208"/>
                  <a:gd name="adj2" fmla="val 54700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84595" y="1961977"/>
            <a:ext cx="3442731" cy="886146"/>
            <a:chOff x="2451715" y="1964307"/>
            <a:chExt cx="3442731" cy="886146"/>
          </a:xfrm>
        </p:grpSpPr>
        <p:grpSp>
          <p:nvGrpSpPr>
            <p:cNvPr id="3" name="Group 83"/>
            <p:cNvGrpSpPr/>
            <p:nvPr/>
          </p:nvGrpSpPr>
          <p:grpSpPr bwMode="auto">
            <a:xfrm>
              <a:off x="2451715" y="2041959"/>
              <a:ext cx="463550" cy="785813"/>
              <a:chOff x="291" y="1988"/>
              <a:chExt cx="292" cy="495"/>
            </a:xfrm>
          </p:grpSpPr>
          <p:sp>
            <p:nvSpPr>
              <p:cNvPr id="16" name="Text Box 74"/>
              <p:cNvSpPr txBox="1">
                <a:spLocks noChangeArrowheads="1"/>
              </p:cNvSpPr>
              <p:nvPr/>
            </p:nvSpPr>
            <p:spPr bwMode="auto">
              <a:xfrm>
                <a:off x="332" y="1988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 Box 75"/>
              <p:cNvSpPr txBox="1">
                <a:spLocks noChangeArrowheads="1"/>
              </p:cNvSpPr>
              <p:nvPr/>
            </p:nvSpPr>
            <p:spPr bwMode="auto">
              <a:xfrm>
                <a:off x="332" y="2192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012867" y="2215085"/>
              <a:ext cx="1881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846692" y="2238435"/>
              <a:ext cx="673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" name="Group 83"/>
            <p:cNvGrpSpPr/>
            <p:nvPr/>
          </p:nvGrpSpPr>
          <p:grpSpPr bwMode="auto">
            <a:xfrm>
              <a:off x="3203201" y="1975784"/>
              <a:ext cx="919163" cy="865188"/>
              <a:chOff x="265" y="1964"/>
              <a:chExt cx="579" cy="545"/>
            </a:xfrm>
          </p:grpSpPr>
          <p:sp>
            <p:nvSpPr>
              <p:cNvPr id="13" name="Text Box 74"/>
              <p:cNvSpPr txBox="1">
                <a:spLocks noChangeArrowheads="1"/>
              </p:cNvSpPr>
              <p:nvPr/>
            </p:nvSpPr>
            <p:spPr bwMode="auto">
              <a:xfrm>
                <a:off x="265" y="1964"/>
                <a:ext cx="57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 Box 75"/>
              <p:cNvSpPr txBox="1">
                <a:spLocks noChangeArrowheads="1"/>
              </p:cNvSpPr>
              <p:nvPr/>
            </p:nvSpPr>
            <p:spPr bwMode="auto">
              <a:xfrm>
                <a:off x="272" y="2218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46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" name="Group 83"/>
            <p:cNvGrpSpPr/>
            <p:nvPr/>
          </p:nvGrpSpPr>
          <p:grpSpPr bwMode="auto">
            <a:xfrm>
              <a:off x="4472428" y="2007489"/>
              <a:ext cx="463550" cy="842964"/>
              <a:chOff x="282" y="1972"/>
              <a:chExt cx="292" cy="531"/>
            </a:xfrm>
          </p:grpSpPr>
          <p:sp>
            <p:nvSpPr>
              <p:cNvPr id="10" name="Text Box 74"/>
              <p:cNvSpPr txBox="1">
                <a:spLocks noChangeArrowheads="1"/>
              </p:cNvSpPr>
              <p:nvPr/>
            </p:nvSpPr>
            <p:spPr bwMode="auto">
              <a:xfrm>
                <a:off x="330" y="1972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  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 Box 75"/>
              <p:cNvSpPr txBox="1">
                <a:spLocks noChangeArrowheads="1"/>
              </p:cNvSpPr>
              <p:nvPr/>
            </p:nvSpPr>
            <p:spPr bwMode="auto">
              <a:xfrm>
                <a:off x="333" y="2212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Line 76"/>
              <p:cNvSpPr>
                <a:spLocks noChangeShapeType="1"/>
              </p:cNvSpPr>
              <p:nvPr/>
            </p:nvSpPr>
            <p:spPr bwMode="auto">
              <a:xfrm flipV="1">
                <a:off x="282" y="2212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Text Box 74"/>
            <p:cNvSpPr txBox="1">
              <a:spLocks noChangeArrowheads="1"/>
            </p:cNvSpPr>
            <p:nvPr/>
          </p:nvSpPr>
          <p:spPr bwMode="auto">
            <a:xfrm>
              <a:off x="3620803" y="1964307"/>
              <a:ext cx="3087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74"/>
            <p:cNvSpPr txBox="1">
              <a:spLocks noChangeArrowheads="1"/>
            </p:cNvSpPr>
            <p:nvPr/>
          </p:nvSpPr>
          <p:spPr bwMode="auto">
            <a:xfrm>
              <a:off x="3630381" y="2377310"/>
              <a:ext cx="3087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40517" y="3223511"/>
            <a:ext cx="3545226" cy="931241"/>
            <a:chOff x="2373310" y="3204164"/>
            <a:chExt cx="3545226" cy="931241"/>
          </a:xfrm>
        </p:grpSpPr>
        <p:grpSp>
          <p:nvGrpSpPr>
            <p:cNvPr id="20" name="Group 83"/>
            <p:cNvGrpSpPr/>
            <p:nvPr/>
          </p:nvGrpSpPr>
          <p:grpSpPr bwMode="auto">
            <a:xfrm>
              <a:off x="2373310" y="3298792"/>
              <a:ext cx="528452" cy="836613"/>
              <a:chOff x="291" y="1988"/>
              <a:chExt cx="292" cy="527"/>
            </a:xfrm>
          </p:grpSpPr>
          <p:sp>
            <p:nvSpPr>
              <p:cNvPr id="33" name="Text Box 74"/>
              <p:cNvSpPr txBox="1">
                <a:spLocks noChangeArrowheads="1"/>
              </p:cNvSpPr>
              <p:nvPr/>
            </p:nvSpPr>
            <p:spPr bwMode="auto">
              <a:xfrm>
                <a:off x="332" y="1988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Text Box 75"/>
              <p:cNvSpPr txBox="1">
                <a:spLocks noChangeArrowheads="1"/>
              </p:cNvSpPr>
              <p:nvPr/>
            </p:nvSpPr>
            <p:spPr bwMode="auto">
              <a:xfrm>
                <a:off x="332" y="2224"/>
                <a:ext cx="18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036957" y="3434838"/>
              <a:ext cx="1881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841845" y="3472599"/>
              <a:ext cx="55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Group 83"/>
            <p:cNvGrpSpPr/>
            <p:nvPr/>
          </p:nvGrpSpPr>
          <p:grpSpPr bwMode="auto">
            <a:xfrm>
              <a:off x="3221695" y="3213106"/>
              <a:ext cx="1047856" cy="877889"/>
              <a:chOff x="286" y="1957"/>
              <a:chExt cx="579" cy="553"/>
            </a:xfrm>
          </p:grpSpPr>
          <p:sp>
            <p:nvSpPr>
              <p:cNvPr id="30" name="Text Box 74"/>
              <p:cNvSpPr txBox="1">
                <a:spLocks noChangeArrowheads="1"/>
              </p:cNvSpPr>
              <p:nvPr/>
            </p:nvSpPr>
            <p:spPr bwMode="auto">
              <a:xfrm>
                <a:off x="286" y="1957"/>
                <a:ext cx="57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 Box 75"/>
              <p:cNvSpPr txBox="1">
                <a:spLocks noChangeArrowheads="1"/>
              </p:cNvSpPr>
              <p:nvPr/>
            </p:nvSpPr>
            <p:spPr bwMode="auto">
              <a:xfrm>
                <a:off x="291" y="2219"/>
                <a:ext cx="35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3×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Line 76"/>
              <p:cNvSpPr>
                <a:spLocks noChangeShapeType="1"/>
              </p:cNvSpPr>
              <p:nvPr/>
            </p:nvSpPr>
            <p:spPr bwMode="auto">
              <a:xfrm flipV="1">
                <a:off x="291" y="2234"/>
                <a:ext cx="46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Text Box 74"/>
            <p:cNvSpPr txBox="1">
              <a:spLocks noChangeArrowheads="1"/>
            </p:cNvSpPr>
            <p:nvPr/>
          </p:nvSpPr>
          <p:spPr bwMode="auto">
            <a:xfrm>
              <a:off x="3609035" y="3204164"/>
              <a:ext cx="3519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74"/>
            <p:cNvSpPr txBox="1">
              <a:spLocks noChangeArrowheads="1"/>
            </p:cNvSpPr>
            <p:nvPr/>
          </p:nvSpPr>
          <p:spPr bwMode="auto">
            <a:xfrm>
              <a:off x="3621803" y="3628358"/>
              <a:ext cx="3519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6" name="Group 83"/>
            <p:cNvGrpSpPr/>
            <p:nvPr/>
          </p:nvGrpSpPr>
          <p:grpSpPr bwMode="auto">
            <a:xfrm>
              <a:off x="4451135" y="3231669"/>
              <a:ext cx="641350" cy="831852"/>
              <a:chOff x="292" y="1993"/>
              <a:chExt cx="404" cy="524"/>
            </a:xfrm>
          </p:grpSpPr>
          <p:sp>
            <p:nvSpPr>
              <p:cNvPr id="27" name="Text Box 74"/>
              <p:cNvSpPr txBox="1">
                <a:spLocks noChangeArrowheads="1"/>
              </p:cNvSpPr>
              <p:nvPr/>
            </p:nvSpPr>
            <p:spPr bwMode="auto">
              <a:xfrm>
                <a:off x="327" y="1993"/>
                <a:ext cx="36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>
                <a:off x="329" y="2226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Line 76"/>
              <p:cNvSpPr>
                <a:spLocks noChangeShapeType="1"/>
              </p:cNvSpPr>
              <p:nvPr/>
            </p:nvSpPr>
            <p:spPr bwMode="auto">
              <a:xfrm flipV="1">
                <a:off x="292" y="2243"/>
                <a:ext cx="29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6" name="双括号 35"/>
          <p:cNvSpPr/>
          <p:nvPr/>
        </p:nvSpPr>
        <p:spPr>
          <a:xfrm>
            <a:off x="2690855" y="2048082"/>
            <a:ext cx="3384376" cy="1820597"/>
          </a:xfrm>
          <a:prstGeom prst="bracketPair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145794" y="2155495"/>
            <a:ext cx="553998" cy="2072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异分母分数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084168" y="2135289"/>
            <a:ext cx="553998" cy="2072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同分母分数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左大括号 38"/>
          <p:cNvSpPr/>
          <p:nvPr/>
        </p:nvSpPr>
        <p:spPr>
          <a:xfrm rot="5400000">
            <a:off x="4216093" y="387171"/>
            <a:ext cx="351625" cy="2808163"/>
          </a:xfrm>
          <a:prstGeom prst="leftBrace">
            <a:avLst>
              <a:gd name="adj1" fmla="val 33489"/>
              <a:gd name="adj2" fmla="val 51568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627784" y="2839576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分别化成和原来分数相等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83892" y="4083918"/>
            <a:ext cx="3228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公倍数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835696" y="752386"/>
            <a:ext cx="952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>
            <a:off x="2975516" y="1040105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: 圆角 12"/>
          <p:cNvSpPr/>
          <p:nvPr/>
        </p:nvSpPr>
        <p:spPr>
          <a:xfrm>
            <a:off x="3918248" y="444564"/>
            <a:ext cx="3678088" cy="1191082"/>
          </a:xfrm>
          <a:prstGeom prst="roundRect">
            <a:avLst/>
          </a:prstGeom>
          <a:solidFill>
            <a:srgbClr val="4A7EBB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EEEF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把异分母分数分别化成和原来分数相等的同分母分数的过程，叫做通分。</a:t>
            </a:r>
            <a:endParaRPr lang="zh-CN" altLang="en-US" sz="2400" b="1" dirty="0">
              <a:solidFill>
                <a:srgbClr val="FEEEF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7" grpId="0"/>
      <p:bldP spid="38" grpId="0"/>
      <p:bldP spid="39" grpId="0" animBg="1"/>
      <p:bldP spid="40" grpId="0"/>
      <p:bldP spid="41" grpId="0"/>
      <p:bldP spid="46" grpId="0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2195736" y="546815"/>
            <a:ext cx="60153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先通分，再比较每组分数的大小。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71450" y="1208191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34398" y="1098515"/>
            <a:ext cx="381000" cy="761461"/>
            <a:chOff x="3050439" y="1017961"/>
            <a:chExt cx="381000" cy="761461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598712" y="1081356"/>
            <a:ext cx="381000" cy="761461"/>
            <a:chOff x="3050439" y="1017961"/>
            <a:chExt cx="381000" cy="761461"/>
          </a:xfrm>
        </p:grpSpPr>
        <p:sp>
          <p:nvSpPr>
            <p:cNvPr id="52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115666" y="1199539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778614" y="1089863"/>
            <a:ext cx="381000" cy="761461"/>
            <a:chOff x="3050439" y="1017961"/>
            <a:chExt cx="381000" cy="761461"/>
          </a:xfrm>
        </p:grpSpPr>
        <p:sp>
          <p:nvSpPr>
            <p:cNvPr id="57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542928" y="1072704"/>
            <a:ext cx="381000" cy="761461"/>
            <a:chOff x="3050439" y="1017961"/>
            <a:chExt cx="381000" cy="761461"/>
          </a:xfrm>
        </p:grpSpPr>
        <p:sp>
          <p:nvSpPr>
            <p:cNvPr id="61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5280559" y="1208191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943507" y="1098515"/>
            <a:ext cx="381000" cy="761461"/>
            <a:chOff x="3050439" y="1017961"/>
            <a:chExt cx="381000" cy="761461"/>
          </a:xfrm>
        </p:grpSpPr>
        <p:sp>
          <p:nvSpPr>
            <p:cNvPr id="66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7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8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707821" y="1081356"/>
            <a:ext cx="381000" cy="761461"/>
            <a:chOff x="3050439" y="1017961"/>
            <a:chExt cx="381000" cy="761461"/>
          </a:xfrm>
        </p:grpSpPr>
        <p:sp>
          <p:nvSpPr>
            <p:cNvPr id="70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1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7220122" y="1199539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883070" y="1089863"/>
            <a:ext cx="381000" cy="761461"/>
            <a:chOff x="3050439" y="1017961"/>
            <a:chExt cx="381000" cy="761461"/>
          </a:xfrm>
        </p:grpSpPr>
        <p:sp>
          <p:nvSpPr>
            <p:cNvPr id="75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6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647384" y="1072704"/>
            <a:ext cx="381000" cy="761461"/>
            <a:chOff x="3050439" y="1017961"/>
            <a:chExt cx="381000" cy="761461"/>
          </a:xfrm>
        </p:grpSpPr>
        <p:sp>
          <p:nvSpPr>
            <p:cNvPr id="79" name="Text Box 13"/>
            <p:cNvSpPr txBox="1">
              <a:spLocks noChangeArrowheads="1"/>
            </p:cNvSpPr>
            <p:nvPr/>
          </p:nvSpPr>
          <p:spPr bwMode="auto">
            <a:xfrm>
              <a:off x="3058521" y="101796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Text Box 15"/>
            <p:cNvSpPr txBox="1">
              <a:spLocks noChangeArrowheads="1"/>
            </p:cNvSpPr>
            <p:nvPr/>
          </p:nvSpPr>
          <p:spPr bwMode="auto">
            <a:xfrm>
              <a:off x="3071698" y="1317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1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323528" y="1712500"/>
            <a:ext cx="1905000" cy="1399023"/>
            <a:chOff x="440725" y="2064675"/>
            <a:chExt cx="1905000" cy="1399023"/>
          </a:xfrm>
        </p:grpSpPr>
        <p:sp>
          <p:nvSpPr>
            <p:cNvPr id="28" name="KSO_Shape"/>
            <p:cNvSpPr/>
            <p:nvPr/>
          </p:nvSpPr>
          <p:spPr>
            <a:xfrm>
              <a:off x="440725" y="2122618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26528" y="2064675"/>
              <a:ext cx="1317601" cy="784026"/>
              <a:chOff x="3573515" y="2286034"/>
              <a:chExt cx="1317601" cy="78402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3573515" y="2302141"/>
                <a:ext cx="381000" cy="767919"/>
                <a:chOff x="3050439" y="1033005"/>
                <a:chExt cx="381000" cy="767919"/>
              </a:xfrm>
            </p:grpSpPr>
            <p:sp>
              <p:nvSpPr>
                <p:cNvPr id="4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9819" y="1033005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83541" y="1339259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3987323" y="2445586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4381642" y="2286034"/>
                <a:ext cx="509474" cy="732480"/>
                <a:chOff x="2754262" y="3382023"/>
                <a:chExt cx="509474" cy="732480"/>
              </a:xfrm>
            </p:grpSpPr>
            <p:sp>
              <p:nvSpPr>
                <p:cNvPr id="3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28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68087" y="3652838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>
              <a:off x="1161473" y="2696609"/>
              <a:ext cx="892537" cy="767089"/>
              <a:chOff x="3946567" y="2841245"/>
              <a:chExt cx="892537" cy="767089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4332758" y="2841245"/>
                <a:ext cx="506346" cy="767089"/>
                <a:chOff x="2682548" y="3347815"/>
                <a:chExt cx="506346" cy="767089"/>
              </a:xfrm>
            </p:grpSpPr>
            <p:sp>
              <p:nvSpPr>
                <p:cNvPr id="4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2548" y="3653239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0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756751" y="2689586"/>
              <a:ext cx="381000" cy="761461"/>
              <a:chOff x="3050439" y="1017961"/>
              <a:chExt cx="381000" cy="761461"/>
            </a:xfrm>
          </p:grpSpPr>
          <p:sp>
            <p:nvSpPr>
              <p:cNvPr id="83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0" name="组合 219"/>
          <p:cNvGrpSpPr/>
          <p:nvPr/>
        </p:nvGrpSpPr>
        <p:grpSpPr>
          <a:xfrm>
            <a:off x="624208" y="3114058"/>
            <a:ext cx="1264374" cy="768816"/>
            <a:chOff x="726528" y="3433912"/>
            <a:chExt cx="1264374" cy="768816"/>
          </a:xfrm>
        </p:grpSpPr>
        <p:sp>
          <p:nvSpPr>
            <p:cNvPr id="89" name="Text Box 13"/>
            <p:cNvSpPr txBox="1">
              <a:spLocks noChangeArrowheads="1"/>
            </p:cNvSpPr>
            <p:nvPr/>
          </p:nvSpPr>
          <p:spPr bwMode="auto">
            <a:xfrm>
              <a:off x="1495253" y="3433912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528" y="3435639"/>
              <a:ext cx="1245755" cy="767089"/>
              <a:chOff x="734450" y="3451195"/>
              <a:chExt cx="1245755" cy="767089"/>
            </a:xfrm>
          </p:grpSpPr>
          <p:sp>
            <p:nvSpPr>
              <p:cNvPr id="86" name="Text Box 13"/>
              <p:cNvSpPr txBox="1">
                <a:spLocks noChangeArrowheads="1"/>
              </p:cNvSpPr>
              <p:nvPr/>
            </p:nvSpPr>
            <p:spPr bwMode="auto">
              <a:xfrm>
                <a:off x="745147" y="3451195"/>
                <a:ext cx="49564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28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Text Box 15"/>
              <p:cNvSpPr txBox="1">
                <a:spLocks noChangeArrowheads="1"/>
              </p:cNvSpPr>
              <p:nvPr/>
            </p:nvSpPr>
            <p:spPr bwMode="auto">
              <a:xfrm>
                <a:off x="734450" y="3756619"/>
                <a:ext cx="49564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35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" name="Line 14"/>
              <p:cNvSpPr>
                <a:spLocks noChangeShapeType="1"/>
              </p:cNvSpPr>
              <p:nvPr/>
            </p:nvSpPr>
            <p:spPr bwMode="auto">
              <a:xfrm>
                <a:off x="764523" y="3816159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" name="Text Box 15"/>
              <p:cNvSpPr txBox="1">
                <a:spLocks noChangeArrowheads="1"/>
              </p:cNvSpPr>
              <p:nvPr/>
            </p:nvSpPr>
            <p:spPr bwMode="auto">
              <a:xfrm>
                <a:off x="1484556" y="3739336"/>
                <a:ext cx="49564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35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1" name="Line 14"/>
              <p:cNvSpPr>
                <a:spLocks noChangeShapeType="1"/>
              </p:cNvSpPr>
              <p:nvPr/>
            </p:nvSpPr>
            <p:spPr bwMode="auto">
              <a:xfrm>
                <a:off x="1514629" y="3798876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1129287" y="3607702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＞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18" name="组合 217"/>
          <p:cNvGrpSpPr/>
          <p:nvPr/>
        </p:nvGrpSpPr>
        <p:grpSpPr>
          <a:xfrm>
            <a:off x="678153" y="3721021"/>
            <a:ext cx="1145314" cy="778620"/>
            <a:chOff x="780473" y="4040875"/>
            <a:chExt cx="1145314" cy="778620"/>
          </a:xfrm>
        </p:grpSpPr>
        <p:sp>
          <p:nvSpPr>
            <p:cNvPr id="93" name="文本框 92"/>
            <p:cNvSpPr txBox="1"/>
            <p:nvPr/>
          </p:nvSpPr>
          <p:spPr>
            <a:xfrm>
              <a:off x="1117525" y="4167710"/>
              <a:ext cx="4279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780473" y="4058034"/>
              <a:ext cx="381000" cy="761461"/>
              <a:chOff x="3050439" y="1017961"/>
              <a:chExt cx="381000" cy="761461"/>
            </a:xfrm>
          </p:grpSpPr>
          <p:sp>
            <p:nvSpPr>
              <p:cNvPr id="95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1544787" y="4040875"/>
              <a:ext cx="381000" cy="761461"/>
              <a:chOff x="3050439" y="1017961"/>
              <a:chExt cx="381000" cy="761461"/>
            </a:xfrm>
          </p:grpSpPr>
          <p:sp>
            <p:nvSpPr>
              <p:cNvPr id="99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4" name="组合 213"/>
          <p:cNvGrpSpPr/>
          <p:nvPr/>
        </p:nvGrpSpPr>
        <p:grpSpPr>
          <a:xfrm>
            <a:off x="2465693" y="1729265"/>
            <a:ext cx="1905000" cy="1399023"/>
            <a:chOff x="2568013" y="2049119"/>
            <a:chExt cx="1905000" cy="1399023"/>
          </a:xfrm>
        </p:grpSpPr>
        <p:sp>
          <p:nvSpPr>
            <p:cNvPr id="102" name="KSO_Shape"/>
            <p:cNvSpPr/>
            <p:nvPr/>
          </p:nvSpPr>
          <p:spPr>
            <a:xfrm>
              <a:off x="2568013" y="2107062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2853816" y="2049119"/>
              <a:ext cx="1317601" cy="784026"/>
              <a:chOff x="3573515" y="2286034"/>
              <a:chExt cx="1317601" cy="784026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3573515" y="2302141"/>
                <a:ext cx="381000" cy="767919"/>
                <a:chOff x="3050439" y="1033005"/>
                <a:chExt cx="381000" cy="767919"/>
              </a:xfrm>
            </p:grpSpPr>
            <p:sp>
              <p:nvSpPr>
                <p:cNvPr id="11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9819" y="1033005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83541" y="1339259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5" name="文本框 104"/>
              <p:cNvSpPr txBox="1"/>
              <p:nvPr/>
            </p:nvSpPr>
            <p:spPr>
              <a:xfrm>
                <a:off x="3987323" y="2445586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06" name="组合 105"/>
              <p:cNvGrpSpPr/>
              <p:nvPr/>
            </p:nvGrpSpPr>
            <p:grpSpPr>
              <a:xfrm>
                <a:off x="4381642" y="2286034"/>
                <a:ext cx="509474" cy="732480"/>
                <a:chOff x="2754262" y="3382023"/>
                <a:chExt cx="509474" cy="732480"/>
              </a:xfrm>
            </p:grpSpPr>
            <p:sp>
              <p:nvSpPr>
                <p:cNvPr id="10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68087" y="3652838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20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9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13" name="组合 112"/>
            <p:cNvGrpSpPr/>
            <p:nvPr/>
          </p:nvGrpSpPr>
          <p:grpSpPr>
            <a:xfrm>
              <a:off x="3288761" y="2681053"/>
              <a:ext cx="892537" cy="767089"/>
              <a:chOff x="3946567" y="2841245"/>
              <a:chExt cx="892537" cy="767089"/>
            </a:xfrm>
          </p:grpSpPr>
          <p:sp>
            <p:nvSpPr>
              <p:cNvPr id="114" name="文本框 113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15" name="组合 114"/>
              <p:cNvGrpSpPr/>
              <p:nvPr/>
            </p:nvGrpSpPr>
            <p:grpSpPr>
              <a:xfrm>
                <a:off x="4332758" y="2841245"/>
                <a:ext cx="506346" cy="767089"/>
                <a:chOff x="2682548" y="3347815"/>
                <a:chExt cx="506346" cy="767089"/>
              </a:xfrm>
            </p:grpSpPr>
            <p:sp>
              <p:nvSpPr>
                <p:cNvPr id="11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2548" y="3653239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20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8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2884039" y="2674030"/>
              <a:ext cx="381000" cy="761461"/>
              <a:chOff x="3050439" y="1017961"/>
              <a:chExt cx="381000" cy="761461"/>
            </a:xfrm>
          </p:grpSpPr>
          <p:sp>
            <p:nvSpPr>
              <p:cNvPr id="120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1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2759418" y="3098502"/>
            <a:ext cx="1256452" cy="784372"/>
            <a:chOff x="2861738" y="3418356"/>
            <a:chExt cx="1256452" cy="784372"/>
          </a:xfrm>
        </p:grpSpPr>
        <p:sp>
          <p:nvSpPr>
            <p:cNvPr id="123" name="Text Box 13"/>
            <p:cNvSpPr txBox="1">
              <a:spLocks noChangeArrowheads="1"/>
            </p:cNvSpPr>
            <p:nvPr/>
          </p:nvSpPr>
          <p:spPr bwMode="auto">
            <a:xfrm>
              <a:off x="2872435" y="3435639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4" name="Text Box 15"/>
            <p:cNvSpPr txBox="1">
              <a:spLocks noChangeArrowheads="1"/>
            </p:cNvSpPr>
            <p:nvPr/>
          </p:nvSpPr>
          <p:spPr bwMode="auto">
            <a:xfrm>
              <a:off x="2861738" y="3741063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5" name="Line 14"/>
            <p:cNvSpPr>
              <a:spLocks noChangeShapeType="1"/>
            </p:cNvSpPr>
            <p:nvPr/>
          </p:nvSpPr>
          <p:spPr bwMode="auto">
            <a:xfrm>
              <a:off x="2891811" y="3800603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6" name="Text Box 13"/>
            <p:cNvSpPr txBox="1">
              <a:spLocks noChangeArrowheads="1"/>
            </p:cNvSpPr>
            <p:nvPr/>
          </p:nvSpPr>
          <p:spPr bwMode="auto">
            <a:xfrm>
              <a:off x="3622541" y="3418356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16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7" name="Text Box 15"/>
            <p:cNvSpPr txBox="1">
              <a:spLocks noChangeArrowheads="1"/>
            </p:cNvSpPr>
            <p:nvPr/>
          </p:nvSpPr>
          <p:spPr bwMode="auto">
            <a:xfrm>
              <a:off x="3611844" y="3723780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8" name="Line 14"/>
            <p:cNvSpPr>
              <a:spLocks noChangeShapeType="1"/>
            </p:cNvSpPr>
            <p:nvPr/>
          </p:nvSpPr>
          <p:spPr bwMode="auto">
            <a:xfrm>
              <a:off x="3641917" y="3783320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3256575" y="3592146"/>
              <a:ext cx="541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2805441" y="3705465"/>
            <a:ext cx="1145314" cy="778620"/>
            <a:chOff x="2907761" y="4025319"/>
            <a:chExt cx="1145314" cy="778620"/>
          </a:xfrm>
        </p:grpSpPr>
        <p:sp>
          <p:nvSpPr>
            <p:cNvPr id="130" name="文本框 129"/>
            <p:cNvSpPr txBox="1"/>
            <p:nvPr/>
          </p:nvSpPr>
          <p:spPr>
            <a:xfrm>
              <a:off x="3244813" y="4152154"/>
              <a:ext cx="4279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907761" y="4042478"/>
              <a:ext cx="381000" cy="761461"/>
              <a:chOff x="3050439" y="1017961"/>
              <a:chExt cx="381000" cy="761461"/>
            </a:xfrm>
          </p:grpSpPr>
          <p:sp>
            <p:nvSpPr>
              <p:cNvPr id="132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4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3672075" y="4025319"/>
              <a:ext cx="381000" cy="761461"/>
              <a:chOff x="3050439" y="1017961"/>
              <a:chExt cx="381000" cy="761461"/>
            </a:xfrm>
          </p:grpSpPr>
          <p:sp>
            <p:nvSpPr>
              <p:cNvPr id="136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7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5" name="组合 214"/>
          <p:cNvGrpSpPr/>
          <p:nvPr/>
        </p:nvGrpSpPr>
        <p:grpSpPr>
          <a:xfrm>
            <a:off x="4613696" y="1715679"/>
            <a:ext cx="1905000" cy="1399023"/>
            <a:chOff x="4716016" y="2035533"/>
            <a:chExt cx="1905000" cy="1399023"/>
          </a:xfrm>
        </p:grpSpPr>
        <p:sp>
          <p:nvSpPr>
            <p:cNvPr id="139" name="KSO_Shape"/>
            <p:cNvSpPr/>
            <p:nvPr/>
          </p:nvSpPr>
          <p:spPr>
            <a:xfrm>
              <a:off x="4716016" y="2093476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5001819" y="2035533"/>
              <a:ext cx="1317601" cy="784026"/>
              <a:chOff x="3573515" y="2286034"/>
              <a:chExt cx="1317601" cy="784026"/>
            </a:xfrm>
          </p:grpSpPr>
          <p:grpSp>
            <p:nvGrpSpPr>
              <p:cNvPr id="141" name="组合 140"/>
              <p:cNvGrpSpPr/>
              <p:nvPr/>
            </p:nvGrpSpPr>
            <p:grpSpPr>
              <a:xfrm>
                <a:off x="3573515" y="2302141"/>
                <a:ext cx="381000" cy="767919"/>
                <a:chOff x="3050439" y="1033005"/>
                <a:chExt cx="381000" cy="767919"/>
              </a:xfrm>
            </p:grpSpPr>
            <p:sp>
              <p:nvSpPr>
                <p:cNvPr id="14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9819" y="1033005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83541" y="1339259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9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42" name="文本框 141"/>
              <p:cNvSpPr txBox="1"/>
              <p:nvPr/>
            </p:nvSpPr>
            <p:spPr>
              <a:xfrm>
                <a:off x="3987323" y="2445586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4381642" y="2286034"/>
                <a:ext cx="509474" cy="732480"/>
                <a:chOff x="2754262" y="3382023"/>
                <a:chExt cx="509474" cy="732480"/>
              </a:xfrm>
            </p:grpSpPr>
            <p:sp>
              <p:nvSpPr>
                <p:cNvPr id="14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35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68087" y="3652838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6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50" name="组合 149"/>
            <p:cNvGrpSpPr/>
            <p:nvPr/>
          </p:nvGrpSpPr>
          <p:grpSpPr>
            <a:xfrm>
              <a:off x="5436764" y="2667467"/>
              <a:ext cx="892537" cy="767089"/>
              <a:chOff x="3946567" y="2841245"/>
              <a:chExt cx="892537" cy="767089"/>
            </a:xfrm>
          </p:grpSpPr>
          <p:sp>
            <p:nvSpPr>
              <p:cNvPr id="151" name="文本框 150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52" name="组合 151"/>
              <p:cNvGrpSpPr/>
              <p:nvPr/>
            </p:nvGrpSpPr>
            <p:grpSpPr>
              <a:xfrm>
                <a:off x="4332758" y="2841245"/>
                <a:ext cx="506346" cy="767089"/>
                <a:chOff x="2682548" y="3347815"/>
                <a:chExt cx="506346" cy="767089"/>
              </a:xfrm>
            </p:grpSpPr>
            <p:sp>
              <p:nvSpPr>
                <p:cNvPr id="15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36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2548" y="3653239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5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56" name="组合 155"/>
            <p:cNvGrpSpPr/>
            <p:nvPr/>
          </p:nvGrpSpPr>
          <p:grpSpPr>
            <a:xfrm>
              <a:off x="5032042" y="2660444"/>
              <a:ext cx="381000" cy="761461"/>
              <a:chOff x="3050439" y="1017961"/>
              <a:chExt cx="381000" cy="761461"/>
            </a:xfrm>
          </p:grpSpPr>
          <p:sp>
            <p:nvSpPr>
              <p:cNvPr id="157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8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4907421" y="3084916"/>
            <a:ext cx="1256452" cy="784372"/>
            <a:chOff x="5009741" y="3404770"/>
            <a:chExt cx="1256452" cy="784372"/>
          </a:xfrm>
        </p:grpSpPr>
        <p:sp>
          <p:nvSpPr>
            <p:cNvPr id="160" name="Text Box 13"/>
            <p:cNvSpPr txBox="1">
              <a:spLocks noChangeArrowheads="1"/>
            </p:cNvSpPr>
            <p:nvPr/>
          </p:nvSpPr>
          <p:spPr bwMode="auto">
            <a:xfrm>
              <a:off x="5020438" y="3422053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35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1" name="Text Box 15"/>
            <p:cNvSpPr txBox="1">
              <a:spLocks noChangeArrowheads="1"/>
            </p:cNvSpPr>
            <p:nvPr/>
          </p:nvSpPr>
          <p:spPr bwMode="auto">
            <a:xfrm>
              <a:off x="5009741" y="3727477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63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2" name="Line 14"/>
            <p:cNvSpPr>
              <a:spLocks noChangeShapeType="1"/>
            </p:cNvSpPr>
            <p:nvPr/>
          </p:nvSpPr>
          <p:spPr bwMode="auto">
            <a:xfrm>
              <a:off x="5039814" y="3787017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" name="Text Box 13"/>
            <p:cNvSpPr txBox="1">
              <a:spLocks noChangeArrowheads="1"/>
            </p:cNvSpPr>
            <p:nvPr/>
          </p:nvSpPr>
          <p:spPr bwMode="auto">
            <a:xfrm>
              <a:off x="5770544" y="3404770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36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" name="Text Box 15"/>
            <p:cNvSpPr txBox="1">
              <a:spLocks noChangeArrowheads="1"/>
            </p:cNvSpPr>
            <p:nvPr/>
          </p:nvSpPr>
          <p:spPr bwMode="auto">
            <a:xfrm>
              <a:off x="5759847" y="3710194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63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5" name="Line 14"/>
            <p:cNvSpPr>
              <a:spLocks noChangeShapeType="1"/>
            </p:cNvSpPr>
            <p:nvPr/>
          </p:nvSpPr>
          <p:spPr bwMode="auto">
            <a:xfrm>
              <a:off x="5789920" y="3769734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5404578" y="3578560"/>
              <a:ext cx="541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4953444" y="3691879"/>
            <a:ext cx="1145314" cy="778620"/>
            <a:chOff x="5055764" y="4011733"/>
            <a:chExt cx="1145314" cy="778620"/>
          </a:xfrm>
        </p:grpSpPr>
        <p:sp>
          <p:nvSpPr>
            <p:cNvPr id="167" name="文本框 166"/>
            <p:cNvSpPr txBox="1"/>
            <p:nvPr/>
          </p:nvSpPr>
          <p:spPr>
            <a:xfrm>
              <a:off x="5392816" y="4138568"/>
              <a:ext cx="4279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8" name="组合 167"/>
            <p:cNvGrpSpPr/>
            <p:nvPr/>
          </p:nvGrpSpPr>
          <p:grpSpPr>
            <a:xfrm>
              <a:off x="5055764" y="4028892"/>
              <a:ext cx="381000" cy="761461"/>
              <a:chOff x="3050439" y="1017961"/>
              <a:chExt cx="381000" cy="761461"/>
            </a:xfrm>
          </p:grpSpPr>
          <p:sp>
            <p:nvSpPr>
              <p:cNvPr id="169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1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5820078" y="4011733"/>
              <a:ext cx="381000" cy="761461"/>
              <a:chOff x="3050439" y="1017961"/>
              <a:chExt cx="381000" cy="761461"/>
            </a:xfrm>
          </p:grpSpPr>
          <p:sp>
            <p:nvSpPr>
              <p:cNvPr id="173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5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6" name="组合 215"/>
          <p:cNvGrpSpPr/>
          <p:nvPr/>
        </p:nvGrpSpPr>
        <p:grpSpPr>
          <a:xfrm>
            <a:off x="6761002" y="1707654"/>
            <a:ext cx="1905000" cy="1399023"/>
            <a:chOff x="6863322" y="2027508"/>
            <a:chExt cx="1905000" cy="1399023"/>
          </a:xfrm>
        </p:grpSpPr>
        <p:sp>
          <p:nvSpPr>
            <p:cNvPr id="176" name="KSO_Shape"/>
            <p:cNvSpPr/>
            <p:nvPr/>
          </p:nvSpPr>
          <p:spPr>
            <a:xfrm>
              <a:off x="6863322" y="2085451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7" name="组合 176"/>
            <p:cNvGrpSpPr/>
            <p:nvPr/>
          </p:nvGrpSpPr>
          <p:grpSpPr>
            <a:xfrm>
              <a:off x="7149125" y="2027508"/>
              <a:ext cx="1317601" cy="784026"/>
              <a:chOff x="3573515" y="2286034"/>
              <a:chExt cx="1317601" cy="784026"/>
            </a:xfrm>
          </p:grpSpPr>
          <p:grpSp>
            <p:nvGrpSpPr>
              <p:cNvPr id="178" name="组合 177"/>
              <p:cNvGrpSpPr/>
              <p:nvPr/>
            </p:nvGrpSpPr>
            <p:grpSpPr>
              <a:xfrm>
                <a:off x="3573515" y="2302141"/>
                <a:ext cx="381000" cy="767919"/>
                <a:chOff x="3050439" y="1033005"/>
                <a:chExt cx="381000" cy="767919"/>
              </a:xfrm>
            </p:grpSpPr>
            <p:sp>
              <p:nvSpPr>
                <p:cNvPr id="18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59819" y="1033005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83541" y="1339259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6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79" name="文本框 178"/>
              <p:cNvSpPr txBox="1"/>
              <p:nvPr/>
            </p:nvSpPr>
            <p:spPr>
              <a:xfrm>
                <a:off x="3987323" y="2445586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0" name="组合 179"/>
              <p:cNvGrpSpPr/>
              <p:nvPr/>
            </p:nvGrpSpPr>
            <p:grpSpPr>
              <a:xfrm>
                <a:off x="4381642" y="2286034"/>
                <a:ext cx="509474" cy="732480"/>
                <a:chOff x="2754262" y="3382023"/>
                <a:chExt cx="509474" cy="732480"/>
              </a:xfrm>
            </p:grpSpPr>
            <p:sp>
              <p:nvSpPr>
                <p:cNvPr id="18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54262" y="3382023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68087" y="3652838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72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3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87" name="组合 186"/>
            <p:cNvGrpSpPr/>
            <p:nvPr/>
          </p:nvGrpSpPr>
          <p:grpSpPr>
            <a:xfrm>
              <a:off x="7584070" y="2659442"/>
              <a:ext cx="892537" cy="767089"/>
              <a:chOff x="3946567" y="2841245"/>
              <a:chExt cx="892537" cy="767089"/>
            </a:xfrm>
          </p:grpSpPr>
          <p:sp>
            <p:nvSpPr>
              <p:cNvPr id="188" name="文本框 187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9" name="组合 188"/>
              <p:cNvGrpSpPr/>
              <p:nvPr/>
            </p:nvGrpSpPr>
            <p:grpSpPr>
              <a:xfrm>
                <a:off x="4332758" y="2841245"/>
                <a:ext cx="506346" cy="767089"/>
                <a:chOff x="2682548" y="3347815"/>
                <a:chExt cx="506346" cy="767089"/>
              </a:xfrm>
            </p:grpSpPr>
            <p:sp>
              <p:nvSpPr>
                <p:cNvPr id="19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3245" y="3347815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40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2548" y="3653239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72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2" name="Line 14"/>
                <p:cNvSpPr>
                  <a:spLocks noChangeShapeType="1"/>
                </p:cNvSpPr>
                <p:nvPr/>
              </p:nvSpPr>
              <p:spPr bwMode="auto">
                <a:xfrm>
                  <a:off x="2712621" y="3712779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93" name="组合 192"/>
            <p:cNvGrpSpPr/>
            <p:nvPr/>
          </p:nvGrpSpPr>
          <p:grpSpPr>
            <a:xfrm>
              <a:off x="7179348" y="2652419"/>
              <a:ext cx="381000" cy="761461"/>
              <a:chOff x="3050439" y="1017961"/>
              <a:chExt cx="381000" cy="761461"/>
            </a:xfrm>
          </p:grpSpPr>
          <p:sp>
            <p:nvSpPr>
              <p:cNvPr id="194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5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6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4" name="组合 223"/>
          <p:cNvGrpSpPr/>
          <p:nvPr/>
        </p:nvGrpSpPr>
        <p:grpSpPr>
          <a:xfrm>
            <a:off x="7054727" y="3076891"/>
            <a:ext cx="1256452" cy="784372"/>
            <a:chOff x="7157047" y="3396745"/>
            <a:chExt cx="1256452" cy="784372"/>
          </a:xfrm>
        </p:grpSpPr>
        <p:sp>
          <p:nvSpPr>
            <p:cNvPr id="197" name="Text Box 13"/>
            <p:cNvSpPr txBox="1">
              <a:spLocks noChangeArrowheads="1"/>
            </p:cNvSpPr>
            <p:nvPr/>
          </p:nvSpPr>
          <p:spPr bwMode="auto">
            <a:xfrm>
              <a:off x="7167744" y="3414028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63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8" name="Text Box 15"/>
            <p:cNvSpPr txBox="1">
              <a:spLocks noChangeArrowheads="1"/>
            </p:cNvSpPr>
            <p:nvPr/>
          </p:nvSpPr>
          <p:spPr bwMode="auto">
            <a:xfrm>
              <a:off x="7157047" y="3719452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72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9" name="Line 14"/>
            <p:cNvSpPr>
              <a:spLocks noChangeShapeType="1"/>
            </p:cNvSpPr>
            <p:nvPr/>
          </p:nvSpPr>
          <p:spPr bwMode="auto">
            <a:xfrm>
              <a:off x="7187120" y="3778992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0" name="Text Box 13"/>
            <p:cNvSpPr txBox="1">
              <a:spLocks noChangeArrowheads="1"/>
            </p:cNvSpPr>
            <p:nvPr/>
          </p:nvSpPr>
          <p:spPr bwMode="auto">
            <a:xfrm>
              <a:off x="7917850" y="3396745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40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1" name="Text Box 15"/>
            <p:cNvSpPr txBox="1">
              <a:spLocks noChangeArrowheads="1"/>
            </p:cNvSpPr>
            <p:nvPr/>
          </p:nvSpPr>
          <p:spPr bwMode="auto">
            <a:xfrm>
              <a:off x="7907153" y="3702169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72</a:t>
              </a:r>
              <a:endPara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2" name="Line 14"/>
            <p:cNvSpPr>
              <a:spLocks noChangeShapeType="1"/>
            </p:cNvSpPr>
            <p:nvPr/>
          </p:nvSpPr>
          <p:spPr bwMode="auto">
            <a:xfrm>
              <a:off x="7937226" y="3761709"/>
              <a:ext cx="381000" cy="0"/>
            </a:xfrm>
            <a:prstGeom prst="line">
              <a:avLst/>
            </a:prstGeom>
            <a:noFill/>
            <a:ln w="1905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7551884" y="3570535"/>
              <a:ext cx="541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7100750" y="3683854"/>
            <a:ext cx="1145314" cy="778620"/>
            <a:chOff x="7203070" y="4003708"/>
            <a:chExt cx="1145314" cy="778620"/>
          </a:xfrm>
        </p:grpSpPr>
        <p:sp>
          <p:nvSpPr>
            <p:cNvPr id="204" name="文本框 203"/>
            <p:cNvSpPr txBox="1"/>
            <p:nvPr/>
          </p:nvSpPr>
          <p:spPr>
            <a:xfrm>
              <a:off x="7540122" y="4130543"/>
              <a:ext cx="4279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5" name="组合 204"/>
            <p:cNvGrpSpPr/>
            <p:nvPr/>
          </p:nvGrpSpPr>
          <p:grpSpPr>
            <a:xfrm>
              <a:off x="7203070" y="4020867"/>
              <a:ext cx="381000" cy="761461"/>
              <a:chOff x="3050439" y="1017961"/>
              <a:chExt cx="381000" cy="761461"/>
            </a:xfrm>
          </p:grpSpPr>
          <p:sp>
            <p:nvSpPr>
              <p:cNvPr id="206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7967384" y="4003708"/>
              <a:ext cx="381000" cy="761461"/>
              <a:chOff x="3050439" y="1017961"/>
              <a:chExt cx="381000" cy="761461"/>
            </a:xfrm>
          </p:grpSpPr>
          <p:sp>
            <p:nvSpPr>
              <p:cNvPr id="210" name="Text Box 13"/>
              <p:cNvSpPr txBox="1">
                <a:spLocks noChangeArrowheads="1"/>
              </p:cNvSpPr>
              <p:nvPr/>
            </p:nvSpPr>
            <p:spPr bwMode="auto">
              <a:xfrm>
                <a:off x="3058521" y="1017961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1" name="Text Box 15"/>
              <p:cNvSpPr txBox="1">
                <a:spLocks noChangeArrowheads="1"/>
              </p:cNvSpPr>
              <p:nvPr/>
            </p:nvSpPr>
            <p:spPr bwMode="auto">
              <a:xfrm>
                <a:off x="3071698" y="1317757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2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27" name="图片 2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0" name="图片 2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文本框 18"/>
          <p:cNvSpPr txBox="1">
            <a:spLocks noChangeArrowheads="1"/>
          </p:cNvSpPr>
          <p:nvPr/>
        </p:nvSpPr>
        <p:spPr bwMode="auto">
          <a:xfrm>
            <a:off x="2439474" y="1419622"/>
            <a:ext cx="388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9918" y="411510"/>
            <a:ext cx="71603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在下面的圈里填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2" name="组合 2"/>
          <p:cNvGrpSpPr/>
          <p:nvPr/>
        </p:nvGrpSpPr>
        <p:grpSpPr bwMode="auto">
          <a:xfrm>
            <a:off x="2103725" y="1275607"/>
            <a:ext cx="1084513" cy="930890"/>
            <a:chOff x="1090624" y="906053"/>
            <a:chExt cx="1446105" cy="1240755"/>
          </a:xfrm>
        </p:grpSpPr>
        <p:grpSp>
          <p:nvGrpSpPr>
            <p:cNvPr id="2089" name="组合 86"/>
            <p:cNvGrpSpPr/>
            <p:nvPr/>
          </p:nvGrpSpPr>
          <p:grpSpPr bwMode="auto">
            <a:xfrm>
              <a:off x="1090624" y="906053"/>
              <a:ext cx="1446105" cy="1240755"/>
              <a:chOff x="1159722" y="1387941"/>
              <a:chExt cx="1446105" cy="1240755"/>
            </a:xfrm>
          </p:grpSpPr>
          <p:grpSp>
            <p:nvGrpSpPr>
              <p:cNvPr id="2091" name="组合 421"/>
              <p:cNvGrpSpPr/>
              <p:nvPr/>
            </p:nvGrpSpPr>
            <p:grpSpPr bwMode="auto">
              <a:xfrm>
                <a:off x="1159722" y="1387942"/>
                <a:ext cx="506762" cy="1207428"/>
                <a:chOff x="7055275" y="2786605"/>
                <a:chExt cx="506431" cy="1207405"/>
              </a:xfrm>
            </p:grpSpPr>
            <p:sp>
              <p:nvSpPr>
                <p:cNvPr id="9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76390" y="2786605"/>
                  <a:ext cx="485316" cy="697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5275" y="3296639"/>
                  <a:ext cx="485316" cy="6973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" name="Line 14"/>
                <p:cNvSpPr>
                  <a:spLocks noChangeShapeType="1"/>
                </p:cNvSpPr>
                <p:nvPr/>
              </p:nvSpPr>
              <p:spPr bwMode="auto">
                <a:xfrm>
                  <a:off x="7055275" y="3388680"/>
                  <a:ext cx="38236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92" name="组合 501"/>
              <p:cNvGrpSpPr/>
              <p:nvPr/>
            </p:nvGrpSpPr>
            <p:grpSpPr bwMode="auto">
              <a:xfrm>
                <a:off x="2091618" y="1387941"/>
                <a:ext cx="514209" cy="1240755"/>
                <a:chOff x="7455250" y="2770706"/>
                <a:chExt cx="513837" cy="1240731"/>
              </a:xfrm>
            </p:grpSpPr>
            <p:sp>
              <p:nvSpPr>
                <p:cNvPr id="9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3806" y="2770706"/>
                  <a:ext cx="485281" cy="6973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455250" y="3314066"/>
                  <a:ext cx="485281" cy="6973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2" name="Line 14"/>
                <p:cNvSpPr>
                  <a:spLocks noChangeShapeType="1"/>
                </p:cNvSpPr>
                <p:nvPr/>
              </p:nvSpPr>
              <p:spPr bwMode="auto">
                <a:xfrm>
                  <a:off x="7455250" y="3406107"/>
                  <a:ext cx="38074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" name="流程图: 联系 1"/>
            <p:cNvSpPr/>
            <p:nvPr/>
          </p:nvSpPr>
          <p:spPr>
            <a:xfrm>
              <a:off x="1535142" y="1287550"/>
              <a:ext cx="412775" cy="441171"/>
            </a:xfrm>
            <a:prstGeom prst="flowChartConnector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3" name="组合 5"/>
          <p:cNvGrpSpPr/>
          <p:nvPr/>
        </p:nvGrpSpPr>
        <p:grpSpPr bwMode="auto">
          <a:xfrm>
            <a:off x="5745317" y="1275606"/>
            <a:ext cx="1084520" cy="923730"/>
            <a:chOff x="2818141" y="929989"/>
            <a:chExt cx="1445109" cy="1230326"/>
          </a:xfrm>
        </p:grpSpPr>
        <p:grpSp>
          <p:nvGrpSpPr>
            <p:cNvPr id="2079" name="组合 98"/>
            <p:cNvGrpSpPr/>
            <p:nvPr/>
          </p:nvGrpSpPr>
          <p:grpSpPr bwMode="auto">
            <a:xfrm>
              <a:off x="2818141" y="929989"/>
              <a:ext cx="1445109" cy="1230326"/>
              <a:chOff x="1159714" y="1397590"/>
              <a:chExt cx="1445109" cy="1230326"/>
            </a:xfrm>
          </p:grpSpPr>
          <p:grpSp>
            <p:nvGrpSpPr>
              <p:cNvPr id="2081" name="组合 421"/>
              <p:cNvGrpSpPr/>
              <p:nvPr/>
            </p:nvGrpSpPr>
            <p:grpSpPr bwMode="auto">
              <a:xfrm>
                <a:off x="1159714" y="1397590"/>
                <a:ext cx="513851" cy="1197022"/>
                <a:chOff x="7055275" y="2796253"/>
                <a:chExt cx="513516" cy="1196999"/>
              </a:xfrm>
            </p:grpSpPr>
            <p:sp>
              <p:nvSpPr>
                <p:cNvPr id="1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83813" y="2796253"/>
                  <a:ext cx="484978" cy="6968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5275" y="3296383"/>
                  <a:ext cx="484978" cy="6968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3" name="Line 14"/>
                <p:cNvSpPr>
                  <a:spLocks noChangeShapeType="1"/>
                </p:cNvSpPr>
                <p:nvPr/>
              </p:nvSpPr>
              <p:spPr bwMode="auto">
                <a:xfrm>
                  <a:off x="7055275" y="3388358"/>
                  <a:ext cx="38368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82" name="组合 501"/>
              <p:cNvGrpSpPr/>
              <p:nvPr/>
            </p:nvGrpSpPr>
            <p:grpSpPr bwMode="auto">
              <a:xfrm>
                <a:off x="2090972" y="1397590"/>
                <a:ext cx="513851" cy="1230326"/>
                <a:chOff x="7454601" y="2780355"/>
                <a:chExt cx="513479" cy="1230302"/>
              </a:xfrm>
            </p:grpSpPr>
            <p:sp>
              <p:nvSpPr>
                <p:cNvPr id="11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3137" y="2780355"/>
                  <a:ext cx="484943" cy="6968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454601" y="3313788"/>
                  <a:ext cx="484943" cy="6968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8" name="Line 14"/>
                <p:cNvSpPr>
                  <a:spLocks noChangeShapeType="1"/>
                </p:cNvSpPr>
                <p:nvPr/>
              </p:nvSpPr>
              <p:spPr bwMode="auto">
                <a:xfrm>
                  <a:off x="7454601" y="3405763"/>
                  <a:ext cx="38206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0" name="流程图: 联系 209"/>
            <p:cNvSpPr/>
            <p:nvPr/>
          </p:nvSpPr>
          <p:spPr>
            <a:xfrm>
              <a:off x="3295675" y="1300088"/>
              <a:ext cx="410901" cy="442440"/>
            </a:xfrm>
            <a:prstGeom prst="flowChartConnector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4" name="组合 6"/>
          <p:cNvGrpSpPr/>
          <p:nvPr/>
        </p:nvGrpSpPr>
        <p:grpSpPr bwMode="auto">
          <a:xfrm>
            <a:off x="2125148" y="2721577"/>
            <a:ext cx="1084520" cy="935236"/>
            <a:chOff x="4618341" y="972106"/>
            <a:chExt cx="1445109" cy="1247821"/>
          </a:xfrm>
        </p:grpSpPr>
        <p:grpSp>
          <p:nvGrpSpPr>
            <p:cNvPr id="2069" name="组合 123"/>
            <p:cNvGrpSpPr/>
            <p:nvPr/>
          </p:nvGrpSpPr>
          <p:grpSpPr bwMode="auto">
            <a:xfrm>
              <a:off x="4618341" y="972106"/>
              <a:ext cx="1445109" cy="1247821"/>
              <a:chOff x="1159714" y="1381986"/>
              <a:chExt cx="1445109" cy="1247821"/>
            </a:xfrm>
          </p:grpSpPr>
          <p:grpSp>
            <p:nvGrpSpPr>
              <p:cNvPr id="2071" name="组合 421"/>
              <p:cNvGrpSpPr/>
              <p:nvPr/>
            </p:nvGrpSpPr>
            <p:grpSpPr bwMode="auto">
              <a:xfrm>
                <a:off x="1159714" y="1381987"/>
                <a:ext cx="513851" cy="1214458"/>
                <a:chOff x="7055275" y="2780651"/>
                <a:chExt cx="513516" cy="1214435"/>
              </a:xfrm>
            </p:grpSpPr>
            <p:sp>
              <p:nvSpPr>
                <p:cNvPr id="13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83813" y="2780651"/>
                  <a:ext cx="484978" cy="6980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5275" y="3297002"/>
                  <a:ext cx="484978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8" name="Line 14"/>
                <p:cNvSpPr>
                  <a:spLocks noChangeShapeType="1"/>
                </p:cNvSpPr>
                <p:nvPr/>
              </p:nvSpPr>
              <p:spPr bwMode="auto">
                <a:xfrm>
                  <a:off x="7055275" y="3389138"/>
                  <a:ext cx="38368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72" name="组合 501"/>
              <p:cNvGrpSpPr/>
              <p:nvPr/>
            </p:nvGrpSpPr>
            <p:grpSpPr bwMode="auto">
              <a:xfrm>
                <a:off x="2090972" y="1381986"/>
                <a:ext cx="513851" cy="1247821"/>
                <a:chOff x="7454601" y="2764751"/>
                <a:chExt cx="513479" cy="1247797"/>
              </a:xfrm>
            </p:grpSpPr>
            <p:sp>
              <p:nvSpPr>
                <p:cNvPr id="12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3137" y="2764751"/>
                  <a:ext cx="484943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454601" y="3314464"/>
                  <a:ext cx="484943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9" name="Line 14"/>
                <p:cNvSpPr>
                  <a:spLocks noChangeShapeType="1"/>
                </p:cNvSpPr>
                <p:nvPr/>
              </p:nvSpPr>
              <p:spPr bwMode="auto">
                <a:xfrm>
                  <a:off x="7454601" y="3406600"/>
                  <a:ext cx="38206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1" name="流程图: 联系 210"/>
            <p:cNvSpPr/>
            <p:nvPr/>
          </p:nvSpPr>
          <p:spPr>
            <a:xfrm>
              <a:off x="5072077" y="1369322"/>
              <a:ext cx="412488" cy="441622"/>
            </a:xfrm>
            <a:prstGeom prst="flowChartConnector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5" name="组合 8"/>
          <p:cNvGrpSpPr/>
          <p:nvPr/>
        </p:nvGrpSpPr>
        <p:grpSpPr bwMode="auto">
          <a:xfrm>
            <a:off x="5676218" y="2721577"/>
            <a:ext cx="1084530" cy="917389"/>
            <a:chOff x="6490544" y="1012425"/>
            <a:chExt cx="1446856" cy="1224010"/>
          </a:xfrm>
        </p:grpSpPr>
        <p:grpSp>
          <p:nvGrpSpPr>
            <p:cNvPr id="2059" name="组合 198"/>
            <p:cNvGrpSpPr/>
            <p:nvPr/>
          </p:nvGrpSpPr>
          <p:grpSpPr bwMode="auto">
            <a:xfrm>
              <a:off x="6490544" y="1012425"/>
              <a:ext cx="1446856" cy="1224010"/>
              <a:chOff x="1159709" y="1405795"/>
              <a:chExt cx="1446856" cy="1224010"/>
            </a:xfrm>
          </p:grpSpPr>
          <p:grpSp>
            <p:nvGrpSpPr>
              <p:cNvPr id="2061" name="组合 421"/>
              <p:cNvGrpSpPr/>
              <p:nvPr/>
            </p:nvGrpSpPr>
            <p:grpSpPr bwMode="auto">
              <a:xfrm>
                <a:off x="1159709" y="1405795"/>
                <a:ext cx="514468" cy="1190652"/>
                <a:chOff x="7055275" y="2804457"/>
                <a:chExt cx="514133" cy="1190629"/>
              </a:xfrm>
            </p:grpSpPr>
            <p:sp>
              <p:nvSpPr>
                <p:cNvPr id="20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83847" y="2804457"/>
                  <a:ext cx="485561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5275" y="3297002"/>
                  <a:ext cx="485561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9" name="Line 14"/>
                <p:cNvSpPr>
                  <a:spLocks noChangeShapeType="1"/>
                </p:cNvSpPr>
                <p:nvPr/>
              </p:nvSpPr>
              <p:spPr bwMode="auto">
                <a:xfrm>
                  <a:off x="7055275" y="3389138"/>
                  <a:ext cx="38255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62" name="组合 501"/>
              <p:cNvGrpSpPr/>
              <p:nvPr/>
            </p:nvGrpSpPr>
            <p:grpSpPr bwMode="auto">
              <a:xfrm>
                <a:off x="2092098" y="1405795"/>
                <a:ext cx="514467" cy="1224010"/>
                <a:chOff x="7455718" y="2788561"/>
                <a:chExt cx="514094" cy="1223987"/>
              </a:xfrm>
            </p:grpSpPr>
            <p:sp>
              <p:nvSpPr>
                <p:cNvPr id="20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4288" y="2788561"/>
                  <a:ext cx="485524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455718" y="3314464"/>
                  <a:ext cx="485524" cy="698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" name="Line 14"/>
                <p:cNvSpPr>
                  <a:spLocks noChangeShapeType="1"/>
                </p:cNvSpPr>
                <p:nvPr/>
              </p:nvSpPr>
              <p:spPr bwMode="auto">
                <a:xfrm>
                  <a:off x="7455718" y="3406600"/>
                  <a:ext cx="38093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2" name="流程图: 联系 211"/>
            <p:cNvSpPr/>
            <p:nvPr/>
          </p:nvSpPr>
          <p:spPr>
            <a:xfrm>
              <a:off x="6948006" y="1357238"/>
              <a:ext cx="412983" cy="441622"/>
            </a:xfrm>
            <a:prstGeom prst="flowChartConnector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3" name="文本框 18"/>
          <p:cNvSpPr txBox="1">
            <a:spLocks noChangeArrowheads="1"/>
          </p:cNvSpPr>
          <p:nvPr/>
        </p:nvSpPr>
        <p:spPr bwMode="auto">
          <a:xfrm>
            <a:off x="6108458" y="1419622"/>
            <a:ext cx="386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4" name="文本框 18"/>
          <p:cNvSpPr txBox="1">
            <a:spLocks noChangeArrowheads="1"/>
          </p:cNvSpPr>
          <p:nvPr/>
        </p:nvSpPr>
        <p:spPr bwMode="auto">
          <a:xfrm>
            <a:off x="2455664" y="2912626"/>
            <a:ext cx="388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5" name="文本框 18"/>
          <p:cNvSpPr txBox="1">
            <a:spLocks noChangeArrowheads="1"/>
          </p:cNvSpPr>
          <p:nvPr/>
        </p:nvSpPr>
        <p:spPr bwMode="auto">
          <a:xfrm>
            <a:off x="5994118" y="2859782"/>
            <a:ext cx="386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横卷形 54"/>
          <p:cNvSpPr/>
          <p:nvPr/>
        </p:nvSpPr>
        <p:spPr>
          <a:xfrm>
            <a:off x="1671669" y="1209409"/>
            <a:ext cx="2016224" cy="1074309"/>
          </a:xfrm>
          <a:prstGeom prst="horizontalScroll">
            <a:avLst>
              <a:gd name="adj" fmla="val 14421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横卷形 55"/>
          <p:cNvSpPr/>
          <p:nvPr/>
        </p:nvSpPr>
        <p:spPr>
          <a:xfrm>
            <a:off x="5220072" y="1209409"/>
            <a:ext cx="2016224" cy="1074309"/>
          </a:xfrm>
          <a:prstGeom prst="horizontalScroll">
            <a:avLst>
              <a:gd name="adj" fmla="val 14421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横卷形 56"/>
          <p:cNvSpPr/>
          <p:nvPr/>
        </p:nvSpPr>
        <p:spPr>
          <a:xfrm>
            <a:off x="1734902" y="2649569"/>
            <a:ext cx="2016224" cy="1074309"/>
          </a:xfrm>
          <a:prstGeom prst="horizontalScroll">
            <a:avLst>
              <a:gd name="adj" fmla="val 14421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横卷形 57"/>
          <p:cNvSpPr/>
          <p:nvPr/>
        </p:nvSpPr>
        <p:spPr>
          <a:xfrm>
            <a:off x="5220072" y="2649569"/>
            <a:ext cx="2016224" cy="1074309"/>
          </a:xfrm>
          <a:prstGeom prst="horizontalScroll">
            <a:avLst>
              <a:gd name="adj" fmla="val 14421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/>
      <p:bldP spid="213" grpId="0"/>
      <p:bldP spid="214" grpId="0"/>
      <p:bldP spid="215" grpId="0"/>
    </p:bldLst>
  </p:timing>
</p:sld>
</file>

<file path=ppt/tags/tag1.xml><?xml version="1.0" encoding="utf-8"?>
<p:tagLst xmlns:p="http://schemas.openxmlformats.org/presentationml/2006/main">
  <p:tag name="MH" val="20180814172330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80814172330"/>
  <p:tag name="MH_LIBRARY" val="GRAPHIC"/>
  <p:tag name="MH_TYPE" val="Other"/>
  <p:tag name="MH_ORDER" val="5"/>
</p:tagLst>
</file>

<file path=ppt/tags/tag3.xml><?xml version="1.0" encoding="utf-8"?>
<p:tagLst xmlns:p="http://schemas.openxmlformats.org/presentationml/2006/main">
  <p:tag name="MH" val="20180814172330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80814172330"/>
  <p:tag name="MH_LIBRARY" val="GRAPHIC"/>
  <p:tag name="MH_TYPE" val="Other"/>
  <p:tag name="MH_ORDER" val="5"/>
</p:tagLst>
</file>

<file path=ppt/tags/tag5.xml><?xml version="1.0" encoding="utf-8"?>
<p:tagLst xmlns:p="http://schemas.openxmlformats.org/presentationml/2006/main">
  <p:tag name="MH" val="20180814172330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80814172330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1686</Words>
  <Application>WPS 演示</Application>
  <PresentationFormat>全屏显示(16:9)</PresentationFormat>
  <Paragraphs>928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微软雅黑</vt:lpstr>
      <vt:lpstr>幼圆</vt:lpstr>
      <vt:lpstr>Calibri</vt:lpstr>
      <vt:lpstr>Times New Roman</vt:lpstr>
      <vt:lpstr>Agency FB</vt:lpstr>
      <vt:lpstr>楷体_GB2312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