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23"/>
  </p:notesMasterIdLst>
  <p:sldIdLst>
    <p:sldId id="604" r:id="rId4"/>
    <p:sldId id="595" r:id="rId5"/>
    <p:sldId id="587" r:id="rId6"/>
    <p:sldId id="588" r:id="rId7"/>
    <p:sldId id="597" r:id="rId8"/>
    <p:sldId id="590" r:id="rId9"/>
    <p:sldId id="593" r:id="rId10"/>
    <p:sldId id="598" r:id="rId11"/>
    <p:sldId id="600" r:id="rId12"/>
    <p:sldId id="594" r:id="rId13"/>
    <p:sldId id="601" r:id="rId14"/>
    <p:sldId id="602" r:id="rId15"/>
    <p:sldId id="599" r:id="rId16"/>
    <p:sldId id="592" r:id="rId17"/>
    <p:sldId id="603" r:id="rId18"/>
    <p:sldId id="568" r:id="rId19"/>
    <p:sldId id="507" r:id="rId20"/>
    <p:sldId id="607" r:id="rId21"/>
    <p:sldId id="605" r:id="rId2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微软雅黑" panose="020B0503020204020204" pitchFamily="34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  <p:embeddedFont>
      <p:font typeface="楷体_GB2312" panose="02010609030101010101"/>
      <p:regular r:id="rId3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CC0066"/>
    <a:srgbClr val="FF00FF"/>
    <a:srgbClr val="7F5A8C"/>
    <a:srgbClr val="673B77"/>
    <a:srgbClr val="0000FF"/>
    <a:srgbClr val="FF9933"/>
    <a:srgbClr val="FB9E00"/>
    <a:srgbClr val="00ABBB"/>
    <a:srgbClr val="F37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436"/>
        <p:guide orient="horz" pos="2300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78"/>
            <a:ext cx="5652120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异分母分数加减法 假分数与带分数的互化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2.xml"/><Relationship Id="rId5" Type="http://schemas.openxmlformats.org/officeDocument/2006/relationships/slide" Target="slide19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.png"/><Relationship Id="rId7" Type="http://schemas.openxmlformats.org/officeDocument/2006/relationships/slide" Target="slide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tags" Target="../tags/tag7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9549" y="1435155"/>
            <a:ext cx="863441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假分数与带分数的互化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异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分母分数加减法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0" y="66537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947300" y="2362958"/>
            <a:ext cx="492443" cy="764981"/>
            <a:chOff x="1115616" y="2355726"/>
            <a:chExt cx="492443" cy="764981"/>
          </a:xfrm>
        </p:grpSpPr>
        <p:sp>
          <p:nvSpPr>
            <p:cNvPr id="26" name="Text Box 13"/>
            <p:cNvSpPr txBox="1">
              <a:spLocks noChangeArrowheads="1"/>
            </p:cNvSpPr>
            <p:nvPr/>
          </p:nvSpPr>
          <p:spPr bwMode="auto">
            <a:xfrm>
              <a:off x="1115616" y="2355726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1175762" y="2659042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>
              <a:off x="1175762" y="272809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31640" y="2499742"/>
            <a:ext cx="2880320" cy="461665"/>
            <a:chOff x="1364747" y="2517917"/>
            <a:chExt cx="2880320" cy="461665"/>
          </a:xfrm>
        </p:grpSpPr>
        <p:sp>
          <p:nvSpPr>
            <p:cNvPr id="29" name="文本框 28"/>
            <p:cNvSpPr txBox="1"/>
            <p:nvPr/>
          </p:nvSpPr>
          <p:spPr>
            <a:xfrm>
              <a:off x="1364747" y="2517917"/>
              <a:ext cx="2880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=15÷7 =2     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876915" y="2517917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617601" y="2474897"/>
            <a:ext cx="720346" cy="42520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7483" y="1923678"/>
            <a:ext cx="2938413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成带分数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548825" y="3516619"/>
            <a:ext cx="441146" cy="703426"/>
            <a:chOff x="1808380" y="3366136"/>
            <a:chExt cx="441146" cy="703426"/>
          </a:xfrm>
        </p:grpSpPr>
        <p:sp>
          <p:nvSpPr>
            <p:cNvPr id="36" name="Text Box 13"/>
            <p:cNvSpPr txBox="1">
              <a:spLocks noChangeArrowheads="1"/>
            </p:cNvSpPr>
            <p:nvPr/>
          </p:nvSpPr>
          <p:spPr bwMode="auto">
            <a:xfrm>
              <a:off x="1808380" y="3366136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15"/>
            <p:cNvSpPr txBox="1">
              <a:spLocks noChangeArrowheads="1"/>
            </p:cNvSpPr>
            <p:nvPr/>
          </p:nvSpPr>
          <p:spPr bwMode="auto">
            <a:xfrm>
              <a:off x="1868526" y="3669452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Line 14"/>
            <p:cNvSpPr>
              <a:spLocks noChangeShapeType="1"/>
            </p:cNvSpPr>
            <p:nvPr/>
          </p:nvSpPr>
          <p:spPr bwMode="auto">
            <a:xfrm>
              <a:off x="1868526" y="373850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965462" y="3682013"/>
            <a:ext cx="541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59863" y="3536889"/>
            <a:ext cx="636588" cy="666810"/>
            <a:chOff x="2519418" y="3386406"/>
            <a:chExt cx="636588" cy="666810"/>
          </a:xfrm>
        </p:grpSpPr>
        <p:sp>
          <p:nvSpPr>
            <p:cNvPr id="40" name="Text Box 13"/>
            <p:cNvSpPr txBox="1">
              <a:spLocks noChangeArrowheads="1"/>
            </p:cNvSpPr>
            <p:nvPr/>
          </p:nvSpPr>
          <p:spPr bwMode="auto">
            <a:xfrm>
              <a:off x="2790881" y="3386406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15"/>
            <p:cNvSpPr txBox="1">
              <a:spLocks noChangeArrowheads="1"/>
            </p:cNvSpPr>
            <p:nvPr/>
          </p:nvSpPr>
          <p:spPr bwMode="auto">
            <a:xfrm>
              <a:off x="2775006" y="3653106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Line 14"/>
            <p:cNvSpPr>
              <a:spLocks noChangeShapeType="1"/>
            </p:cNvSpPr>
            <p:nvPr/>
          </p:nvSpPr>
          <p:spPr bwMode="auto">
            <a:xfrm>
              <a:off x="2775006" y="3722162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 Box 13"/>
            <p:cNvSpPr txBox="1">
              <a:spLocks noChangeArrowheads="1"/>
            </p:cNvSpPr>
            <p:nvPr/>
          </p:nvSpPr>
          <p:spPr bwMode="auto">
            <a:xfrm>
              <a:off x="2519418" y="3506659"/>
              <a:ext cx="3464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7" name="KSO_Shape"/>
          <p:cNvSpPr/>
          <p:nvPr/>
        </p:nvSpPr>
        <p:spPr>
          <a:xfrm rot="6036314" flipV="1">
            <a:off x="2075422" y="3092047"/>
            <a:ext cx="748309" cy="379419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1519" y="3203363"/>
            <a:ext cx="2078293" cy="461665"/>
            <a:chOff x="251519" y="3066930"/>
            <a:chExt cx="2078293" cy="461665"/>
          </a:xfrm>
        </p:grpSpPr>
        <p:sp>
          <p:nvSpPr>
            <p:cNvPr id="92" name="Freeform 2105"/>
            <p:cNvSpPr>
              <a:spLocks noEditPoints="1"/>
            </p:cNvSpPr>
            <p:nvPr/>
          </p:nvSpPr>
          <p:spPr bwMode="auto">
            <a:xfrm>
              <a:off x="554696" y="3111478"/>
              <a:ext cx="1439246" cy="403959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51519" y="3066930"/>
              <a:ext cx="2078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商作整数部分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67418" y="3219822"/>
            <a:ext cx="1790260" cy="461665"/>
            <a:chOff x="2967418" y="3045960"/>
            <a:chExt cx="1790260" cy="461665"/>
          </a:xfrm>
        </p:grpSpPr>
        <p:sp>
          <p:nvSpPr>
            <p:cNvPr id="93" name="Freeform 1158"/>
            <p:cNvSpPr>
              <a:spLocks noEditPoints="1"/>
            </p:cNvSpPr>
            <p:nvPr/>
          </p:nvSpPr>
          <p:spPr bwMode="auto">
            <a:xfrm>
              <a:off x="3093355" y="3088014"/>
              <a:ext cx="1084532" cy="325873"/>
            </a:xfrm>
            <a:custGeom>
              <a:avLst/>
              <a:gdLst>
                <a:gd name="T0" fmla="*/ 242 w 584"/>
                <a:gd name="T1" fmla="*/ 161 h 171"/>
                <a:gd name="T2" fmla="*/ 199 w 584"/>
                <a:gd name="T3" fmla="*/ 156 h 171"/>
                <a:gd name="T4" fmla="*/ 160 w 584"/>
                <a:gd name="T5" fmla="*/ 159 h 171"/>
                <a:gd name="T6" fmla="*/ 156 w 584"/>
                <a:gd name="T7" fmla="*/ 153 h 171"/>
                <a:gd name="T8" fmla="*/ 141 w 584"/>
                <a:gd name="T9" fmla="*/ 155 h 171"/>
                <a:gd name="T10" fmla="*/ 130 w 584"/>
                <a:gd name="T11" fmla="*/ 133 h 171"/>
                <a:gd name="T12" fmla="*/ 86 w 584"/>
                <a:gd name="T13" fmla="*/ 114 h 171"/>
                <a:gd name="T14" fmla="*/ 71 w 584"/>
                <a:gd name="T15" fmla="*/ 92 h 171"/>
                <a:gd name="T16" fmla="*/ 48 w 584"/>
                <a:gd name="T17" fmla="*/ 82 h 171"/>
                <a:gd name="T18" fmla="*/ 73 w 584"/>
                <a:gd name="T19" fmla="*/ 84 h 171"/>
                <a:gd name="T20" fmla="*/ 9 w 584"/>
                <a:gd name="T21" fmla="*/ 69 h 171"/>
                <a:gd name="T22" fmla="*/ 3 w 584"/>
                <a:gd name="T23" fmla="*/ 55 h 171"/>
                <a:gd name="T24" fmla="*/ 35 w 584"/>
                <a:gd name="T25" fmla="*/ 48 h 171"/>
                <a:gd name="T26" fmla="*/ 83 w 584"/>
                <a:gd name="T27" fmla="*/ 43 h 171"/>
                <a:gd name="T28" fmla="*/ 79 w 584"/>
                <a:gd name="T29" fmla="*/ 27 h 171"/>
                <a:gd name="T30" fmla="*/ 99 w 584"/>
                <a:gd name="T31" fmla="*/ 29 h 171"/>
                <a:gd name="T32" fmla="*/ 198 w 584"/>
                <a:gd name="T33" fmla="*/ 16 h 171"/>
                <a:gd name="T34" fmla="*/ 237 w 584"/>
                <a:gd name="T35" fmla="*/ 21 h 171"/>
                <a:gd name="T36" fmla="*/ 306 w 584"/>
                <a:gd name="T37" fmla="*/ 22 h 171"/>
                <a:gd name="T38" fmla="*/ 409 w 584"/>
                <a:gd name="T39" fmla="*/ 12 h 171"/>
                <a:gd name="T40" fmla="*/ 485 w 584"/>
                <a:gd name="T41" fmla="*/ 26 h 171"/>
                <a:gd name="T42" fmla="*/ 512 w 584"/>
                <a:gd name="T43" fmla="*/ 38 h 171"/>
                <a:gd name="T44" fmla="*/ 524 w 584"/>
                <a:gd name="T45" fmla="*/ 23 h 171"/>
                <a:gd name="T46" fmla="*/ 547 w 584"/>
                <a:gd name="T47" fmla="*/ 15 h 171"/>
                <a:gd name="T48" fmla="*/ 550 w 584"/>
                <a:gd name="T49" fmla="*/ 21 h 171"/>
                <a:gd name="T50" fmla="*/ 560 w 584"/>
                <a:gd name="T51" fmla="*/ 41 h 171"/>
                <a:gd name="T52" fmla="*/ 571 w 584"/>
                <a:gd name="T53" fmla="*/ 38 h 171"/>
                <a:gd name="T54" fmla="*/ 546 w 584"/>
                <a:gd name="T55" fmla="*/ 77 h 171"/>
                <a:gd name="T56" fmla="*/ 561 w 584"/>
                <a:gd name="T57" fmla="*/ 91 h 171"/>
                <a:gd name="T58" fmla="*/ 543 w 584"/>
                <a:gd name="T59" fmla="*/ 106 h 171"/>
                <a:gd name="T60" fmla="*/ 484 w 584"/>
                <a:gd name="T61" fmla="*/ 129 h 171"/>
                <a:gd name="T62" fmla="*/ 575 w 584"/>
                <a:gd name="T63" fmla="*/ 133 h 171"/>
                <a:gd name="T64" fmla="*/ 566 w 584"/>
                <a:gd name="T65" fmla="*/ 144 h 171"/>
                <a:gd name="T66" fmla="*/ 531 w 584"/>
                <a:gd name="T67" fmla="*/ 146 h 171"/>
                <a:gd name="T68" fmla="*/ 493 w 584"/>
                <a:gd name="T69" fmla="*/ 139 h 171"/>
                <a:gd name="T70" fmla="*/ 438 w 584"/>
                <a:gd name="T71" fmla="*/ 154 h 171"/>
                <a:gd name="T72" fmla="*/ 352 w 584"/>
                <a:gd name="T73" fmla="*/ 156 h 171"/>
                <a:gd name="T74" fmla="*/ 430 w 584"/>
                <a:gd name="T75" fmla="*/ 149 h 171"/>
                <a:gd name="T76" fmla="*/ 410 w 584"/>
                <a:gd name="T77" fmla="*/ 157 h 171"/>
                <a:gd name="T78" fmla="*/ 412 w 584"/>
                <a:gd name="T79" fmla="*/ 149 h 171"/>
                <a:gd name="T80" fmla="*/ 276 w 584"/>
                <a:gd name="T81" fmla="*/ 156 h 171"/>
                <a:gd name="T82" fmla="*/ 276 w 584"/>
                <a:gd name="T83" fmla="*/ 156 h 171"/>
                <a:gd name="T84" fmla="*/ 179 w 584"/>
                <a:gd name="T85" fmla="*/ 152 h 171"/>
                <a:gd name="T86" fmla="*/ 179 w 584"/>
                <a:gd name="T87" fmla="*/ 152 h 171"/>
                <a:gd name="T88" fmla="*/ 502 w 584"/>
                <a:gd name="T89" fmla="*/ 94 h 171"/>
                <a:gd name="T90" fmla="*/ 548 w 584"/>
                <a:gd name="T91" fmla="*/ 59 h 171"/>
                <a:gd name="T92" fmla="*/ 551 w 584"/>
                <a:gd name="T93" fmla="*/ 57 h 171"/>
                <a:gd name="T94" fmla="*/ 511 w 584"/>
                <a:gd name="T95" fmla="*/ 68 h 171"/>
                <a:gd name="T96" fmla="*/ 120 w 584"/>
                <a:gd name="T97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4" h="171">
                  <a:moveTo>
                    <a:pt x="308" y="169"/>
                  </a:moveTo>
                  <a:cubicBezTo>
                    <a:pt x="307" y="162"/>
                    <a:pt x="304" y="170"/>
                    <a:pt x="302" y="164"/>
                  </a:cubicBezTo>
                  <a:cubicBezTo>
                    <a:pt x="293" y="167"/>
                    <a:pt x="288" y="169"/>
                    <a:pt x="287" y="160"/>
                  </a:cubicBezTo>
                  <a:cubicBezTo>
                    <a:pt x="283" y="169"/>
                    <a:pt x="252" y="166"/>
                    <a:pt x="242" y="161"/>
                  </a:cubicBezTo>
                  <a:cubicBezTo>
                    <a:pt x="244" y="160"/>
                    <a:pt x="247" y="160"/>
                    <a:pt x="246" y="157"/>
                  </a:cubicBezTo>
                  <a:cubicBezTo>
                    <a:pt x="235" y="169"/>
                    <a:pt x="239" y="160"/>
                    <a:pt x="220" y="163"/>
                  </a:cubicBezTo>
                  <a:cubicBezTo>
                    <a:pt x="220" y="161"/>
                    <a:pt x="220" y="158"/>
                    <a:pt x="218" y="157"/>
                  </a:cubicBezTo>
                  <a:cubicBezTo>
                    <a:pt x="216" y="164"/>
                    <a:pt x="204" y="156"/>
                    <a:pt x="199" y="156"/>
                  </a:cubicBezTo>
                  <a:cubicBezTo>
                    <a:pt x="199" y="156"/>
                    <a:pt x="201" y="160"/>
                    <a:pt x="201" y="160"/>
                  </a:cubicBezTo>
                  <a:cubicBezTo>
                    <a:pt x="191" y="160"/>
                    <a:pt x="179" y="162"/>
                    <a:pt x="173" y="152"/>
                  </a:cubicBezTo>
                  <a:cubicBezTo>
                    <a:pt x="173" y="155"/>
                    <a:pt x="173" y="158"/>
                    <a:pt x="171" y="158"/>
                  </a:cubicBezTo>
                  <a:cubicBezTo>
                    <a:pt x="168" y="153"/>
                    <a:pt x="163" y="155"/>
                    <a:pt x="160" y="159"/>
                  </a:cubicBezTo>
                  <a:cubicBezTo>
                    <a:pt x="156" y="154"/>
                    <a:pt x="161" y="155"/>
                    <a:pt x="162" y="150"/>
                  </a:cubicBezTo>
                  <a:cubicBezTo>
                    <a:pt x="158" y="155"/>
                    <a:pt x="158" y="147"/>
                    <a:pt x="152" y="149"/>
                  </a:cubicBezTo>
                  <a:cubicBezTo>
                    <a:pt x="152" y="151"/>
                    <a:pt x="151" y="151"/>
                    <a:pt x="151" y="153"/>
                  </a:cubicBezTo>
                  <a:cubicBezTo>
                    <a:pt x="153" y="152"/>
                    <a:pt x="155" y="149"/>
                    <a:pt x="156" y="153"/>
                  </a:cubicBezTo>
                  <a:cubicBezTo>
                    <a:pt x="153" y="153"/>
                    <a:pt x="152" y="157"/>
                    <a:pt x="147" y="157"/>
                  </a:cubicBezTo>
                  <a:cubicBezTo>
                    <a:pt x="144" y="152"/>
                    <a:pt x="152" y="149"/>
                    <a:pt x="147" y="149"/>
                  </a:cubicBezTo>
                  <a:cubicBezTo>
                    <a:pt x="147" y="151"/>
                    <a:pt x="142" y="156"/>
                    <a:pt x="141" y="151"/>
                  </a:cubicBezTo>
                  <a:cubicBezTo>
                    <a:pt x="146" y="147"/>
                    <a:pt x="136" y="152"/>
                    <a:pt x="141" y="155"/>
                  </a:cubicBezTo>
                  <a:cubicBezTo>
                    <a:pt x="135" y="153"/>
                    <a:pt x="137" y="155"/>
                    <a:pt x="130" y="155"/>
                  </a:cubicBezTo>
                  <a:cubicBezTo>
                    <a:pt x="130" y="152"/>
                    <a:pt x="130" y="149"/>
                    <a:pt x="128" y="147"/>
                  </a:cubicBezTo>
                  <a:cubicBezTo>
                    <a:pt x="139" y="147"/>
                    <a:pt x="122" y="135"/>
                    <a:pt x="132" y="141"/>
                  </a:cubicBezTo>
                  <a:cubicBezTo>
                    <a:pt x="127" y="138"/>
                    <a:pt x="135" y="135"/>
                    <a:pt x="130" y="133"/>
                  </a:cubicBezTo>
                  <a:cubicBezTo>
                    <a:pt x="128" y="142"/>
                    <a:pt x="127" y="131"/>
                    <a:pt x="126" y="131"/>
                  </a:cubicBezTo>
                  <a:cubicBezTo>
                    <a:pt x="117" y="140"/>
                    <a:pt x="116" y="128"/>
                    <a:pt x="100" y="134"/>
                  </a:cubicBezTo>
                  <a:cubicBezTo>
                    <a:pt x="95" y="129"/>
                    <a:pt x="93" y="124"/>
                    <a:pt x="89" y="130"/>
                  </a:cubicBezTo>
                  <a:cubicBezTo>
                    <a:pt x="88" y="124"/>
                    <a:pt x="93" y="118"/>
                    <a:pt x="86" y="114"/>
                  </a:cubicBezTo>
                  <a:cubicBezTo>
                    <a:pt x="91" y="122"/>
                    <a:pt x="79" y="112"/>
                    <a:pt x="77" y="110"/>
                  </a:cubicBezTo>
                  <a:cubicBezTo>
                    <a:pt x="76" y="118"/>
                    <a:pt x="60" y="110"/>
                    <a:pt x="62" y="100"/>
                  </a:cubicBezTo>
                  <a:cubicBezTo>
                    <a:pt x="70" y="101"/>
                    <a:pt x="60" y="93"/>
                    <a:pt x="67" y="98"/>
                  </a:cubicBezTo>
                  <a:cubicBezTo>
                    <a:pt x="67" y="94"/>
                    <a:pt x="70" y="94"/>
                    <a:pt x="71" y="92"/>
                  </a:cubicBezTo>
                  <a:cubicBezTo>
                    <a:pt x="69" y="86"/>
                    <a:pt x="68" y="87"/>
                    <a:pt x="67" y="84"/>
                  </a:cubicBezTo>
                  <a:cubicBezTo>
                    <a:pt x="65" y="86"/>
                    <a:pt x="64" y="89"/>
                    <a:pt x="60" y="90"/>
                  </a:cubicBezTo>
                  <a:cubicBezTo>
                    <a:pt x="60" y="87"/>
                    <a:pt x="58" y="85"/>
                    <a:pt x="58" y="90"/>
                  </a:cubicBezTo>
                  <a:cubicBezTo>
                    <a:pt x="52" y="92"/>
                    <a:pt x="45" y="84"/>
                    <a:pt x="48" y="82"/>
                  </a:cubicBezTo>
                  <a:cubicBezTo>
                    <a:pt x="52" y="89"/>
                    <a:pt x="52" y="77"/>
                    <a:pt x="56" y="78"/>
                  </a:cubicBezTo>
                  <a:cubicBezTo>
                    <a:pt x="58" y="78"/>
                    <a:pt x="64" y="79"/>
                    <a:pt x="69" y="82"/>
                  </a:cubicBezTo>
                  <a:cubicBezTo>
                    <a:pt x="66" y="76"/>
                    <a:pt x="74" y="73"/>
                    <a:pt x="74" y="78"/>
                  </a:cubicBezTo>
                  <a:cubicBezTo>
                    <a:pt x="70" y="75"/>
                    <a:pt x="69" y="85"/>
                    <a:pt x="73" y="84"/>
                  </a:cubicBezTo>
                  <a:cubicBezTo>
                    <a:pt x="72" y="75"/>
                    <a:pt x="78" y="86"/>
                    <a:pt x="78" y="78"/>
                  </a:cubicBezTo>
                  <a:cubicBezTo>
                    <a:pt x="67" y="72"/>
                    <a:pt x="58" y="71"/>
                    <a:pt x="52" y="74"/>
                  </a:cubicBezTo>
                  <a:cubicBezTo>
                    <a:pt x="51" y="72"/>
                    <a:pt x="50" y="69"/>
                    <a:pt x="48" y="68"/>
                  </a:cubicBezTo>
                  <a:cubicBezTo>
                    <a:pt x="38" y="73"/>
                    <a:pt x="22" y="67"/>
                    <a:pt x="9" y="69"/>
                  </a:cubicBezTo>
                  <a:cubicBezTo>
                    <a:pt x="11" y="68"/>
                    <a:pt x="10" y="67"/>
                    <a:pt x="9" y="65"/>
                  </a:cubicBezTo>
                  <a:cubicBezTo>
                    <a:pt x="12" y="64"/>
                    <a:pt x="16" y="65"/>
                    <a:pt x="16" y="63"/>
                  </a:cubicBezTo>
                  <a:cubicBezTo>
                    <a:pt x="4" y="62"/>
                    <a:pt x="11" y="61"/>
                    <a:pt x="16" y="59"/>
                  </a:cubicBezTo>
                  <a:cubicBezTo>
                    <a:pt x="9" y="57"/>
                    <a:pt x="0" y="53"/>
                    <a:pt x="3" y="55"/>
                  </a:cubicBezTo>
                  <a:cubicBezTo>
                    <a:pt x="6" y="53"/>
                    <a:pt x="9" y="52"/>
                    <a:pt x="9" y="47"/>
                  </a:cubicBezTo>
                  <a:cubicBezTo>
                    <a:pt x="14" y="46"/>
                    <a:pt x="15" y="50"/>
                    <a:pt x="18" y="53"/>
                  </a:cubicBezTo>
                  <a:cubicBezTo>
                    <a:pt x="18" y="44"/>
                    <a:pt x="30" y="50"/>
                    <a:pt x="27" y="52"/>
                  </a:cubicBezTo>
                  <a:cubicBezTo>
                    <a:pt x="32" y="48"/>
                    <a:pt x="35" y="54"/>
                    <a:pt x="35" y="48"/>
                  </a:cubicBezTo>
                  <a:cubicBezTo>
                    <a:pt x="38" y="52"/>
                    <a:pt x="53" y="49"/>
                    <a:pt x="66" y="45"/>
                  </a:cubicBezTo>
                  <a:cubicBezTo>
                    <a:pt x="59" y="48"/>
                    <a:pt x="61" y="41"/>
                    <a:pt x="55" y="42"/>
                  </a:cubicBezTo>
                  <a:cubicBezTo>
                    <a:pt x="55" y="35"/>
                    <a:pt x="60" y="34"/>
                    <a:pt x="64" y="31"/>
                  </a:cubicBezTo>
                  <a:cubicBezTo>
                    <a:pt x="70" y="43"/>
                    <a:pt x="79" y="31"/>
                    <a:pt x="83" y="43"/>
                  </a:cubicBezTo>
                  <a:cubicBezTo>
                    <a:pt x="88" y="43"/>
                    <a:pt x="92" y="43"/>
                    <a:pt x="94" y="45"/>
                  </a:cubicBezTo>
                  <a:cubicBezTo>
                    <a:pt x="89" y="39"/>
                    <a:pt x="97" y="43"/>
                    <a:pt x="98" y="39"/>
                  </a:cubicBezTo>
                  <a:cubicBezTo>
                    <a:pt x="91" y="37"/>
                    <a:pt x="90" y="35"/>
                    <a:pt x="94" y="29"/>
                  </a:cubicBezTo>
                  <a:cubicBezTo>
                    <a:pt x="87" y="40"/>
                    <a:pt x="86" y="20"/>
                    <a:pt x="79" y="27"/>
                  </a:cubicBezTo>
                  <a:cubicBezTo>
                    <a:pt x="84" y="20"/>
                    <a:pt x="74" y="19"/>
                    <a:pt x="79" y="15"/>
                  </a:cubicBezTo>
                  <a:cubicBezTo>
                    <a:pt x="82" y="26"/>
                    <a:pt x="85" y="10"/>
                    <a:pt x="86" y="15"/>
                  </a:cubicBezTo>
                  <a:cubicBezTo>
                    <a:pt x="88" y="20"/>
                    <a:pt x="83" y="19"/>
                    <a:pt x="83" y="23"/>
                  </a:cubicBezTo>
                  <a:cubicBezTo>
                    <a:pt x="88" y="25"/>
                    <a:pt x="94" y="27"/>
                    <a:pt x="99" y="29"/>
                  </a:cubicBezTo>
                  <a:cubicBezTo>
                    <a:pt x="92" y="16"/>
                    <a:pt x="98" y="3"/>
                    <a:pt x="110" y="0"/>
                  </a:cubicBezTo>
                  <a:cubicBezTo>
                    <a:pt x="115" y="6"/>
                    <a:pt x="135" y="6"/>
                    <a:pt x="142" y="11"/>
                  </a:cubicBezTo>
                  <a:cubicBezTo>
                    <a:pt x="141" y="3"/>
                    <a:pt x="146" y="10"/>
                    <a:pt x="148" y="11"/>
                  </a:cubicBezTo>
                  <a:cubicBezTo>
                    <a:pt x="161" y="8"/>
                    <a:pt x="187" y="9"/>
                    <a:pt x="198" y="16"/>
                  </a:cubicBezTo>
                  <a:cubicBezTo>
                    <a:pt x="200" y="13"/>
                    <a:pt x="204" y="12"/>
                    <a:pt x="207" y="10"/>
                  </a:cubicBezTo>
                  <a:cubicBezTo>
                    <a:pt x="209" y="13"/>
                    <a:pt x="210" y="16"/>
                    <a:pt x="213" y="18"/>
                  </a:cubicBezTo>
                  <a:cubicBezTo>
                    <a:pt x="214" y="16"/>
                    <a:pt x="219" y="18"/>
                    <a:pt x="222" y="14"/>
                  </a:cubicBezTo>
                  <a:cubicBezTo>
                    <a:pt x="226" y="20"/>
                    <a:pt x="232" y="14"/>
                    <a:pt x="237" y="21"/>
                  </a:cubicBezTo>
                  <a:cubicBezTo>
                    <a:pt x="248" y="14"/>
                    <a:pt x="283" y="29"/>
                    <a:pt x="302" y="18"/>
                  </a:cubicBezTo>
                  <a:cubicBezTo>
                    <a:pt x="297" y="21"/>
                    <a:pt x="291" y="15"/>
                    <a:pt x="297" y="12"/>
                  </a:cubicBezTo>
                  <a:cubicBezTo>
                    <a:pt x="299" y="12"/>
                    <a:pt x="304" y="17"/>
                    <a:pt x="308" y="14"/>
                  </a:cubicBezTo>
                  <a:cubicBezTo>
                    <a:pt x="308" y="18"/>
                    <a:pt x="306" y="18"/>
                    <a:pt x="306" y="22"/>
                  </a:cubicBezTo>
                  <a:cubicBezTo>
                    <a:pt x="324" y="14"/>
                    <a:pt x="351" y="19"/>
                    <a:pt x="383" y="22"/>
                  </a:cubicBezTo>
                  <a:cubicBezTo>
                    <a:pt x="385" y="18"/>
                    <a:pt x="388" y="15"/>
                    <a:pt x="392" y="12"/>
                  </a:cubicBezTo>
                  <a:cubicBezTo>
                    <a:pt x="399" y="14"/>
                    <a:pt x="394" y="17"/>
                    <a:pt x="399" y="20"/>
                  </a:cubicBezTo>
                  <a:cubicBezTo>
                    <a:pt x="403" y="17"/>
                    <a:pt x="405" y="14"/>
                    <a:pt x="409" y="12"/>
                  </a:cubicBezTo>
                  <a:cubicBezTo>
                    <a:pt x="412" y="6"/>
                    <a:pt x="400" y="8"/>
                    <a:pt x="407" y="6"/>
                  </a:cubicBezTo>
                  <a:cubicBezTo>
                    <a:pt x="421" y="5"/>
                    <a:pt x="437" y="10"/>
                    <a:pt x="453" y="11"/>
                  </a:cubicBezTo>
                  <a:cubicBezTo>
                    <a:pt x="456" y="18"/>
                    <a:pt x="447" y="12"/>
                    <a:pt x="448" y="17"/>
                  </a:cubicBezTo>
                  <a:cubicBezTo>
                    <a:pt x="457" y="29"/>
                    <a:pt x="470" y="23"/>
                    <a:pt x="485" y="26"/>
                  </a:cubicBezTo>
                  <a:cubicBezTo>
                    <a:pt x="482" y="26"/>
                    <a:pt x="484" y="32"/>
                    <a:pt x="482" y="32"/>
                  </a:cubicBezTo>
                  <a:cubicBezTo>
                    <a:pt x="475" y="28"/>
                    <a:pt x="469" y="32"/>
                    <a:pt x="454" y="29"/>
                  </a:cubicBezTo>
                  <a:cubicBezTo>
                    <a:pt x="453" y="32"/>
                    <a:pt x="451" y="32"/>
                    <a:pt x="450" y="35"/>
                  </a:cubicBezTo>
                  <a:cubicBezTo>
                    <a:pt x="469" y="40"/>
                    <a:pt x="494" y="29"/>
                    <a:pt x="512" y="38"/>
                  </a:cubicBezTo>
                  <a:cubicBezTo>
                    <a:pt x="509" y="37"/>
                    <a:pt x="511" y="30"/>
                    <a:pt x="508" y="30"/>
                  </a:cubicBezTo>
                  <a:cubicBezTo>
                    <a:pt x="505" y="28"/>
                    <a:pt x="497" y="32"/>
                    <a:pt x="493" y="26"/>
                  </a:cubicBezTo>
                  <a:cubicBezTo>
                    <a:pt x="497" y="22"/>
                    <a:pt x="507" y="23"/>
                    <a:pt x="508" y="30"/>
                  </a:cubicBezTo>
                  <a:cubicBezTo>
                    <a:pt x="510" y="18"/>
                    <a:pt x="520" y="23"/>
                    <a:pt x="524" y="23"/>
                  </a:cubicBezTo>
                  <a:cubicBezTo>
                    <a:pt x="525" y="23"/>
                    <a:pt x="537" y="24"/>
                    <a:pt x="545" y="23"/>
                  </a:cubicBezTo>
                  <a:cubicBezTo>
                    <a:pt x="541" y="22"/>
                    <a:pt x="540" y="17"/>
                    <a:pt x="545" y="21"/>
                  </a:cubicBezTo>
                  <a:cubicBezTo>
                    <a:pt x="545" y="17"/>
                    <a:pt x="535" y="14"/>
                    <a:pt x="541" y="11"/>
                  </a:cubicBezTo>
                  <a:cubicBezTo>
                    <a:pt x="542" y="18"/>
                    <a:pt x="546" y="11"/>
                    <a:pt x="547" y="15"/>
                  </a:cubicBezTo>
                  <a:cubicBezTo>
                    <a:pt x="542" y="15"/>
                    <a:pt x="546" y="21"/>
                    <a:pt x="549" y="21"/>
                  </a:cubicBezTo>
                  <a:cubicBezTo>
                    <a:pt x="549" y="19"/>
                    <a:pt x="549" y="17"/>
                    <a:pt x="550" y="17"/>
                  </a:cubicBezTo>
                  <a:cubicBezTo>
                    <a:pt x="555" y="19"/>
                    <a:pt x="554" y="28"/>
                    <a:pt x="551" y="25"/>
                  </a:cubicBezTo>
                  <a:cubicBezTo>
                    <a:pt x="550" y="22"/>
                    <a:pt x="553" y="22"/>
                    <a:pt x="550" y="21"/>
                  </a:cubicBezTo>
                  <a:cubicBezTo>
                    <a:pt x="549" y="25"/>
                    <a:pt x="545" y="22"/>
                    <a:pt x="549" y="27"/>
                  </a:cubicBezTo>
                  <a:cubicBezTo>
                    <a:pt x="543" y="28"/>
                    <a:pt x="537" y="27"/>
                    <a:pt x="536" y="23"/>
                  </a:cubicBezTo>
                  <a:cubicBezTo>
                    <a:pt x="528" y="32"/>
                    <a:pt x="540" y="36"/>
                    <a:pt x="540" y="41"/>
                  </a:cubicBezTo>
                  <a:cubicBezTo>
                    <a:pt x="549" y="40"/>
                    <a:pt x="554" y="39"/>
                    <a:pt x="560" y="41"/>
                  </a:cubicBezTo>
                  <a:cubicBezTo>
                    <a:pt x="560" y="36"/>
                    <a:pt x="563" y="34"/>
                    <a:pt x="566" y="32"/>
                  </a:cubicBezTo>
                  <a:cubicBezTo>
                    <a:pt x="566" y="36"/>
                    <a:pt x="569" y="31"/>
                    <a:pt x="569" y="34"/>
                  </a:cubicBezTo>
                  <a:cubicBezTo>
                    <a:pt x="567" y="35"/>
                    <a:pt x="565" y="37"/>
                    <a:pt x="564" y="39"/>
                  </a:cubicBezTo>
                  <a:cubicBezTo>
                    <a:pt x="569" y="38"/>
                    <a:pt x="568" y="42"/>
                    <a:pt x="571" y="38"/>
                  </a:cubicBezTo>
                  <a:cubicBezTo>
                    <a:pt x="571" y="48"/>
                    <a:pt x="576" y="54"/>
                    <a:pt x="579" y="54"/>
                  </a:cubicBezTo>
                  <a:cubicBezTo>
                    <a:pt x="577" y="55"/>
                    <a:pt x="575" y="57"/>
                    <a:pt x="574" y="59"/>
                  </a:cubicBezTo>
                  <a:cubicBezTo>
                    <a:pt x="582" y="59"/>
                    <a:pt x="582" y="70"/>
                    <a:pt x="578" y="75"/>
                  </a:cubicBezTo>
                  <a:cubicBezTo>
                    <a:pt x="566" y="75"/>
                    <a:pt x="556" y="81"/>
                    <a:pt x="546" y="77"/>
                  </a:cubicBezTo>
                  <a:cubicBezTo>
                    <a:pt x="546" y="83"/>
                    <a:pt x="541" y="83"/>
                    <a:pt x="539" y="86"/>
                  </a:cubicBezTo>
                  <a:cubicBezTo>
                    <a:pt x="547" y="88"/>
                    <a:pt x="549" y="84"/>
                    <a:pt x="552" y="89"/>
                  </a:cubicBezTo>
                  <a:cubicBezTo>
                    <a:pt x="552" y="83"/>
                    <a:pt x="555" y="88"/>
                    <a:pt x="561" y="85"/>
                  </a:cubicBezTo>
                  <a:cubicBezTo>
                    <a:pt x="561" y="87"/>
                    <a:pt x="561" y="89"/>
                    <a:pt x="561" y="91"/>
                  </a:cubicBezTo>
                  <a:cubicBezTo>
                    <a:pt x="557" y="87"/>
                    <a:pt x="555" y="88"/>
                    <a:pt x="560" y="95"/>
                  </a:cubicBezTo>
                  <a:cubicBezTo>
                    <a:pt x="548" y="95"/>
                    <a:pt x="542" y="102"/>
                    <a:pt x="533" y="96"/>
                  </a:cubicBezTo>
                  <a:cubicBezTo>
                    <a:pt x="539" y="101"/>
                    <a:pt x="530" y="99"/>
                    <a:pt x="530" y="104"/>
                  </a:cubicBezTo>
                  <a:cubicBezTo>
                    <a:pt x="533" y="99"/>
                    <a:pt x="547" y="99"/>
                    <a:pt x="543" y="106"/>
                  </a:cubicBezTo>
                  <a:cubicBezTo>
                    <a:pt x="551" y="103"/>
                    <a:pt x="572" y="102"/>
                    <a:pt x="584" y="109"/>
                  </a:cubicBezTo>
                  <a:cubicBezTo>
                    <a:pt x="577" y="107"/>
                    <a:pt x="570" y="111"/>
                    <a:pt x="575" y="117"/>
                  </a:cubicBezTo>
                  <a:cubicBezTo>
                    <a:pt x="566" y="118"/>
                    <a:pt x="561" y="117"/>
                    <a:pt x="569" y="113"/>
                  </a:cubicBezTo>
                  <a:cubicBezTo>
                    <a:pt x="537" y="129"/>
                    <a:pt x="503" y="116"/>
                    <a:pt x="484" y="129"/>
                  </a:cubicBezTo>
                  <a:cubicBezTo>
                    <a:pt x="497" y="133"/>
                    <a:pt x="508" y="131"/>
                    <a:pt x="519" y="132"/>
                  </a:cubicBezTo>
                  <a:cubicBezTo>
                    <a:pt x="520" y="130"/>
                    <a:pt x="517" y="129"/>
                    <a:pt x="519" y="128"/>
                  </a:cubicBezTo>
                  <a:cubicBezTo>
                    <a:pt x="520" y="131"/>
                    <a:pt x="521" y="130"/>
                    <a:pt x="523" y="128"/>
                  </a:cubicBezTo>
                  <a:cubicBezTo>
                    <a:pt x="536" y="137"/>
                    <a:pt x="568" y="130"/>
                    <a:pt x="575" y="133"/>
                  </a:cubicBezTo>
                  <a:cubicBezTo>
                    <a:pt x="574" y="133"/>
                    <a:pt x="573" y="134"/>
                    <a:pt x="574" y="135"/>
                  </a:cubicBezTo>
                  <a:cubicBezTo>
                    <a:pt x="575" y="135"/>
                    <a:pt x="576" y="134"/>
                    <a:pt x="577" y="133"/>
                  </a:cubicBezTo>
                  <a:cubicBezTo>
                    <a:pt x="578" y="138"/>
                    <a:pt x="574" y="140"/>
                    <a:pt x="572" y="141"/>
                  </a:cubicBezTo>
                  <a:cubicBezTo>
                    <a:pt x="571" y="132"/>
                    <a:pt x="570" y="145"/>
                    <a:pt x="566" y="144"/>
                  </a:cubicBezTo>
                  <a:cubicBezTo>
                    <a:pt x="565" y="140"/>
                    <a:pt x="569" y="138"/>
                    <a:pt x="566" y="138"/>
                  </a:cubicBezTo>
                  <a:cubicBezTo>
                    <a:pt x="559" y="146"/>
                    <a:pt x="544" y="145"/>
                    <a:pt x="534" y="140"/>
                  </a:cubicBezTo>
                  <a:cubicBezTo>
                    <a:pt x="538" y="147"/>
                    <a:pt x="534" y="142"/>
                    <a:pt x="531" y="140"/>
                  </a:cubicBezTo>
                  <a:cubicBezTo>
                    <a:pt x="531" y="143"/>
                    <a:pt x="534" y="145"/>
                    <a:pt x="531" y="146"/>
                  </a:cubicBezTo>
                  <a:cubicBezTo>
                    <a:pt x="530" y="142"/>
                    <a:pt x="525" y="142"/>
                    <a:pt x="529" y="146"/>
                  </a:cubicBezTo>
                  <a:cubicBezTo>
                    <a:pt x="523" y="144"/>
                    <a:pt x="515" y="139"/>
                    <a:pt x="510" y="145"/>
                  </a:cubicBezTo>
                  <a:cubicBezTo>
                    <a:pt x="506" y="138"/>
                    <a:pt x="509" y="143"/>
                    <a:pt x="507" y="145"/>
                  </a:cubicBezTo>
                  <a:cubicBezTo>
                    <a:pt x="504" y="138"/>
                    <a:pt x="497" y="147"/>
                    <a:pt x="493" y="139"/>
                  </a:cubicBezTo>
                  <a:cubicBezTo>
                    <a:pt x="490" y="148"/>
                    <a:pt x="461" y="137"/>
                    <a:pt x="451" y="148"/>
                  </a:cubicBezTo>
                  <a:cubicBezTo>
                    <a:pt x="457" y="149"/>
                    <a:pt x="466" y="158"/>
                    <a:pt x="464" y="162"/>
                  </a:cubicBezTo>
                  <a:cubicBezTo>
                    <a:pt x="459" y="155"/>
                    <a:pt x="441" y="157"/>
                    <a:pt x="442" y="160"/>
                  </a:cubicBezTo>
                  <a:cubicBezTo>
                    <a:pt x="441" y="158"/>
                    <a:pt x="440" y="156"/>
                    <a:pt x="438" y="154"/>
                  </a:cubicBezTo>
                  <a:cubicBezTo>
                    <a:pt x="437" y="158"/>
                    <a:pt x="434" y="156"/>
                    <a:pt x="432" y="155"/>
                  </a:cubicBezTo>
                  <a:cubicBezTo>
                    <a:pt x="432" y="161"/>
                    <a:pt x="419" y="160"/>
                    <a:pt x="421" y="153"/>
                  </a:cubicBezTo>
                  <a:cubicBezTo>
                    <a:pt x="419" y="166"/>
                    <a:pt x="402" y="153"/>
                    <a:pt x="399" y="161"/>
                  </a:cubicBezTo>
                  <a:cubicBezTo>
                    <a:pt x="381" y="150"/>
                    <a:pt x="358" y="169"/>
                    <a:pt x="352" y="156"/>
                  </a:cubicBezTo>
                  <a:cubicBezTo>
                    <a:pt x="342" y="163"/>
                    <a:pt x="326" y="171"/>
                    <a:pt x="308" y="169"/>
                  </a:cubicBezTo>
                  <a:close/>
                  <a:moveTo>
                    <a:pt x="429" y="155"/>
                  </a:moveTo>
                  <a:cubicBezTo>
                    <a:pt x="431" y="154"/>
                    <a:pt x="429" y="153"/>
                    <a:pt x="428" y="153"/>
                  </a:cubicBezTo>
                  <a:cubicBezTo>
                    <a:pt x="428" y="150"/>
                    <a:pt x="429" y="149"/>
                    <a:pt x="430" y="149"/>
                  </a:cubicBezTo>
                  <a:cubicBezTo>
                    <a:pt x="430" y="143"/>
                    <a:pt x="421" y="152"/>
                    <a:pt x="426" y="147"/>
                  </a:cubicBezTo>
                  <a:cubicBezTo>
                    <a:pt x="426" y="142"/>
                    <a:pt x="418" y="146"/>
                    <a:pt x="419" y="151"/>
                  </a:cubicBezTo>
                  <a:cubicBezTo>
                    <a:pt x="422" y="152"/>
                    <a:pt x="427" y="152"/>
                    <a:pt x="429" y="155"/>
                  </a:cubicBezTo>
                  <a:close/>
                  <a:moveTo>
                    <a:pt x="410" y="157"/>
                  </a:moveTo>
                  <a:cubicBezTo>
                    <a:pt x="415" y="157"/>
                    <a:pt x="418" y="153"/>
                    <a:pt x="417" y="147"/>
                  </a:cubicBezTo>
                  <a:cubicBezTo>
                    <a:pt x="415" y="147"/>
                    <a:pt x="416" y="149"/>
                    <a:pt x="415" y="151"/>
                  </a:cubicBezTo>
                  <a:cubicBezTo>
                    <a:pt x="412" y="152"/>
                    <a:pt x="412" y="141"/>
                    <a:pt x="415" y="143"/>
                  </a:cubicBezTo>
                  <a:cubicBezTo>
                    <a:pt x="413" y="136"/>
                    <a:pt x="410" y="145"/>
                    <a:pt x="412" y="149"/>
                  </a:cubicBezTo>
                  <a:cubicBezTo>
                    <a:pt x="403" y="146"/>
                    <a:pt x="385" y="148"/>
                    <a:pt x="376" y="148"/>
                  </a:cubicBezTo>
                  <a:cubicBezTo>
                    <a:pt x="377" y="151"/>
                    <a:pt x="382" y="149"/>
                    <a:pt x="380" y="156"/>
                  </a:cubicBezTo>
                  <a:cubicBezTo>
                    <a:pt x="386" y="152"/>
                    <a:pt x="403" y="151"/>
                    <a:pt x="410" y="157"/>
                  </a:cubicBezTo>
                  <a:close/>
                  <a:moveTo>
                    <a:pt x="276" y="156"/>
                  </a:moveTo>
                  <a:cubicBezTo>
                    <a:pt x="276" y="161"/>
                    <a:pt x="281" y="155"/>
                    <a:pt x="279" y="152"/>
                  </a:cubicBezTo>
                  <a:cubicBezTo>
                    <a:pt x="275" y="150"/>
                    <a:pt x="270" y="145"/>
                    <a:pt x="270" y="154"/>
                  </a:cubicBezTo>
                  <a:cubicBezTo>
                    <a:pt x="274" y="157"/>
                    <a:pt x="272" y="154"/>
                    <a:pt x="277" y="154"/>
                  </a:cubicBezTo>
                  <a:cubicBezTo>
                    <a:pt x="278" y="156"/>
                    <a:pt x="277" y="156"/>
                    <a:pt x="276" y="156"/>
                  </a:cubicBezTo>
                  <a:close/>
                  <a:moveTo>
                    <a:pt x="447" y="144"/>
                  </a:moveTo>
                  <a:cubicBezTo>
                    <a:pt x="441" y="139"/>
                    <a:pt x="436" y="146"/>
                    <a:pt x="432" y="149"/>
                  </a:cubicBezTo>
                  <a:cubicBezTo>
                    <a:pt x="435" y="155"/>
                    <a:pt x="446" y="151"/>
                    <a:pt x="447" y="144"/>
                  </a:cubicBezTo>
                  <a:close/>
                  <a:moveTo>
                    <a:pt x="179" y="152"/>
                  </a:moveTo>
                  <a:cubicBezTo>
                    <a:pt x="179" y="158"/>
                    <a:pt x="186" y="144"/>
                    <a:pt x="190" y="146"/>
                  </a:cubicBezTo>
                  <a:cubicBezTo>
                    <a:pt x="187" y="137"/>
                    <a:pt x="185" y="149"/>
                    <a:pt x="177" y="146"/>
                  </a:cubicBezTo>
                  <a:cubicBezTo>
                    <a:pt x="176" y="149"/>
                    <a:pt x="178" y="150"/>
                    <a:pt x="180" y="150"/>
                  </a:cubicBezTo>
                  <a:cubicBezTo>
                    <a:pt x="181" y="152"/>
                    <a:pt x="180" y="152"/>
                    <a:pt x="179" y="152"/>
                  </a:cubicBezTo>
                  <a:close/>
                  <a:moveTo>
                    <a:pt x="496" y="101"/>
                  </a:moveTo>
                  <a:cubicBezTo>
                    <a:pt x="500" y="102"/>
                    <a:pt x="508" y="103"/>
                    <a:pt x="509" y="96"/>
                  </a:cubicBezTo>
                  <a:cubicBezTo>
                    <a:pt x="506" y="96"/>
                    <a:pt x="503" y="96"/>
                    <a:pt x="500" y="97"/>
                  </a:cubicBezTo>
                  <a:cubicBezTo>
                    <a:pt x="500" y="95"/>
                    <a:pt x="501" y="95"/>
                    <a:pt x="502" y="94"/>
                  </a:cubicBezTo>
                  <a:cubicBezTo>
                    <a:pt x="501" y="90"/>
                    <a:pt x="495" y="97"/>
                    <a:pt x="496" y="101"/>
                  </a:cubicBezTo>
                  <a:close/>
                  <a:moveTo>
                    <a:pt x="511" y="68"/>
                  </a:moveTo>
                  <a:cubicBezTo>
                    <a:pt x="513" y="68"/>
                    <a:pt x="511" y="66"/>
                    <a:pt x="510" y="66"/>
                  </a:cubicBezTo>
                  <a:cubicBezTo>
                    <a:pt x="514" y="59"/>
                    <a:pt x="539" y="70"/>
                    <a:pt x="548" y="59"/>
                  </a:cubicBezTo>
                  <a:cubicBezTo>
                    <a:pt x="552" y="61"/>
                    <a:pt x="556" y="62"/>
                    <a:pt x="559" y="65"/>
                  </a:cubicBezTo>
                  <a:cubicBezTo>
                    <a:pt x="564" y="65"/>
                    <a:pt x="565" y="62"/>
                    <a:pt x="568" y="61"/>
                  </a:cubicBezTo>
                  <a:cubicBezTo>
                    <a:pt x="568" y="57"/>
                    <a:pt x="566" y="57"/>
                    <a:pt x="566" y="53"/>
                  </a:cubicBezTo>
                  <a:cubicBezTo>
                    <a:pt x="560" y="52"/>
                    <a:pt x="554" y="53"/>
                    <a:pt x="551" y="57"/>
                  </a:cubicBezTo>
                  <a:cubicBezTo>
                    <a:pt x="549" y="55"/>
                    <a:pt x="547" y="52"/>
                    <a:pt x="546" y="49"/>
                  </a:cubicBezTo>
                  <a:cubicBezTo>
                    <a:pt x="533" y="56"/>
                    <a:pt x="522" y="51"/>
                    <a:pt x="510" y="64"/>
                  </a:cubicBezTo>
                  <a:cubicBezTo>
                    <a:pt x="509" y="64"/>
                    <a:pt x="509" y="62"/>
                    <a:pt x="508" y="60"/>
                  </a:cubicBezTo>
                  <a:cubicBezTo>
                    <a:pt x="501" y="63"/>
                    <a:pt x="510" y="64"/>
                    <a:pt x="511" y="68"/>
                  </a:cubicBezTo>
                  <a:close/>
                  <a:moveTo>
                    <a:pt x="415" y="34"/>
                  </a:moveTo>
                  <a:cubicBezTo>
                    <a:pt x="416" y="38"/>
                    <a:pt x="426" y="35"/>
                    <a:pt x="428" y="33"/>
                  </a:cubicBezTo>
                  <a:cubicBezTo>
                    <a:pt x="426" y="26"/>
                    <a:pt x="417" y="30"/>
                    <a:pt x="415" y="34"/>
                  </a:cubicBezTo>
                  <a:close/>
                  <a:moveTo>
                    <a:pt x="120" y="36"/>
                  </a:moveTo>
                  <a:cubicBezTo>
                    <a:pt x="120" y="31"/>
                    <a:pt x="109" y="27"/>
                    <a:pt x="105" y="32"/>
                  </a:cubicBezTo>
                  <a:cubicBezTo>
                    <a:pt x="107" y="39"/>
                    <a:pt x="116" y="38"/>
                    <a:pt x="120" y="3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967418" y="3045960"/>
              <a:ext cx="17902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余数作分子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KSO_Shape"/>
          <p:cNvSpPr/>
          <p:nvPr/>
        </p:nvSpPr>
        <p:spPr>
          <a:xfrm rot="7079353" flipV="1">
            <a:off x="2594663" y="3050776"/>
            <a:ext cx="780628" cy="379419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1890513" y="4112037"/>
            <a:ext cx="643736" cy="794"/>
          </a:xfrm>
          <a:prstGeom prst="straightConnector1">
            <a:avLst/>
          </a:prstGeom>
          <a:ln w="22225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475656" y="4083918"/>
            <a:ext cx="1790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分母不变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283968" y="1812761"/>
            <a:ext cx="4141535" cy="830997"/>
            <a:chOff x="4469098" y="2545452"/>
            <a:chExt cx="4141535" cy="830997"/>
          </a:xfrm>
        </p:grpSpPr>
        <p:grpSp>
          <p:nvGrpSpPr>
            <p:cNvPr id="55" name="组合 54"/>
            <p:cNvGrpSpPr/>
            <p:nvPr/>
          </p:nvGrpSpPr>
          <p:grpSpPr>
            <a:xfrm>
              <a:off x="4541841" y="2572751"/>
              <a:ext cx="3973798" cy="709042"/>
              <a:chOff x="4525014" y="1502809"/>
              <a:chExt cx="1479549" cy="298450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56" name="Freeform 1889"/>
              <p:cNvSpPr/>
              <p:nvPr/>
            </p:nvSpPr>
            <p:spPr bwMode="auto">
              <a:xfrm>
                <a:off x="4544064" y="1532971"/>
                <a:ext cx="25400" cy="26988"/>
              </a:xfrm>
              <a:custGeom>
                <a:avLst/>
                <a:gdLst>
                  <a:gd name="T0" fmla="*/ 5 w 14"/>
                  <a:gd name="T1" fmla="*/ 12 h 16"/>
                  <a:gd name="T2" fmla="*/ 13 w 14"/>
                  <a:gd name="T3" fmla="*/ 8 h 16"/>
                  <a:gd name="T4" fmla="*/ 5 w 14"/>
                  <a:gd name="T5" fmla="*/ 6 h 16"/>
                  <a:gd name="T6" fmla="*/ 3 w 14"/>
                  <a:gd name="T7" fmla="*/ 16 h 16"/>
                  <a:gd name="T8" fmla="*/ 13 w 14"/>
                  <a:gd name="T9" fmla="*/ 10 h 16"/>
                  <a:gd name="T10" fmla="*/ 5 w 14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5" y="12"/>
                    </a:moveTo>
                    <a:cubicBezTo>
                      <a:pt x="6" y="9"/>
                      <a:pt x="9" y="8"/>
                      <a:pt x="13" y="8"/>
                    </a:cubicBezTo>
                    <a:cubicBezTo>
                      <a:pt x="12" y="0"/>
                      <a:pt x="4" y="11"/>
                      <a:pt x="5" y="6"/>
                    </a:cubicBezTo>
                    <a:cubicBezTo>
                      <a:pt x="0" y="5"/>
                      <a:pt x="4" y="13"/>
                      <a:pt x="3" y="16"/>
                    </a:cubicBezTo>
                    <a:cubicBezTo>
                      <a:pt x="9" y="16"/>
                      <a:pt x="14" y="16"/>
                      <a:pt x="13" y="10"/>
                    </a:cubicBezTo>
                    <a:cubicBezTo>
                      <a:pt x="9" y="9"/>
                      <a:pt x="9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1890"/>
              <p:cNvSpPr/>
              <p:nvPr/>
            </p:nvSpPr>
            <p:spPr bwMode="auto">
              <a:xfrm>
                <a:off x="5683889" y="1559959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4 h 9"/>
                  <a:gd name="T4" fmla="*/ 16 w 16"/>
                  <a:gd name="T5" fmla="*/ 8 h 9"/>
                  <a:gd name="T6" fmla="*/ 16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1" y="5"/>
                      <a:pt x="7" y="0"/>
                      <a:pt x="0" y="4"/>
                    </a:cubicBezTo>
                    <a:cubicBezTo>
                      <a:pt x="5" y="9"/>
                      <a:pt x="7" y="6"/>
                      <a:pt x="16" y="8"/>
                    </a:cubicBezTo>
                    <a:cubicBezTo>
                      <a:pt x="16" y="5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1891"/>
              <p:cNvSpPr/>
              <p:nvPr/>
            </p:nvSpPr>
            <p:spPr bwMode="auto">
              <a:xfrm>
                <a:off x="5496564" y="1710771"/>
                <a:ext cx="20638" cy="15875"/>
              </a:xfrm>
              <a:custGeom>
                <a:avLst/>
                <a:gdLst>
                  <a:gd name="T0" fmla="*/ 12 w 12"/>
                  <a:gd name="T1" fmla="*/ 5 h 9"/>
                  <a:gd name="T2" fmla="*/ 2 w 12"/>
                  <a:gd name="T3" fmla="*/ 9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1" y="0"/>
                      <a:pt x="0" y="3"/>
                      <a:pt x="2" y="9"/>
                    </a:cubicBezTo>
                    <a:cubicBezTo>
                      <a:pt x="7" y="9"/>
                      <a:pt x="8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1892"/>
              <p:cNvSpPr/>
              <p:nvPr/>
            </p:nvSpPr>
            <p:spPr bwMode="auto">
              <a:xfrm>
                <a:off x="5642614" y="1718709"/>
                <a:ext cx="34925" cy="12700"/>
              </a:xfrm>
              <a:custGeom>
                <a:avLst/>
                <a:gdLst>
                  <a:gd name="T0" fmla="*/ 0 w 20"/>
                  <a:gd name="T1" fmla="*/ 3 h 8"/>
                  <a:gd name="T2" fmla="*/ 20 w 20"/>
                  <a:gd name="T3" fmla="*/ 7 h 8"/>
                  <a:gd name="T4" fmla="*/ 0 w 20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0" y="3"/>
                    </a:moveTo>
                    <a:cubicBezTo>
                      <a:pt x="2" y="8"/>
                      <a:pt x="12" y="6"/>
                      <a:pt x="20" y="7"/>
                    </a:cubicBezTo>
                    <a:cubicBezTo>
                      <a:pt x="15" y="0"/>
                      <a:pt x="1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1893"/>
              <p:cNvSpPr/>
              <p:nvPr/>
            </p:nvSpPr>
            <p:spPr bwMode="auto">
              <a:xfrm>
                <a:off x="5601339" y="1710771"/>
                <a:ext cx="31750" cy="19050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11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0" y="9"/>
                      <a:pt x="1" y="0"/>
                      <a:pt x="0" y="11"/>
                    </a:cubicBezTo>
                    <a:cubicBezTo>
                      <a:pt x="6" y="9"/>
                      <a:pt x="17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1894"/>
              <p:cNvSpPr/>
              <p:nvPr/>
            </p:nvSpPr>
            <p:spPr bwMode="auto">
              <a:xfrm>
                <a:off x="4894902" y="1723471"/>
                <a:ext cx="41275" cy="19050"/>
              </a:xfrm>
              <a:custGeom>
                <a:avLst/>
                <a:gdLst>
                  <a:gd name="T0" fmla="*/ 16 w 24"/>
                  <a:gd name="T1" fmla="*/ 0 h 11"/>
                  <a:gd name="T2" fmla="*/ 6 w 24"/>
                  <a:gd name="T3" fmla="*/ 2 h 11"/>
                  <a:gd name="T4" fmla="*/ 6 w 24"/>
                  <a:gd name="T5" fmla="*/ 10 h 11"/>
                  <a:gd name="T6" fmla="*/ 24 w 24"/>
                  <a:gd name="T7" fmla="*/ 6 h 11"/>
                  <a:gd name="T8" fmla="*/ 16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6" y="0"/>
                    </a:moveTo>
                    <a:cubicBezTo>
                      <a:pt x="13" y="0"/>
                      <a:pt x="8" y="7"/>
                      <a:pt x="6" y="2"/>
                    </a:cubicBezTo>
                    <a:cubicBezTo>
                      <a:pt x="0" y="3"/>
                      <a:pt x="8" y="6"/>
                      <a:pt x="6" y="10"/>
                    </a:cubicBezTo>
                    <a:cubicBezTo>
                      <a:pt x="10" y="2"/>
                      <a:pt x="18" y="11"/>
                      <a:pt x="24" y="6"/>
                    </a:cubicBezTo>
                    <a:cubicBezTo>
                      <a:pt x="23" y="1"/>
                      <a:pt x="15" y="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1895"/>
              <p:cNvSpPr/>
              <p:nvPr/>
            </p:nvSpPr>
            <p:spPr bwMode="auto">
              <a:xfrm>
                <a:off x="5510852" y="1744109"/>
                <a:ext cx="26988" cy="19050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8 h 11"/>
                  <a:gd name="T4" fmla="*/ 16 w 16"/>
                  <a:gd name="T5" fmla="*/ 8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0" y="2"/>
                      <a:pt x="0" y="5"/>
                      <a:pt x="0" y="8"/>
                    </a:cubicBezTo>
                    <a:cubicBezTo>
                      <a:pt x="3" y="11"/>
                      <a:pt x="9" y="6"/>
                      <a:pt x="16" y="8"/>
                    </a:cubicBezTo>
                    <a:cubicBezTo>
                      <a:pt x="16" y="0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1896"/>
              <p:cNvSpPr/>
              <p:nvPr/>
            </p:nvSpPr>
            <p:spPr bwMode="auto">
              <a:xfrm>
                <a:off x="4745677" y="1758396"/>
                <a:ext cx="26988" cy="12700"/>
              </a:xfrm>
              <a:custGeom>
                <a:avLst/>
                <a:gdLst>
                  <a:gd name="T0" fmla="*/ 7 w 15"/>
                  <a:gd name="T1" fmla="*/ 0 h 8"/>
                  <a:gd name="T2" fmla="*/ 11 w 15"/>
                  <a:gd name="T3" fmla="*/ 8 h 8"/>
                  <a:gd name="T4" fmla="*/ 15 w 15"/>
                  <a:gd name="T5" fmla="*/ 6 h 8"/>
                  <a:gd name="T6" fmla="*/ 15 w 15"/>
                  <a:gd name="T7" fmla="*/ 2 h 8"/>
                  <a:gd name="T8" fmla="*/ 7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cubicBezTo>
                      <a:pt x="0" y="7"/>
                      <a:pt x="13" y="2"/>
                      <a:pt x="11" y="8"/>
                    </a:cubicBezTo>
                    <a:cubicBezTo>
                      <a:pt x="13" y="7"/>
                      <a:pt x="13" y="6"/>
                      <a:pt x="15" y="6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2" y="2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1897"/>
              <p:cNvSpPr/>
              <p:nvPr/>
            </p:nvSpPr>
            <p:spPr bwMode="auto">
              <a:xfrm>
                <a:off x="5552127" y="1759984"/>
                <a:ext cx="47625" cy="20638"/>
              </a:xfrm>
              <a:custGeom>
                <a:avLst/>
                <a:gdLst>
                  <a:gd name="T0" fmla="*/ 0 w 28"/>
                  <a:gd name="T1" fmla="*/ 7 h 12"/>
                  <a:gd name="T2" fmla="*/ 0 w 28"/>
                  <a:gd name="T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2">
                    <a:moveTo>
                      <a:pt x="0" y="7"/>
                    </a:moveTo>
                    <a:cubicBezTo>
                      <a:pt x="11" y="12"/>
                      <a:pt x="28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1898"/>
              <p:cNvSpPr>
                <a:spLocks noEditPoints="1"/>
              </p:cNvSpPr>
              <p:nvPr/>
            </p:nvSpPr>
            <p:spPr bwMode="auto">
              <a:xfrm>
                <a:off x="4588513" y="1502809"/>
                <a:ext cx="1416050" cy="266700"/>
              </a:xfrm>
              <a:custGeom>
                <a:avLst/>
                <a:gdLst>
                  <a:gd name="T0" fmla="*/ 747 w 822"/>
                  <a:gd name="T1" fmla="*/ 57 h 155"/>
                  <a:gd name="T2" fmla="*/ 751 w 822"/>
                  <a:gd name="T3" fmla="*/ 51 h 155"/>
                  <a:gd name="T4" fmla="*/ 761 w 822"/>
                  <a:gd name="T5" fmla="*/ 55 h 155"/>
                  <a:gd name="T6" fmla="*/ 731 w 822"/>
                  <a:gd name="T7" fmla="*/ 71 h 155"/>
                  <a:gd name="T8" fmla="*/ 804 w 822"/>
                  <a:gd name="T9" fmla="*/ 69 h 155"/>
                  <a:gd name="T10" fmla="*/ 814 w 822"/>
                  <a:gd name="T11" fmla="*/ 75 h 155"/>
                  <a:gd name="T12" fmla="*/ 761 w 822"/>
                  <a:gd name="T13" fmla="*/ 101 h 155"/>
                  <a:gd name="T14" fmla="*/ 723 w 822"/>
                  <a:gd name="T15" fmla="*/ 138 h 155"/>
                  <a:gd name="T16" fmla="*/ 594 w 822"/>
                  <a:gd name="T17" fmla="*/ 142 h 155"/>
                  <a:gd name="T18" fmla="*/ 578 w 822"/>
                  <a:gd name="T19" fmla="*/ 148 h 155"/>
                  <a:gd name="T20" fmla="*/ 527 w 822"/>
                  <a:gd name="T21" fmla="*/ 134 h 155"/>
                  <a:gd name="T22" fmla="*/ 466 w 822"/>
                  <a:gd name="T23" fmla="*/ 152 h 155"/>
                  <a:gd name="T24" fmla="*/ 170 w 822"/>
                  <a:gd name="T25" fmla="*/ 152 h 155"/>
                  <a:gd name="T26" fmla="*/ 145 w 822"/>
                  <a:gd name="T27" fmla="*/ 134 h 155"/>
                  <a:gd name="T28" fmla="*/ 145 w 822"/>
                  <a:gd name="T29" fmla="*/ 122 h 155"/>
                  <a:gd name="T30" fmla="*/ 91 w 822"/>
                  <a:gd name="T31" fmla="*/ 134 h 155"/>
                  <a:gd name="T32" fmla="*/ 73 w 822"/>
                  <a:gd name="T33" fmla="*/ 113 h 155"/>
                  <a:gd name="T34" fmla="*/ 6 w 822"/>
                  <a:gd name="T35" fmla="*/ 126 h 155"/>
                  <a:gd name="T36" fmla="*/ 32 w 822"/>
                  <a:gd name="T37" fmla="*/ 101 h 155"/>
                  <a:gd name="T38" fmla="*/ 34 w 822"/>
                  <a:gd name="T39" fmla="*/ 101 h 155"/>
                  <a:gd name="T40" fmla="*/ 26 w 822"/>
                  <a:gd name="T41" fmla="*/ 87 h 155"/>
                  <a:gd name="T42" fmla="*/ 14 w 822"/>
                  <a:gd name="T43" fmla="*/ 79 h 155"/>
                  <a:gd name="T44" fmla="*/ 4 w 822"/>
                  <a:gd name="T45" fmla="*/ 75 h 155"/>
                  <a:gd name="T46" fmla="*/ 22 w 822"/>
                  <a:gd name="T47" fmla="*/ 47 h 155"/>
                  <a:gd name="T48" fmla="*/ 32 w 822"/>
                  <a:gd name="T49" fmla="*/ 41 h 155"/>
                  <a:gd name="T50" fmla="*/ 63 w 822"/>
                  <a:gd name="T51" fmla="*/ 35 h 155"/>
                  <a:gd name="T52" fmla="*/ 89 w 822"/>
                  <a:gd name="T53" fmla="*/ 27 h 155"/>
                  <a:gd name="T54" fmla="*/ 137 w 822"/>
                  <a:gd name="T55" fmla="*/ 19 h 155"/>
                  <a:gd name="T56" fmla="*/ 162 w 822"/>
                  <a:gd name="T57" fmla="*/ 27 h 155"/>
                  <a:gd name="T58" fmla="*/ 456 w 822"/>
                  <a:gd name="T59" fmla="*/ 16 h 155"/>
                  <a:gd name="T60" fmla="*/ 553 w 822"/>
                  <a:gd name="T61" fmla="*/ 6 h 155"/>
                  <a:gd name="T62" fmla="*/ 594 w 822"/>
                  <a:gd name="T63" fmla="*/ 14 h 155"/>
                  <a:gd name="T64" fmla="*/ 658 w 822"/>
                  <a:gd name="T65" fmla="*/ 31 h 155"/>
                  <a:gd name="T66" fmla="*/ 703 w 822"/>
                  <a:gd name="T67" fmla="*/ 49 h 155"/>
                  <a:gd name="T68" fmla="*/ 145 w 822"/>
                  <a:gd name="T69" fmla="*/ 35 h 155"/>
                  <a:gd name="T70" fmla="*/ 652 w 822"/>
                  <a:gd name="T71" fmla="*/ 33 h 155"/>
                  <a:gd name="T72" fmla="*/ 69 w 822"/>
                  <a:gd name="T73" fmla="*/ 45 h 155"/>
                  <a:gd name="T74" fmla="*/ 54 w 822"/>
                  <a:gd name="T75" fmla="*/ 41 h 155"/>
                  <a:gd name="T76" fmla="*/ 34 w 822"/>
                  <a:gd name="T77" fmla="*/ 57 h 155"/>
                  <a:gd name="T78" fmla="*/ 73 w 822"/>
                  <a:gd name="T79" fmla="*/ 51 h 155"/>
                  <a:gd name="T80" fmla="*/ 95 w 822"/>
                  <a:gd name="T81" fmla="*/ 47 h 155"/>
                  <a:gd name="T82" fmla="*/ 125 w 822"/>
                  <a:gd name="T83" fmla="*/ 43 h 155"/>
                  <a:gd name="T84" fmla="*/ 808 w 822"/>
                  <a:gd name="T85" fmla="*/ 73 h 155"/>
                  <a:gd name="T86" fmla="*/ 733 w 822"/>
                  <a:gd name="T87" fmla="*/ 89 h 155"/>
                  <a:gd name="T88" fmla="*/ 727 w 822"/>
                  <a:gd name="T89" fmla="*/ 101 h 155"/>
                  <a:gd name="T90" fmla="*/ 210 w 822"/>
                  <a:gd name="T91" fmla="*/ 132 h 155"/>
                  <a:gd name="T92" fmla="*/ 220 w 822"/>
                  <a:gd name="T93" fmla="*/ 122 h 155"/>
                  <a:gd name="T94" fmla="*/ 539 w 822"/>
                  <a:gd name="T95" fmla="*/ 126 h 155"/>
                  <a:gd name="T96" fmla="*/ 448 w 822"/>
                  <a:gd name="T97" fmla="*/ 126 h 155"/>
                  <a:gd name="T98" fmla="*/ 265 w 822"/>
                  <a:gd name="T99" fmla="*/ 130 h 155"/>
                  <a:gd name="T100" fmla="*/ 232 w 822"/>
                  <a:gd name="T101" fmla="*/ 134 h 155"/>
                  <a:gd name="T102" fmla="*/ 446 w 822"/>
                  <a:gd name="T103" fmla="*/ 130 h 155"/>
                  <a:gd name="T104" fmla="*/ 612 w 822"/>
                  <a:gd name="T105" fmla="*/ 128 h 155"/>
                  <a:gd name="T106" fmla="*/ 194 w 822"/>
                  <a:gd name="T107" fmla="*/ 128 h 155"/>
                  <a:gd name="T108" fmla="*/ 194 w 822"/>
                  <a:gd name="T109" fmla="*/ 12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2" h="155">
                    <a:moveTo>
                      <a:pt x="703" y="49"/>
                    </a:moveTo>
                    <a:cubicBezTo>
                      <a:pt x="716" y="47"/>
                      <a:pt x="731" y="50"/>
                      <a:pt x="745" y="51"/>
                    </a:cubicBezTo>
                    <a:cubicBezTo>
                      <a:pt x="744" y="51"/>
                      <a:pt x="739" y="57"/>
                      <a:pt x="743" y="57"/>
                    </a:cubicBezTo>
                    <a:cubicBezTo>
                      <a:pt x="744" y="54"/>
                      <a:pt x="745" y="56"/>
                      <a:pt x="747" y="57"/>
                    </a:cubicBezTo>
                    <a:cubicBezTo>
                      <a:pt x="742" y="54"/>
                      <a:pt x="750" y="44"/>
                      <a:pt x="751" y="49"/>
                    </a:cubicBezTo>
                    <a:cubicBezTo>
                      <a:pt x="746" y="49"/>
                      <a:pt x="751" y="55"/>
                      <a:pt x="753" y="55"/>
                    </a:cubicBezTo>
                    <a:cubicBezTo>
                      <a:pt x="754" y="52"/>
                      <a:pt x="757" y="51"/>
                      <a:pt x="757" y="49"/>
                    </a:cubicBezTo>
                    <a:cubicBezTo>
                      <a:pt x="754" y="48"/>
                      <a:pt x="752" y="57"/>
                      <a:pt x="751" y="51"/>
                    </a:cubicBezTo>
                    <a:cubicBezTo>
                      <a:pt x="755" y="48"/>
                      <a:pt x="758" y="45"/>
                      <a:pt x="765" y="47"/>
                    </a:cubicBezTo>
                    <a:cubicBezTo>
                      <a:pt x="767" y="49"/>
                      <a:pt x="767" y="54"/>
                      <a:pt x="769" y="57"/>
                    </a:cubicBezTo>
                    <a:cubicBezTo>
                      <a:pt x="761" y="55"/>
                      <a:pt x="771" y="61"/>
                      <a:pt x="765" y="61"/>
                    </a:cubicBezTo>
                    <a:cubicBezTo>
                      <a:pt x="766" y="58"/>
                      <a:pt x="755" y="57"/>
                      <a:pt x="761" y="55"/>
                    </a:cubicBezTo>
                    <a:cubicBezTo>
                      <a:pt x="762" y="58"/>
                      <a:pt x="765" y="55"/>
                      <a:pt x="765" y="53"/>
                    </a:cubicBezTo>
                    <a:cubicBezTo>
                      <a:pt x="758" y="56"/>
                      <a:pt x="758" y="57"/>
                      <a:pt x="749" y="59"/>
                    </a:cubicBezTo>
                    <a:cubicBezTo>
                      <a:pt x="749" y="59"/>
                      <a:pt x="729" y="57"/>
                      <a:pt x="723" y="67"/>
                    </a:cubicBezTo>
                    <a:cubicBezTo>
                      <a:pt x="728" y="66"/>
                      <a:pt x="727" y="71"/>
                      <a:pt x="731" y="71"/>
                    </a:cubicBezTo>
                    <a:cubicBezTo>
                      <a:pt x="731" y="64"/>
                      <a:pt x="735" y="71"/>
                      <a:pt x="737" y="65"/>
                    </a:cubicBezTo>
                    <a:cubicBezTo>
                      <a:pt x="738" y="68"/>
                      <a:pt x="740" y="70"/>
                      <a:pt x="743" y="71"/>
                    </a:cubicBezTo>
                    <a:cubicBezTo>
                      <a:pt x="746" y="66"/>
                      <a:pt x="761" y="71"/>
                      <a:pt x="767" y="73"/>
                    </a:cubicBezTo>
                    <a:cubicBezTo>
                      <a:pt x="778" y="67"/>
                      <a:pt x="792" y="71"/>
                      <a:pt x="804" y="69"/>
                    </a:cubicBezTo>
                    <a:cubicBezTo>
                      <a:pt x="800" y="67"/>
                      <a:pt x="793" y="72"/>
                      <a:pt x="798" y="73"/>
                    </a:cubicBezTo>
                    <a:cubicBezTo>
                      <a:pt x="808" y="70"/>
                      <a:pt x="814" y="64"/>
                      <a:pt x="816" y="71"/>
                    </a:cubicBezTo>
                    <a:cubicBezTo>
                      <a:pt x="816" y="70"/>
                      <a:pt x="816" y="69"/>
                      <a:pt x="814" y="69"/>
                    </a:cubicBezTo>
                    <a:cubicBezTo>
                      <a:pt x="814" y="73"/>
                      <a:pt x="822" y="79"/>
                      <a:pt x="814" y="75"/>
                    </a:cubicBezTo>
                    <a:cubicBezTo>
                      <a:pt x="813" y="80"/>
                      <a:pt x="820" y="77"/>
                      <a:pt x="820" y="81"/>
                    </a:cubicBezTo>
                    <a:cubicBezTo>
                      <a:pt x="809" y="85"/>
                      <a:pt x="795" y="99"/>
                      <a:pt x="786" y="89"/>
                    </a:cubicBezTo>
                    <a:cubicBezTo>
                      <a:pt x="775" y="90"/>
                      <a:pt x="779" y="94"/>
                      <a:pt x="771" y="89"/>
                    </a:cubicBezTo>
                    <a:cubicBezTo>
                      <a:pt x="769" y="94"/>
                      <a:pt x="760" y="93"/>
                      <a:pt x="761" y="101"/>
                    </a:cubicBezTo>
                    <a:cubicBezTo>
                      <a:pt x="739" y="103"/>
                      <a:pt x="717" y="102"/>
                      <a:pt x="697" y="111"/>
                    </a:cubicBezTo>
                    <a:cubicBezTo>
                      <a:pt x="709" y="108"/>
                      <a:pt x="742" y="114"/>
                      <a:pt x="751" y="124"/>
                    </a:cubicBezTo>
                    <a:cubicBezTo>
                      <a:pt x="749" y="124"/>
                      <a:pt x="747" y="126"/>
                      <a:pt x="747" y="130"/>
                    </a:cubicBezTo>
                    <a:cubicBezTo>
                      <a:pt x="735" y="128"/>
                      <a:pt x="730" y="134"/>
                      <a:pt x="723" y="138"/>
                    </a:cubicBezTo>
                    <a:cubicBezTo>
                      <a:pt x="721" y="131"/>
                      <a:pt x="718" y="138"/>
                      <a:pt x="715" y="132"/>
                    </a:cubicBezTo>
                    <a:cubicBezTo>
                      <a:pt x="704" y="142"/>
                      <a:pt x="692" y="125"/>
                      <a:pt x="674" y="136"/>
                    </a:cubicBezTo>
                    <a:cubicBezTo>
                      <a:pt x="680" y="134"/>
                      <a:pt x="678" y="140"/>
                      <a:pt x="681" y="142"/>
                    </a:cubicBezTo>
                    <a:cubicBezTo>
                      <a:pt x="653" y="150"/>
                      <a:pt x="614" y="138"/>
                      <a:pt x="594" y="142"/>
                    </a:cubicBezTo>
                    <a:cubicBezTo>
                      <a:pt x="594" y="146"/>
                      <a:pt x="601" y="145"/>
                      <a:pt x="600" y="152"/>
                    </a:cubicBezTo>
                    <a:cubicBezTo>
                      <a:pt x="595" y="149"/>
                      <a:pt x="595" y="143"/>
                      <a:pt x="588" y="152"/>
                    </a:cubicBezTo>
                    <a:cubicBezTo>
                      <a:pt x="582" y="149"/>
                      <a:pt x="589" y="140"/>
                      <a:pt x="586" y="140"/>
                    </a:cubicBezTo>
                    <a:cubicBezTo>
                      <a:pt x="583" y="143"/>
                      <a:pt x="577" y="142"/>
                      <a:pt x="578" y="148"/>
                    </a:cubicBezTo>
                    <a:cubicBezTo>
                      <a:pt x="571" y="149"/>
                      <a:pt x="569" y="146"/>
                      <a:pt x="565" y="144"/>
                    </a:cubicBezTo>
                    <a:cubicBezTo>
                      <a:pt x="563" y="146"/>
                      <a:pt x="558" y="155"/>
                      <a:pt x="555" y="150"/>
                    </a:cubicBezTo>
                    <a:cubicBezTo>
                      <a:pt x="558" y="148"/>
                      <a:pt x="548" y="144"/>
                      <a:pt x="553" y="138"/>
                    </a:cubicBezTo>
                    <a:cubicBezTo>
                      <a:pt x="538" y="134"/>
                      <a:pt x="532" y="142"/>
                      <a:pt x="527" y="134"/>
                    </a:cubicBezTo>
                    <a:cubicBezTo>
                      <a:pt x="528" y="138"/>
                      <a:pt x="524" y="138"/>
                      <a:pt x="523" y="140"/>
                    </a:cubicBezTo>
                    <a:cubicBezTo>
                      <a:pt x="525" y="140"/>
                      <a:pt x="528" y="140"/>
                      <a:pt x="527" y="144"/>
                    </a:cubicBezTo>
                    <a:cubicBezTo>
                      <a:pt x="523" y="147"/>
                      <a:pt x="516" y="147"/>
                      <a:pt x="513" y="152"/>
                    </a:cubicBezTo>
                    <a:cubicBezTo>
                      <a:pt x="501" y="142"/>
                      <a:pt x="475" y="148"/>
                      <a:pt x="466" y="152"/>
                    </a:cubicBezTo>
                    <a:cubicBezTo>
                      <a:pt x="465" y="149"/>
                      <a:pt x="464" y="147"/>
                      <a:pt x="462" y="146"/>
                    </a:cubicBezTo>
                    <a:cubicBezTo>
                      <a:pt x="431" y="151"/>
                      <a:pt x="385" y="145"/>
                      <a:pt x="351" y="146"/>
                    </a:cubicBezTo>
                    <a:cubicBezTo>
                      <a:pt x="342" y="146"/>
                      <a:pt x="328" y="151"/>
                      <a:pt x="329" y="144"/>
                    </a:cubicBezTo>
                    <a:cubicBezTo>
                      <a:pt x="277" y="155"/>
                      <a:pt x="226" y="140"/>
                      <a:pt x="170" y="152"/>
                    </a:cubicBezTo>
                    <a:cubicBezTo>
                      <a:pt x="169" y="144"/>
                      <a:pt x="164" y="154"/>
                      <a:pt x="168" y="144"/>
                    </a:cubicBezTo>
                    <a:cubicBezTo>
                      <a:pt x="166" y="145"/>
                      <a:pt x="156" y="149"/>
                      <a:pt x="162" y="146"/>
                    </a:cubicBezTo>
                    <a:cubicBezTo>
                      <a:pt x="165" y="142"/>
                      <a:pt x="169" y="138"/>
                      <a:pt x="174" y="136"/>
                    </a:cubicBezTo>
                    <a:cubicBezTo>
                      <a:pt x="163" y="129"/>
                      <a:pt x="157" y="128"/>
                      <a:pt x="145" y="134"/>
                    </a:cubicBezTo>
                    <a:cubicBezTo>
                      <a:pt x="145" y="127"/>
                      <a:pt x="140" y="134"/>
                      <a:pt x="139" y="130"/>
                    </a:cubicBezTo>
                    <a:cubicBezTo>
                      <a:pt x="142" y="130"/>
                      <a:pt x="147" y="123"/>
                      <a:pt x="147" y="128"/>
                    </a:cubicBezTo>
                    <a:cubicBezTo>
                      <a:pt x="145" y="128"/>
                      <a:pt x="145" y="131"/>
                      <a:pt x="147" y="132"/>
                    </a:cubicBezTo>
                    <a:cubicBezTo>
                      <a:pt x="148" y="126"/>
                      <a:pt x="150" y="125"/>
                      <a:pt x="145" y="122"/>
                    </a:cubicBezTo>
                    <a:cubicBezTo>
                      <a:pt x="142" y="126"/>
                      <a:pt x="132" y="124"/>
                      <a:pt x="133" y="134"/>
                    </a:cubicBezTo>
                    <a:cubicBezTo>
                      <a:pt x="126" y="134"/>
                      <a:pt x="133" y="127"/>
                      <a:pt x="125" y="126"/>
                    </a:cubicBezTo>
                    <a:cubicBezTo>
                      <a:pt x="125" y="135"/>
                      <a:pt x="113" y="135"/>
                      <a:pt x="103" y="128"/>
                    </a:cubicBezTo>
                    <a:cubicBezTo>
                      <a:pt x="106" y="143"/>
                      <a:pt x="78" y="136"/>
                      <a:pt x="91" y="134"/>
                    </a:cubicBezTo>
                    <a:cubicBezTo>
                      <a:pt x="87" y="131"/>
                      <a:pt x="81" y="135"/>
                      <a:pt x="79" y="128"/>
                    </a:cubicBezTo>
                    <a:cubicBezTo>
                      <a:pt x="87" y="132"/>
                      <a:pt x="86" y="124"/>
                      <a:pt x="81" y="122"/>
                    </a:cubicBezTo>
                    <a:cubicBezTo>
                      <a:pt x="87" y="131"/>
                      <a:pt x="68" y="120"/>
                      <a:pt x="79" y="117"/>
                    </a:cubicBezTo>
                    <a:cubicBezTo>
                      <a:pt x="75" y="118"/>
                      <a:pt x="75" y="115"/>
                      <a:pt x="73" y="113"/>
                    </a:cubicBezTo>
                    <a:cubicBezTo>
                      <a:pt x="66" y="118"/>
                      <a:pt x="51" y="118"/>
                      <a:pt x="50" y="126"/>
                    </a:cubicBezTo>
                    <a:cubicBezTo>
                      <a:pt x="48" y="125"/>
                      <a:pt x="49" y="117"/>
                      <a:pt x="42" y="115"/>
                    </a:cubicBezTo>
                    <a:cubicBezTo>
                      <a:pt x="42" y="117"/>
                      <a:pt x="45" y="120"/>
                      <a:pt x="42" y="119"/>
                    </a:cubicBezTo>
                    <a:cubicBezTo>
                      <a:pt x="33" y="117"/>
                      <a:pt x="17" y="122"/>
                      <a:pt x="6" y="126"/>
                    </a:cubicBezTo>
                    <a:cubicBezTo>
                      <a:pt x="8" y="119"/>
                      <a:pt x="1" y="121"/>
                      <a:pt x="0" y="117"/>
                    </a:cubicBezTo>
                    <a:cubicBezTo>
                      <a:pt x="3" y="117"/>
                      <a:pt x="4" y="118"/>
                      <a:pt x="6" y="119"/>
                    </a:cubicBezTo>
                    <a:cubicBezTo>
                      <a:pt x="0" y="113"/>
                      <a:pt x="7" y="112"/>
                      <a:pt x="6" y="103"/>
                    </a:cubicBezTo>
                    <a:cubicBezTo>
                      <a:pt x="15" y="103"/>
                      <a:pt x="26" y="113"/>
                      <a:pt x="32" y="101"/>
                    </a:cubicBezTo>
                    <a:cubicBezTo>
                      <a:pt x="35" y="108"/>
                      <a:pt x="51" y="105"/>
                      <a:pt x="54" y="97"/>
                    </a:cubicBezTo>
                    <a:cubicBezTo>
                      <a:pt x="44" y="99"/>
                      <a:pt x="53" y="91"/>
                      <a:pt x="42" y="91"/>
                    </a:cubicBezTo>
                    <a:cubicBezTo>
                      <a:pt x="42" y="95"/>
                      <a:pt x="47" y="99"/>
                      <a:pt x="44" y="101"/>
                    </a:cubicBezTo>
                    <a:cubicBezTo>
                      <a:pt x="43" y="95"/>
                      <a:pt x="39" y="104"/>
                      <a:pt x="34" y="101"/>
                    </a:cubicBezTo>
                    <a:cubicBezTo>
                      <a:pt x="33" y="99"/>
                      <a:pt x="32" y="97"/>
                      <a:pt x="30" y="95"/>
                    </a:cubicBezTo>
                    <a:cubicBezTo>
                      <a:pt x="26" y="97"/>
                      <a:pt x="24" y="101"/>
                      <a:pt x="20" y="103"/>
                    </a:cubicBezTo>
                    <a:cubicBezTo>
                      <a:pt x="19" y="101"/>
                      <a:pt x="18" y="98"/>
                      <a:pt x="20" y="101"/>
                    </a:cubicBezTo>
                    <a:cubicBezTo>
                      <a:pt x="27" y="98"/>
                      <a:pt x="20" y="92"/>
                      <a:pt x="26" y="87"/>
                    </a:cubicBezTo>
                    <a:cubicBezTo>
                      <a:pt x="32" y="91"/>
                      <a:pt x="32" y="80"/>
                      <a:pt x="40" y="77"/>
                    </a:cubicBezTo>
                    <a:cubicBezTo>
                      <a:pt x="34" y="80"/>
                      <a:pt x="30" y="76"/>
                      <a:pt x="20" y="77"/>
                    </a:cubicBezTo>
                    <a:cubicBezTo>
                      <a:pt x="20" y="74"/>
                      <a:pt x="21" y="70"/>
                      <a:pt x="18" y="69"/>
                    </a:cubicBezTo>
                    <a:cubicBezTo>
                      <a:pt x="19" y="74"/>
                      <a:pt x="8" y="73"/>
                      <a:pt x="14" y="79"/>
                    </a:cubicBezTo>
                    <a:cubicBezTo>
                      <a:pt x="13" y="76"/>
                      <a:pt x="17" y="74"/>
                      <a:pt x="18" y="77"/>
                    </a:cubicBezTo>
                    <a:cubicBezTo>
                      <a:pt x="17" y="82"/>
                      <a:pt x="1" y="85"/>
                      <a:pt x="6" y="79"/>
                    </a:cubicBezTo>
                    <a:cubicBezTo>
                      <a:pt x="6" y="80"/>
                      <a:pt x="6" y="81"/>
                      <a:pt x="8" y="81"/>
                    </a:cubicBezTo>
                    <a:cubicBezTo>
                      <a:pt x="8" y="78"/>
                      <a:pt x="5" y="78"/>
                      <a:pt x="4" y="75"/>
                    </a:cubicBezTo>
                    <a:cubicBezTo>
                      <a:pt x="7" y="75"/>
                      <a:pt x="8" y="76"/>
                      <a:pt x="10" y="77"/>
                    </a:cubicBezTo>
                    <a:cubicBezTo>
                      <a:pt x="6" y="72"/>
                      <a:pt x="11" y="75"/>
                      <a:pt x="12" y="71"/>
                    </a:cubicBezTo>
                    <a:cubicBezTo>
                      <a:pt x="8" y="69"/>
                      <a:pt x="5" y="77"/>
                      <a:pt x="4" y="71"/>
                    </a:cubicBezTo>
                    <a:cubicBezTo>
                      <a:pt x="13" y="66"/>
                      <a:pt x="17" y="55"/>
                      <a:pt x="22" y="47"/>
                    </a:cubicBezTo>
                    <a:cubicBezTo>
                      <a:pt x="10" y="53"/>
                      <a:pt x="25" y="42"/>
                      <a:pt x="16" y="41"/>
                    </a:cubicBezTo>
                    <a:cubicBezTo>
                      <a:pt x="16" y="43"/>
                      <a:pt x="19" y="44"/>
                      <a:pt x="16" y="45"/>
                    </a:cubicBezTo>
                    <a:cubicBezTo>
                      <a:pt x="15" y="42"/>
                      <a:pt x="13" y="41"/>
                      <a:pt x="14" y="37"/>
                    </a:cubicBezTo>
                    <a:cubicBezTo>
                      <a:pt x="30" y="35"/>
                      <a:pt x="22" y="36"/>
                      <a:pt x="32" y="41"/>
                    </a:cubicBezTo>
                    <a:cubicBezTo>
                      <a:pt x="32" y="30"/>
                      <a:pt x="33" y="38"/>
                      <a:pt x="36" y="41"/>
                    </a:cubicBezTo>
                    <a:cubicBezTo>
                      <a:pt x="35" y="34"/>
                      <a:pt x="39" y="32"/>
                      <a:pt x="40" y="29"/>
                    </a:cubicBezTo>
                    <a:cubicBezTo>
                      <a:pt x="48" y="27"/>
                      <a:pt x="52" y="33"/>
                      <a:pt x="56" y="29"/>
                    </a:cubicBezTo>
                    <a:cubicBezTo>
                      <a:pt x="55" y="34"/>
                      <a:pt x="61" y="33"/>
                      <a:pt x="63" y="35"/>
                    </a:cubicBezTo>
                    <a:cubicBezTo>
                      <a:pt x="62" y="32"/>
                      <a:pt x="59" y="30"/>
                      <a:pt x="63" y="29"/>
                    </a:cubicBezTo>
                    <a:cubicBezTo>
                      <a:pt x="67" y="35"/>
                      <a:pt x="64" y="30"/>
                      <a:pt x="67" y="29"/>
                    </a:cubicBezTo>
                    <a:cubicBezTo>
                      <a:pt x="69" y="36"/>
                      <a:pt x="78" y="24"/>
                      <a:pt x="83" y="35"/>
                    </a:cubicBezTo>
                    <a:cubicBezTo>
                      <a:pt x="80" y="25"/>
                      <a:pt x="94" y="34"/>
                      <a:pt x="89" y="27"/>
                    </a:cubicBezTo>
                    <a:cubicBezTo>
                      <a:pt x="97" y="26"/>
                      <a:pt x="97" y="35"/>
                      <a:pt x="103" y="37"/>
                    </a:cubicBezTo>
                    <a:cubicBezTo>
                      <a:pt x="101" y="33"/>
                      <a:pt x="95" y="26"/>
                      <a:pt x="99" y="23"/>
                    </a:cubicBezTo>
                    <a:cubicBezTo>
                      <a:pt x="106" y="31"/>
                      <a:pt x="120" y="16"/>
                      <a:pt x="125" y="29"/>
                    </a:cubicBezTo>
                    <a:cubicBezTo>
                      <a:pt x="129" y="25"/>
                      <a:pt x="133" y="21"/>
                      <a:pt x="137" y="19"/>
                    </a:cubicBezTo>
                    <a:cubicBezTo>
                      <a:pt x="142" y="21"/>
                      <a:pt x="135" y="26"/>
                      <a:pt x="139" y="27"/>
                    </a:cubicBezTo>
                    <a:cubicBezTo>
                      <a:pt x="144" y="22"/>
                      <a:pt x="147" y="33"/>
                      <a:pt x="151" y="25"/>
                    </a:cubicBezTo>
                    <a:cubicBezTo>
                      <a:pt x="151" y="28"/>
                      <a:pt x="153" y="30"/>
                      <a:pt x="155" y="31"/>
                    </a:cubicBezTo>
                    <a:cubicBezTo>
                      <a:pt x="156" y="24"/>
                      <a:pt x="161" y="31"/>
                      <a:pt x="162" y="27"/>
                    </a:cubicBezTo>
                    <a:cubicBezTo>
                      <a:pt x="158" y="23"/>
                      <a:pt x="155" y="29"/>
                      <a:pt x="153" y="23"/>
                    </a:cubicBezTo>
                    <a:cubicBezTo>
                      <a:pt x="160" y="22"/>
                      <a:pt x="161" y="25"/>
                      <a:pt x="166" y="27"/>
                    </a:cubicBezTo>
                    <a:cubicBezTo>
                      <a:pt x="236" y="10"/>
                      <a:pt x="308" y="26"/>
                      <a:pt x="384" y="16"/>
                    </a:cubicBezTo>
                    <a:cubicBezTo>
                      <a:pt x="387" y="22"/>
                      <a:pt x="461" y="21"/>
                      <a:pt x="456" y="16"/>
                    </a:cubicBezTo>
                    <a:cubicBezTo>
                      <a:pt x="457" y="21"/>
                      <a:pt x="467" y="17"/>
                      <a:pt x="468" y="21"/>
                    </a:cubicBezTo>
                    <a:cubicBezTo>
                      <a:pt x="485" y="9"/>
                      <a:pt x="527" y="32"/>
                      <a:pt x="535" y="10"/>
                    </a:cubicBezTo>
                    <a:cubicBezTo>
                      <a:pt x="546" y="10"/>
                      <a:pt x="551" y="7"/>
                      <a:pt x="551" y="14"/>
                    </a:cubicBezTo>
                    <a:cubicBezTo>
                      <a:pt x="552" y="10"/>
                      <a:pt x="557" y="11"/>
                      <a:pt x="553" y="6"/>
                    </a:cubicBezTo>
                    <a:cubicBezTo>
                      <a:pt x="569" y="9"/>
                      <a:pt x="574" y="2"/>
                      <a:pt x="584" y="8"/>
                    </a:cubicBezTo>
                    <a:cubicBezTo>
                      <a:pt x="584" y="0"/>
                      <a:pt x="590" y="10"/>
                      <a:pt x="592" y="2"/>
                    </a:cubicBezTo>
                    <a:cubicBezTo>
                      <a:pt x="590" y="14"/>
                      <a:pt x="595" y="6"/>
                      <a:pt x="598" y="10"/>
                    </a:cubicBezTo>
                    <a:cubicBezTo>
                      <a:pt x="595" y="11"/>
                      <a:pt x="595" y="13"/>
                      <a:pt x="594" y="14"/>
                    </a:cubicBezTo>
                    <a:cubicBezTo>
                      <a:pt x="583" y="11"/>
                      <a:pt x="590" y="11"/>
                      <a:pt x="584" y="14"/>
                    </a:cubicBezTo>
                    <a:cubicBezTo>
                      <a:pt x="574" y="0"/>
                      <a:pt x="563" y="24"/>
                      <a:pt x="555" y="16"/>
                    </a:cubicBezTo>
                    <a:cubicBezTo>
                      <a:pt x="558" y="17"/>
                      <a:pt x="557" y="20"/>
                      <a:pt x="559" y="21"/>
                    </a:cubicBezTo>
                    <a:cubicBezTo>
                      <a:pt x="587" y="22"/>
                      <a:pt x="650" y="11"/>
                      <a:pt x="658" y="31"/>
                    </a:cubicBezTo>
                    <a:cubicBezTo>
                      <a:pt x="659" y="36"/>
                      <a:pt x="655" y="37"/>
                      <a:pt x="654" y="41"/>
                    </a:cubicBezTo>
                    <a:cubicBezTo>
                      <a:pt x="663" y="41"/>
                      <a:pt x="666" y="37"/>
                      <a:pt x="672" y="41"/>
                    </a:cubicBezTo>
                    <a:cubicBezTo>
                      <a:pt x="672" y="37"/>
                      <a:pt x="677" y="30"/>
                      <a:pt x="674" y="35"/>
                    </a:cubicBezTo>
                    <a:cubicBezTo>
                      <a:pt x="684" y="37"/>
                      <a:pt x="696" y="36"/>
                      <a:pt x="703" y="49"/>
                    </a:cubicBezTo>
                    <a:close/>
                    <a:moveTo>
                      <a:pt x="135" y="43"/>
                    </a:moveTo>
                    <a:cubicBezTo>
                      <a:pt x="137" y="44"/>
                      <a:pt x="144" y="39"/>
                      <a:pt x="151" y="43"/>
                    </a:cubicBezTo>
                    <a:cubicBezTo>
                      <a:pt x="150" y="39"/>
                      <a:pt x="146" y="38"/>
                      <a:pt x="147" y="31"/>
                    </a:cubicBezTo>
                    <a:cubicBezTo>
                      <a:pt x="145" y="31"/>
                      <a:pt x="146" y="33"/>
                      <a:pt x="145" y="35"/>
                    </a:cubicBezTo>
                    <a:cubicBezTo>
                      <a:pt x="143" y="35"/>
                      <a:pt x="141" y="35"/>
                      <a:pt x="139" y="35"/>
                    </a:cubicBezTo>
                    <a:cubicBezTo>
                      <a:pt x="140" y="37"/>
                      <a:pt x="143" y="36"/>
                      <a:pt x="145" y="37"/>
                    </a:cubicBezTo>
                    <a:cubicBezTo>
                      <a:pt x="142" y="44"/>
                      <a:pt x="137" y="36"/>
                      <a:pt x="135" y="43"/>
                    </a:cubicBezTo>
                    <a:close/>
                    <a:moveTo>
                      <a:pt x="652" y="33"/>
                    </a:moveTo>
                    <a:cubicBezTo>
                      <a:pt x="647" y="38"/>
                      <a:pt x="643" y="33"/>
                      <a:pt x="636" y="37"/>
                    </a:cubicBezTo>
                    <a:cubicBezTo>
                      <a:pt x="641" y="42"/>
                      <a:pt x="643" y="39"/>
                      <a:pt x="652" y="41"/>
                    </a:cubicBezTo>
                    <a:cubicBezTo>
                      <a:pt x="652" y="38"/>
                      <a:pt x="652" y="35"/>
                      <a:pt x="652" y="33"/>
                    </a:cubicBezTo>
                    <a:close/>
                    <a:moveTo>
                      <a:pt x="69" y="45"/>
                    </a:moveTo>
                    <a:cubicBezTo>
                      <a:pt x="67" y="45"/>
                      <a:pt x="67" y="42"/>
                      <a:pt x="67" y="41"/>
                    </a:cubicBezTo>
                    <a:cubicBezTo>
                      <a:pt x="65" y="41"/>
                      <a:pt x="65" y="43"/>
                      <a:pt x="65" y="45"/>
                    </a:cubicBezTo>
                    <a:cubicBezTo>
                      <a:pt x="63" y="44"/>
                      <a:pt x="61" y="43"/>
                      <a:pt x="61" y="41"/>
                    </a:cubicBezTo>
                    <a:cubicBezTo>
                      <a:pt x="59" y="42"/>
                      <a:pt x="54" y="49"/>
                      <a:pt x="54" y="41"/>
                    </a:cubicBezTo>
                    <a:cubicBezTo>
                      <a:pt x="51" y="46"/>
                      <a:pt x="47" y="44"/>
                      <a:pt x="36" y="45"/>
                    </a:cubicBezTo>
                    <a:cubicBezTo>
                      <a:pt x="37" y="49"/>
                      <a:pt x="35" y="51"/>
                      <a:pt x="30" y="51"/>
                    </a:cubicBezTo>
                    <a:cubicBezTo>
                      <a:pt x="32" y="54"/>
                      <a:pt x="37" y="55"/>
                      <a:pt x="40" y="57"/>
                    </a:cubicBezTo>
                    <a:cubicBezTo>
                      <a:pt x="39" y="60"/>
                      <a:pt x="37" y="57"/>
                      <a:pt x="34" y="57"/>
                    </a:cubicBezTo>
                    <a:cubicBezTo>
                      <a:pt x="29" y="53"/>
                      <a:pt x="38" y="62"/>
                      <a:pt x="40" y="63"/>
                    </a:cubicBezTo>
                    <a:cubicBezTo>
                      <a:pt x="43" y="60"/>
                      <a:pt x="41" y="59"/>
                      <a:pt x="40" y="53"/>
                    </a:cubicBezTo>
                    <a:cubicBezTo>
                      <a:pt x="50" y="64"/>
                      <a:pt x="64" y="49"/>
                      <a:pt x="71" y="57"/>
                    </a:cubicBezTo>
                    <a:cubicBezTo>
                      <a:pt x="73" y="57"/>
                      <a:pt x="72" y="53"/>
                      <a:pt x="73" y="51"/>
                    </a:cubicBezTo>
                    <a:cubicBezTo>
                      <a:pt x="77" y="50"/>
                      <a:pt x="80" y="51"/>
                      <a:pt x="81" y="55"/>
                    </a:cubicBezTo>
                    <a:cubicBezTo>
                      <a:pt x="82" y="52"/>
                      <a:pt x="82" y="49"/>
                      <a:pt x="87" y="55"/>
                    </a:cubicBezTo>
                    <a:cubicBezTo>
                      <a:pt x="91" y="55"/>
                      <a:pt x="86" y="49"/>
                      <a:pt x="85" y="49"/>
                    </a:cubicBezTo>
                    <a:cubicBezTo>
                      <a:pt x="84" y="44"/>
                      <a:pt x="92" y="48"/>
                      <a:pt x="95" y="47"/>
                    </a:cubicBezTo>
                    <a:cubicBezTo>
                      <a:pt x="97" y="47"/>
                      <a:pt x="97" y="50"/>
                      <a:pt x="97" y="53"/>
                    </a:cubicBezTo>
                    <a:cubicBezTo>
                      <a:pt x="103" y="50"/>
                      <a:pt x="103" y="53"/>
                      <a:pt x="111" y="51"/>
                    </a:cubicBezTo>
                    <a:cubicBezTo>
                      <a:pt x="107" y="43"/>
                      <a:pt x="115" y="46"/>
                      <a:pt x="111" y="41"/>
                    </a:cubicBezTo>
                    <a:cubicBezTo>
                      <a:pt x="118" y="41"/>
                      <a:pt x="118" y="46"/>
                      <a:pt x="125" y="43"/>
                    </a:cubicBezTo>
                    <a:cubicBezTo>
                      <a:pt x="126" y="38"/>
                      <a:pt x="116" y="44"/>
                      <a:pt x="119" y="37"/>
                    </a:cubicBezTo>
                    <a:cubicBezTo>
                      <a:pt x="109" y="37"/>
                      <a:pt x="99" y="44"/>
                      <a:pt x="93" y="37"/>
                    </a:cubicBezTo>
                    <a:cubicBezTo>
                      <a:pt x="92" y="46"/>
                      <a:pt x="71" y="38"/>
                      <a:pt x="69" y="45"/>
                    </a:cubicBezTo>
                    <a:close/>
                    <a:moveTo>
                      <a:pt x="808" y="73"/>
                    </a:moveTo>
                    <a:cubicBezTo>
                      <a:pt x="805" y="73"/>
                      <a:pt x="807" y="75"/>
                      <a:pt x="808" y="75"/>
                    </a:cubicBezTo>
                    <a:cubicBezTo>
                      <a:pt x="805" y="79"/>
                      <a:pt x="802" y="82"/>
                      <a:pt x="800" y="85"/>
                    </a:cubicBezTo>
                    <a:cubicBezTo>
                      <a:pt x="806" y="88"/>
                      <a:pt x="810" y="77"/>
                      <a:pt x="808" y="73"/>
                    </a:cubicBezTo>
                    <a:close/>
                    <a:moveTo>
                      <a:pt x="733" y="89"/>
                    </a:moveTo>
                    <a:cubicBezTo>
                      <a:pt x="731" y="87"/>
                      <a:pt x="734" y="95"/>
                      <a:pt x="723" y="93"/>
                    </a:cubicBezTo>
                    <a:cubicBezTo>
                      <a:pt x="723" y="96"/>
                      <a:pt x="723" y="99"/>
                      <a:pt x="723" y="101"/>
                    </a:cubicBezTo>
                    <a:cubicBezTo>
                      <a:pt x="725" y="101"/>
                      <a:pt x="725" y="99"/>
                      <a:pt x="725" y="97"/>
                    </a:cubicBezTo>
                    <a:cubicBezTo>
                      <a:pt x="727" y="97"/>
                      <a:pt x="727" y="100"/>
                      <a:pt x="727" y="101"/>
                    </a:cubicBezTo>
                    <a:cubicBezTo>
                      <a:pt x="733" y="99"/>
                      <a:pt x="740" y="97"/>
                      <a:pt x="749" y="97"/>
                    </a:cubicBezTo>
                    <a:cubicBezTo>
                      <a:pt x="751" y="92"/>
                      <a:pt x="745" y="93"/>
                      <a:pt x="745" y="89"/>
                    </a:cubicBezTo>
                    <a:cubicBezTo>
                      <a:pt x="740" y="93"/>
                      <a:pt x="737" y="94"/>
                      <a:pt x="733" y="89"/>
                    </a:cubicBezTo>
                    <a:close/>
                    <a:moveTo>
                      <a:pt x="210" y="132"/>
                    </a:moveTo>
                    <a:cubicBezTo>
                      <a:pt x="215" y="138"/>
                      <a:pt x="220" y="130"/>
                      <a:pt x="230" y="134"/>
                    </a:cubicBezTo>
                    <a:cubicBezTo>
                      <a:pt x="228" y="132"/>
                      <a:pt x="219" y="123"/>
                      <a:pt x="224" y="128"/>
                    </a:cubicBezTo>
                    <a:cubicBezTo>
                      <a:pt x="228" y="126"/>
                      <a:pt x="224" y="124"/>
                      <a:pt x="224" y="122"/>
                    </a:cubicBezTo>
                    <a:cubicBezTo>
                      <a:pt x="223" y="122"/>
                      <a:pt x="221" y="122"/>
                      <a:pt x="220" y="122"/>
                    </a:cubicBezTo>
                    <a:cubicBezTo>
                      <a:pt x="220" y="124"/>
                      <a:pt x="220" y="127"/>
                      <a:pt x="220" y="130"/>
                    </a:cubicBezTo>
                    <a:cubicBezTo>
                      <a:pt x="214" y="128"/>
                      <a:pt x="211" y="131"/>
                      <a:pt x="206" y="132"/>
                    </a:cubicBezTo>
                    <a:cubicBezTo>
                      <a:pt x="206" y="135"/>
                      <a:pt x="211" y="138"/>
                      <a:pt x="210" y="132"/>
                    </a:cubicBezTo>
                    <a:close/>
                    <a:moveTo>
                      <a:pt x="539" y="126"/>
                    </a:moveTo>
                    <a:cubicBezTo>
                      <a:pt x="538" y="121"/>
                      <a:pt x="527" y="124"/>
                      <a:pt x="529" y="130"/>
                    </a:cubicBezTo>
                    <a:cubicBezTo>
                      <a:pt x="534" y="130"/>
                      <a:pt x="535" y="126"/>
                      <a:pt x="539" y="126"/>
                    </a:cubicBezTo>
                    <a:close/>
                    <a:moveTo>
                      <a:pt x="450" y="126"/>
                    </a:moveTo>
                    <a:cubicBezTo>
                      <a:pt x="450" y="123"/>
                      <a:pt x="448" y="124"/>
                      <a:pt x="448" y="126"/>
                    </a:cubicBezTo>
                    <a:cubicBezTo>
                      <a:pt x="443" y="129"/>
                      <a:pt x="433" y="118"/>
                      <a:pt x="426" y="128"/>
                    </a:cubicBezTo>
                    <a:cubicBezTo>
                      <a:pt x="407" y="121"/>
                      <a:pt x="382" y="125"/>
                      <a:pt x="359" y="126"/>
                    </a:cubicBezTo>
                    <a:cubicBezTo>
                      <a:pt x="329" y="126"/>
                      <a:pt x="300" y="121"/>
                      <a:pt x="283" y="130"/>
                    </a:cubicBezTo>
                    <a:cubicBezTo>
                      <a:pt x="277" y="125"/>
                      <a:pt x="267" y="120"/>
                      <a:pt x="265" y="130"/>
                    </a:cubicBezTo>
                    <a:cubicBezTo>
                      <a:pt x="264" y="118"/>
                      <a:pt x="253" y="135"/>
                      <a:pt x="244" y="126"/>
                    </a:cubicBezTo>
                    <a:cubicBezTo>
                      <a:pt x="245" y="127"/>
                      <a:pt x="246" y="128"/>
                      <a:pt x="246" y="130"/>
                    </a:cubicBezTo>
                    <a:cubicBezTo>
                      <a:pt x="239" y="131"/>
                      <a:pt x="237" y="128"/>
                      <a:pt x="236" y="124"/>
                    </a:cubicBezTo>
                    <a:cubicBezTo>
                      <a:pt x="233" y="125"/>
                      <a:pt x="233" y="130"/>
                      <a:pt x="232" y="134"/>
                    </a:cubicBezTo>
                    <a:cubicBezTo>
                      <a:pt x="254" y="131"/>
                      <a:pt x="269" y="130"/>
                      <a:pt x="289" y="136"/>
                    </a:cubicBezTo>
                    <a:cubicBezTo>
                      <a:pt x="291" y="134"/>
                      <a:pt x="293" y="132"/>
                      <a:pt x="295" y="130"/>
                    </a:cubicBezTo>
                    <a:cubicBezTo>
                      <a:pt x="351" y="132"/>
                      <a:pt x="416" y="131"/>
                      <a:pt x="470" y="136"/>
                    </a:cubicBezTo>
                    <a:cubicBezTo>
                      <a:pt x="465" y="129"/>
                      <a:pt x="457" y="134"/>
                      <a:pt x="446" y="130"/>
                    </a:cubicBezTo>
                    <a:cubicBezTo>
                      <a:pt x="447" y="128"/>
                      <a:pt x="448" y="126"/>
                      <a:pt x="450" y="126"/>
                    </a:cubicBezTo>
                    <a:close/>
                    <a:moveTo>
                      <a:pt x="612" y="128"/>
                    </a:moveTo>
                    <a:cubicBezTo>
                      <a:pt x="614" y="133"/>
                      <a:pt x="624" y="131"/>
                      <a:pt x="632" y="132"/>
                    </a:cubicBezTo>
                    <a:cubicBezTo>
                      <a:pt x="627" y="125"/>
                      <a:pt x="622" y="126"/>
                      <a:pt x="612" y="128"/>
                    </a:cubicBezTo>
                    <a:close/>
                    <a:moveTo>
                      <a:pt x="606" y="126"/>
                    </a:moveTo>
                    <a:cubicBezTo>
                      <a:pt x="598" y="130"/>
                      <a:pt x="589" y="121"/>
                      <a:pt x="588" y="132"/>
                    </a:cubicBezTo>
                    <a:cubicBezTo>
                      <a:pt x="594" y="130"/>
                      <a:pt x="605" y="132"/>
                      <a:pt x="606" y="126"/>
                    </a:cubicBezTo>
                    <a:close/>
                    <a:moveTo>
                      <a:pt x="194" y="128"/>
                    </a:moveTo>
                    <a:cubicBezTo>
                      <a:pt x="191" y="128"/>
                      <a:pt x="186" y="135"/>
                      <a:pt x="184" y="130"/>
                    </a:cubicBezTo>
                    <a:cubicBezTo>
                      <a:pt x="178" y="131"/>
                      <a:pt x="186" y="134"/>
                      <a:pt x="184" y="138"/>
                    </a:cubicBezTo>
                    <a:cubicBezTo>
                      <a:pt x="188" y="130"/>
                      <a:pt x="196" y="139"/>
                      <a:pt x="202" y="134"/>
                    </a:cubicBezTo>
                    <a:cubicBezTo>
                      <a:pt x="201" y="129"/>
                      <a:pt x="193" y="133"/>
                      <a:pt x="19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1899"/>
              <p:cNvSpPr/>
              <p:nvPr/>
            </p:nvSpPr>
            <p:spPr bwMode="auto">
              <a:xfrm>
                <a:off x="5493389" y="1747284"/>
                <a:ext cx="20638" cy="22225"/>
              </a:xfrm>
              <a:custGeom>
                <a:avLst/>
                <a:gdLst>
                  <a:gd name="T0" fmla="*/ 0 w 12"/>
                  <a:gd name="T1" fmla="*/ 4 h 13"/>
                  <a:gd name="T2" fmla="*/ 8 w 12"/>
                  <a:gd name="T3" fmla="*/ 12 h 13"/>
                  <a:gd name="T4" fmla="*/ 8 w 12"/>
                  <a:gd name="T5" fmla="*/ 0 h 13"/>
                  <a:gd name="T6" fmla="*/ 0 w 12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0" y="4"/>
                    </a:moveTo>
                    <a:cubicBezTo>
                      <a:pt x="2" y="7"/>
                      <a:pt x="2" y="13"/>
                      <a:pt x="8" y="12"/>
                    </a:cubicBezTo>
                    <a:cubicBezTo>
                      <a:pt x="12" y="8"/>
                      <a:pt x="6" y="7"/>
                      <a:pt x="8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1900"/>
              <p:cNvSpPr/>
              <p:nvPr/>
            </p:nvSpPr>
            <p:spPr bwMode="auto">
              <a:xfrm>
                <a:off x="4696464" y="1729821"/>
                <a:ext cx="47625" cy="19050"/>
              </a:xfrm>
              <a:custGeom>
                <a:avLst/>
                <a:gdLst>
                  <a:gd name="T0" fmla="*/ 18 w 28"/>
                  <a:gd name="T1" fmla="*/ 0 h 11"/>
                  <a:gd name="T2" fmla="*/ 2 w 28"/>
                  <a:gd name="T3" fmla="*/ 4 h 11"/>
                  <a:gd name="T4" fmla="*/ 0 w 28"/>
                  <a:gd name="T5" fmla="*/ 8 h 11"/>
                  <a:gd name="T6" fmla="*/ 4 w 28"/>
                  <a:gd name="T7" fmla="*/ 10 h 11"/>
                  <a:gd name="T8" fmla="*/ 14 w 28"/>
                  <a:gd name="T9" fmla="*/ 10 h 11"/>
                  <a:gd name="T10" fmla="*/ 20 w 28"/>
                  <a:gd name="T11" fmla="*/ 8 h 11"/>
                  <a:gd name="T12" fmla="*/ 18 w 2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">
                    <a:moveTo>
                      <a:pt x="18" y="0"/>
                    </a:moveTo>
                    <a:cubicBezTo>
                      <a:pt x="15" y="7"/>
                      <a:pt x="10" y="6"/>
                      <a:pt x="2" y="4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11"/>
                      <a:pt x="3" y="6"/>
                      <a:pt x="4" y="10"/>
                    </a:cubicBezTo>
                    <a:cubicBezTo>
                      <a:pt x="5" y="3"/>
                      <a:pt x="4" y="10"/>
                      <a:pt x="14" y="10"/>
                    </a:cubicBezTo>
                    <a:cubicBezTo>
                      <a:pt x="12" y="5"/>
                      <a:pt x="21" y="0"/>
                      <a:pt x="20" y="8"/>
                    </a:cubicBezTo>
                    <a:cubicBezTo>
                      <a:pt x="28" y="5"/>
                      <a:pt x="2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1901"/>
              <p:cNvSpPr/>
              <p:nvPr/>
            </p:nvSpPr>
            <p:spPr bwMode="auto">
              <a:xfrm>
                <a:off x="5088577" y="1502809"/>
                <a:ext cx="34925" cy="23813"/>
              </a:xfrm>
              <a:custGeom>
                <a:avLst/>
                <a:gdLst>
                  <a:gd name="T0" fmla="*/ 21 w 21"/>
                  <a:gd name="T1" fmla="*/ 10 h 14"/>
                  <a:gd name="T2" fmla="*/ 17 w 21"/>
                  <a:gd name="T3" fmla="*/ 8 h 14"/>
                  <a:gd name="T4" fmla="*/ 17 w 21"/>
                  <a:gd name="T5" fmla="*/ 6 h 14"/>
                  <a:gd name="T6" fmla="*/ 3 w 21"/>
                  <a:gd name="T7" fmla="*/ 6 h 14"/>
                  <a:gd name="T8" fmla="*/ 21 w 21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0"/>
                    </a:moveTo>
                    <a:cubicBezTo>
                      <a:pt x="21" y="5"/>
                      <a:pt x="19" y="8"/>
                      <a:pt x="17" y="8"/>
                    </a:cubicBezTo>
                    <a:cubicBezTo>
                      <a:pt x="15" y="8"/>
                      <a:pt x="16" y="6"/>
                      <a:pt x="17" y="6"/>
                    </a:cubicBezTo>
                    <a:cubicBezTo>
                      <a:pt x="14" y="0"/>
                      <a:pt x="6" y="14"/>
                      <a:pt x="3" y="6"/>
                    </a:cubicBezTo>
                    <a:cubicBezTo>
                      <a:pt x="0" y="14"/>
                      <a:pt x="15" y="7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1902"/>
              <p:cNvSpPr/>
              <p:nvPr/>
            </p:nvSpPr>
            <p:spPr bwMode="auto">
              <a:xfrm>
                <a:off x="5261614" y="1507571"/>
                <a:ext cx="26988" cy="15875"/>
              </a:xfrm>
              <a:custGeom>
                <a:avLst/>
                <a:gdLst>
                  <a:gd name="T0" fmla="*/ 15 w 15"/>
                  <a:gd name="T1" fmla="*/ 7 h 9"/>
                  <a:gd name="T2" fmla="*/ 13 w 15"/>
                  <a:gd name="T3" fmla="*/ 7 h 9"/>
                  <a:gd name="T4" fmla="*/ 11 w 15"/>
                  <a:gd name="T5" fmla="*/ 3 h 9"/>
                  <a:gd name="T6" fmla="*/ 7 w 15"/>
                  <a:gd name="T7" fmla="*/ 5 h 9"/>
                  <a:gd name="T8" fmla="*/ 3 w 15"/>
                  <a:gd name="T9" fmla="*/ 9 h 9"/>
                  <a:gd name="T10" fmla="*/ 15 w 1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7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1" y="7"/>
                      <a:pt x="11" y="5"/>
                      <a:pt x="11" y="3"/>
                    </a:cubicBezTo>
                    <a:cubicBezTo>
                      <a:pt x="10" y="6"/>
                      <a:pt x="2" y="9"/>
                      <a:pt x="7" y="5"/>
                    </a:cubicBezTo>
                    <a:cubicBezTo>
                      <a:pt x="6" y="0"/>
                      <a:pt x="0" y="5"/>
                      <a:pt x="3" y="9"/>
                    </a:cubicBezTo>
                    <a:cubicBezTo>
                      <a:pt x="11" y="8"/>
                      <a:pt x="10" y="9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1903"/>
              <p:cNvSpPr/>
              <p:nvPr/>
            </p:nvSpPr>
            <p:spPr bwMode="auto">
              <a:xfrm>
                <a:off x="5790252" y="1553609"/>
                <a:ext cx="31750" cy="22225"/>
              </a:xfrm>
              <a:custGeom>
                <a:avLst/>
                <a:gdLst>
                  <a:gd name="T0" fmla="*/ 14 w 19"/>
                  <a:gd name="T1" fmla="*/ 12 h 13"/>
                  <a:gd name="T2" fmla="*/ 14 w 19"/>
                  <a:gd name="T3" fmla="*/ 0 h 13"/>
                  <a:gd name="T4" fmla="*/ 0 w 19"/>
                  <a:gd name="T5" fmla="*/ 10 h 13"/>
                  <a:gd name="T6" fmla="*/ 14 w 19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4" y="12"/>
                    </a:moveTo>
                    <a:cubicBezTo>
                      <a:pt x="19" y="10"/>
                      <a:pt x="11" y="5"/>
                      <a:pt x="14" y="0"/>
                    </a:cubicBezTo>
                    <a:cubicBezTo>
                      <a:pt x="2" y="2"/>
                      <a:pt x="6" y="7"/>
                      <a:pt x="0" y="10"/>
                    </a:cubicBezTo>
                    <a:cubicBezTo>
                      <a:pt x="14" y="13"/>
                      <a:pt x="9" y="5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1904"/>
              <p:cNvSpPr/>
              <p:nvPr/>
            </p:nvSpPr>
            <p:spPr bwMode="auto">
              <a:xfrm>
                <a:off x="4820289" y="1556784"/>
                <a:ext cx="28575" cy="22225"/>
              </a:xfrm>
              <a:custGeom>
                <a:avLst/>
                <a:gdLst>
                  <a:gd name="T0" fmla="*/ 0 w 16"/>
                  <a:gd name="T1" fmla="*/ 12 h 13"/>
                  <a:gd name="T2" fmla="*/ 16 w 16"/>
                  <a:gd name="T3" fmla="*/ 12 h 13"/>
                  <a:gd name="T4" fmla="*/ 12 w 16"/>
                  <a:gd name="T5" fmla="*/ 0 h 13"/>
                  <a:gd name="T6" fmla="*/ 10 w 16"/>
                  <a:gd name="T7" fmla="*/ 4 h 13"/>
                  <a:gd name="T8" fmla="*/ 4 w 16"/>
                  <a:gd name="T9" fmla="*/ 4 h 13"/>
                  <a:gd name="T10" fmla="*/ 10 w 16"/>
                  <a:gd name="T11" fmla="*/ 6 h 13"/>
                  <a:gd name="T12" fmla="*/ 0 w 1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2" y="13"/>
                      <a:pt x="9" y="8"/>
                      <a:pt x="16" y="12"/>
                    </a:cubicBezTo>
                    <a:cubicBezTo>
                      <a:pt x="15" y="8"/>
                      <a:pt x="11" y="7"/>
                      <a:pt x="12" y="0"/>
                    </a:cubicBezTo>
                    <a:cubicBezTo>
                      <a:pt x="10" y="0"/>
                      <a:pt x="11" y="2"/>
                      <a:pt x="10" y="4"/>
                    </a:cubicBezTo>
                    <a:cubicBezTo>
                      <a:pt x="8" y="4"/>
                      <a:pt x="6" y="4"/>
                      <a:pt x="4" y="4"/>
                    </a:cubicBezTo>
                    <a:cubicBezTo>
                      <a:pt x="5" y="6"/>
                      <a:pt x="8" y="5"/>
                      <a:pt x="10" y="6"/>
                    </a:cubicBezTo>
                    <a:cubicBezTo>
                      <a:pt x="7" y="13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1905"/>
              <p:cNvSpPr/>
              <p:nvPr/>
            </p:nvSpPr>
            <p:spPr bwMode="auto">
              <a:xfrm>
                <a:off x="4637727" y="1566309"/>
                <a:ext cx="166688" cy="47625"/>
              </a:xfrm>
              <a:custGeom>
                <a:avLst/>
                <a:gdLst>
                  <a:gd name="T0" fmla="*/ 40 w 97"/>
                  <a:gd name="T1" fmla="*/ 8 h 27"/>
                  <a:gd name="T2" fmla="*/ 38 w 97"/>
                  <a:gd name="T3" fmla="*/ 4 h 27"/>
                  <a:gd name="T4" fmla="*/ 36 w 97"/>
                  <a:gd name="T5" fmla="*/ 8 h 27"/>
                  <a:gd name="T6" fmla="*/ 32 w 97"/>
                  <a:gd name="T7" fmla="*/ 4 h 27"/>
                  <a:gd name="T8" fmla="*/ 25 w 97"/>
                  <a:gd name="T9" fmla="*/ 4 h 27"/>
                  <a:gd name="T10" fmla="*/ 7 w 97"/>
                  <a:gd name="T11" fmla="*/ 8 h 27"/>
                  <a:gd name="T12" fmla="*/ 1 w 97"/>
                  <a:gd name="T13" fmla="*/ 14 h 27"/>
                  <a:gd name="T14" fmla="*/ 11 w 97"/>
                  <a:gd name="T15" fmla="*/ 20 h 27"/>
                  <a:gd name="T16" fmla="*/ 5 w 97"/>
                  <a:gd name="T17" fmla="*/ 20 h 27"/>
                  <a:gd name="T18" fmla="*/ 11 w 97"/>
                  <a:gd name="T19" fmla="*/ 26 h 27"/>
                  <a:gd name="T20" fmla="*/ 11 w 97"/>
                  <a:gd name="T21" fmla="*/ 16 h 27"/>
                  <a:gd name="T22" fmla="*/ 42 w 97"/>
                  <a:gd name="T23" fmla="*/ 20 h 27"/>
                  <a:gd name="T24" fmla="*/ 44 w 97"/>
                  <a:gd name="T25" fmla="*/ 14 h 27"/>
                  <a:gd name="T26" fmla="*/ 52 w 97"/>
                  <a:gd name="T27" fmla="*/ 18 h 27"/>
                  <a:gd name="T28" fmla="*/ 58 w 97"/>
                  <a:gd name="T29" fmla="*/ 18 h 27"/>
                  <a:gd name="T30" fmla="*/ 56 w 97"/>
                  <a:gd name="T31" fmla="*/ 12 h 27"/>
                  <a:gd name="T32" fmla="*/ 66 w 97"/>
                  <a:gd name="T33" fmla="*/ 10 h 27"/>
                  <a:gd name="T34" fmla="*/ 68 w 97"/>
                  <a:gd name="T35" fmla="*/ 16 h 27"/>
                  <a:gd name="T36" fmla="*/ 82 w 97"/>
                  <a:gd name="T37" fmla="*/ 14 h 27"/>
                  <a:gd name="T38" fmla="*/ 82 w 97"/>
                  <a:gd name="T39" fmla="*/ 4 h 27"/>
                  <a:gd name="T40" fmla="*/ 96 w 97"/>
                  <a:gd name="T41" fmla="*/ 6 h 27"/>
                  <a:gd name="T42" fmla="*/ 90 w 97"/>
                  <a:gd name="T43" fmla="*/ 0 h 27"/>
                  <a:gd name="T44" fmla="*/ 64 w 97"/>
                  <a:gd name="T45" fmla="*/ 0 h 27"/>
                  <a:gd name="T46" fmla="*/ 40 w 97"/>
                  <a:gd name="T4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7">
                    <a:moveTo>
                      <a:pt x="40" y="8"/>
                    </a:moveTo>
                    <a:cubicBezTo>
                      <a:pt x="38" y="8"/>
                      <a:pt x="38" y="5"/>
                      <a:pt x="38" y="4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4" y="7"/>
                      <a:pt x="32" y="6"/>
                      <a:pt x="32" y="4"/>
                    </a:cubicBezTo>
                    <a:cubicBezTo>
                      <a:pt x="30" y="5"/>
                      <a:pt x="25" y="12"/>
                      <a:pt x="25" y="4"/>
                    </a:cubicBezTo>
                    <a:cubicBezTo>
                      <a:pt x="22" y="9"/>
                      <a:pt x="18" y="7"/>
                      <a:pt x="7" y="8"/>
                    </a:cubicBezTo>
                    <a:cubicBezTo>
                      <a:pt x="8" y="12"/>
                      <a:pt x="6" y="14"/>
                      <a:pt x="1" y="14"/>
                    </a:cubicBezTo>
                    <a:cubicBezTo>
                      <a:pt x="3" y="17"/>
                      <a:pt x="8" y="18"/>
                      <a:pt x="11" y="20"/>
                    </a:cubicBezTo>
                    <a:cubicBezTo>
                      <a:pt x="10" y="23"/>
                      <a:pt x="8" y="20"/>
                      <a:pt x="5" y="20"/>
                    </a:cubicBezTo>
                    <a:cubicBezTo>
                      <a:pt x="0" y="16"/>
                      <a:pt x="9" y="25"/>
                      <a:pt x="11" y="26"/>
                    </a:cubicBezTo>
                    <a:cubicBezTo>
                      <a:pt x="14" y="23"/>
                      <a:pt x="12" y="22"/>
                      <a:pt x="11" y="16"/>
                    </a:cubicBezTo>
                    <a:cubicBezTo>
                      <a:pt x="21" y="27"/>
                      <a:pt x="35" y="12"/>
                      <a:pt x="42" y="20"/>
                    </a:cubicBezTo>
                    <a:cubicBezTo>
                      <a:pt x="44" y="20"/>
                      <a:pt x="43" y="16"/>
                      <a:pt x="44" y="14"/>
                    </a:cubicBezTo>
                    <a:cubicBezTo>
                      <a:pt x="48" y="13"/>
                      <a:pt x="51" y="14"/>
                      <a:pt x="52" y="18"/>
                    </a:cubicBezTo>
                    <a:cubicBezTo>
                      <a:pt x="53" y="15"/>
                      <a:pt x="53" y="12"/>
                      <a:pt x="58" y="18"/>
                    </a:cubicBezTo>
                    <a:cubicBezTo>
                      <a:pt x="62" y="18"/>
                      <a:pt x="57" y="12"/>
                      <a:pt x="56" y="12"/>
                    </a:cubicBezTo>
                    <a:cubicBezTo>
                      <a:pt x="55" y="7"/>
                      <a:pt x="63" y="11"/>
                      <a:pt x="66" y="10"/>
                    </a:cubicBezTo>
                    <a:cubicBezTo>
                      <a:pt x="68" y="10"/>
                      <a:pt x="68" y="13"/>
                      <a:pt x="68" y="16"/>
                    </a:cubicBezTo>
                    <a:cubicBezTo>
                      <a:pt x="74" y="13"/>
                      <a:pt x="74" y="16"/>
                      <a:pt x="82" y="14"/>
                    </a:cubicBezTo>
                    <a:cubicBezTo>
                      <a:pt x="78" y="6"/>
                      <a:pt x="86" y="9"/>
                      <a:pt x="82" y="4"/>
                    </a:cubicBezTo>
                    <a:cubicBezTo>
                      <a:pt x="89" y="4"/>
                      <a:pt x="89" y="9"/>
                      <a:pt x="96" y="6"/>
                    </a:cubicBezTo>
                    <a:cubicBezTo>
                      <a:pt x="97" y="1"/>
                      <a:pt x="87" y="7"/>
                      <a:pt x="90" y="0"/>
                    </a:cubicBezTo>
                    <a:cubicBezTo>
                      <a:pt x="80" y="0"/>
                      <a:pt x="70" y="7"/>
                      <a:pt x="64" y="0"/>
                    </a:cubicBezTo>
                    <a:cubicBezTo>
                      <a:pt x="63" y="9"/>
                      <a:pt x="42" y="1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1906"/>
              <p:cNvSpPr/>
              <p:nvPr/>
            </p:nvSpPr>
            <p:spPr bwMode="auto">
              <a:xfrm>
                <a:off x="4559939" y="1574246"/>
                <a:ext cx="50800" cy="50800"/>
              </a:xfrm>
              <a:custGeom>
                <a:avLst/>
                <a:gdLst>
                  <a:gd name="T0" fmla="*/ 16 w 29"/>
                  <a:gd name="T1" fmla="*/ 26 h 30"/>
                  <a:gd name="T2" fmla="*/ 16 w 29"/>
                  <a:gd name="T3" fmla="*/ 18 h 30"/>
                  <a:gd name="T4" fmla="*/ 24 w 29"/>
                  <a:gd name="T5" fmla="*/ 20 h 30"/>
                  <a:gd name="T6" fmla="*/ 18 w 29"/>
                  <a:gd name="T7" fmla="*/ 22 h 30"/>
                  <a:gd name="T8" fmla="*/ 18 w 29"/>
                  <a:gd name="T9" fmla="*/ 26 h 30"/>
                  <a:gd name="T10" fmla="*/ 24 w 29"/>
                  <a:gd name="T11" fmla="*/ 16 h 30"/>
                  <a:gd name="T12" fmla="*/ 16 w 29"/>
                  <a:gd name="T13" fmla="*/ 14 h 30"/>
                  <a:gd name="T14" fmla="*/ 20 w 29"/>
                  <a:gd name="T15" fmla="*/ 6 h 30"/>
                  <a:gd name="T16" fmla="*/ 14 w 29"/>
                  <a:gd name="T17" fmla="*/ 8 h 30"/>
                  <a:gd name="T18" fmla="*/ 20 w 29"/>
                  <a:gd name="T19" fmla="*/ 0 h 30"/>
                  <a:gd name="T20" fmla="*/ 8 w 29"/>
                  <a:gd name="T21" fmla="*/ 0 h 30"/>
                  <a:gd name="T22" fmla="*/ 14 w 29"/>
                  <a:gd name="T23" fmla="*/ 16 h 30"/>
                  <a:gd name="T24" fmla="*/ 2 w 29"/>
                  <a:gd name="T25" fmla="*/ 24 h 30"/>
                  <a:gd name="T26" fmla="*/ 16 w 29"/>
                  <a:gd name="T2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0">
                    <a:moveTo>
                      <a:pt x="16" y="26"/>
                    </a:moveTo>
                    <a:cubicBezTo>
                      <a:pt x="16" y="23"/>
                      <a:pt x="16" y="21"/>
                      <a:pt x="16" y="18"/>
                    </a:cubicBezTo>
                    <a:cubicBezTo>
                      <a:pt x="18" y="19"/>
                      <a:pt x="21" y="20"/>
                      <a:pt x="24" y="20"/>
                    </a:cubicBezTo>
                    <a:cubicBezTo>
                      <a:pt x="24" y="22"/>
                      <a:pt x="20" y="22"/>
                      <a:pt x="18" y="22"/>
                    </a:cubicBezTo>
                    <a:cubicBezTo>
                      <a:pt x="19" y="24"/>
                      <a:pt x="20" y="26"/>
                      <a:pt x="18" y="26"/>
                    </a:cubicBezTo>
                    <a:cubicBezTo>
                      <a:pt x="21" y="30"/>
                      <a:pt x="29" y="21"/>
                      <a:pt x="24" y="16"/>
                    </a:cubicBezTo>
                    <a:cubicBezTo>
                      <a:pt x="21" y="19"/>
                      <a:pt x="17" y="19"/>
                      <a:pt x="16" y="14"/>
                    </a:cubicBezTo>
                    <a:cubicBezTo>
                      <a:pt x="13" y="7"/>
                      <a:pt x="22" y="12"/>
                      <a:pt x="20" y="6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1" y="0"/>
                      <a:pt x="23" y="7"/>
                      <a:pt x="20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10" y="7"/>
                      <a:pt x="4" y="13"/>
                      <a:pt x="14" y="16"/>
                    </a:cubicBezTo>
                    <a:cubicBezTo>
                      <a:pt x="12" y="21"/>
                      <a:pt x="0" y="16"/>
                      <a:pt x="2" y="24"/>
                    </a:cubicBezTo>
                    <a:cubicBezTo>
                      <a:pt x="10" y="17"/>
                      <a:pt x="12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1907"/>
              <p:cNvSpPr/>
              <p:nvPr/>
            </p:nvSpPr>
            <p:spPr bwMode="auto">
              <a:xfrm>
                <a:off x="4525014" y="1612346"/>
                <a:ext cx="55563" cy="30163"/>
              </a:xfrm>
              <a:custGeom>
                <a:avLst/>
                <a:gdLst>
                  <a:gd name="T0" fmla="*/ 32 w 32"/>
                  <a:gd name="T1" fmla="*/ 2 h 18"/>
                  <a:gd name="T2" fmla="*/ 16 w 32"/>
                  <a:gd name="T3" fmla="*/ 2 h 18"/>
                  <a:gd name="T4" fmla="*/ 12 w 32"/>
                  <a:gd name="T5" fmla="*/ 12 h 18"/>
                  <a:gd name="T6" fmla="*/ 16 w 32"/>
                  <a:gd name="T7" fmla="*/ 6 h 18"/>
                  <a:gd name="T8" fmla="*/ 4 w 32"/>
                  <a:gd name="T9" fmla="*/ 2 h 18"/>
                  <a:gd name="T10" fmla="*/ 6 w 32"/>
                  <a:gd name="T11" fmla="*/ 18 h 18"/>
                  <a:gd name="T12" fmla="*/ 32 w 32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32" y="2"/>
                    </a:moveTo>
                    <a:cubicBezTo>
                      <a:pt x="29" y="0"/>
                      <a:pt x="23" y="6"/>
                      <a:pt x="16" y="2"/>
                    </a:cubicBezTo>
                    <a:cubicBezTo>
                      <a:pt x="21" y="7"/>
                      <a:pt x="13" y="7"/>
                      <a:pt x="12" y="12"/>
                    </a:cubicBezTo>
                    <a:cubicBezTo>
                      <a:pt x="8" y="13"/>
                      <a:pt x="12" y="4"/>
                      <a:pt x="16" y="6"/>
                    </a:cubicBezTo>
                    <a:cubicBezTo>
                      <a:pt x="13" y="3"/>
                      <a:pt x="9" y="2"/>
                      <a:pt x="4" y="2"/>
                    </a:cubicBezTo>
                    <a:cubicBezTo>
                      <a:pt x="2" y="7"/>
                      <a:pt x="0" y="15"/>
                      <a:pt x="6" y="18"/>
                    </a:cubicBezTo>
                    <a:cubicBezTo>
                      <a:pt x="16" y="13"/>
                      <a:pt x="17" y="9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1908"/>
              <p:cNvSpPr/>
              <p:nvPr/>
            </p:nvSpPr>
            <p:spPr bwMode="auto">
              <a:xfrm>
                <a:off x="5968052" y="1628221"/>
                <a:ext cx="15875" cy="26988"/>
              </a:xfrm>
              <a:custGeom>
                <a:avLst/>
                <a:gdLst>
                  <a:gd name="T0" fmla="*/ 8 w 10"/>
                  <a:gd name="T1" fmla="*/ 0 h 15"/>
                  <a:gd name="T2" fmla="*/ 8 w 10"/>
                  <a:gd name="T3" fmla="*/ 2 h 15"/>
                  <a:gd name="T4" fmla="*/ 0 w 10"/>
                  <a:gd name="T5" fmla="*/ 12 h 15"/>
                  <a:gd name="T6" fmla="*/ 8 w 1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8" y="0"/>
                    </a:moveTo>
                    <a:cubicBezTo>
                      <a:pt x="5" y="0"/>
                      <a:pt x="7" y="2"/>
                      <a:pt x="8" y="2"/>
                    </a:cubicBezTo>
                    <a:cubicBezTo>
                      <a:pt x="5" y="6"/>
                      <a:pt x="2" y="9"/>
                      <a:pt x="0" y="12"/>
                    </a:cubicBezTo>
                    <a:cubicBezTo>
                      <a:pt x="6" y="15"/>
                      <a:pt x="10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1909"/>
              <p:cNvSpPr/>
              <p:nvPr/>
            </p:nvSpPr>
            <p:spPr bwMode="auto">
              <a:xfrm>
                <a:off x="4594864" y="1645684"/>
                <a:ext cx="22225" cy="20638"/>
              </a:xfrm>
              <a:custGeom>
                <a:avLst/>
                <a:gdLst>
                  <a:gd name="T0" fmla="*/ 12 w 13"/>
                  <a:gd name="T1" fmla="*/ 0 h 12"/>
                  <a:gd name="T2" fmla="*/ 2 w 13"/>
                  <a:gd name="T3" fmla="*/ 12 h 12"/>
                  <a:gd name="T4" fmla="*/ 12 w 13"/>
                  <a:gd name="T5" fmla="*/ 12 h 12"/>
                  <a:gd name="T6" fmla="*/ 8 w 13"/>
                  <a:gd name="T7" fmla="*/ 6 h 12"/>
                  <a:gd name="T8" fmla="*/ 12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2" y="0"/>
                    </a:moveTo>
                    <a:cubicBezTo>
                      <a:pt x="9" y="4"/>
                      <a:pt x="0" y="3"/>
                      <a:pt x="2" y="12"/>
                    </a:cubicBezTo>
                    <a:cubicBezTo>
                      <a:pt x="5" y="12"/>
                      <a:pt x="9" y="12"/>
                      <a:pt x="12" y="12"/>
                    </a:cubicBezTo>
                    <a:cubicBezTo>
                      <a:pt x="12" y="9"/>
                      <a:pt x="11" y="7"/>
                      <a:pt x="8" y="6"/>
                    </a:cubicBezTo>
                    <a:cubicBezTo>
                      <a:pt x="9" y="4"/>
                      <a:pt x="13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1910"/>
              <p:cNvSpPr/>
              <p:nvPr/>
            </p:nvSpPr>
            <p:spPr bwMode="auto">
              <a:xfrm>
                <a:off x="5834702" y="1653621"/>
                <a:ext cx="47625" cy="23813"/>
              </a:xfrm>
              <a:custGeom>
                <a:avLst/>
                <a:gdLst>
                  <a:gd name="T0" fmla="*/ 10 w 28"/>
                  <a:gd name="T1" fmla="*/ 2 h 14"/>
                  <a:gd name="T2" fmla="*/ 0 w 28"/>
                  <a:gd name="T3" fmla="*/ 6 h 14"/>
                  <a:gd name="T4" fmla="*/ 0 w 28"/>
                  <a:gd name="T5" fmla="*/ 14 h 14"/>
                  <a:gd name="T6" fmla="*/ 2 w 28"/>
                  <a:gd name="T7" fmla="*/ 10 h 14"/>
                  <a:gd name="T8" fmla="*/ 4 w 28"/>
                  <a:gd name="T9" fmla="*/ 14 h 14"/>
                  <a:gd name="T10" fmla="*/ 26 w 28"/>
                  <a:gd name="T11" fmla="*/ 10 h 14"/>
                  <a:gd name="T12" fmla="*/ 22 w 28"/>
                  <a:gd name="T13" fmla="*/ 2 h 14"/>
                  <a:gd name="T14" fmla="*/ 10 w 28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4">
                    <a:moveTo>
                      <a:pt x="10" y="2"/>
                    </a:moveTo>
                    <a:cubicBezTo>
                      <a:pt x="8" y="0"/>
                      <a:pt x="11" y="8"/>
                      <a:pt x="0" y="6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2" y="14"/>
                      <a:pt x="2" y="12"/>
                      <a:pt x="2" y="10"/>
                    </a:cubicBezTo>
                    <a:cubicBezTo>
                      <a:pt x="4" y="10"/>
                      <a:pt x="4" y="13"/>
                      <a:pt x="4" y="14"/>
                    </a:cubicBezTo>
                    <a:cubicBezTo>
                      <a:pt x="10" y="12"/>
                      <a:pt x="17" y="10"/>
                      <a:pt x="26" y="10"/>
                    </a:cubicBezTo>
                    <a:cubicBezTo>
                      <a:pt x="28" y="5"/>
                      <a:pt x="22" y="6"/>
                      <a:pt x="22" y="2"/>
                    </a:cubicBezTo>
                    <a:cubicBezTo>
                      <a:pt x="17" y="6"/>
                      <a:pt x="14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1911"/>
              <p:cNvSpPr/>
              <p:nvPr/>
            </p:nvSpPr>
            <p:spPr bwMode="auto">
              <a:xfrm>
                <a:off x="4561527" y="1656796"/>
                <a:ext cx="23813" cy="17463"/>
              </a:xfrm>
              <a:custGeom>
                <a:avLst/>
                <a:gdLst>
                  <a:gd name="T0" fmla="*/ 9 w 14"/>
                  <a:gd name="T1" fmla="*/ 4 h 10"/>
                  <a:gd name="T2" fmla="*/ 3 w 14"/>
                  <a:gd name="T3" fmla="*/ 10 h 10"/>
                  <a:gd name="T4" fmla="*/ 11 w 14"/>
                  <a:gd name="T5" fmla="*/ 10 h 10"/>
                  <a:gd name="T6" fmla="*/ 9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4"/>
                    </a:moveTo>
                    <a:cubicBezTo>
                      <a:pt x="9" y="0"/>
                      <a:pt x="0" y="5"/>
                      <a:pt x="3" y="10"/>
                    </a:cubicBezTo>
                    <a:cubicBezTo>
                      <a:pt x="6" y="10"/>
                      <a:pt x="8" y="10"/>
                      <a:pt x="11" y="10"/>
                    </a:cubicBezTo>
                    <a:cubicBezTo>
                      <a:pt x="14" y="5"/>
                      <a:pt x="2" y="6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1912"/>
              <p:cNvSpPr/>
              <p:nvPr/>
            </p:nvSpPr>
            <p:spPr bwMode="auto">
              <a:xfrm>
                <a:off x="5893439" y="1685371"/>
                <a:ext cx="28575" cy="28575"/>
              </a:xfrm>
              <a:custGeom>
                <a:avLst/>
                <a:gdLst>
                  <a:gd name="T0" fmla="*/ 6 w 17"/>
                  <a:gd name="T1" fmla="*/ 16 h 16"/>
                  <a:gd name="T2" fmla="*/ 14 w 17"/>
                  <a:gd name="T3" fmla="*/ 1 h 16"/>
                  <a:gd name="T4" fmla="*/ 4 w 17"/>
                  <a:gd name="T5" fmla="*/ 3 h 16"/>
                  <a:gd name="T6" fmla="*/ 6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6" y="16"/>
                    </a:moveTo>
                    <a:cubicBezTo>
                      <a:pt x="9" y="11"/>
                      <a:pt x="17" y="11"/>
                      <a:pt x="14" y="1"/>
                    </a:cubicBezTo>
                    <a:cubicBezTo>
                      <a:pt x="10" y="0"/>
                      <a:pt x="6" y="8"/>
                      <a:pt x="4" y="3"/>
                    </a:cubicBezTo>
                    <a:cubicBezTo>
                      <a:pt x="0" y="7"/>
                      <a:pt x="13" y="8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1913"/>
              <p:cNvSpPr/>
              <p:nvPr/>
            </p:nvSpPr>
            <p:spPr bwMode="auto">
              <a:xfrm>
                <a:off x="4942527" y="1713946"/>
                <a:ext cx="41275" cy="26988"/>
              </a:xfrm>
              <a:custGeom>
                <a:avLst/>
                <a:gdLst>
                  <a:gd name="T0" fmla="*/ 4 w 24"/>
                  <a:gd name="T1" fmla="*/ 10 h 16"/>
                  <a:gd name="T2" fmla="*/ 24 w 24"/>
                  <a:gd name="T3" fmla="*/ 12 h 16"/>
                  <a:gd name="T4" fmla="*/ 18 w 24"/>
                  <a:gd name="T5" fmla="*/ 6 h 16"/>
                  <a:gd name="T6" fmla="*/ 18 w 24"/>
                  <a:gd name="T7" fmla="*/ 0 h 16"/>
                  <a:gd name="T8" fmla="*/ 14 w 24"/>
                  <a:gd name="T9" fmla="*/ 0 h 16"/>
                  <a:gd name="T10" fmla="*/ 14 w 24"/>
                  <a:gd name="T11" fmla="*/ 8 h 16"/>
                  <a:gd name="T12" fmla="*/ 0 w 24"/>
                  <a:gd name="T13" fmla="*/ 10 h 16"/>
                  <a:gd name="T14" fmla="*/ 4 w 24"/>
                  <a:gd name="T1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6">
                    <a:moveTo>
                      <a:pt x="4" y="10"/>
                    </a:moveTo>
                    <a:cubicBezTo>
                      <a:pt x="9" y="16"/>
                      <a:pt x="14" y="8"/>
                      <a:pt x="24" y="12"/>
                    </a:cubicBezTo>
                    <a:cubicBezTo>
                      <a:pt x="22" y="10"/>
                      <a:pt x="13" y="1"/>
                      <a:pt x="18" y="6"/>
                    </a:cubicBezTo>
                    <a:cubicBezTo>
                      <a:pt x="22" y="4"/>
                      <a:pt x="18" y="2"/>
                      <a:pt x="18" y="0"/>
                    </a:cubicBezTo>
                    <a:cubicBezTo>
                      <a:pt x="17" y="0"/>
                      <a:pt x="15" y="0"/>
                      <a:pt x="14" y="0"/>
                    </a:cubicBezTo>
                    <a:cubicBezTo>
                      <a:pt x="14" y="2"/>
                      <a:pt x="14" y="5"/>
                      <a:pt x="14" y="8"/>
                    </a:cubicBezTo>
                    <a:cubicBezTo>
                      <a:pt x="8" y="6"/>
                      <a:pt x="5" y="9"/>
                      <a:pt x="0" y="10"/>
                    </a:cubicBezTo>
                    <a:cubicBezTo>
                      <a:pt x="0" y="13"/>
                      <a:pt x="5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1914"/>
              <p:cNvSpPr/>
              <p:nvPr/>
            </p:nvSpPr>
            <p:spPr bwMode="auto">
              <a:xfrm>
                <a:off x="4988564" y="1706009"/>
                <a:ext cx="409575" cy="31750"/>
              </a:xfrm>
              <a:custGeom>
                <a:avLst/>
                <a:gdLst>
                  <a:gd name="T0" fmla="*/ 218 w 238"/>
                  <a:gd name="T1" fmla="*/ 8 h 18"/>
                  <a:gd name="T2" fmla="*/ 216 w 238"/>
                  <a:gd name="T3" fmla="*/ 8 h 18"/>
                  <a:gd name="T4" fmla="*/ 194 w 238"/>
                  <a:gd name="T5" fmla="*/ 10 h 18"/>
                  <a:gd name="T6" fmla="*/ 127 w 238"/>
                  <a:gd name="T7" fmla="*/ 8 h 18"/>
                  <a:gd name="T8" fmla="*/ 51 w 238"/>
                  <a:gd name="T9" fmla="*/ 12 h 18"/>
                  <a:gd name="T10" fmla="*/ 33 w 238"/>
                  <a:gd name="T11" fmla="*/ 12 h 18"/>
                  <a:gd name="T12" fmla="*/ 12 w 238"/>
                  <a:gd name="T13" fmla="*/ 8 h 18"/>
                  <a:gd name="T14" fmla="*/ 14 w 238"/>
                  <a:gd name="T15" fmla="*/ 12 h 18"/>
                  <a:gd name="T16" fmla="*/ 4 w 238"/>
                  <a:gd name="T17" fmla="*/ 6 h 18"/>
                  <a:gd name="T18" fmla="*/ 0 w 238"/>
                  <a:gd name="T19" fmla="*/ 16 h 18"/>
                  <a:gd name="T20" fmla="*/ 57 w 238"/>
                  <a:gd name="T21" fmla="*/ 18 h 18"/>
                  <a:gd name="T22" fmla="*/ 63 w 238"/>
                  <a:gd name="T23" fmla="*/ 12 h 18"/>
                  <a:gd name="T24" fmla="*/ 238 w 238"/>
                  <a:gd name="T25" fmla="*/ 18 h 18"/>
                  <a:gd name="T26" fmla="*/ 214 w 238"/>
                  <a:gd name="T27" fmla="*/ 12 h 18"/>
                  <a:gd name="T28" fmla="*/ 218 w 238"/>
                  <a:gd name="T2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">
                    <a:moveTo>
                      <a:pt x="218" y="8"/>
                    </a:moveTo>
                    <a:cubicBezTo>
                      <a:pt x="218" y="5"/>
                      <a:pt x="216" y="6"/>
                      <a:pt x="216" y="8"/>
                    </a:cubicBezTo>
                    <a:cubicBezTo>
                      <a:pt x="211" y="11"/>
                      <a:pt x="201" y="0"/>
                      <a:pt x="194" y="10"/>
                    </a:cubicBezTo>
                    <a:cubicBezTo>
                      <a:pt x="175" y="3"/>
                      <a:pt x="150" y="7"/>
                      <a:pt x="127" y="8"/>
                    </a:cubicBezTo>
                    <a:cubicBezTo>
                      <a:pt x="97" y="8"/>
                      <a:pt x="68" y="3"/>
                      <a:pt x="51" y="12"/>
                    </a:cubicBezTo>
                    <a:cubicBezTo>
                      <a:pt x="45" y="7"/>
                      <a:pt x="35" y="2"/>
                      <a:pt x="33" y="12"/>
                    </a:cubicBezTo>
                    <a:cubicBezTo>
                      <a:pt x="32" y="0"/>
                      <a:pt x="21" y="17"/>
                      <a:pt x="12" y="8"/>
                    </a:cubicBezTo>
                    <a:cubicBezTo>
                      <a:pt x="13" y="9"/>
                      <a:pt x="14" y="10"/>
                      <a:pt x="14" y="12"/>
                    </a:cubicBezTo>
                    <a:cubicBezTo>
                      <a:pt x="7" y="13"/>
                      <a:pt x="5" y="10"/>
                      <a:pt x="4" y="6"/>
                    </a:cubicBezTo>
                    <a:cubicBezTo>
                      <a:pt x="1" y="7"/>
                      <a:pt x="1" y="12"/>
                      <a:pt x="0" y="16"/>
                    </a:cubicBezTo>
                    <a:cubicBezTo>
                      <a:pt x="22" y="13"/>
                      <a:pt x="37" y="12"/>
                      <a:pt x="57" y="18"/>
                    </a:cubicBezTo>
                    <a:cubicBezTo>
                      <a:pt x="59" y="16"/>
                      <a:pt x="61" y="14"/>
                      <a:pt x="63" y="12"/>
                    </a:cubicBezTo>
                    <a:cubicBezTo>
                      <a:pt x="119" y="14"/>
                      <a:pt x="184" y="13"/>
                      <a:pt x="238" y="18"/>
                    </a:cubicBezTo>
                    <a:cubicBezTo>
                      <a:pt x="233" y="11"/>
                      <a:pt x="225" y="16"/>
                      <a:pt x="214" y="12"/>
                    </a:cubicBezTo>
                    <a:cubicBezTo>
                      <a:pt x="215" y="10"/>
                      <a:pt x="216" y="8"/>
                      <a:pt x="2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1915"/>
              <p:cNvSpPr/>
              <p:nvPr/>
            </p:nvSpPr>
            <p:spPr bwMode="auto">
              <a:xfrm>
                <a:off x="4666302" y="1752046"/>
                <a:ext cx="38100" cy="44450"/>
              </a:xfrm>
              <a:custGeom>
                <a:avLst/>
                <a:gdLst>
                  <a:gd name="T0" fmla="*/ 10 w 22"/>
                  <a:gd name="T1" fmla="*/ 7 h 25"/>
                  <a:gd name="T2" fmla="*/ 6 w 22"/>
                  <a:gd name="T3" fmla="*/ 9 h 25"/>
                  <a:gd name="T4" fmla="*/ 4 w 22"/>
                  <a:gd name="T5" fmla="*/ 7 h 25"/>
                  <a:gd name="T6" fmla="*/ 6 w 22"/>
                  <a:gd name="T7" fmla="*/ 25 h 25"/>
                  <a:gd name="T8" fmla="*/ 10 w 22"/>
                  <a:gd name="T9" fmla="*/ 25 h 25"/>
                  <a:gd name="T10" fmla="*/ 10 w 22"/>
                  <a:gd name="T11" fmla="*/ 23 h 25"/>
                  <a:gd name="T12" fmla="*/ 21 w 22"/>
                  <a:gd name="T13" fmla="*/ 9 h 25"/>
                  <a:gd name="T14" fmla="*/ 13 w 22"/>
                  <a:gd name="T15" fmla="*/ 7 h 25"/>
                  <a:gd name="T16" fmla="*/ 10 w 22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0" y="7"/>
                    </a:moveTo>
                    <a:cubicBezTo>
                      <a:pt x="9" y="3"/>
                      <a:pt x="6" y="6"/>
                      <a:pt x="6" y="9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0" y="11"/>
                      <a:pt x="13" y="17"/>
                      <a:pt x="6" y="25"/>
                    </a:cubicBezTo>
                    <a:cubicBezTo>
                      <a:pt x="8" y="24"/>
                      <a:pt x="10" y="23"/>
                      <a:pt x="10" y="25"/>
                    </a:cubicBezTo>
                    <a:cubicBezTo>
                      <a:pt x="13" y="25"/>
                      <a:pt x="12" y="23"/>
                      <a:pt x="10" y="23"/>
                    </a:cubicBezTo>
                    <a:cubicBezTo>
                      <a:pt x="22" y="17"/>
                      <a:pt x="10" y="13"/>
                      <a:pt x="21" y="9"/>
                    </a:cubicBezTo>
                    <a:cubicBezTo>
                      <a:pt x="18" y="0"/>
                      <a:pt x="12" y="18"/>
                      <a:pt x="13" y="7"/>
                    </a:cubicBezTo>
                    <a:cubicBezTo>
                      <a:pt x="10" y="9"/>
                      <a:pt x="7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1916"/>
              <p:cNvSpPr/>
              <p:nvPr/>
            </p:nvSpPr>
            <p:spPr bwMode="auto">
              <a:xfrm>
                <a:off x="5758502" y="1782209"/>
                <a:ext cx="31750" cy="19050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2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4" y="4"/>
                      <a:pt x="15" y="11"/>
                      <a:pt x="18" y="2"/>
                    </a:cubicBezTo>
                    <a:cubicBezTo>
                      <a:pt x="11" y="6"/>
                      <a:pt x="4" y="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4469098" y="2545452"/>
              <a:ext cx="41415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假分数的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分子不是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分母的整数倍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，可以化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成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带分数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295716" y="2753245"/>
            <a:ext cx="4129393" cy="1626089"/>
            <a:chOff x="4176476" y="3160036"/>
            <a:chExt cx="4129393" cy="1626089"/>
          </a:xfrm>
        </p:grpSpPr>
        <p:grpSp>
          <p:nvGrpSpPr>
            <p:cNvPr id="89" name="组合 88"/>
            <p:cNvGrpSpPr/>
            <p:nvPr/>
          </p:nvGrpSpPr>
          <p:grpSpPr>
            <a:xfrm>
              <a:off x="4176476" y="3160036"/>
              <a:ext cx="4129393" cy="1626089"/>
              <a:chOff x="4176476" y="3160036"/>
              <a:chExt cx="4129393" cy="1626089"/>
            </a:xfrm>
          </p:grpSpPr>
          <p:sp>
            <p:nvSpPr>
              <p:cNvPr id="85" name="椭圆 9"/>
              <p:cNvSpPr/>
              <p:nvPr/>
            </p:nvSpPr>
            <p:spPr>
              <a:xfrm>
                <a:off x="4176476" y="3160036"/>
                <a:ext cx="4129393" cy="1626089"/>
              </a:xfrm>
              <a:custGeom>
                <a:avLst/>
                <a:gdLst/>
                <a:ahLst/>
                <a:cxnLst/>
                <a:rect l="l" t="t" r="r" b="b"/>
                <a:pathLst>
                  <a:path w="5166653" h="2369443">
                    <a:moveTo>
                      <a:pt x="1350229" y="0"/>
                    </a:moveTo>
                    <a:lnTo>
                      <a:pt x="5166653" y="0"/>
                    </a:lnTo>
                    <a:lnTo>
                      <a:pt x="5166653" y="2369443"/>
                    </a:lnTo>
                    <a:lnTo>
                      <a:pt x="1350229" y="2369443"/>
                    </a:lnTo>
                    <a:lnTo>
                      <a:pt x="1350229" y="2153255"/>
                    </a:lnTo>
                    <a:cubicBezTo>
                      <a:pt x="1247686" y="2188856"/>
                      <a:pt x="1137525" y="2207687"/>
                      <a:pt x="1022966" y="2207687"/>
                    </a:cubicBezTo>
                    <a:cubicBezTo>
                      <a:pt x="457997" y="2207687"/>
                      <a:pt x="0" y="1749690"/>
                      <a:pt x="0" y="1184721"/>
                    </a:cubicBezTo>
                    <a:cubicBezTo>
                      <a:pt x="0" y="619752"/>
                      <a:pt x="457997" y="161755"/>
                      <a:pt x="1022966" y="161755"/>
                    </a:cubicBezTo>
                    <a:cubicBezTo>
                      <a:pt x="1137525" y="161755"/>
                      <a:pt x="1247686" y="180586"/>
                      <a:pt x="1350229" y="2161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>
                <a:outerShdw blurRad="38100" dist="63500" dir="5400000" algn="t" rotWithShape="0">
                  <a:schemeClr val="accent3">
                    <a:lumMod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 bwMode="auto">
              <a:xfrm rot="1267204">
                <a:off x="4304360" y="3386470"/>
                <a:ext cx="1179694" cy="1179694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 rot="1267204">
                <a:off x="4438713" y="3513018"/>
                <a:ext cx="906492" cy="9064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8" name="TextBox 8"/>
              <p:cNvSpPr txBox="1"/>
              <p:nvPr/>
            </p:nvSpPr>
            <p:spPr>
              <a:xfrm>
                <a:off x="4533576" y="3790753"/>
                <a:ext cx="89432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zh-CN" altLang="en-US" sz="2000" b="1" smtClean="0">
                    <a:solidFill>
                      <a:schemeClr val="accent3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方法</a:t>
                </a:r>
                <a:endParaRPr lang="zh-CN" altLang="en-US" sz="2000" b="1" dirty="0">
                  <a:solidFill>
                    <a:schemeClr val="accent3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5457153" y="3311360"/>
              <a:ext cx="28391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用假分数的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分子除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以分母，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商作所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带分数的整数部分，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余数作分数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部分的分子，分母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不变。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6" name="图片 9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4" name="文本框 5"/>
          <p:cNvSpPr txBox="1"/>
          <p:nvPr/>
        </p:nvSpPr>
        <p:spPr>
          <a:xfrm>
            <a:off x="251519" y="278133"/>
            <a:ext cx="84969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把下面的假分数化成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整数或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带分数，把带分数化成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 Box 13"/>
          <p:cNvSpPr txBox="1">
            <a:spLocks noChangeArrowheads="1"/>
          </p:cNvSpPr>
          <p:nvPr/>
        </p:nvSpPr>
        <p:spPr bwMode="auto">
          <a:xfrm>
            <a:off x="6061951" y="1085609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9" name="Text Box 15"/>
          <p:cNvSpPr txBox="1">
            <a:spLocks noChangeArrowheads="1"/>
          </p:cNvSpPr>
          <p:nvPr/>
        </p:nvSpPr>
        <p:spPr bwMode="auto">
          <a:xfrm>
            <a:off x="6046076" y="140840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0" name="Line 14"/>
          <p:cNvSpPr>
            <a:spLocks noChangeShapeType="1"/>
          </p:cNvSpPr>
          <p:nvPr/>
        </p:nvSpPr>
        <p:spPr bwMode="auto">
          <a:xfrm>
            <a:off x="6046076" y="1477461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Text Box 13"/>
          <p:cNvSpPr txBox="1">
            <a:spLocks noChangeArrowheads="1"/>
          </p:cNvSpPr>
          <p:nvPr/>
        </p:nvSpPr>
        <p:spPr bwMode="auto">
          <a:xfrm>
            <a:off x="5790488" y="1261958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" name="Text Box 13"/>
          <p:cNvSpPr txBox="1">
            <a:spLocks noChangeArrowheads="1"/>
          </p:cNvSpPr>
          <p:nvPr/>
        </p:nvSpPr>
        <p:spPr bwMode="auto">
          <a:xfrm>
            <a:off x="4932040" y="105958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" name="Text Box 15"/>
          <p:cNvSpPr txBox="1">
            <a:spLocks noChangeArrowheads="1"/>
          </p:cNvSpPr>
          <p:nvPr/>
        </p:nvSpPr>
        <p:spPr bwMode="auto">
          <a:xfrm>
            <a:off x="4969135" y="1423853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4" name="Line 14"/>
          <p:cNvSpPr>
            <a:spLocks noChangeShapeType="1"/>
          </p:cNvSpPr>
          <p:nvPr/>
        </p:nvSpPr>
        <p:spPr bwMode="auto">
          <a:xfrm>
            <a:off x="4969135" y="149290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" name="Text Box 13"/>
          <p:cNvSpPr txBox="1">
            <a:spLocks noChangeArrowheads="1"/>
          </p:cNvSpPr>
          <p:nvPr/>
        </p:nvSpPr>
        <p:spPr bwMode="auto">
          <a:xfrm>
            <a:off x="4713547" y="1277406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2771800" y="1115226"/>
            <a:ext cx="495649" cy="794983"/>
            <a:chOff x="2990293" y="987574"/>
            <a:chExt cx="495649" cy="794983"/>
          </a:xfrm>
        </p:grpSpPr>
        <p:sp>
          <p:nvSpPr>
            <p:cNvPr id="107" name="Text Box 13"/>
            <p:cNvSpPr txBox="1">
              <a:spLocks noChangeArrowheads="1"/>
            </p:cNvSpPr>
            <p:nvPr/>
          </p:nvSpPr>
          <p:spPr bwMode="auto">
            <a:xfrm>
              <a:off x="2990293" y="987574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8" name="Text Box 15"/>
            <p:cNvSpPr txBox="1">
              <a:spLocks noChangeArrowheads="1"/>
            </p:cNvSpPr>
            <p:nvPr/>
          </p:nvSpPr>
          <p:spPr bwMode="auto">
            <a:xfrm>
              <a:off x="3050439" y="132089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9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0" name="Text Box 13"/>
          <p:cNvSpPr txBox="1">
            <a:spLocks noChangeArrowheads="1"/>
          </p:cNvSpPr>
          <p:nvPr/>
        </p:nvSpPr>
        <p:spPr bwMode="auto">
          <a:xfrm>
            <a:off x="3765166" y="1115226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1" name="Text Box 15"/>
          <p:cNvSpPr txBox="1">
            <a:spLocks noChangeArrowheads="1"/>
          </p:cNvSpPr>
          <p:nvPr/>
        </p:nvSpPr>
        <p:spPr bwMode="auto">
          <a:xfrm>
            <a:off x="3825312" y="1462013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" name="Line 14"/>
          <p:cNvSpPr>
            <a:spLocks noChangeShapeType="1"/>
          </p:cNvSpPr>
          <p:nvPr/>
        </p:nvSpPr>
        <p:spPr bwMode="auto">
          <a:xfrm>
            <a:off x="3825312" y="153106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9" grpId="0"/>
      <p:bldP spid="47" grpId="0" animBg="1"/>
      <p:bldP spid="50" grpId="0" animBg="1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5987" y="278133"/>
            <a:ext cx="8139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把下面的假分数化成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整数或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带分数，把带分数化成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95816" y="3046189"/>
            <a:ext cx="636588" cy="784794"/>
            <a:chOff x="4932040" y="973072"/>
            <a:chExt cx="636588" cy="784794"/>
          </a:xfrm>
        </p:grpSpPr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5203503" y="97307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64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3568" y="2038077"/>
            <a:ext cx="3433237" cy="461665"/>
            <a:chOff x="1122289" y="1952488"/>
            <a:chExt cx="3433237" cy="461665"/>
          </a:xfrm>
        </p:grpSpPr>
        <p:grpSp>
          <p:nvGrpSpPr>
            <p:cNvPr id="63" name="组合 62"/>
            <p:cNvGrpSpPr/>
            <p:nvPr/>
          </p:nvGrpSpPr>
          <p:grpSpPr>
            <a:xfrm>
              <a:off x="1196146" y="2068672"/>
              <a:ext cx="2999339" cy="298450"/>
              <a:chOff x="4525014" y="1502809"/>
              <a:chExt cx="1479550" cy="298450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64" name="Freeform 1889"/>
              <p:cNvSpPr/>
              <p:nvPr/>
            </p:nvSpPr>
            <p:spPr bwMode="auto">
              <a:xfrm>
                <a:off x="4544064" y="1532971"/>
                <a:ext cx="25400" cy="26988"/>
              </a:xfrm>
              <a:custGeom>
                <a:avLst/>
                <a:gdLst>
                  <a:gd name="T0" fmla="*/ 5 w 14"/>
                  <a:gd name="T1" fmla="*/ 12 h 16"/>
                  <a:gd name="T2" fmla="*/ 13 w 14"/>
                  <a:gd name="T3" fmla="*/ 8 h 16"/>
                  <a:gd name="T4" fmla="*/ 5 w 14"/>
                  <a:gd name="T5" fmla="*/ 6 h 16"/>
                  <a:gd name="T6" fmla="*/ 3 w 14"/>
                  <a:gd name="T7" fmla="*/ 16 h 16"/>
                  <a:gd name="T8" fmla="*/ 13 w 14"/>
                  <a:gd name="T9" fmla="*/ 10 h 16"/>
                  <a:gd name="T10" fmla="*/ 5 w 14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5" y="12"/>
                    </a:moveTo>
                    <a:cubicBezTo>
                      <a:pt x="6" y="9"/>
                      <a:pt x="9" y="8"/>
                      <a:pt x="13" y="8"/>
                    </a:cubicBezTo>
                    <a:cubicBezTo>
                      <a:pt x="12" y="0"/>
                      <a:pt x="4" y="11"/>
                      <a:pt x="5" y="6"/>
                    </a:cubicBezTo>
                    <a:cubicBezTo>
                      <a:pt x="0" y="5"/>
                      <a:pt x="4" y="13"/>
                      <a:pt x="3" y="16"/>
                    </a:cubicBezTo>
                    <a:cubicBezTo>
                      <a:pt x="9" y="16"/>
                      <a:pt x="14" y="16"/>
                      <a:pt x="13" y="10"/>
                    </a:cubicBezTo>
                    <a:cubicBezTo>
                      <a:pt x="9" y="9"/>
                      <a:pt x="9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1890"/>
              <p:cNvSpPr/>
              <p:nvPr/>
            </p:nvSpPr>
            <p:spPr bwMode="auto">
              <a:xfrm>
                <a:off x="5683889" y="1559959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4 h 9"/>
                  <a:gd name="T4" fmla="*/ 16 w 16"/>
                  <a:gd name="T5" fmla="*/ 8 h 9"/>
                  <a:gd name="T6" fmla="*/ 16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1" y="5"/>
                      <a:pt x="7" y="0"/>
                      <a:pt x="0" y="4"/>
                    </a:cubicBezTo>
                    <a:cubicBezTo>
                      <a:pt x="5" y="9"/>
                      <a:pt x="7" y="6"/>
                      <a:pt x="16" y="8"/>
                    </a:cubicBezTo>
                    <a:cubicBezTo>
                      <a:pt x="16" y="5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1891"/>
              <p:cNvSpPr/>
              <p:nvPr/>
            </p:nvSpPr>
            <p:spPr bwMode="auto">
              <a:xfrm>
                <a:off x="5496564" y="1710771"/>
                <a:ext cx="20638" cy="15875"/>
              </a:xfrm>
              <a:custGeom>
                <a:avLst/>
                <a:gdLst>
                  <a:gd name="T0" fmla="*/ 12 w 12"/>
                  <a:gd name="T1" fmla="*/ 5 h 9"/>
                  <a:gd name="T2" fmla="*/ 2 w 12"/>
                  <a:gd name="T3" fmla="*/ 9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1" y="0"/>
                      <a:pt x="0" y="3"/>
                      <a:pt x="2" y="9"/>
                    </a:cubicBezTo>
                    <a:cubicBezTo>
                      <a:pt x="7" y="9"/>
                      <a:pt x="8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1892"/>
              <p:cNvSpPr/>
              <p:nvPr/>
            </p:nvSpPr>
            <p:spPr bwMode="auto">
              <a:xfrm>
                <a:off x="5642614" y="1718709"/>
                <a:ext cx="34925" cy="12700"/>
              </a:xfrm>
              <a:custGeom>
                <a:avLst/>
                <a:gdLst>
                  <a:gd name="T0" fmla="*/ 0 w 20"/>
                  <a:gd name="T1" fmla="*/ 3 h 8"/>
                  <a:gd name="T2" fmla="*/ 20 w 20"/>
                  <a:gd name="T3" fmla="*/ 7 h 8"/>
                  <a:gd name="T4" fmla="*/ 0 w 20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0" y="3"/>
                    </a:moveTo>
                    <a:cubicBezTo>
                      <a:pt x="2" y="8"/>
                      <a:pt x="12" y="6"/>
                      <a:pt x="20" y="7"/>
                    </a:cubicBezTo>
                    <a:cubicBezTo>
                      <a:pt x="15" y="0"/>
                      <a:pt x="1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1893"/>
              <p:cNvSpPr/>
              <p:nvPr/>
            </p:nvSpPr>
            <p:spPr bwMode="auto">
              <a:xfrm>
                <a:off x="5601339" y="1710771"/>
                <a:ext cx="31750" cy="19050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11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0" y="9"/>
                      <a:pt x="1" y="0"/>
                      <a:pt x="0" y="11"/>
                    </a:cubicBezTo>
                    <a:cubicBezTo>
                      <a:pt x="6" y="9"/>
                      <a:pt x="17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1894"/>
              <p:cNvSpPr/>
              <p:nvPr/>
            </p:nvSpPr>
            <p:spPr bwMode="auto">
              <a:xfrm>
                <a:off x="4894902" y="1723471"/>
                <a:ext cx="41275" cy="19050"/>
              </a:xfrm>
              <a:custGeom>
                <a:avLst/>
                <a:gdLst>
                  <a:gd name="T0" fmla="*/ 16 w 24"/>
                  <a:gd name="T1" fmla="*/ 0 h 11"/>
                  <a:gd name="T2" fmla="*/ 6 w 24"/>
                  <a:gd name="T3" fmla="*/ 2 h 11"/>
                  <a:gd name="T4" fmla="*/ 6 w 24"/>
                  <a:gd name="T5" fmla="*/ 10 h 11"/>
                  <a:gd name="T6" fmla="*/ 24 w 24"/>
                  <a:gd name="T7" fmla="*/ 6 h 11"/>
                  <a:gd name="T8" fmla="*/ 16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6" y="0"/>
                    </a:moveTo>
                    <a:cubicBezTo>
                      <a:pt x="13" y="0"/>
                      <a:pt x="8" y="7"/>
                      <a:pt x="6" y="2"/>
                    </a:cubicBezTo>
                    <a:cubicBezTo>
                      <a:pt x="0" y="3"/>
                      <a:pt x="8" y="6"/>
                      <a:pt x="6" y="10"/>
                    </a:cubicBezTo>
                    <a:cubicBezTo>
                      <a:pt x="10" y="2"/>
                      <a:pt x="18" y="11"/>
                      <a:pt x="24" y="6"/>
                    </a:cubicBezTo>
                    <a:cubicBezTo>
                      <a:pt x="23" y="1"/>
                      <a:pt x="15" y="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1895"/>
              <p:cNvSpPr/>
              <p:nvPr/>
            </p:nvSpPr>
            <p:spPr bwMode="auto">
              <a:xfrm>
                <a:off x="5510852" y="1744109"/>
                <a:ext cx="26988" cy="19050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8 h 11"/>
                  <a:gd name="T4" fmla="*/ 16 w 16"/>
                  <a:gd name="T5" fmla="*/ 8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0" y="2"/>
                      <a:pt x="0" y="5"/>
                      <a:pt x="0" y="8"/>
                    </a:cubicBezTo>
                    <a:cubicBezTo>
                      <a:pt x="3" y="11"/>
                      <a:pt x="9" y="6"/>
                      <a:pt x="16" y="8"/>
                    </a:cubicBezTo>
                    <a:cubicBezTo>
                      <a:pt x="16" y="0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1896"/>
              <p:cNvSpPr/>
              <p:nvPr/>
            </p:nvSpPr>
            <p:spPr bwMode="auto">
              <a:xfrm>
                <a:off x="4745677" y="1758396"/>
                <a:ext cx="26988" cy="12700"/>
              </a:xfrm>
              <a:custGeom>
                <a:avLst/>
                <a:gdLst>
                  <a:gd name="T0" fmla="*/ 7 w 15"/>
                  <a:gd name="T1" fmla="*/ 0 h 8"/>
                  <a:gd name="T2" fmla="*/ 11 w 15"/>
                  <a:gd name="T3" fmla="*/ 8 h 8"/>
                  <a:gd name="T4" fmla="*/ 15 w 15"/>
                  <a:gd name="T5" fmla="*/ 6 h 8"/>
                  <a:gd name="T6" fmla="*/ 15 w 15"/>
                  <a:gd name="T7" fmla="*/ 2 h 8"/>
                  <a:gd name="T8" fmla="*/ 7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cubicBezTo>
                      <a:pt x="0" y="7"/>
                      <a:pt x="13" y="2"/>
                      <a:pt x="11" y="8"/>
                    </a:cubicBezTo>
                    <a:cubicBezTo>
                      <a:pt x="13" y="7"/>
                      <a:pt x="13" y="6"/>
                      <a:pt x="15" y="6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2" y="2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1897"/>
              <p:cNvSpPr/>
              <p:nvPr/>
            </p:nvSpPr>
            <p:spPr bwMode="auto">
              <a:xfrm>
                <a:off x="5552127" y="1759984"/>
                <a:ext cx="47625" cy="20638"/>
              </a:xfrm>
              <a:custGeom>
                <a:avLst/>
                <a:gdLst>
                  <a:gd name="T0" fmla="*/ 0 w 28"/>
                  <a:gd name="T1" fmla="*/ 7 h 12"/>
                  <a:gd name="T2" fmla="*/ 0 w 28"/>
                  <a:gd name="T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2">
                    <a:moveTo>
                      <a:pt x="0" y="7"/>
                    </a:moveTo>
                    <a:cubicBezTo>
                      <a:pt x="11" y="12"/>
                      <a:pt x="28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1898"/>
              <p:cNvSpPr>
                <a:spLocks noEditPoints="1"/>
              </p:cNvSpPr>
              <p:nvPr/>
            </p:nvSpPr>
            <p:spPr bwMode="auto">
              <a:xfrm>
                <a:off x="4588514" y="1502809"/>
                <a:ext cx="1416050" cy="266700"/>
              </a:xfrm>
              <a:custGeom>
                <a:avLst/>
                <a:gdLst>
                  <a:gd name="T0" fmla="*/ 747 w 822"/>
                  <a:gd name="T1" fmla="*/ 57 h 155"/>
                  <a:gd name="T2" fmla="*/ 751 w 822"/>
                  <a:gd name="T3" fmla="*/ 51 h 155"/>
                  <a:gd name="T4" fmla="*/ 761 w 822"/>
                  <a:gd name="T5" fmla="*/ 55 h 155"/>
                  <a:gd name="T6" fmla="*/ 731 w 822"/>
                  <a:gd name="T7" fmla="*/ 71 h 155"/>
                  <a:gd name="T8" fmla="*/ 804 w 822"/>
                  <a:gd name="T9" fmla="*/ 69 h 155"/>
                  <a:gd name="T10" fmla="*/ 814 w 822"/>
                  <a:gd name="T11" fmla="*/ 75 h 155"/>
                  <a:gd name="T12" fmla="*/ 761 w 822"/>
                  <a:gd name="T13" fmla="*/ 101 h 155"/>
                  <a:gd name="T14" fmla="*/ 723 w 822"/>
                  <a:gd name="T15" fmla="*/ 138 h 155"/>
                  <a:gd name="T16" fmla="*/ 594 w 822"/>
                  <a:gd name="T17" fmla="*/ 142 h 155"/>
                  <a:gd name="T18" fmla="*/ 578 w 822"/>
                  <a:gd name="T19" fmla="*/ 148 h 155"/>
                  <a:gd name="T20" fmla="*/ 527 w 822"/>
                  <a:gd name="T21" fmla="*/ 134 h 155"/>
                  <a:gd name="T22" fmla="*/ 466 w 822"/>
                  <a:gd name="T23" fmla="*/ 152 h 155"/>
                  <a:gd name="T24" fmla="*/ 170 w 822"/>
                  <a:gd name="T25" fmla="*/ 152 h 155"/>
                  <a:gd name="T26" fmla="*/ 145 w 822"/>
                  <a:gd name="T27" fmla="*/ 134 h 155"/>
                  <a:gd name="T28" fmla="*/ 145 w 822"/>
                  <a:gd name="T29" fmla="*/ 122 h 155"/>
                  <a:gd name="T30" fmla="*/ 91 w 822"/>
                  <a:gd name="T31" fmla="*/ 134 h 155"/>
                  <a:gd name="T32" fmla="*/ 73 w 822"/>
                  <a:gd name="T33" fmla="*/ 113 h 155"/>
                  <a:gd name="T34" fmla="*/ 6 w 822"/>
                  <a:gd name="T35" fmla="*/ 126 h 155"/>
                  <a:gd name="T36" fmla="*/ 32 w 822"/>
                  <a:gd name="T37" fmla="*/ 101 h 155"/>
                  <a:gd name="T38" fmla="*/ 34 w 822"/>
                  <a:gd name="T39" fmla="*/ 101 h 155"/>
                  <a:gd name="T40" fmla="*/ 26 w 822"/>
                  <a:gd name="T41" fmla="*/ 87 h 155"/>
                  <a:gd name="T42" fmla="*/ 14 w 822"/>
                  <a:gd name="T43" fmla="*/ 79 h 155"/>
                  <a:gd name="T44" fmla="*/ 4 w 822"/>
                  <a:gd name="T45" fmla="*/ 75 h 155"/>
                  <a:gd name="T46" fmla="*/ 22 w 822"/>
                  <a:gd name="T47" fmla="*/ 47 h 155"/>
                  <a:gd name="T48" fmla="*/ 32 w 822"/>
                  <a:gd name="T49" fmla="*/ 41 h 155"/>
                  <a:gd name="T50" fmla="*/ 63 w 822"/>
                  <a:gd name="T51" fmla="*/ 35 h 155"/>
                  <a:gd name="T52" fmla="*/ 89 w 822"/>
                  <a:gd name="T53" fmla="*/ 27 h 155"/>
                  <a:gd name="T54" fmla="*/ 137 w 822"/>
                  <a:gd name="T55" fmla="*/ 19 h 155"/>
                  <a:gd name="T56" fmla="*/ 162 w 822"/>
                  <a:gd name="T57" fmla="*/ 27 h 155"/>
                  <a:gd name="T58" fmla="*/ 456 w 822"/>
                  <a:gd name="T59" fmla="*/ 16 h 155"/>
                  <a:gd name="T60" fmla="*/ 553 w 822"/>
                  <a:gd name="T61" fmla="*/ 6 h 155"/>
                  <a:gd name="T62" fmla="*/ 594 w 822"/>
                  <a:gd name="T63" fmla="*/ 14 h 155"/>
                  <a:gd name="T64" fmla="*/ 658 w 822"/>
                  <a:gd name="T65" fmla="*/ 31 h 155"/>
                  <a:gd name="T66" fmla="*/ 703 w 822"/>
                  <a:gd name="T67" fmla="*/ 49 h 155"/>
                  <a:gd name="T68" fmla="*/ 145 w 822"/>
                  <a:gd name="T69" fmla="*/ 35 h 155"/>
                  <a:gd name="T70" fmla="*/ 652 w 822"/>
                  <a:gd name="T71" fmla="*/ 33 h 155"/>
                  <a:gd name="T72" fmla="*/ 69 w 822"/>
                  <a:gd name="T73" fmla="*/ 45 h 155"/>
                  <a:gd name="T74" fmla="*/ 54 w 822"/>
                  <a:gd name="T75" fmla="*/ 41 h 155"/>
                  <a:gd name="T76" fmla="*/ 34 w 822"/>
                  <a:gd name="T77" fmla="*/ 57 h 155"/>
                  <a:gd name="T78" fmla="*/ 73 w 822"/>
                  <a:gd name="T79" fmla="*/ 51 h 155"/>
                  <a:gd name="T80" fmla="*/ 95 w 822"/>
                  <a:gd name="T81" fmla="*/ 47 h 155"/>
                  <a:gd name="T82" fmla="*/ 125 w 822"/>
                  <a:gd name="T83" fmla="*/ 43 h 155"/>
                  <a:gd name="T84" fmla="*/ 808 w 822"/>
                  <a:gd name="T85" fmla="*/ 73 h 155"/>
                  <a:gd name="T86" fmla="*/ 733 w 822"/>
                  <a:gd name="T87" fmla="*/ 89 h 155"/>
                  <a:gd name="T88" fmla="*/ 727 w 822"/>
                  <a:gd name="T89" fmla="*/ 101 h 155"/>
                  <a:gd name="T90" fmla="*/ 210 w 822"/>
                  <a:gd name="T91" fmla="*/ 132 h 155"/>
                  <a:gd name="T92" fmla="*/ 220 w 822"/>
                  <a:gd name="T93" fmla="*/ 122 h 155"/>
                  <a:gd name="T94" fmla="*/ 539 w 822"/>
                  <a:gd name="T95" fmla="*/ 126 h 155"/>
                  <a:gd name="T96" fmla="*/ 448 w 822"/>
                  <a:gd name="T97" fmla="*/ 126 h 155"/>
                  <a:gd name="T98" fmla="*/ 265 w 822"/>
                  <a:gd name="T99" fmla="*/ 130 h 155"/>
                  <a:gd name="T100" fmla="*/ 232 w 822"/>
                  <a:gd name="T101" fmla="*/ 134 h 155"/>
                  <a:gd name="T102" fmla="*/ 446 w 822"/>
                  <a:gd name="T103" fmla="*/ 130 h 155"/>
                  <a:gd name="T104" fmla="*/ 612 w 822"/>
                  <a:gd name="T105" fmla="*/ 128 h 155"/>
                  <a:gd name="T106" fmla="*/ 194 w 822"/>
                  <a:gd name="T107" fmla="*/ 128 h 155"/>
                  <a:gd name="T108" fmla="*/ 194 w 822"/>
                  <a:gd name="T109" fmla="*/ 12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2" h="155">
                    <a:moveTo>
                      <a:pt x="703" y="49"/>
                    </a:moveTo>
                    <a:cubicBezTo>
                      <a:pt x="716" y="47"/>
                      <a:pt x="731" y="50"/>
                      <a:pt x="745" y="51"/>
                    </a:cubicBezTo>
                    <a:cubicBezTo>
                      <a:pt x="744" y="51"/>
                      <a:pt x="739" y="57"/>
                      <a:pt x="743" y="57"/>
                    </a:cubicBezTo>
                    <a:cubicBezTo>
                      <a:pt x="744" y="54"/>
                      <a:pt x="745" y="56"/>
                      <a:pt x="747" y="57"/>
                    </a:cubicBezTo>
                    <a:cubicBezTo>
                      <a:pt x="742" y="54"/>
                      <a:pt x="750" y="44"/>
                      <a:pt x="751" y="49"/>
                    </a:cubicBezTo>
                    <a:cubicBezTo>
                      <a:pt x="746" y="49"/>
                      <a:pt x="751" y="55"/>
                      <a:pt x="753" y="55"/>
                    </a:cubicBezTo>
                    <a:cubicBezTo>
                      <a:pt x="754" y="52"/>
                      <a:pt x="757" y="51"/>
                      <a:pt x="757" y="49"/>
                    </a:cubicBezTo>
                    <a:cubicBezTo>
                      <a:pt x="754" y="48"/>
                      <a:pt x="752" y="57"/>
                      <a:pt x="751" y="51"/>
                    </a:cubicBezTo>
                    <a:cubicBezTo>
                      <a:pt x="755" y="48"/>
                      <a:pt x="758" y="45"/>
                      <a:pt x="765" y="47"/>
                    </a:cubicBezTo>
                    <a:cubicBezTo>
                      <a:pt x="767" y="49"/>
                      <a:pt x="767" y="54"/>
                      <a:pt x="769" y="57"/>
                    </a:cubicBezTo>
                    <a:cubicBezTo>
                      <a:pt x="761" y="55"/>
                      <a:pt x="771" y="61"/>
                      <a:pt x="765" y="61"/>
                    </a:cubicBezTo>
                    <a:cubicBezTo>
                      <a:pt x="766" y="58"/>
                      <a:pt x="755" y="57"/>
                      <a:pt x="761" y="55"/>
                    </a:cubicBezTo>
                    <a:cubicBezTo>
                      <a:pt x="762" y="58"/>
                      <a:pt x="765" y="55"/>
                      <a:pt x="765" y="53"/>
                    </a:cubicBezTo>
                    <a:cubicBezTo>
                      <a:pt x="758" y="56"/>
                      <a:pt x="758" y="57"/>
                      <a:pt x="749" y="59"/>
                    </a:cubicBezTo>
                    <a:cubicBezTo>
                      <a:pt x="749" y="59"/>
                      <a:pt x="729" y="57"/>
                      <a:pt x="723" y="67"/>
                    </a:cubicBezTo>
                    <a:cubicBezTo>
                      <a:pt x="728" y="66"/>
                      <a:pt x="727" y="71"/>
                      <a:pt x="731" y="71"/>
                    </a:cubicBezTo>
                    <a:cubicBezTo>
                      <a:pt x="731" y="64"/>
                      <a:pt x="735" y="71"/>
                      <a:pt x="737" y="65"/>
                    </a:cubicBezTo>
                    <a:cubicBezTo>
                      <a:pt x="738" y="68"/>
                      <a:pt x="740" y="70"/>
                      <a:pt x="743" y="71"/>
                    </a:cubicBezTo>
                    <a:cubicBezTo>
                      <a:pt x="746" y="66"/>
                      <a:pt x="761" y="71"/>
                      <a:pt x="767" y="73"/>
                    </a:cubicBezTo>
                    <a:cubicBezTo>
                      <a:pt x="778" y="67"/>
                      <a:pt x="792" y="71"/>
                      <a:pt x="804" y="69"/>
                    </a:cubicBezTo>
                    <a:cubicBezTo>
                      <a:pt x="800" y="67"/>
                      <a:pt x="793" y="72"/>
                      <a:pt x="798" y="73"/>
                    </a:cubicBezTo>
                    <a:cubicBezTo>
                      <a:pt x="808" y="70"/>
                      <a:pt x="814" y="64"/>
                      <a:pt x="816" y="71"/>
                    </a:cubicBezTo>
                    <a:cubicBezTo>
                      <a:pt x="816" y="70"/>
                      <a:pt x="816" y="69"/>
                      <a:pt x="814" y="69"/>
                    </a:cubicBezTo>
                    <a:cubicBezTo>
                      <a:pt x="814" y="73"/>
                      <a:pt x="822" y="79"/>
                      <a:pt x="814" y="75"/>
                    </a:cubicBezTo>
                    <a:cubicBezTo>
                      <a:pt x="813" y="80"/>
                      <a:pt x="820" y="77"/>
                      <a:pt x="820" y="81"/>
                    </a:cubicBezTo>
                    <a:cubicBezTo>
                      <a:pt x="809" y="85"/>
                      <a:pt x="795" y="99"/>
                      <a:pt x="786" y="89"/>
                    </a:cubicBezTo>
                    <a:cubicBezTo>
                      <a:pt x="775" y="90"/>
                      <a:pt x="779" y="94"/>
                      <a:pt x="771" y="89"/>
                    </a:cubicBezTo>
                    <a:cubicBezTo>
                      <a:pt x="769" y="94"/>
                      <a:pt x="760" y="93"/>
                      <a:pt x="761" y="101"/>
                    </a:cubicBezTo>
                    <a:cubicBezTo>
                      <a:pt x="739" y="103"/>
                      <a:pt x="717" y="102"/>
                      <a:pt x="697" y="111"/>
                    </a:cubicBezTo>
                    <a:cubicBezTo>
                      <a:pt x="709" y="108"/>
                      <a:pt x="742" y="114"/>
                      <a:pt x="751" y="124"/>
                    </a:cubicBezTo>
                    <a:cubicBezTo>
                      <a:pt x="749" y="124"/>
                      <a:pt x="747" y="126"/>
                      <a:pt x="747" y="130"/>
                    </a:cubicBezTo>
                    <a:cubicBezTo>
                      <a:pt x="735" y="128"/>
                      <a:pt x="730" y="134"/>
                      <a:pt x="723" y="138"/>
                    </a:cubicBezTo>
                    <a:cubicBezTo>
                      <a:pt x="721" y="131"/>
                      <a:pt x="718" y="138"/>
                      <a:pt x="715" y="132"/>
                    </a:cubicBezTo>
                    <a:cubicBezTo>
                      <a:pt x="704" y="142"/>
                      <a:pt x="692" y="125"/>
                      <a:pt x="674" y="136"/>
                    </a:cubicBezTo>
                    <a:cubicBezTo>
                      <a:pt x="680" y="134"/>
                      <a:pt x="678" y="140"/>
                      <a:pt x="681" y="142"/>
                    </a:cubicBezTo>
                    <a:cubicBezTo>
                      <a:pt x="653" y="150"/>
                      <a:pt x="614" y="138"/>
                      <a:pt x="594" y="142"/>
                    </a:cubicBezTo>
                    <a:cubicBezTo>
                      <a:pt x="594" y="146"/>
                      <a:pt x="601" y="145"/>
                      <a:pt x="600" y="152"/>
                    </a:cubicBezTo>
                    <a:cubicBezTo>
                      <a:pt x="595" y="149"/>
                      <a:pt x="595" y="143"/>
                      <a:pt x="588" y="152"/>
                    </a:cubicBezTo>
                    <a:cubicBezTo>
                      <a:pt x="582" y="149"/>
                      <a:pt x="589" y="140"/>
                      <a:pt x="586" y="140"/>
                    </a:cubicBezTo>
                    <a:cubicBezTo>
                      <a:pt x="583" y="143"/>
                      <a:pt x="577" y="142"/>
                      <a:pt x="578" y="148"/>
                    </a:cubicBezTo>
                    <a:cubicBezTo>
                      <a:pt x="571" y="149"/>
                      <a:pt x="569" y="146"/>
                      <a:pt x="565" y="144"/>
                    </a:cubicBezTo>
                    <a:cubicBezTo>
                      <a:pt x="563" y="146"/>
                      <a:pt x="558" y="155"/>
                      <a:pt x="555" y="150"/>
                    </a:cubicBezTo>
                    <a:cubicBezTo>
                      <a:pt x="558" y="148"/>
                      <a:pt x="548" y="144"/>
                      <a:pt x="553" y="138"/>
                    </a:cubicBezTo>
                    <a:cubicBezTo>
                      <a:pt x="538" y="134"/>
                      <a:pt x="532" y="142"/>
                      <a:pt x="527" y="134"/>
                    </a:cubicBezTo>
                    <a:cubicBezTo>
                      <a:pt x="528" y="138"/>
                      <a:pt x="524" y="138"/>
                      <a:pt x="523" y="140"/>
                    </a:cubicBezTo>
                    <a:cubicBezTo>
                      <a:pt x="525" y="140"/>
                      <a:pt x="528" y="140"/>
                      <a:pt x="527" y="144"/>
                    </a:cubicBezTo>
                    <a:cubicBezTo>
                      <a:pt x="523" y="147"/>
                      <a:pt x="516" y="147"/>
                      <a:pt x="513" y="152"/>
                    </a:cubicBezTo>
                    <a:cubicBezTo>
                      <a:pt x="501" y="142"/>
                      <a:pt x="475" y="148"/>
                      <a:pt x="466" y="152"/>
                    </a:cubicBezTo>
                    <a:cubicBezTo>
                      <a:pt x="465" y="149"/>
                      <a:pt x="464" y="147"/>
                      <a:pt x="462" y="146"/>
                    </a:cubicBezTo>
                    <a:cubicBezTo>
                      <a:pt x="431" y="151"/>
                      <a:pt x="385" y="145"/>
                      <a:pt x="351" y="146"/>
                    </a:cubicBezTo>
                    <a:cubicBezTo>
                      <a:pt x="342" y="146"/>
                      <a:pt x="328" y="151"/>
                      <a:pt x="329" y="144"/>
                    </a:cubicBezTo>
                    <a:cubicBezTo>
                      <a:pt x="277" y="155"/>
                      <a:pt x="226" y="140"/>
                      <a:pt x="170" y="152"/>
                    </a:cubicBezTo>
                    <a:cubicBezTo>
                      <a:pt x="169" y="144"/>
                      <a:pt x="164" y="154"/>
                      <a:pt x="168" y="144"/>
                    </a:cubicBezTo>
                    <a:cubicBezTo>
                      <a:pt x="166" y="145"/>
                      <a:pt x="156" y="149"/>
                      <a:pt x="162" y="146"/>
                    </a:cubicBezTo>
                    <a:cubicBezTo>
                      <a:pt x="165" y="142"/>
                      <a:pt x="169" y="138"/>
                      <a:pt x="174" y="136"/>
                    </a:cubicBezTo>
                    <a:cubicBezTo>
                      <a:pt x="163" y="129"/>
                      <a:pt x="157" y="128"/>
                      <a:pt x="145" y="134"/>
                    </a:cubicBezTo>
                    <a:cubicBezTo>
                      <a:pt x="145" y="127"/>
                      <a:pt x="140" y="134"/>
                      <a:pt x="139" y="130"/>
                    </a:cubicBezTo>
                    <a:cubicBezTo>
                      <a:pt x="142" y="130"/>
                      <a:pt x="147" y="123"/>
                      <a:pt x="147" y="128"/>
                    </a:cubicBezTo>
                    <a:cubicBezTo>
                      <a:pt x="145" y="128"/>
                      <a:pt x="145" y="131"/>
                      <a:pt x="147" y="132"/>
                    </a:cubicBezTo>
                    <a:cubicBezTo>
                      <a:pt x="148" y="126"/>
                      <a:pt x="150" y="125"/>
                      <a:pt x="145" y="122"/>
                    </a:cubicBezTo>
                    <a:cubicBezTo>
                      <a:pt x="142" y="126"/>
                      <a:pt x="132" y="124"/>
                      <a:pt x="133" y="134"/>
                    </a:cubicBezTo>
                    <a:cubicBezTo>
                      <a:pt x="126" y="134"/>
                      <a:pt x="133" y="127"/>
                      <a:pt x="125" y="126"/>
                    </a:cubicBezTo>
                    <a:cubicBezTo>
                      <a:pt x="125" y="135"/>
                      <a:pt x="113" y="135"/>
                      <a:pt x="103" y="128"/>
                    </a:cubicBezTo>
                    <a:cubicBezTo>
                      <a:pt x="106" y="143"/>
                      <a:pt x="78" y="136"/>
                      <a:pt x="91" y="134"/>
                    </a:cubicBezTo>
                    <a:cubicBezTo>
                      <a:pt x="87" y="131"/>
                      <a:pt x="81" y="135"/>
                      <a:pt x="79" y="128"/>
                    </a:cubicBezTo>
                    <a:cubicBezTo>
                      <a:pt x="87" y="132"/>
                      <a:pt x="86" y="124"/>
                      <a:pt x="81" y="122"/>
                    </a:cubicBezTo>
                    <a:cubicBezTo>
                      <a:pt x="87" y="131"/>
                      <a:pt x="68" y="120"/>
                      <a:pt x="79" y="117"/>
                    </a:cubicBezTo>
                    <a:cubicBezTo>
                      <a:pt x="75" y="118"/>
                      <a:pt x="75" y="115"/>
                      <a:pt x="73" y="113"/>
                    </a:cubicBezTo>
                    <a:cubicBezTo>
                      <a:pt x="66" y="118"/>
                      <a:pt x="51" y="118"/>
                      <a:pt x="50" y="126"/>
                    </a:cubicBezTo>
                    <a:cubicBezTo>
                      <a:pt x="48" y="125"/>
                      <a:pt x="49" y="117"/>
                      <a:pt x="42" y="115"/>
                    </a:cubicBezTo>
                    <a:cubicBezTo>
                      <a:pt x="42" y="117"/>
                      <a:pt x="45" y="120"/>
                      <a:pt x="42" y="119"/>
                    </a:cubicBezTo>
                    <a:cubicBezTo>
                      <a:pt x="33" y="117"/>
                      <a:pt x="17" y="122"/>
                      <a:pt x="6" y="126"/>
                    </a:cubicBezTo>
                    <a:cubicBezTo>
                      <a:pt x="8" y="119"/>
                      <a:pt x="1" y="121"/>
                      <a:pt x="0" y="117"/>
                    </a:cubicBezTo>
                    <a:cubicBezTo>
                      <a:pt x="3" y="117"/>
                      <a:pt x="4" y="118"/>
                      <a:pt x="6" y="119"/>
                    </a:cubicBezTo>
                    <a:cubicBezTo>
                      <a:pt x="0" y="113"/>
                      <a:pt x="7" y="112"/>
                      <a:pt x="6" y="103"/>
                    </a:cubicBezTo>
                    <a:cubicBezTo>
                      <a:pt x="15" y="103"/>
                      <a:pt x="26" y="113"/>
                      <a:pt x="32" y="101"/>
                    </a:cubicBezTo>
                    <a:cubicBezTo>
                      <a:pt x="35" y="108"/>
                      <a:pt x="51" y="105"/>
                      <a:pt x="54" y="97"/>
                    </a:cubicBezTo>
                    <a:cubicBezTo>
                      <a:pt x="44" y="99"/>
                      <a:pt x="53" y="91"/>
                      <a:pt x="42" y="91"/>
                    </a:cubicBezTo>
                    <a:cubicBezTo>
                      <a:pt x="42" y="95"/>
                      <a:pt x="47" y="99"/>
                      <a:pt x="44" y="101"/>
                    </a:cubicBezTo>
                    <a:cubicBezTo>
                      <a:pt x="43" y="95"/>
                      <a:pt x="39" y="104"/>
                      <a:pt x="34" y="101"/>
                    </a:cubicBezTo>
                    <a:cubicBezTo>
                      <a:pt x="33" y="99"/>
                      <a:pt x="32" y="97"/>
                      <a:pt x="30" y="95"/>
                    </a:cubicBezTo>
                    <a:cubicBezTo>
                      <a:pt x="26" y="97"/>
                      <a:pt x="24" y="101"/>
                      <a:pt x="20" y="103"/>
                    </a:cubicBezTo>
                    <a:cubicBezTo>
                      <a:pt x="19" y="101"/>
                      <a:pt x="18" y="98"/>
                      <a:pt x="20" y="101"/>
                    </a:cubicBezTo>
                    <a:cubicBezTo>
                      <a:pt x="27" y="98"/>
                      <a:pt x="20" y="92"/>
                      <a:pt x="26" y="87"/>
                    </a:cubicBezTo>
                    <a:cubicBezTo>
                      <a:pt x="32" y="91"/>
                      <a:pt x="32" y="80"/>
                      <a:pt x="40" y="77"/>
                    </a:cubicBezTo>
                    <a:cubicBezTo>
                      <a:pt x="34" y="80"/>
                      <a:pt x="30" y="76"/>
                      <a:pt x="20" y="77"/>
                    </a:cubicBezTo>
                    <a:cubicBezTo>
                      <a:pt x="20" y="74"/>
                      <a:pt x="21" y="70"/>
                      <a:pt x="18" y="69"/>
                    </a:cubicBezTo>
                    <a:cubicBezTo>
                      <a:pt x="19" y="74"/>
                      <a:pt x="8" y="73"/>
                      <a:pt x="14" y="79"/>
                    </a:cubicBezTo>
                    <a:cubicBezTo>
                      <a:pt x="13" y="76"/>
                      <a:pt x="17" y="74"/>
                      <a:pt x="18" y="77"/>
                    </a:cubicBezTo>
                    <a:cubicBezTo>
                      <a:pt x="17" y="82"/>
                      <a:pt x="1" y="85"/>
                      <a:pt x="6" y="79"/>
                    </a:cubicBezTo>
                    <a:cubicBezTo>
                      <a:pt x="6" y="80"/>
                      <a:pt x="6" y="81"/>
                      <a:pt x="8" y="81"/>
                    </a:cubicBezTo>
                    <a:cubicBezTo>
                      <a:pt x="8" y="78"/>
                      <a:pt x="5" y="78"/>
                      <a:pt x="4" y="75"/>
                    </a:cubicBezTo>
                    <a:cubicBezTo>
                      <a:pt x="7" y="75"/>
                      <a:pt x="8" y="76"/>
                      <a:pt x="10" y="77"/>
                    </a:cubicBezTo>
                    <a:cubicBezTo>
                      <a:pt x="6" y="72"/>
                      <a:pt x="11" y="75"/>
                      <a:pt x="12" y="71"/>
                    </a:cubicBezTo>
                    <a:cubicBezTo>
                      <a:pt x="8" y="69"/>
                      <a:pt x="5" y="77"/>
                      <a:pt x="4" y="71"/>
                    </a:cubicBezTo>
                    <a:cubicBezTo>
                      <a:pt x="13" y="66"/>
                      <a:pt x="17" y="55"/>
                      <a:pt x="22" y="47"/>
                    </a:cubicBezTo>
                    <a:cubicBezTo>
                      <a:pt x="10" y="53"/>
                      <a:pt x="25" y="42"/>
                      <a:pt x="16" y="41"/>
                    </a:cubicBezTo>
                    <a:cubicBezTo>
                      <a:pt x="16" y="43"/>
                      <a:pt x="19" y="44"/>
                      <a:pt x="16" y="45"/>
                    </a:cubicBezTo>
                    <a:cubicBezTo>
                      <a:pt x="15" y="42"/>
                      <a:pt x="13" y="41"/>
                      <a:pt x="14" y="37"/>
                    </a:cubicBezTo>
                    <a:cubicBezTo>
                      <a:pt x="30" y="35"/>
                      <a:pt x="22" y="36"/>
                      <a:pt x="32" y="41"/>
                    </a:cubicBezTo>
                    <a:cubicBezTo>
                      <a:pt x="32" y="30"/>
                      <a:pt x="33" y="38"/>
                      <a:pt x="36" y="41"/>
                    </a:cubicBezTo>
                    <a:cubicBezTo>
                      <a:pt x="35" y="34"/>
                      <a:pt x="39" y="32"/>
                      <a:pt x="40" y="29"/>
                    </a:cubicBezTo>
                    <a:cubicBezTo>
                      <a:pt x="48" y="27"/>
                      <a:pt x="52" y="33"/>
                      <a:pt x="56" y="29"/>
                    </a:cubicBezTo>
                    <a:cubicBezTo>
                      <a:pt x="55" y="34"/>
                      <a:pt x="61" y="33"/>
                      <a:pt x="63" y="35"/>
                    </a:cubicBezTo>
                    <a:cubicBezTo>
                      <a:pt x="62" y="32"/>
                      <a:pt x="59" y="30"/>
                      <a:pt x="63" y="29"/>
                    </a:cubicBezTo>
                    <a:cubicBezTo>
                      <a:pt x="67" y="35"/>
                      <a:pt x="64" y="30"/>
                      <a:pt x="67" y="29"/>
                    </a:cubicBezTo>
                    <a:cubicBezTo>
                      <a:pt x="69" y="36"/>
                      <a:pt x="78" y="24"/>
                      <a:pt x="83" y="35"/>
                    </a:cubicBezTo>
                    <a:cubicBezTo>
                      <a:pt x="80" y="25"/>
                      <a:pt x="94" y="34"/>
                      <a:pt x="89" y="27"/>
                    </a:cubicBezTo>
                    <a:cubicBezTo>
                      <a:pt x="97" y="26"/>
                      <a:pt x="97" y="35"/>
                      <a:pt x="103" y="37"/>
                    </a:cubicBezTo>
                    <a:cubicBezTo>
                      <a:pt x="101" y="33"/>
                      <a:pt x="95" y="26"/>
                      <a:pt x="99" y="23"/>
                    </a:cubicBezTo>
                    <a:cubicBezTo>
                      <a:pt x="106" y="31"/>
                      <a:pt x="120" y="16"/>
                      <a:pt x="125" y="29"/>
                    </a:cubicBezTo>
                    <a:cubicBezTo>
                      <a:pt x="129" y="25"/>
                      <a:pt x="133" y="21"/>
                      <a:pt x="137" y="19"/>
                    </a:cubicBezTo>
                    <a:cubicBezTo>
                      <a:pt x="142" y="21"/>
                      <a:pt x="135" y="26"/>
                      <a:pt x="139" y="27"/>
                    </a:cubicBezTo>
                    <a:cubicBezTo>
                      <a:pt x="144" y="22"/>
                      <a:pt x="147" y="33"/>
                      <a:pt x="151" y="25"/>
                    </a:cubicBezTo>
                    <a:cubicBezTo>
                      <a:pt x="151" y="28"/>
                      <a:pt x="153" y="30"/>
                      <a:pt x="155" y="31"/>
                    </a:cubicBezTo>
                    <a:cubicBezTo>
                      <a:pt x="156" y="24"/>
                      <a:pt x="161" y="31"/>
                      <a:pt x="162" y="27"/>
                    </a:cubicBezTo>
                    <a:cubicBezTo>
                      <a:pt x="158" y="23"/>
                      <a:pt x="155" y="29"/>
                      <a:pt x="153" y="23"/>
                    </a:cubicBezTo>
                    <a:cubicBezTo>
                      <a:pt x="160" y="22"/>
                      <a:pt x="161" y="25"/>
                      <a:pt x="166" y="27"/>
                    </a:cubicBezTo>
                    <a:cubicBezTo>
                      <a:pt x="236" y="10"/>
                      <a:pt x="308" y="26"/>
                      <a:pt x="384" y="16"/>
                    </a:cubicBezTo>
                    <a:cubicBezTo>
                      <a:pt x="387" y="22"/>
                      <a:pt x="461" y="21"/>
                      <a:pt x="456" y="16"/>
                    </a:cubicBezTo>
                    <a:cubicBezTo>
                      <a:pt x="457" y="21"/>
                      <a:pt x="467" y="17"/>
                      <a:pt x="468" y="21"/>
                    </a:cubicBezTo>
                    <a:cubicBezTo>
                      <a:pt x="485" y="9"/>
                      <a:pt x="527" y="32"/>
                      <a:pt x="535" y="10"/>
                    </a:cubicBezTo>
                    <a:cubicBezTo>
                      <a:pt x="546" y="10"/>
                      <a:pt x="551" y="7"/>
                      <a:pt x="551" y="14"/>
                    </a:cubicBezTo>
                    <a:cubicBezTo>
                      <a:pt x="552" y="10"/>
                      <a:pt x="557" y="11"/>
                      <a:pt x="553" y="6"/>
                    </a:cubicBezTo>
                    <a:cubicBezTo>
                      <a:pt x="569" y="9"/>
                      <a:pt x="574" y="2"/>
                      <a:pt x="584" y="8"/>
                    </a:cubicBezTo>
                    <a:cubicBezTo>
                      <a:pt x="584" y="0"/>
                      <a:pt x="590" y="10"/>
                      <a:pt x="592" y="2"/>
                    </a:cubicBezTo>
                    <a:cubicBezTo>
                      <a:pt x="590" y="14"/>
                      <a:pt x="595" y="6"/>
                      <a:pt x="598" y="10"/>
                    </a:cubicBezTo>
                    <a:cubicBezTo>
                      <a:pt x="595" y="11"/>
                      <a:pt x="595" y="13"/>
                      <a:pt x="594" y="14"/>
                    </a:cubicBezTo>
                    <a:cubicBezTo>
                      <a:pt x="583" y="11"/>
                      <a:pt x="590" y="11"/>
                      <a:pt x="584" y="14"/>
                    </a:cubicBezTo>
                    <a:cubicBezTo>
                      <a:pt x="574" y="0"/>
                      <a:pt x="563" y="24"/>
                      <a:pt x="555" y="16"/>
                    </a:cubicBezTo>
                    <a:cubicBezTo>
                      <a:pt x="558" y="17"/>
                      <a:pt x="557" y="20"/>
                      <a:pt x="559" y="21"/>
                    </a:cubicBezTo>
                    <a:cubicBezTo>
                      <a:pt x="587" y="22"/>
                      <a:pt x="650" y="11"/>
                      <a:pt x="658" y="31"/>
                    </a:cubicBezTo>
                    <a:cubicBezTo>
                      <a:pt x="659" y="36"/>
                      <a:pt x="655" y="37"/>
                      <a:pt x="654" y="41"/>
                    </a:cubicBezTo>
                    <a:cubicBezTo>
                      <a:pt x="663" y="41"/>
                      <a:pt x="666" y="37"/>
                      <a:pt x="672" y="41"/>
                    </a:cubicBezTo>
                    <a:cubicBezTo>
                      <a:pt x="672" y="37"/>
                      <a:pt x="677" y="30"/>
                      <a:pt x="674" y="35"/>
                    </a:cubicBezTo>
                    <a:cubicBezTo>
                      <a:pt x="684" y="37"/>
                      <a:pt x="696" y="36"/>
                      <a:pt x="703" y="49"/>
                    </a:cubicBezTo>
                    <a:close/>
                    <a:moveTo>
                      <a:pt x="135" y="43"/>
                    </a:moveTo>
                    <a:cubicBezTo>
                      <a:pt x="137" y="44"/>
                      <a:pt x="144" y="39"/>
                      <a:pt x="151" y="43"/>
                    </a:cubicBezTo>
                    <a:cubicBezTo>
                      <a:pt x="150" y="39"/>
                      <a:pt x="146" y="38"/>
                      <a:pt x="147" y="31"/>
                    </a:cubicBezTo>
                    <a:cubicBezTo>
                      <a:pt x="145" y="31"/>
                      <a:pt x="146" y="33"/>
                      <a:pt x="145" y="35"/>
                    </a:cubicBezTo>
                    <a:cubicBezTo>
                      <a:pt x="143" y="35"/>
                      <a:pt x="141" y="35"/>
                      <a:pt x="139" y="35"/>
                    </a:cubicBezTo>
                    <a:cubicBezTo>
                      <a:pt x="140" y="37"/>
                      <a:pt x="143" y="36"/>
                      <a:pt x="145" y="37"/>
                    </a:cubicBezTo>
                    <a:cubicBezTo>
                      <a:pt x="142" y="44"/>
                      <a:pt x="137" y="36"/>
                      <a:pt x="135" y="43"/>
                    </a:cubicBezTo>
                    <a:close/>
                    <a:moveTo>
                      <a:pt x="652" y="33"/>
                    </a:moveTo>
                    <a:cubicBezTo>
                      <a:pt x="647" y="38"/>
                      <a:pt x="643" y="33"/>
                      <a:pt x="636" y="37"/>
                    </a:cubicBezTo>
                    <a:cubicBezTo>
                      <a:pt x="641" y="42"/>
                      <a:pt x="643" y="39"/>
                      <a:pt x="652" y="41"/>
                    </a:cubicBezTo>
                    <a:cubicBezTo>
                      <a:pt x="652" y="38"/>
                      <a:pt x="652" y="35"/>
                      <a:pt x="652" y="33"/>
                    </a:cubicBezTo>
                    <a:close/>
                    <a:moveTo>
                      <a:pt x="69" y="45"/>
                    </a:moveTo>
                    <a:cubicBezTo>
                      <a:pt x="67" y="45"/>
                      <a:pt x="67" y="42"/>
                      <a:pt x="67" y="41"/>
                    </a:cubicBezTo>
                    <a:cubicBezTo>
                      <a:pt x="65" y="41"/>
                      <a:pt x="65" y="43"/>
                      <a:pt x="65" y="45"/>
                    </a:cubicBezTo>
                    <a:cubicBezTo>
                      <a:pt x="63" y="44"/>
                      <a:pt x="61" y="43"/>
                      <a:pt x="61" y="41"/>
                    </a:cubicBezTo>
                    <a:cubicBezTo>
                      <a:pt x="59" y="42"/>
                      <a:pt x="54" y="49"/>
                      <a:pt x="54" y="41"/>
                    </a:cubicBezTo>
                    <a:cubicBezTo>
                      <a:pt x="51" y="46"/>
                      <a:pt x="47" y="44"/>
                      <a:pt x="36" y="45"/>
                    </a:cubicBezTo>
                    <a:cubicBezTo>
                      <a:pt x="37" y="49"/>
                      <a:pt x="35" y="51"/>
                      <a:pt x="30" y="51"/>
                    </a:cubicBezTo>
                    <a:cubicBezTo>
                      <a:pt x="32" y="54"/>
                      <a:pt x="37" y="55"/>
                      <a:pt x="40" y="57"/>
                    </a:cubicBezTo>
                    <a:cubicBezTo>
                      <a:pt x="39" y="60"/>
                      <a:pt x="37" y="57"/>
                      <a:pt x="34" y="57"/>
                    </a:cubicBezTo>
                    <a:cubicBezTo>
                      <a:pt x="29" y="53"/>
                      <a:pt x="38" y="62"/>
                      <a:pt x="40" y="63"/>
                    </a:cubicBezTo>
                    <a:cubicBezTo>
                      <a:pt x="43" y="60"/>
                      <a:pt x="41" y="59"/>
                      <a:pt x="40" y="53"/>
                    </a:cubicBezTo>
                    <a:cubicBezTo>
                      <a:pt x="50" y="64"/>
                      <a:pt x="64" y="49"/>
                      <a:pt x="71" y="57"/>
                    </a:cubicBezTo>
                    <a:cubicBezTo>
                      <a:pt x="73" y="57"/>
                      <a:pt x="72" y="53"/>
                      <a:pt x="73" y="51"/>
                    </a:cubicBezTo>
                    <a:cubicBezTo>
                      <a:pt x="77" y="50"/>
                      <a:pt x="80" y="51"/>
                      <a:pt x="81" y="55"/>
                    </a:cubicBezTo>
                    <a:cubicBezTo>
                      <a:pt x="82" y="52"/>
                      <a:pt x="82" y="49"/>
                      <a:pt x="87" y="55"/>
                    </a:cubicBezTo>
                    <a:cubicBezTo>
                      <a:pt x="91" y="55"/>
                      <a:pt x="86" y="49"/>
                      <a:pt x="85" y="49"/>
                    </a:cubicBezTo>
                    <a:cubicBezTo>
                      <a:pt x="84" y="44"/>
                      <a:pt x="92" y="48"/>
                      <a:pt x="95" y="47"/>
                    </a:cubicBezTo>
                    <a:cubicBezTo>
                      <a:pt x="97" y="47"/>
                      <a:pt x="97" y="50"/>
                      <a:pt x="97" y="53"/>
                    </a:cubicBezTo>
                    <a:cubicBezTo>
                      <a:pt x="103" y="50"/>
                      <a:pt x="103" y="53"/>
                      <a:pt x="111" y="51"/>
                    </a:cubicBezTo>
                    <a:cubicBezTo>
                      <a:pt x="107" y="43"/>
                      <a:pt x="115" y="46"/>
                      <a:pt x="111" y="41"/>
                    </a:cubicBezTo>
                    <a:cubicBezTo>
                      <a:pt x="118" y="41"/>
                      <a:pt x="118" y="46"/>
                      <a:pt x="125" y="43"/>
                    </a:cubicBezTo>
                    <a:cubicBezTo>
                      <a:pt x="126" y="38"/>
                      <a:pt x="116" y="44"/>
                      <a:pt x="119" y="37"/>
                    </a:cubicBezTo>
                    <a:cubicBezTo>
                      <a:pt x="109" y="37"/>
                      <a:pt x="99" y="44"/>
                      <a:pt x="93" y="37"/>
                    </a:cubicBezTo>
                    <a:cubicBezTo>
                      <a:pt x="92" y="46"/>
                      <a:pt x="71" y="38"/>
                      <a:pt x="69" y="45"/>
                    </a:cubicBezTo>
                    <a:close/>
                    <a:moveTo>
                      <a:pt x="808" y="73"/>
                    </a:moveTo>
                    <a:cubicBezTo>
                      <a:pt x="805" y="73"/>
                      <a:pt x="807" y="75"/>
                      <a:pt x="808" y="75"/>
                    </a:cubicBezTo>
                    <a:cubicBezTo>
                      <a:pt x="805" y="79"/>
                      <a:pt x="802" y="82"/>
                      <a:pt x="800" y="85"/>
                    </a:cubicBezTo>
                    <a:cubicBezTo>
                      <a:pt x="806" y="88"/>
                      <a:pt x="810" y="77"/>
                      <a:pt x="808" y="73"/>
                    </a:cubicBezTo>
                    <a:close/>
                    <a:moveTo>
                      <a:pt x="733" y="89"/>
                    </a:moveTo>
                    <a:cubicBezTo>
                      <a:pt x="731" y="87"/>
                      <a:pt x="734" y="95"/>
                      <a:pt x="723" y="93"/>
                    </a:cubicBezTo>
                    <a:cubicBezTo>
                      <a:pt x="723" y="96"/>
                      <a:pt x="723" y="99"/>
                      <a:pt x="723" y="101"/>
                    </a:cubicBezTo>
                    <a:cubicBezTo>
                      <a:pt x="725" y="101"/>
                      <a:pt x="725" y="99"/>
                      <a:pt x="725" y="97"/>
                    </a:cubicBezTo>
                    <a:cubicBezTo>
                      <a:pt x="727" y="97"/>
                      <a:pt x="727" y="100"/>
                      <a:pt x="727" y="101"/>
                    </a:cubicBezTo>
                    <a:cubicBezTo>
                      <a:pt x="733" y="99"/>
                      <a:pt x="740" y="97"/>
                      <a:pt x="749" y="97"/>
                    </a:cubicBezTo>
                    <a:cubicBezTo>
                      <a:pt x="751" y="92"/>
                      <a:pt x="745" y="93"/>
                      <a:pt x="745" y="89"/>
                    </a:cubicBezTo>
                    <a:cubicBezTo>
                      <a:pt x="740" y="93"/>
                      <a:pt x="737" y="94"/>
                      <a:pt x="733" y="89"/>
                    </a:cubicBezTo>
                    <a:close/>
                    <a:moveTo>
                      <a:pt x="210" y="132"/>
                    </a:moveTo>
                    <a:cubicBezTo>
                      <a:pt x="215" y="138"/>
                      <a:pt x="220" y="130"/>
                      <a:pt x="230" y="134"/>
                    </a:cubicBezTo>
                    <a:cubicBezTo>
                      <a:pt x="228" y="132"/>
                      <a:pt x="219" y="123"/>
                      <a:pt x="224" y="128"/>
                    </a:cubicBezTo>
                    <a:cubicBezTo>
                      <a:pt x="228" y="126"/>
                      <a:pt x="224" y="124"/>
                      <a:pt x="224" y="122"/>
                    </a:cubicBezTo>
                    <a:cubicBezTo>
                      <a:pt x="223" y="122"/>
                      <a:pt x="221" y="122"/>
                      <a:pt x="220" y="122"/>
                    </a:cubicBezTo>
                    <a:cubicBezTo>
                      <a:pt x="220" y="124"/>
                      <a:pt x="220" y="127"/>
                      <a:pt x="220" y="130"/>
                    </a:cubicBezTo>
                    <a:cubicBezTo>
                      <a:pt x="214" y="128"/>
                      <a:pt x="211" y="131"/>
                      <a:pt x="206" y="132"/>
                    </a:cubicBezTo>
                    <a:cubicBezTo>
                      <a:pt x="206" y="135"/>
                      <a:pt x="211" y="138"/>
                      <a:pt x="210" y="132"/>
                    </a:cubicBezTo>
                    <a:close/>
                    <a:moveTo>
                      <a:pt x="539" y="126"/>
                    </a:moveTo>
                    <a:cubicBezTo>
                      <a:pt x="538" y="121"/>
                      <a:pt x="527" y="124"/>
                      <a:pt x="529" y="130"/>
                    </a:cubicBezTo>
                    <a:cubicBezTo>
                      <a:pt x="534" y="130"/>
                      <a:pt x="535" y="126"/>
                      <a:pt x="539" y="126"/>
                    </a:cubicBezTo>
                    <a:close/>
                    <a:moveTo>
                      <a:pt x="450" y="126"/>
                    </a:moveTo>
                    <a:cubicBezTo>
                      <a:pt x="450" y="123"/>
                      <a:pt x="448" y="124"/>
                      <a:pt x="448" y="126"/>
                    </a:cubicBezTo>
                    <a:cubicBezTo>
                      <a:pt x="443" y="129"/>
                      <a:pt x="433" y="118"/>
                      <a:pt x="426" y="128"/>
                    </a:cubicBezTo>
                    <a:cubicBezTo>
                      <a:pt x="407" y="121"/>
                      <a:pt x="382" y="125"/>
                      <a:pt x="359" y="126"/>
                    </a:cubicBezTo>
                    <a:cubicBezTo>
                      <a:pt x="329" y="126"/>
                      <a:pt x="300" y="121"/>
                      <a:pt x="283" y="130"/>
                    </a:cubicBezTo>
                    <a:cubicBezTo>
                      <a:pt x="277" y="125"/>
                      <a:pt x="267" y="120"/>
                      <a:pt x="265" y="130"/>
                    </a:cubicBezTo>
                    <a:cubicBezTo>
                      <a:pt x="264" y="118"/>
                      <a:pt x="253" y="135"/>
                      <a:pt x="244" y="126"/>
                    </a:cubicBezTo>
                    <a:cubicBezTo>
                      <a:pt x="245" y="127"/>
                      <a:pt x="246" y="128"/>
                      <a:pt x="246" y="130"/>
                    </a:cubicBezTo>
                    <a:cubicBezTo>
                      <a:pt x="239" y="131"/>
                      <a:pt x="237" y="128"/>
                      <a:pt x="236" y="124"/>
                    </a:cubicBezTo>
                    <a:cubicBezTo>
                      <a:pt x="233" y="125"/>
                      <a:pt x="233" y="130"/>
                      <a:pt x="232" y="134"/>
                    </a:cubicBezTo>
                    <a:cubicBezTo>
                      <a:pt x="254" y="131"/>
                      <a:pt x="269" y="130"/>
                      <a:pt x="289" y="136"/>
                    </a:cubicBezTo>
                    <a:cubicBezTo>
                      <a:pt x="291" y="134"/>
                      <a:pt x="293" y="132"/>
                      <a:pt x="295" y="130"/>
                    </a:cubicBezTo>
                    <a:cubicBezTo>
                      <a:pt x="351" y="132"/>
                      <a:pt x="416" y="131"/>
                      <a:pt x="470" y="136"/>
                    </a:cubicBezTo>
                    <a:cubicBezTo>
                      <a:pt x="465" y="129"/>
                      <a:pt x="457" y="134"/>
                      <a:pt x="446" y="130"/>
                    </a:cubicBezTo>
                    <a:cubicBezTo>
                      <a:pt x="447" y="128"/>
                      <a:pt x="448" y="126"/>
                      <a:pt x="450" y="126"/>
                    </a:cubicBezTo>
                    <a:close/>
                    <a:moveTo>
                      <a:pt x="612" y="128"/>
                    </a:moveTo>
                    <a:cubicBezTo>
                      <a:pt x="614" y="133"/>
                      <a:pt x="624" y="131"/>
                      <a:pt x="632" y="132"/>
                    </a:cubicBezTo>
                    <a:cubicBezTo>
                      <a:pt x="627" y="125"/>
                      <a:pt x="622" y="126"/>
                      <a:pt x="612" y="128"/>
                    </a:cubicBezTo>
                    <a:close/>
                    <a:moveTo>
                      <a:pt x="606" y="126"/>
                    </a:moveTo>
                    <a:cubicBezTo>
                      <a:pt x="598" y="130"/>
                      <a:pt x="589" y="121"/>
                      <a:pt x="588" y="132"/>
                    </a:cubicBezTo>
                    <a:cubicBezTo>
                      <a:pt x="594" y="130"/>
                      <a:pt x="605" y="132"/>
                      <a:pt x="606" y="126"/>
                    </a:cubicBezTo>
                    <a:close/>
                    <a:moveTo>
                      <a:pt x="194" y="128"/>
                    </a:moveTo>
                    <a:cubicBezTo>
                      <a:pt x="191" y="128"/>
                      <a:pt x="186" y="135"/>
                      <a:pt x="184" y="130"/>
                    </a:cubicBezTo>
                    <a:cubicBezTo>
                      <a:pt x="178" y="131"/>
                      <a:pt x="186" y="134"/>
                      <a:pt x="184" y="138"/>
                    </a:cubicBezTo>
                    <a:cubicBezTo>
                      <a:pt x="188" y="130"/>
                      <a:pt x="196" y="139"/>
                      <a:pt x="202" y="134"/>
                    </a:cubicBezTo>
                    <a:cubicBezTo>
                      <a:pt x="201" y="129"/>
                      <a:pt x="193" y="133"/>
                      <a:pt x="19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1899"/>
              <p:cNvSpPr/>
              <p:nvPr/>
            </p:nvSpPr>
            <p:spPr bwMode="auto">
              <a:xfrm>
                <a:off x="5493389" y="1747284"/>
                <a:ext cx="20638" cy="22225"/>
              </a:xfrm>
              <a:custGeom>
                <a:avLst/>
                <a:gdLst>
                  <a:gd name="T0" fmla="*/ 0 w 12"/>
                  <a:gd name="T1" fmla="*/ 4 h 13"/>
                  <a:gd name="T2" fmla="*/ 8 w 12"/>
                  <a:gd name="T3" fmla="*/ 12 h 13"/>
                  <a:gd name="T4" fmla="*/ 8 w 12"/>
                  <a:gd name="T5" fmla="*/ 0 h 13"/>
                  <a:gd name="T6" fmla="*/ 0 w 12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0" y="4"/>
                    </a:moveTo>
                    <a:cubicBezTo>
                      <a:pt x="2" y="7"/>
                      <a:pt x="2" y="13"/>
                      <a:pt x="8" y="12"/>
                    </a:cubicBezTo>
                    <a:cubicBezTo>
                      <a:pt x="12" y="8"/>
                      <a:pt x="6" y="7"/>
                      <a:pt x="8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1900"/>
              <p:cNvSpPr/>
              <p:nvPr/>
            </p:nvSpPr>
            <p:spPr bwMode="auto">
              <a:xfrm>
                <a:off x="4696464" y="1729821"/>
                <a:ext cx="47625" cy="19050"/>
              </a:xfrm>
              <a:custGeom>
                <a:avLst/>
                <a:gdLst>
                  <a:gd name="T0" fmla="*/ 18 w 28"/>
                  <a:gd name="T1" fmla="*/ 0 h 11"/>
                  <a:gd name="T2" fmla="*/ 2 w 28"/>
                  <a:gd name="T3" fmla="*/ 4 h 11"/>
                  <a:gd name="T4" fmla="*/ 0 w 28"/>
                  <a:gd name="T5" fmla="*/ 8 h 11"/>
                  <a:gd name="T6" fmla="*/ 4 w 28"/>
                  <a:gd name="T7" fmla="*/ 10 h 11"/>
                  <a:gd name="T8" fmla="*/ 14 w 28"/>
                  <a:gd name="T9" fmla="*/ 10 h 11"/>
                  <a:gd name="T10" fmla="*/ 20 w 28"/>
                  <a:gd name="T11" fmla="*/ 8 h 11"/>
                  <a:gd name="T12" fmla="*/ 18 w 2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">
                    <a:moveTo>
                      <a:pt x="18" y="0"/>
                    </a:moveTo>
                    <a:cubicBezTo>
                      <a:pt x="15" y="7"/>
                      <a:pt x="10" y="6"/>
                      <a:pt x="2" y="4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11"/>
                      <a:pt x="3" y="6"/>
                      <a:pt x="4" y="10"/>
                    </a:cubicBezTo>
                    <a:cubicBezTo>
                      <a:pt x="5" y="3"/>
                      <a:pt x="4" y="10"/>
                      <a:pt x="14" y="10"/>
                    </a:cubicBezTo>
                    <a:cubicBezTo>
                      <a:pt x="12" y="5"/>
                      <a:pt x="21" y="0"/>
                      <a:pt x="20" y="8"/>
                    </a:cubicBezTo>
                    <a:cubicBezTo>
                      <a:pt x="28" y="5"/>
                      <a:pt x="2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1901"/>
              <p:cNvSpPr/>
              <p:nvPr/>
            </p:nvSpPr>
            <p:spPr bwMode="auto">
              <a:xfrm>
                <a:off x="5088577" y="1502809"/>
                <a:ext cx="34925" cy="23813"/>
              </a:xfrm>
              <a:custGeom>
                <a:avLst/>
                <a:gdLst>
                  <a:gd name="T0" fmla="*/ 21 w 21"/>
                  <a:gd name="T1" fmla="*/ 10 h 14"/>
                  <a:gd name="T2" fmla="*/ 17 w 21"/>
                  <a:gd name="T3" fmla="*/ 8 h 14"/>
                  <a:gd name="T4" fmla="*/ 17 w 21"/>
                  <a:gd name="T5" fmla="*/ 6 h 14"/>
                  <a:gd name="T6" fmla="*/ 3 w 21"/>
                  <a:gd name="T7" fmla="*/ 6 h 14"/>
                  <a:gd name="T8" fmla="*/ 21 w 21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0"/>
                    </a:moveTo>
                    <a:cubicBezTo>
                      <a:pt x="21" y="5"/>
                      <a:pt x="19" y="8"/>
                      <a:pt x="17" y="8"/>
                    </a:cubicBezTo>
                    <a:cubicBezTo>
                      <a:pt x="15" y="8"/>
                      <a:pt x="16" y="6"/>
                      <a:pt x="17" y="6"/>
                    </a:cubicBezTo>
                    <a:cubicBezTo>
                      <a:pt x="14" y="0"/>
                      <a:pt x="6" y="14"/>
                      <a:pt x="3" y="6"/>
                    </a:cubicBezTo>
                    <a:cubicBezTo>
                      <a:pt x="0" y="14"/>
                      <a:pt x="15" y="7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1902"/>
              <p:cNvSpPr/>
              <p:nvPr/>
            </p:nvSpPr>
            <p:spPr bwMode="auto">
              <a:xfrm>
                <a:off x="5261614" y="1507571"/>
                <a:ext cx="26988" cy="15875"/>
              </a:xfrm>
              <a:custGeom>
                <a:avLst/>
                <a:gdLst>
                  <a:gd name="T0" fmla="*/ 15 w 15"/>
                  <a:gd name="T1" fmla="*/ 7 h 9"/>
                  <a:gd name="T2" fmla="*/ 13 w 15"/>
                  <a:gd name="T3" fmla="*/ 7 h 9"/>
                  <a:gd name="T4" fmla="*/ 11 w 15"/>
                  <a:gd name="T5" fmla="*/ 3 h 9"/>
                  <a:gd name="T6" fmla="*/ 7 w 15"/>
                  <a:gd name="T7" fmla="*/ 5 h 9"/>
                  <a:gd name="T8" fmla="*/ 3 w 15"/>
                  <a:gd name="T9" fmla="*/ 9 h 9"/>
                  <a:gd name="T10" fmla="*/ 15 w 1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7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1" y="7"/>
                      <a:pt x="11" y="5"/>
                      <a:pt x="11" y="3"/>
                    </a:cubicBezTo>
                    <a:cubicBezTo>
                      <a:pt x="10" y="6"/>
                      <a:pt x="2" y="9"/>
                      <a:pt x="7" y="5"/>
                    </a:cubicBezTo>
                    <a:cubicBezTo>
                      <a:pt x="6" y="0"/>
                      <a:pt x="0" y="5"/>
                      <a:pt x="3" y="9"/>
                    </a:cubicBezTo>
                    <a:cubicBezTo>
                      <a:pt x="11" y="8"/>
                      <a:pt x="10" y="9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1903"/>
              <p:cNvSpPr/>
              <p:nvPr/>
            </p:nvSpPr>
            <p:spPr bwMode="auto">
              <a:xfrm>
                <a:off x="5790252" y="1553609"/>
                <a:ext cx="31750" cy="22225"/>
              </a:xfrm>
              <a:custGeom>
                <a:avLst/>
                <a:gdLst>
                  <a:gd name="T0" fmla="*/ 14 w 19"/>
                  <a:gd name="T1" fmla="*/ 12 h 13"/>
                  <a:gd name="T2" fmla="*/ 14 w 19"/>
                  <a:gd name="T3" fmla="*/ 0 h 13"/>
                  <a:gd name="T4" fmla="*/ 0 w 19"/>
                  <a:gd name="T5" fmla="*/ 10 h 13"/>
                  <a:gd name="T6" fmla="*/ 14 w 19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4" y="12"/>
                    </a:moveTo>
                    <a:cubicBezTo>
                      <a:pt x="19" y="10"/>
                      <a:pt x="11" y="5"/>
                      <a:pt x="14" y="0"/>
                    </a:cubicBezTo>
                    <a:cubicBezTo>
                      <a:pt x="2" y="2"/>
                      <a:pt x="6" y="7"/>
                      <a:pt x="0" y="10"/>
                    </a:cubicBezTo>
                    <a:cubicBezTo>
                      <a:pt x="14" y="13"/>
                      <a:pt x="9" y="5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1904"/>
              <p:cNvSpPr/>
              <p:nvPr/>
            </p:nvSpPr>
            <p:spPr bwMode="auto">
              <a:xfrm>
                <a:off x="4820289" y="1556784"/>
                <a:ext cx="28575" cy="22225"/>
              </a:xfrm>
              <a:custGeom>
                <a:avLst/>
                <a:gdLst>
                  <a:gd name="T0" fmla="*/ 0 w 16"/>
                  <a:gd name="T1" fmla="*/ 12 h 13"/>
                  <a:gd name="T2" fmla="*/ 16 w 16"/>
                  <a:gd name="T3" fmla="*/ 12 h 13"/>
                  <a:gd name="T4" fmla="*/ 12 w 16"/>
                  <a:gd name="T5" fmla="*/ 0 h 13"/>
                  <a:gd name="T6" fmla="*/ 10 w 16"/>
                  <a:gd name="T7" fmla="*/ 4 h 13"/>
                  <a:gd name="T8" fmla="*/ 4 w 16"/>
                  <a:gd name="T9" fmla="*/ 4 h 13"/>
                  <a:gd name="T10" fmla="*/ 10 w 16"/>
                  <a:gd name="T11" fmla="*/ 6 h 13"/>
                  <a:gd name="T12" fmla="*/ 0 w 1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2" y="13"/>
                      <a:pt x="9" y="8"/>
                      <a:pt x="16" y="12"/>
                    </a:cubicBezTo>
                    <a:cubicBezTo>
                      <a:pt x="15" y="8"/>
                      <a:pt x="11" y="7"/>
                      <a:pt x="12" y="0"/>
                    </a:cubicBezTo>
                    <a:cubicBezTo>
                      <a:pt x="10" y="0"/>
                      <a:pt x="11" y="2"/>
                      <a:pt x="10" y="4"/>
                    </a:cubicBezTo>
                    <a:cubicBezTo>
                      <a:pt x="8" y="4"/>
                      <a:pt x="6" y="4"/>
                      <a:pt x="4" y="4"/>
                    </a:cubicBezTo>
                    <a:cubicBezTo>
                      <a:pt x="5" y="6"/>
                      <a:pt x="8" y="5"/>
                      <a:pt x="10" y="6"/>
                    </a:cubicBezTo>
                    <a:cubicBezTo>
                      <a:pt x="7" y="13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1905"/>
              <p:cNvSpPr/>
              <p:nvPr/>
            </p:nvSpPr>
            <p:spPr bwMode="auto">
              <a:xfrm>
                <a:off x="4637727" y="1566309"/>
                <a:ext cx="166688" cy="47625"/>
              </a:xfrm>
              <a:custGeom>
                <a:avLst/>
                <a:gdLst>
                  <a:gd name="T0" fmla="*/ 40 w 97"/>
                  <a:gd name="T1" fmla="*/ 8 h 27"/>
                  <a:gd name="T2" fmla="*/ 38 w 97"/>
                  <a:gd name="T3" fmla="*/ 4 h 27"/>
                  <a:gd name="T4" fmla="*/ 36 w 97"/>
                  <a:gd name="T5" fmla="*/ 8 h 27"/>
                  <a:gd name="T6" fmla="*/ 32 w 97"/>
                  <a:gd name="T7" fmla="*/ 4 h 27"/>
                  <a:gd name="T8" fmla="*/ 25 w 97"/>
                  <a:gd name="T9" fmla="*/ 4 h 27"/>
                  <a:gd name="T10" fmla="*/ 7 w 97"/>
                  <a:gd name="T11" fmla="*/ 8 h 27"/>
                  <a:gd name="T12" fmla="*/ 1 w 97"/>
                  <a:gd name="T13" fmla="*/ 14 h 27"/>
                  <a:gd name="T14" fmla="*/ 11 w 97"/>
                  <a:gd name="T15" fmla="*/ 20 h 27"/>
                  <a:gd name="T16" fmla="*/ 5 w 97"/>
                  <a:gd name="T17" fmla="*/ 20 h 27"/>
                  <a:gd name="T18" fmla="*/ 11 w 97"/>
                  <a:gd name="T19" fmla="*/ 26 h 27"/>
                  <a:gd name="T20" fmla="*/ 11 w 97"/>
                  <a:gd name="T21" fmla="*/ 16 h 27"/>
                  <a:gd name="T22" fmla="*/ 42 w 97"/>
                  <a:gd name="T23" fmla="*/ 20 h 27"/>
                  <a:gd name="T24" fmla="*/ 44 w 97"/>
                  <a:gd name="T25" fmla="*/ 14 h 27"/>
                  <a:gd name="T26" fmla="*/ 52 w 97"/>
                  <a:gd name="T27" fmla="*/ 18 h 27"/>
                  <a:gd name="T28" fmla="*/ 58 w 97"/>
                  <a:gd name="T29" fmla="*/ 18 h 27"/>
                  <a:gd name="T30" fmla="*/ 56 w 97"/>
                  <a:gd name="T31" fmla="*/ 12 h 27"/>
                  <a:gd name="T32" fmla="*/ 66 w 97"/>
                  <a:gd name="T33" fmla="*/ 10 h 27"/>
                  <a:gd name="T34" fmla="*/ 68 w 97"/>
                  <a:gd name="T35" fmla="*/ 16 h 27"/>
                  <a:gd name="T36" fmla="*/ 82 w 97"/>
                  <a:gd name="T37" fmla="*/ 14 h 27"/>
                  <a:gd name="T38" fmla="*/ 82 w 97"/>
                  <a:gd name="T39" fmla="*/ 4 h 27"/>
                  <a:gd name="T40" fmla="*/ 96 w 97"/>
                  <a:gd name="T41" fmla="*/ 6 h 27"/>
                  <a:gd name="T42" fmla="*/ 90 w 97"/>
                  <a:gd name="T43" fmla="*/ 0 h 27"/>
                  <a:gd name="T44" fmla="*/ 64 w 97"/>
                  <a:gd name="T45" fmla="*/ 0 h 27"/>
                  <a:gd name="T46" fmla="*/ 40 w 97"/>
                  <a:gd name="T4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7">
                    <a:moveTo>
                      <a:pt x="40" y="8"/>
                    </a:moveTo>
                    <a:cubicBezTo>
                      <a:pt x="38" y="8"/>
                      <a:pt x="38" y="5"/>
                      <a:pt x="38" y="4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4" y="7"/>
                      <a:pt x="32" y="6"/>
                      <a:pt x="32" y="4"/>
                    </a:cubicBezTo>
                    <a:cubicBezTo>
                      <a:pt x="30" y="5"/>
                      <a:pt x="25" y="12"/>
                      <a:pt x="25" y="4"/>
                    </a:cubicBezTo>
                    <a:cubicBezTo>
                      <a:pt x="22" y="9"/>
                      <a:pt x="18" y="7"/>
                      <a:pt x="7" y="8"/>
                    </a:cubicBezTo>
                    <a:cubicBezTo>
                      <a:pt x="8" y="12"/>
                      <a:pt x="6" y="14"/>
                      <a:pt x="1" y="14"/>
                    </a:cubicBezTo>
                    <a:cubicBezTo>
                      <a:pt x="3" y="17"/>
                      <a:pt x="8" y="18"/>
                      <a:pt x="11" y="20"/>
                    </a:cubicBezTo>
                    <a:cubicBezTo>
                      <a:pt x="10" y="23"/>
                      <a:pt x="8" y="20"/>
                      <a:pt x="5" y="20"/>
                    </a:cubicBezTo>
                    <a:cubicBezTo>
                      <a:pt x="0" y="16"/>
                      <a:pt x="9" y="25"/>
                      <a:pt x="11" y="26"/>
                    </a:cubicBezTo>
                    <a:cubicBezTo>
                      <a:pt x="14" y="23"/>
                      <a:pt x="12" y="22"/>
                      <a:pt x="11" y="16"/>
                    </a:cubicBezTo>
                    <a:cubicBezTo>
                      <a:pt x="21" y="27"/>
                      <a:pt x="35" y="12"/>
                      <a:pt x="42" y="20"/>
                    </a:cubicBezTo>
                    <a:cubicBezTo>
                      <a:pt x="44" y="20"/>
                      <a:pt x="43" y="16"/>
                      <a:pt x="44" y="14"/>
                    </a:cubicBezTo>
                    <a:cubicBezTo>
                      <a:pt x="48" y="13"/>
                      <a:pt x="51" y="14"/>
                      <a:pt x="52" y="18"/>
                    </a:cubicBezTo>
                    <a:cubicBezTo>
                      <a:pt x="53" y="15"/>
                      <a:pt x="53" y="12"/>
                      <a:pt x="58" y="18"/>
                    </a:cubicBezTo>
                    <a:cubicBezTo>
                      <a:pt x="62" y="18"/>
                      <a:pt x="57" y="12"/>
                      <a:pt x="56" y="12"/>
                    </a:cubicBezTo>
                    <a:cubicBezTo>
                      <a:pt x="55" y="7"/>
                      <a:pt x="63" y="11"/>
                      <a:pt x="66" y="10"/>
                    </a:cubicBezTo>
                    <a:cubicBezTo>
                      <a:pt x="68" y="10"/>
                      <a:pt x="68" y="13"/>
                      <a:pt x="68" y="16"/>
                    </a:cubicBezTo>
                    <a:cubicBezTo>
                      <a:pt x="74" y="13"/>
                      <a:pt x="74" y="16"/>
                      <a:pt x="82" y="14"/>
                    </a:cubicBezTo>
                    <a:cubicBezTo>
                      <a:pt x="78" y="6"/>
                      <a:pt x="86" y="9"/>
                      <a:pt x="82" y="4"/>
                    </a:cubicBezTo>
                    <a:cubicBezTo>
                      <a:pt x="89" y="4"/>
                      <a:pt x="89" y="9"/>
                      <a:pt x="96" y="6"/>
                    </a:cubicBezTo>
                    <a:cubicBezTo>
                      <a:pt x="97" y="1"/>
                      <a:pt x="87" y="7"/>
                      <a:pt x="90" y="0"/>
                    </a:cubicBezTo>
                    <a:cubicBezTo>
                      <a:pt x="80" y="0"/>
                      <a:pt x="70" y="7"/>
                      <a:pt x="64" y="0"/>
                    </a:cubicBezTo>
                    <a:cubicBezTo>
                      <a:pt x="63" y="9"/>
                      <a:pt x="42" y="1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1906"/>
              <p:cNvSpPr/>
              <p:nvPr/>
            </p:nvSpPr>
            <p:spPr bwMode="auto">
              <a:xfrm>
                <a:off x="4559939" y="1574246"/>
                <a:ext cx="50800" cy="50800"/>
              </a:xfrm>
              <a:custGeom>
                <a:avLst/>
                <a:gdLst>
                  <a:gd name="T0" fmla="*/ 16 w 29"/>
                  <a:gd name="T1" fmla="*/ 26 h 30"/>
                  <a:gd name="T2" fmla="*/ 16 w 29"/>
                  <a:gd name="T3" fmla="*/ 18 h 30"/>
                  <a:gd name="T4" fmla="*/ 24 w 29"/>
                  <a:gd name="T5" fmla="*/ 20 h 30"/>
                  <a:gd name="T6" fmla="*/ 18 w 29"/>
                  <a:gd name="T7" fmla="*/ 22 h 30"/>
                  <a:gd name="T8" fmla="*/ 18 w 29"/>
                  <a:gd name="T9" fmla="*/ 26 h 30"/>
                  <a:gd name="T10" fmla="*/ 24 w 29"/>
                  <a:gd name="T11" fmla="*/ 16 h 30"/>
                  <a:gd name="T12" fmla="*/ 16 w 29"/>
                  <a:gd name="T13" fmla="*/ 14 h 30"/>
                  <a:gd name="T14" fmla="*/ 20 w 29"/>
                  <a:gd name="T15" fmla="*/ 6 h 30"/>
                  <a:gd name="T16" fmla="*/ 14 w 29"/>
                  <a:gd name="T17" fmla="*/ 8 h 30"/>
                  <a:gd name="T18" fmla="*/ 20 w 29"/>
                  <a:gd name="T19" fmla="*/ 0 h 30"/>
                  <a:gd name="T20" fmla="*/ 8 w 29"/>
                  <a:gd name="T21" fmla="*/ 0 h 30"/>
                  <a:gd name="T22" fmla="*/ 14 w 29"/>
                  <a:gd name="T23" fmla="*/ 16 h 30"/>
                  <a:gd name="T24" fmla="*/ 2 w 29"/>
                  <a:gd name="T25" fmla="*/ 24 h 30"/>
                  <a:gd name="T26" fmla="*/ 16 w 29"/>
                  <a:gd name="T2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0">
                    <a:moveTo>
                      <a:pt x="16" y="26"/>
                    </a:moveTo>
                    <a:cubicBezTo>
                      <a:pt x="16" y="23"/>
                      <a:pt x="16" y="21"/>
                      <a:pt x="16" y="18"/>
                    </a:cubicBezTo>
                    <a:cubicBezTo>
                      <a:pt x="18" y="19"/>
                      <a:pt x="21" y="20"/>
                      <a:pt x="24" y="20"/>
                    </a:cubicBezTo>
                    <a:cubicBezTo>
                      <a:pt x="24" y="22"/>
                      <a:pt x="20" y="22"/>
                      <a:pt x="18" y="22"/>
                    </a:cubicBezTo>
                    <a:cubicBezTo>
                      <a:pt x="19" y="24"/>
                      <a:pt x="20" y="26"/>
                      <a:pt x="18" y="26"/>
                    </a:cubicBezTo>
                    <a:cubicBezTo>
                      <a:pt x="21" y="30"/>
                      <a:pt x="29" y="21"/>
                      <a:pt x="24" y="16"/>
                    </a:cubicBezTo>
                    <a:cubicBezTo>
                      <a:pt x="21" y="19"/>
                      <a:pt x="17" y="19"/>
                      <a:pt x="16" y="14"/>
                    </a:cubicBezTo>
                    <a:cubicBezTo>
                      <a:pt x="13" y="7"/>
                      <a:pt x="22" y="12"/>
                      <a:pt x="20" y="6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1" y="0"/>
                      <a:pt x="23" y="7"/>
                      <a:pt x="20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10" y="7"/>
                      <a:pt x="4" y="13"/>
                      <a:pt x="14" y="16"/>
                    </a:cubicBezTo>
                    <a:cubicBezTo>
                      <a:pt x="12" y="21"/>
                      <a:pt x="0" y="16"/>
                      <a:pt x="2" y="24"/>
                    </a:cubicBezTo>
                    <a:cubicBezTo>
                      <a:pt x="10" y="17"/>
                      <a:pt x="12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1907"/>
              <p:cNvSpPr/>
              <p:nvPr/>
            </p:nvSpPr>
            <p:spPr bwMode="auto">
              <a:xfrm>
                <a:off x="4525014" y="1612346"/>
                <a:ext cx="55563" cy="30163"/>
              </a:xfrm>
              <a:custGeom>
                <a:avLst/>
                <a:gdLst>
                  <a:gd name="T0" fmla="*/ 32 w 32"/>
                  <a:gd name="T1" fmla="*/ 2 h 18"/>
                  <a:gd name="T2" fmla="*/ 16 w 32"/>
                  <a:gd name="T3" fmla="*/ 2 h 18"/>
                  <a:gd name="T4" fmla="*/ 12 w 32"/>
                  <a:gd name="T5" fmla="*/ 12 h 18"/>
                  <a:gd name="T6" fmla="*/ 16 w 32"/>
                  <a:gd name="T7" fmla="*/ 6 h 18"/>
                  <a:gd name="T8" fmla="*/ 4 w 32"/>
                  <a:gd name="T9" fmla="*/ 2 h 18"/>
                  <a:gd name="T10" fmla="*/ 6 w 32"/>
                  <a:gd name="T11" fmla="*/ 18 h 18"/>
                  <a:gd name="T12" fmla="*/ 32 w 32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32" y="2"/>
                    </a:moveTo>
                    <a:cubicBezTo>
                      <a:pt x="29" y="0"/>
                      <a:pt x="23" y="6"/>
                      <a:pt x="16" y="2"/>
                    </a:cubicBezTo>
                    <a:cubicBezTo>
                      <a:pt x="21" y="7"/>
                      <a:pt x="13" y="7"/>
                      <a:pt x="12" y="12"/>
                    </a:cubicBezTo>
                    <a:cubicBezTo>
                      <a:pt x="8" y="13"/>
                      <a:pt x="12" y="4"/>
                      <a:pt x="16" y="6"/>
                    </a:cubicBezTo>
                    <a:cubicBezTo>
                      <a:pt x="13" y="3"/>
                      <a:pt x="9" y="2"/>
                      <a:pt x="4" y="2"/>
                    </a:cubicBezTo>
                    <a:cubicBezTo>
                      <a:pt x="2" y="7"/>
                      <a:pt x="0" y="15"/>
                      <a:pt x="6" y="18"/>
                    </a:cubicBezTo>
                    <a:cubicBezTo>
                      <a:pt x="16" y="13"/>
                      <a:pt x="17" y="9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1908"/>
              <p:cNvSpPr/>
              <p:nvPr/>
            </p:nvSpPr>
            <p:spPr bwMode="auto">
              <a:xfrm>
                <a:off x="5968052" y="1628221"/>
                <a:ext cx="15875" cy="26988"/>
              </a:xfrm>
              <a:custGeom>
                <a:avLst/>
                <a:gdLst>
                  <a:gd name="T0" fmla="*/ 8 w 10"/>
                  <a:gd name="T1" fmla="*/ 0 h 15"/>
                  <a:gd name="T2" fmla="*/ 8 w 10"/>
                  <a:gd name="T3" fmla="*/ 2 h 15"/>
                  <a:gd name="T4" fmla="*/ 0 w 10"/>
                  <a:gd name="T5" fmla="*/ 12 h 15"/>
                  <a:gd name="T6" fmla="*/ 8 w 1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8" y="0"/>
                    </a:moveTo>
                    <a:cubicBezTo>
                      <a:pt x="5" y="0"/>
                      <a:pt x="7" y="2"/>
                      <a:pt x="8" y="2"/>
                    </a:cubicBezTo>
                    <a:cubicBezTo>
                      <a:pt x="5" y="6"/>
                      <a:pt x="2" y="9"/>
                      <a:pt x="0" y="12"/>
                    </a:cubicBezTo>
                    <a:cubicBezTo>
                      <a:pt x="6" y="15"/>
                      <a:pt x="10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1909"/>
              <p:cNvSpPr/>
              <p:nvPr/>
            </p:nvSpPr>
            <p:spPr bwMode="auto">
              <a:xfrm>
                <a:off x="4594864" y="1645684"/>
                <a:ext cx="22225" cy="20638"/>
              </a:xfrm>
              <a:custGeom>
                <a:avLst/>
                <a:gdLst>
                  <a:gd name="T0" fmla="*/ 12 w 13"/>
                  <a:gd name="T1" fmla="*/ 0 h 12"/>
                  <a:gd name="T2" fmla="*/ 2 w 13"/>
                  <a:gd name="T3" fmla="*/ 12 h 12"/>
                  <a:gd name="T4" fmla="*/ 12 w 13"/>
                  <a:gd name="T5" fmla="*/ 12 h 12"/>
                  <a:gd name="T6" fmla="*/ 8 w 13"/>
                  <a:gd name="T7" fmla="*/ 6 h 12"/>
                  <a:gd name="T8" fmla="*/ 12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2" y="0"/>
                    </a:moveTo>
                    <a:cubicBezTo>
                      <a:pt x="9" y="4"/>
                      <a:pt x="0" y="3"/>
                      <a:pt x="2" y="12"/>
                    </a:cubicBezTo>
                    <a:cubicBezTo>
                      <a:pt x="5" y="12"/>
                      <a:pt x="9" y="12"/>
                      <a:pt x="12" y="12"/>
                    </a:cubicBezTo>
                    <a:cubicBezTo>
                      <a:pt x="12" y="9"/>
                      <a:pt x="11" y="7"/>
                      <a:pt x="8" y="6"/>
                    </a:cubicBezTo>
                    <a:cubicBezTo>
                      <a:pt x="9" y="4"/>
                      <a:pt x="13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1910"/>
              <p:cNvSpPr/>
              <p:nvPr/>
            </p:nvSpPr>
            <p:spPr bwMode="auto">
              <a:xfrm>
                <a:off x="5834702" y="1653621"/>
                <a:ext cx="47625" cy="23813"/>
              </a:xfrm>
              <a:custGeom>
                <a:avLst/>
                <a:gdLst>
                  <a:gd name="T0" fmla="*/ 10 w 28"/>
                  <a:gd name="T1" fmla="*/ 2 h 14"/>
                  <a:gd name="T2" fmla="*/ 0 w 28"/>
                  <a:gd name="T3" fmla="*/ 6 h 14"/>
                  <a:gd name="T4" fmla="*/ 0 w 28"/>
                  <a:gd name="T5" fmla="*/ 14 h 14"/>
                  <a:gd name="T6" fmla="*/ 2 w 28"/>
                  <a:gd name="T7" fmla="*/ 10 h 14"/>
                  <a:gd name="T8" fmla="*/ 4 w 28"/>
                  <a:gd name="T9" fmla="*/ 14 h 14"/>
                  <a:gd name="T10" fmla="*/ 26 w 28"/>
                  <a:gd name="T11" fmla="*/ 10 h 14"/>
                  <a:gd name="T12" fmla="*/ 22 w 28"/>
                  <a:gd name="T13" fmla="*/ 2 h 14"/>
                  <a:gd name="T14" fmla="*/ 10 w 28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4">
                    <a:moveTo>
                      <a:pt x="10" y="2"/>
                    </a:moveTo>
                    <a:cubicBezTo>
                      <a:pt x="8" y="0"/>
                      <a:pt x="11" y="8"/>
                      <a:pt x="0" y="6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2" y="14"/>
                      <a:pt x="2" y="12"/>
                      <a:pt x="2" y="10"/>
                    </a:cubicBezTo>
                    <a:cubicBezTo>
                      <a:pt x="4" y="10"/>
                      <a:pt x="4" y="13"/>
                      <a:pt x="4" y="14"/>
                    </a:cubicBezTo>
                    <a:cubicBezTo>
                      <a:pt x="10" y="12"/>
                      <a:pt x="17" y="10"/>
                      <a:pt x="26" y="10"/>
                    </a:cubicBezTo>
                    <a:cubicBezTo>
                      <a:pt x="28" y="5"/>
                      <a:pt x="22" y="6"/>
                      <a:pt x="22" y="2"/>
                    </a:cubicBezTo>
                    <a:cubicBezTo>
                      <a:pt x="17" y="6"/>
                      <a:pt x="14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1911"/>
              <p:cNvSpPr/>
              <p:nvPr/>
            </p:nvSpPr>
            <p:spPr bwMode="auto">
              <a:xfrm>
                <a:off x="4561527" y="1656796"/>
                <a:ext cx="23813" cy="17463"/>
              </a:xfrm>
              <a:custGeom>
                <a:avLst/>
                <a:gdLst>
                  <a:gd name="T0" fmla="*/ 9 w 14"/>
                  <a:gd name="T1" fmla="*/ 4 h 10"/>
                  <a:gd name="T2" fmla="*/ 3 w 14"/>
                  <a:gd name="T3" fmla="*/ 10 h 10"/>
                  <a:gd name="T4" fmla="*/ 11 w 14"/>
                  <a:gd name="T5" fmla="*/ 10 h 10"/>
                  <a:gd name="T6" fmla="*/ 9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4"/>
                    </a:moveTo>
                    <a:cubicBezTo>
                      <a:pt x="9" y="0"/>
                      <a:pt x="0" y="5"/>
                      <a:pt x="3" y="10"/>
                    </a:cubicBezTo>
                    <a:cubicBezTo>
                      <a:pt x="6" y="10"/>
                      <a:pt x="8" y="10"/>
                      <a:pt x="11" y="10"/>
                    </a:cubicBezTo>
                    <a:cubicBezTo>
                      <a:pt x="14" y="5"/>
                      <a:pt x="2" y="6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1912"/>
              <p:cNvSpPr/>
              <p:nvPr/>
            </p:nvSpPr>
            <p:spPr bwMode="auto">
              <a:xfrm>
                <a:off x="5893439" y="1685371"/>
                <a:ext cx="28575" cy="28575"/>
              </a:xfrm>
              <a:custGeom>
                <a:avLst/>
                <a:gdLst>
                  <a:gd name="T0" fmla="*/ 6 w 17"/>
                  <a:gd name="T1" fmla="*/ 16 h 16"/>
                  <a:gd name="T2" fmla="*/ 14 w 17"/>
                  <a:gd name="T3" fmla="*/ 1 h 16"/>
                  <a:gd name="T4" fmla="*/ 4 w 17"/>
                  <a:gd name="T5" fmla="*/ 3 h 16"/>
                  <a:gd name="T6" fmla="*/ 6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6" y="16"/>
                    </a:moveTo>
                    <a:cubicBezTo>
                      <a:pt x="9" y="11"/>
                      <a:pt x="17" y="11"/>
                      <a:pt x="14" y="1"/>
                    </a:cubicBezTo>
                    <a:cubicBezTo>
                      <a:pt x="10" y="0"/>
                      <a:pt x="6" y="8"/>
                      <a:pt x="4" y="3"/>
                    </a:cubicBezTo>
                    <a:cubicBezTo>
                      <a:pt x="0" y="7"/>
                      <a:pt x="13" y="8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1913"/>
              <p:cNvSpPr/>
              <p:nvPr/>
            </p:nvSpPr>
            <p:spPr bwMode="auto">
              <a:xfrm>
                <a:off x="4942527" y="1713946"/>
                <a:ext cx="41275" cy="26988"/>
              </a:xfrm>
              <a:custGeom>
                <a:avLst/>
                <a:gdLst>
                  <a:gd name="T0" fmla="*/ 4 w 24"/>
                  <a:gd name="T1" fmla="*/ 10 h 16"/>
                  <a:gd name="T2" fmla="*/ 24 w 24"/>
                  <a:gd name="T3" fmla="*/ 12 h 16"/>
                  <a:gd name="T4" fmla="*/ 18 w 24"/>
                  <a:gd name="T5" fmla="*/ 6 h 16"/>
                  <a:gd name="T6" fmla="*/ 18 w 24"/>
                  <a:gd name="T7" fmla="*/ 0 h 16"/>
                  <a:gd name="T8" fmla="*/ 14 w 24"/>
                  <a:gd name="T9" fmla="*/ 0 h 16"/>
                  <a:gd name="T10" fmla="*/ 14 w 24"/>
                  <a:gd name="T11" fmla="*/ 8 h 16"/>
                  <a:gd name="T12" fmla="*/ 0 w 24"/>
                  <a:gd name="T13" fmla="*/ 10 h 16"/>
                  <a:gd name="T14" fmla="*/ 4 w 24"/>
                  <a:gd name="T1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6">
                    <a:moveTo>
                      <a:pt x="4" y="10"/>
                    </a:moveTo>
                    <a:cubicBezTo>
                      <a:pt x="9" y="16"/>
                      <a:pt x="14" y="8"/>
                      <a:pt x="24" y="12"/>
                    </a:cubicBezTo>
                    <a:cubicBezTo>
                      <a:pt x="22" y="10"/>
                      <a:pt x="13" y="1"/>
                      <a:pt x="18" y="6"/>
                    </a:cubicBezTo>
                    <a:cubicBezTo>
                      <a:pt x="22" y="4"/>
                      <a:pt x="18" y="2"/>
                      <a:pt x="18" y="0"/>
                    </a:cubicBezTo>
                    <a:cubicBezTo>
                      <a:pt x="17" y="0"/>
                      <a:pt x="15" y="0"/>
                      <a:pt x="14" y="0"/>
                    </a:cubicBezTo>
                    <a:cubicBezTo>
                      <a:pt x="14" y="2"/>
                      <a:pt x="14" y="5"/>
                      <a:pt x="14" y="8"/>
                    </a:cubicBezTo>
                    <a:cubicBezTo>
                      <a:pt x="8" y="6"/>
                      <a:pt x="5" y="9"/>
                      <a:pt x="0" y="10"/>
                    </a:cubicBezTo>
                    <a:cubicBezTo>
                      <a:pt x="0" y="13"/>
                      <a:pt x="5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1914"/>
              <p:cNvSpPr/>
              <p:nvPr/>
            </p:nvSpPr>
            <p:spPr bwMode="auto">
              <a:xfrm>
                <a:off x="4988564" y="1706009"/>
                <a:ext cx="409575" cy="31750"/>
              </a:xfrm>
              <a:custGeom>
                <a:avLst/>
                <a:gdLst>
                  <a:gd name="T0" fmla="*/ 218 w 238"/>
                  <a:gd name="T1" fmla="*/ 8 h 18"/>
                  <a:gd name="T2" fmla="*/ 216 w 238"/>
                  <a:gd name="T3" fmla="*/ 8 h 18"/>
                  <a:gd name="T4" fmla="*/ 194 w 238"/>
                  <a:gd name="T5" fmla="*/ 10 h 18"/>
                  <a:gd name="T6" fmla="*/ 127 w 238"/>
                  <a:gd name="T7" fmla="*/ 8 h 18"/>
                  <a:gd name="T8" fmla="*/ 51 w 238"/>
                  <a:gd name="T9" fmla="*/ 12 h 18"/>
                  <a:gd name="T10" fmla="*/ 33 w 238"/>
                  <a:gd name="T11" fmla="*/ 12 h 18"/>
                  <a:gd name="T12" fmla="*/ 12 w 238"/>
                  <a:gd name="T13" fmla="*/ 8 h 18"/>
                  <a:gd name="T14" fmla="*/ 14 w 238"/>
                  <a:gd name="T15" fmla="*/ 12 h 18"/>
                  <a:gd name="T16" fmla="*/ 4 w 238"/>
                  <a:gd name="T17" fmla="*/ 6 h 18"/>
                  <a:gd name="T18" fmla="*/ 0 w 238"/>
                  <a:gd name="T19" fmla="*/ 16 h 18"/>
                  <a:gd name="T20" fmla="*/ 57 w 238"/>
                  <a:gd name="T21" fmla="*/ 18 h 18"/>
                  <a:gd name="T22" fmla="*/ 63 w 238"/>
                  <a:gd name="T23" fmla="*/ 12 h 18"/>
                  <a:gd name="T24" fmla="*/ 238 w 238"/>
                  <a:gd name="T25" fmla="*/ 18 h 18"/>
                  <a:gd name="T26" fmla="*/ 214 w 238"/>
                  <a:gd name="T27" fmla="*/ 12 h 18"/>
                  <a:gd name="T28" fmla="*/ 218 w 238"/>
                  <a:gd name="T2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">
                    <a:moveTo>
                      <a:pt x="218" y="8"/>
                    </a:moveTo>
                    <a:cubicBezTo>
                      <a:pt x="218" y="5"/>
                      <a:pt x="216" y="6"/>
                      <a:pt x="216" y="8"/>
                    </a:cubicBezTo>
                    <a:cubicBezTo>
                      <a:pt x="211" y="11"/>
                      <a:pt x="201" y="0"/>
                      <a:pt x="194" y="10"/>
                    </a:cubicBezTo>
                    <a:cubicBezTo>
                      <a:pt x="175" y="3"/>
                      <a:pt x="150" y="7"/>
                      <a:pt x="127" y="8"/>
                    </a:cubicBezTo>
                    <a:cubicBezTo>
                      <a:pt x="97" y="8"/>
                      <a:pt x="68" y="3"/>
                      <a:pt x="51" y="12"/>
                    </a:cubicBezTo>
                    <a:cubicBezTo>
                      <a:pt x="45" y="7"/>
                      <a:pt x="35" y="2"/>
                      <a:pt x="33" y="12"/>
                    </a:cubicBezTo>
                    <a:cubicBezTo>
                      <a:pt x="32" y="0"/>
                      <a:pt x="21" y="17"/>
                      <a:pt x="12" y="8"/>
                    </a:cubicBezTo>
                    <a:cubicBezTo>
                      <a:pt x="13" y="9"/>
                      <a:pt x="14" y="10"/>
                      <a:pt x="14" y="12"/>
                    </a:cubicBezTo>
                    <a:cubicBezTo>
                      <a:pt x="7" y="13"/>
                      <a:pt x="5" y="10"/>
                      <a:pt x="4" y="6"/>
                    </a:cubicBezTo>
                    <a:cubicBezTo>
                      <a:pt x="1" y="7"/>
                      <a:pt x="1" y="12"/>
                      <a:pt x="0" y="16"/>
                    </a:cubicBezTo>
                    <a:cubicBezTo>
                      <a:pt x="22" y="13"/>
                      <a:pt x="37" y="12"/>
                      <a:pt x="57" y="18"/>
                    </a:cubicBezTo>
                    <a:cubicBezTo>
                      <a:pt x="59" y="16"/>
                      <a:pt x="61" y="14"/>
                      <a:pt x="63" y="12"/>
                    </a:cubicBezTo>
                    <a:cubicBezTo>
                      <a:pt x="119" y="14"/>
                      <a:pt x="184" y="13"/>
                      <a:pt x="238" y="18"/>
                    </a:cubicBezTo>
                    <a:cubicBezTo>
                      <a:pt x="233" y="11"/>
                      <a:pt x="225" y="16"/>
                      <a:pt x="214" y="12"/>
                    </a:cubicBezTo>
                    <a:cubicBezTo>
                      <a:pt x="215" y="10"/>
                      <a:pt x="216" y="8"/>
                      <a:pt x="2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1915"/>
              <p:cNvSpPr/>
              <p:nvPr/>
            </p:nvSpPr>
            <p:spPr bwMode="auto">
              <a:xfrm>
                <a:off x="4666302" y="1752046"/>
                <a:ext cx="38100" cy="44450"/>
              </a:xfrm>
              <a:custGeom>
                <a:avLst/>
                <a:gdLst>
                  <a:gd name="T0" fmla="*/ 10 w 22"/>
                  <a:gd name="T1" fmla="*/ 7 h 25"/>
                  <a:gd name="T2" fmla="*/ 6 w 22"/>
                  <a:gd name="T3" fmla="*/ 9 h 25"/>
                  <a:gd name="T4" fmla="*/ 4 w 22"/>
                  <a:gd name="T5" fmla="*/ 7 h 25"/>
                  <a:gd name="T6" fmla="*/ 6 w 22"/>
                  <a:gd name="T7" fmla="*/ 25 h 25"/>
                  <a:gd name="T8" fmla="*/ 10 w 22"/>
                  <a:gd name="T9" fmla="*/ 25 h 25"/>
                  <a:gd name="T10" fmla="*/ 10 w 22"/>
                  <a:gd name="T11" fmla="*/ 23 h 25"/>
                  <a:gd name="T12" fmla="*/ 21 w 22"/>
                  <a:gd name="T13" fmla="*/ 9 h 25"/>
                  <a:gd name="T14" fmla="*/ 13 w 22"/>
                  <a:gd name="T15" fmla="*/ 7 h 25"/>
                  <a:gd name="T16" fmla="*/ 10 w 22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0" y="7"/>
                    </a:moveTo>
                    <a:cubicBezTo>
                      <a:pt x="9" y="3"/>
                      <a:pt x="6" y="6"/>
                      <a:pt x="6" y="9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0" y="11"/>
                      <a:pt x="13" y="17"/>
                      <a:pt x="6" y="25"/>
                    </a:cubicBezTo>
                    <a:cubicBezTo>
                      <a:pt x="8" y="24"/>
                      <a:pt x="10" y="23"/>
                      <a:pt x="10" y="25"/>
                    </a:cubicBezTo>
                    <a:cubicBezTo>
                      <a:pt x="13" y="25"/>
                      <a:pt x="12" y="23"/>
                      <a:pt x="10" y="23"/>
                    </a:cubicBezTo>
                    <a:cubicBezTo>
                      <a:pt x="22" y="17"/>
                      <a:pt x="10" y="13"/>
                      <a:pt x="21" y="9"/>
                    </a:cubicBezTo>
                    <a:cubicBezTo>
                      <a:pt x="18" y="0"/>
                      <a:pt x="12" y="18"/>
                      <a:pt x="13" y="7"/>
                    </a:cubicBezTo>
                    <a:cubicBezTo>
                      <a:pt x="10" y="9"/>
                      <a:pt x="7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1916"/>
              <p:cNvSpPr/>
              <p:nvPr/>
            </p:nvSpPr>
            <p:spPr bwMode="auto">
              <a:xfrm>
                <a:off x="5758502" y="1782209"/>
                <a:ext cx="31750" cy="19050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2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4" y="4"/>
                      <a:pt x="15" y="11"/>
                      <a:pt x="18" y="2"/>
                    </a:cubicBezTo>
                    <a:cubicBezTo>
                      <a:pt x="11" y="6"/>
                      <a:pt x="4" y="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122289" y="1952488"/>
              <a:ext cx="3433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带分数化成假分数方法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282802" y="3210113"/>
            <a:ext cx="776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603867" y="3050264"/>
            <a:ext cx="1116011" cy="777553"/>
            <a:chOff x="5169967" y="986869"/>
            <a:chExt cx="1116011" cy="777553"/>
          </a:xfrm>
        </p:grpSpPr>
        <p:sp>
          <p:nvSpPr>
            <p:cNvPr id="101" name="Text Box 13"/>
            <p:cNvSpPr txBox="1">
              <a:spLocks noChangeArrowheads="1"/>
            </p:cNvSpPr>
            <p:nvPr/>
          </p:nvSpPr>
          <p:spPr bwMode="auto">
            <a:xfrm>
              <a:off x="5169967" y="986869"/>
              <a:ext cx="111601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2×9+2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5500100" y="1302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" name="Line 14"/>
            <p:cNvSpPr>
              <a:spLocks noChangeShapeType="1"/>
            </p:cNvSpPr>
            <p:nvPr/>
          </p:nvSpPr>
          <p:spPr bwMode="auto">
            <a:xfrm>
              <a:off x="5187627" y="1365257"/>
              <a:ext cx="90081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4538273" y="3230773"/>
            <a:ext cx="776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4988599" y="3003798"/>
            <a:ext cx="495649" cy="853643"/>
            <a:chOff x="5149905" y="943778"/>
            <a:chExt cx="495649" cy="853643"/>
          </a:xfrm>
        </p:grpSpPr>
        <p:sp>
          <p:nvSpPr>
            <p:cNvPr id="107" name="Text Box 13"/>
            <p:cNvSpPr txBox="1">
              <a:spLocks noChangeArrowheads="1"/>
            </p:cNvSpPr>
            <p:nvPr/>
          </p:nvSpPr>
          <p:spPr bwMode="auto">
            <a:xfrm>
              <a:off x="5149905" y="943778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</a:t>
              </a:r>
              <a:endPara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8" name="Text Box 15"/>
            <p:cNvSpPr txBox="1">
              <a:spLocks noChangeArrowheads="1"/>
            </p:cNvSpPr>
            <p:nvPr/>
          </p:nvSpPr>
          <p:spPr bwMode="auto">
            <a:xfrm>
              <a:off x="5223407" y="1335756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9" name="Line 14"/>
            <p:cNvSpPr>
              <a:spLocks noChangeShapeType="1"/>
            </p:cNvSpPr>
            <p:nvPr/>
          </p:nvSpPr>
          <p:spPr bwMode="auto">
            <a:xfrm>
              <a:off x="5187628" y="1375222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右中括号 16"/>
          <p:cNvSpPr/>
          <p:nvPr/>
        </p:nvSpPr>
        <p:spPr>
          <a:xfrm rot="16200000">
            <a:off x="3893892" y="2893496"/>
            <a:ext cx="103280" cy="416436"/>
          </a:xfrm>
          <a:prstGeom prst="rightBracket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右中括号 110"/>
          <p:cNvSpPr/>
          <p:nvPr/>
        </p:nvSpPr>
        <p:spPr>
          <a:xfrm rot="16200000">
            <a:off x="4154035" y="2736994"/>
            <a:ext cx="103280" cy="416436"/>
          </a:xfrm>
          <a:prstGeom prst="rightBracket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48103" y="2660411"/>
            <a:ext cx="469641" cy="232075"/>
            <a:chOff x="4788024" y="2184938"/>
            <a:chExt cx="469641" cy="31480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4788024" y="2184938"/>
              <a:ext cx="469641" cy="0"/>
            </a:xfrm>
            <a:prstGeom prst="line">
              <a:avLst/>
            </a:prstGeom>
            <a:ln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>
              <a:off x="4788024" y="2190743"/>
              <a:ext cx="0" cy="308999"/>
            </a:xfrm>
            <a:prstGeom prst="straightConnector1">
              <a:avLst/>
            </a:prstGeom>
            <a:ln>
              <a:solidFill>
                <a:srgbClr val="FF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右中括号 111"/>
          <p:cNvSpPr/>
          <p:nvPr/>
        </p:nvSpPr>
        <p:spPr>
          <a:xfrm rot="5400000" flipV="1">
            <a:off x="3584755" y="3271979"/>
            <a:ext cx="61423" cy="979443"/>
          </a:xfrm>
          <a:prstGeom prst="rightBracket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右中括号 112"/>
          <p:cNvSpPr/>
          <p:nvPr/>
        </p:nvSpPr>
        <p:spPr>
          <a:xfrm rot="5400000" flipV="1">
            <a:off x="4577762" y="3270838"/>
            <a:ext cx="61423" cy="979443"/>
          </a:xfrm>
          <a:prstGeom prst="rightBracket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48520" y="3037306"/>
            <a:ext cx="3913900" cy="1019045"/>
            <a:chOff x="3648520" y="3037306"/>
            <a:chExt cx="3913900" cy="1019045"/>
          </a:xfrm>
        </p:grpSpPr>
        <p:grpSp>
          <p:nvGrpSpPr>
            <p:cNvPr id="93" name="组合 92"/>
            <p:cNvGrpSpPr/>
            <p:nvPr/>
          </p:nvGrpSpPr>
          <p:grpSpPr>
            <a:xfrm>
              <a:off x="3648520" y="3037306"/>
              <a:ext cx="3728580" cy="1019045"/>
              <a:chOff x="4668839" y="712269"/>
              <a:chExt cx="1587795" cy="1165745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94" name="Freeform 1642"/>
              <p:cNvSpPr/>
              <p:nvPr/>
            </p:nvSpPr>
            <p:spPr bwMode="auto">
              <a:xfrm>
                <a:off x="4895851" y="13303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1643"/>
              <p:cNvSpPr>
                <a:spLocks noEditPoints="1"/>
              </p:cNvSpPr>
              <p:nvPr/>
            </p:nvSpPr>
            <p:spPr bwMode="auto">
              <a:xfrm>
                <a:off x="5626396" y="712269"/>
                <a:ext cx="630238" cy="574675"/>
              </a:xfrm>
              <a:custGeom>
                <a:avLst/>
                <a:gdLst>
                  <a:gd name="T0" fmla="*/ 321 w 447"/>
                  <a:gd name="T1" fmla="*/ 41 h 408"/>
                  <a:gd name="T2" fmla="*/ 243 w 447"/>
                  <a:gd name="T3" fmla="*/ 18 h 408"/>
                  <a:gd name="T4" fmla="*/ 225 w 447"/>
                  <a:gd name="T5" fmla="*/ 9 h 408"/>
                  <a:gd name="T6" fmla="*/ 1 w 447"/>
                  <a:gd name="T7" fmla="*/ 171 h 408"/>
                  <a:gd name="T8" fmla="*/ 57 w 447"/>
                  <a:gd name="T9" fmla="*/ 330 h 408"/>
                  <a:gd name="T10" fmla="*/ 113 w 447"/>
                  <a:gd name="T11" fmla="*/ 376 h 408"/>
                  <a:gd name="T12" fmla="*/ 48 w 447"/>
                  <a:gd name="T13" fmla="*/ 313 h 408"/>
                  <a:gd name="T14" fmla="*/ 57 w 447"/>
                  <a:gd name="T15" fmla="*/ 320 h 408"/>
                  <a:gd name="T16" fmla="*/ 358 w 447"/>
                  <a:gd name="T17" fmla="*/ 353 h 408"/>
                  <a:gd name="T18" fmla="*/ 3 w 447"/>
                  <a:gd name="T19" fmla="*/ 181 h 408"/>
                  <a:gd name="T20" fmla="*/ 177 w 447"/>
                  <a:gd name="T21" fmla="*/ 30 h 408"/>
                  <a:gd name="T22" fmla="*/ 148 w 447"/>
                  <a:gd name="T23" fmla="*/ 197 h 408"/>
                  <a:gd name="T24" fmla="*/ 135 w 447"/>
                  <a:gd name="T25" fmla="*/ 232 h 408"/>
                  <a:gd name="T26" fmla="*/ 138 w 447"/>
                  <a:gd name="T27" fmla="*/ 219 h 408"/>
                  <a:gd name="T28" fmla="*/ 15 w 447"/>
                  <a:gd name="T29" fmla="*/ 142 h 408"/>
                  <a:gd name="T30" fmla="*/ 124 w 447"/>
                  <a:gd name="T31" fmla="*/ 26 h 408"/>
                  <a:gd name="T32" fmla="*/ 104 w 447"/>
                  <a:gd name="T33" fmla="*/ 161 h 408"/>
                  <a:gd name="T34" fmla="*/ 91 w 447"/>
                  <a:gd name="T35" fmla="*/ 196 h 408"/>
                  <a:gd name="T36" fmla="*/ 74 w 447"/>
                  <a:gd name="T37" fmla="*/ 204 h 408"/>
                  <a:gd name="T38" fmla="*/ 84 w 447"/>
                  <a:gd name="T39" fmla="*/ 181 h 408"/>
                  <a:gd name="T40" fmla="*/ 73 w 447"/>
                  <a:gd name="T41" fmla="*/ 158 h 408"/>
                  <a:gd name="T42" fmla="*/ 94 w 447"/>
                  <a:gd name="T43" fmla="*/ 151 h 408"/>
                  <a:gd name="T44" fmla="*/ 73 w 447"/>
                  <a:gd name="T45" fmla="*/ 190 h 408"/>
                  <a:gd name="T46" fmla="*/ 102 w 447"/>
                  <a:gd name="T47" fmla="*/ 132 h 408"/>
                  <a:gd name="T48" fmla="*/ 132 w 447"/>
                  <a:gd name="T49" fmla="*/ 36 h 408"/>
                  <a:gd name="T50" fmla="*/ 137 w 447"/>
                  <a:gd name="T51" fmla="*/ 258 h 408"/>
                  <a:gd name="T52" fmla="*/ 146 w 447"/>
                  <a:gd name="T53" fmla="*/ 249 h 408"/>
                  <a:gd name="T54" fmla="*/ 155 w 447"/>
                  <a:gd name="T55" fmla="*/ 237 h 408"/>
                  <a:gd name="T56" fmla="*/ 163 w 447"/>
                  <a:gd name="T57" fmla="*/ 238 h 408"/>
                  <a:gd name="T58" fmla="*/ 156 w 447"/>
                  <a:gd name="T59" fmla="*/ 234 h 408"/>
                  <a:gd name="T60" fmla="*/ 151 w 447"/>
                  <a:gd name="T61" fmla="*/ 227 h 408"/>
                  <a:gd name="T62" fmla="*/ 149 w 447"/>
                  <a:gd name="T63" fmla="*/ 212 h 408"/>
                  <a:gd name="T64" fmla="*/ 165 w 447"/>
                  <a:gd name="T65" fmla="*/ 226 h 408"/>
                  <a:gd name="T66" fmla="*/ 180 w 447"/>
                  <a:gd name="T67" fmla="*/ 225 h 408"/>
                  <a:gd name="T68" fmla="*/ 179 w 447"/>
                  <a:gd name="T69" fmla="*/ 231 h 408"/>
                  <a:gd name="T70" fmla="*/ 181 w 447"/>
                  <a:gd name="T71" fmla="*/ 260 h 408"/>
                  <a:gd name="T72" fmla="*/ 183 w 447"/>
                  <a:gd name="T73" fmla="*/ 240 h 408"/>
                  <a:gd name="T74" fmla="*/ 194 w 447"/>
                  <a:gd name="T75" fmla="*/ 32 h 408"/>
                  <a:gd name="T76" fmla="*/ 254 w 447"/>
                  <a:gd name="T77" fmla="*/ 231 h 408"/>
                  <a:gd name="T78" fmla="*/ 248 w 447"/>
                  <a:gd name="T79" fmla="*/ 255 h 408"/>
                  <a:gd name="T80" fmla="*/ 250 w 447"/>
                  <a:gd name="T81" fmla="*/ 236 h 408"/>
                  <a:gd name="T82" fmla="*/ 245 w 447"/>
                  <a:gd name="T83" fmla="*/ 270 h 408"/>
                  <a:gd name="T84" fmla="*/ 250 w 447"/>
                  <a:gd name="T85" fmla="*/ 255 h 408"/>
                  <a:gd name="T86" fmla="*/ 259 w 447"/>
                  <a:gd name="T87" fmla="*/ 245 h 408"/>
                  <a:gd name="T88" fmla="*/ 262 w 447"/>
                  <a:gd name="T89" fmla="*/ 240 h 408"/>
                  <a:gd name="T90" fmla="*/ 276 w 447"/>
                  <a:gd name="T91" fmla="*/ 255 h 408"/>
                  <a:gd name="T92" fmla="*/ 284 w 447"/>
                  <a:gd name="T93" fmla="*/ 244 h 408"/>
                  <a:gd name="T94" fmla="*/ 284 w 447"/>
                  <a:gd name="T95" fmla="*/ 227 h 408"/>
                  <a:gd name="T96" fmla="*/ 265 w 447"/>
                  <a:gd name="T97" fmla="*/ 225 h 408"/>
                  <a:gd name="T98" fmla="*/ 288 w 447"/>
                  <a:gd name="T99" fmla="*/ 211 h 408"/>
                  <a:gd name="T100" fmla="*/ 307 w 447"/>
                  <a:gd name="T101" fmla="*/ 218 h 408"/>
                  <a:gd name="T102" fmla="*/ 313 w 447"/>
                  <a:gd name="T103" fmla="*/ 222 h 408"/>
                  <a:gd name="T104" fmla="*/ 292 w 447"/>
                  <a:gd name="T105" fmla="*/ 231 h 408"/>
                  <a:gd name="T106" fmla="*/ 323 w 447"/>
                  <a:gd name="T107" fmla="*/ 279 h 408"/>
                  <a:gd name="T108" fmla="*/ 373 w 447"/>
                  <a:gd name="T109" fmla="*/ 203 h 408"/>
                  <a:gd name="T110" fmla="*/ 330 w 447"/>
                  <a:gd name="T111" fmla="*/ 166 h 408"/>
                  <a:gd name="T112" fmla="*/ 338 w 447"/>
                  <a:gd name="T113" fmla="*/ 168 h 408"/>
                  <a:gd name="T114" fmla="*/ 395 w 447"/>
                  <a:gd name="T115" fmla="*/ 251 h 408"/>
                  <a:gd name="T116" fmla="*/ 321 w 447"/>
                  <a:gd name="T117" fmla="*/ 76 h 408"/>
                  <a:gd name="T118" fmla="*/ 413 w 447"/>
                  <a:gd name="T119" fmla="*/ 156 h 408"/>
                  <a:gd name="T120" fmla="*/ 357 w 447"/>
                  <a:gd name="T121" fmla="*/ 72 h 408"/>
                  <a:gd name="T122" fmla="*/ 425 w 447"/>
                  <a:gd name="T123" fmla="*/ 136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47" h="408">
                    <a:moveTo>
                      <a:pt x="444" y="170"/>
                    </a:moveTo>
                    <a:cubicBezTo>
                      <a:pt x="445" y="169"/>
                      <a:pt x="443" y="168"/>
                      <a:pt x="443" y="167"/>
                    </a:cubicBezTo>
                    <a:cubicBezTo>
                      <a:pt x="442" y="162"/>
                      <a:pt x="443" y="157"/>
                      <a:pt x="441" y="151"/>
                    </a:cubicBezTo>
                    <a:cubicBezTo>
                      <a:pt x="438" y="147"/>
                      <a:pt x="440" y="142"/>
                      <a:pt x="436" y="138"/>
                    </a:cubicBezTo>
                    <a:cubicBezTo>
                      <a:pt x="436" y="136"/>
                      <a:pt x="437" y="135"/>
                      <a:pt x="435" y="134"/>
                    </a:cubicBezTo>
                    <a:cubicBezTo>
                      <a:pt x="436" y="132"/>
                      <a:pt x="434" y="130"/>
                      <a:pt x="434" y="129"/>
                    </a:cubicBezTo>
                    <a:cubicBezTo>
                      <a:pt x="434" y="128"/>
                      <a:pt x="431" y="127"/>
                      <a:pt x="433" y="126"/>
                    </a:cubicBezTo>
                    <a:cubicBezTo>
                      <a:pt x="428" y="122"/>
                      <a:pt x="428" y="115"/>
                      <a:pt x="423" y="111"/>
                    </a:cubicBezTo>
                    <a:cubicBezTo>
                      <a:pt x="423" y="109"/>
                      <a:pt x="419" y="109"/>
                      <a:pt x="420" y="106"/>
                    </a:cubicBezTo>
                    <a:cubicBezTo>
                      <a:pt x="415" y="102"/>
                      <a:pt x="414" y="97"/>
                      <a:pt x="409" y="94"/>
                    </a:cubicBezTo>
                    <a:cubicBezTo>
                      <a:pt x="409" y="93"/>
                      <a:pt x="409" y="93"/>
                      <a:pt x="409" y="92"/>
                    </a:cubicBezTo>
                    <a:cubicBezTo>
                      <a:pt x="405" y="92"/>
                      <a:pt x="404" y="86"/>
                      <a:pt x="399" y="85"/>
                    </a:cubicBezTo>
                    <a:cubicBezTo>
                      <a:pt x="398" y="81"/>
                      <a:pt x="393" y="80"/>
                      <a:pt x="390" y="77"/>
                    </a:cubicBezTo>
                    <a:cubicBezTo>
                      <a:pt x="388" y="76"/>
                      <a:pt x="386" y="74"/>
                      <a:pt x="385" y="73"/>
                    </a:cubicBezTo>
                    <a:cubicBezTo>
                      <a:pt x="384" y="73"/>
                      <a:pt x="384" y="73"/>
                      <a:pt x="384" y="73"/>
                    </a:cubicBezTo>
                    <a:cubicBezTo>
                      <a:pt x="381" y="71"/>
                      <a:pt x="376" y="70"/>
                      <a:pt x="375" y="67"/>
                    </a:cubicBezTo>
                    <a:cubicBezTo>
                      <a:pt x="373" y="65"/>
                      <a:pt x="368" y="64"/>
                      <a:pt x="366" y="62"/>
                    </a:cubicBezTo>
                    <a:cubicBezTo>
                      <a:pt x="364" y="61"/>
                      <a:pt x="362" y="59"/>
                      <a:pt x="360" y="59"/>
                    </a:cubicBezTo>
                    <a:cubicBezTo>
                      <a:pt x="355" y="55"/>
                      <a:pt x="349" y="53"/>
                      <a:pt x="343" y="50"/>
                    </a:cubicBezTo>
                    <a:cubicBezTo>
                      <a:pt x="341" y="49"/>
                      <a:pt x="337" y="48"/>
                      <a:pt x="335" y="46"/>
                    </a:cubicBezTo>
                    <a:cubicBezTo>
                      <a:pt x="331" y="45"/>
                      <a:pt x="326" y="43"/>
                      <a:pt x="321" y="41"/>
                    </a:cubicBezTo>
                    <a:cubicBezTo>
                      <a:pt x="321" y="40"/>
                      <a:pt x="321" y="40"/>
                      <a:pt x="321" y="40"/>
                    </a:cubicBezTo>
                    <a:cubicBezTo>
                      <a:pt x="319" y="39"/>
                      <a:pt x="317" y="40"/>
                      <a:pt x="315" y="38"/>
                    </a:cubicBezTo>
                    <a:cubicBezTo>
                      <a:pt x="310" y="38"/>
                      <a:pt x="305" y="35"/>
                      <a:pt x="299" y="34"/>
                    </a:cubicBezTo>
                    <a:cubicBezTo>
                      <a:pt x="297" y="32"/>
                      <a:pt x="293" y="34"/>
                      <a:pt x="291" y="31"/>
                    </a:cubicBezTo>
                    <a:cubicBezTo>
                      <a:pt x="291" y="31"/>
                      <a:pt x="291" y="31"/>
                      <a:pt x="291" y="31"/>
                    </a:cubicBezTo>
                    <a:cubicBezTo>
                      <a:pt x="288" y="29"/>
                      <a:pt x="288" y="29"/>
                      <a:pt x="288" y="29"/>
                    </a:cubicBezTo>
                    <a:cubicBezTo>
                      <a:pt x="289" y="29"/>
                      <a:pt x="290" y="29"/>
                      <a:pt x="290" y="29"/>
                    </a:cubicBezTo>
                    <a:cubicBezTo>
                      <a:pt x="301" y="30"/>
                      <a:pt x="311" y="34"/>
                      <a:pt x="321" y="35"/>
                    </a:cubicBezTo>
                    <a:cubicBezTo>
                      <a:pt x="319" y="32"/>
                      <a:pt x="315" y="31"/>
                      <a:pt x="313" y="32"/>
                    </a:cubicBezTo>
                    <a:cubicBezTo>
                      <a:pt x="309" y="30"/>
                      <a:pt x="304" y="30"/>
                      <a:pt x="301" y="30"/>
                    </a:cubicBezTo>
                    <a:cubicBezTo>
                      <a:pt x="299" y="28"/>
                      <a:pt x="295" y="28"/>
                      <a:pt x="293" y="28"/>
                    </a:cubicBezTo>
                    <a:cubicBezTo>
                      <a:pt x="281" y="27"/>
                      <a:pt x="267" y="25"/>
                      <a:pt x="254" y="25"/>
                    </a:cubicBezTo>
                    <a:cubicBezTo>
                      <a:pt x="247" y="22"/>
                      <a:pt x="240" y="23"/>
                      <a:pt x="234" y="24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33" y="24"/>
                      <a:pt x="233" y="24"/>
                      <a:pt x="233" y="24"/>
                    </a:cubicBezTo>
                    <a:cubicBezTo>
                      <a:pt x="225" y="24"/>
                      <a:pt x="217" y="24"/>
                      <a:pt x="209" y="24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1" y="22"/>
                      <a:pt x="213" y="23"/>
                      <a:pt x="214" y="23"/>
                    </a:cubicBezTo>
                    <a:cubicBezTo>
                      <a:pt x="223" y="19"/>
                      <a:pt x="234" y="20"/>
                      <a:pt x="243" y="18"/>
                    </a:cubicBezTo>
                    <a:cubicBezTo>
                      <a:pt x="233" y="19"/>
                      <a:pt x="222" y="19"/>
                      <a:pt x="213" y="19"/>
                    </a:cubicBezTo>
                    <a:cubicBezTo>
                      <a:pt x="209" y="20"/>
                      <a:pt x="205" y="22"/>
                      <a:pt x="202" y="20"/>
                    </a:cubicBezTo>
                    <a:cubicBezTo>
                      <a:pt x="203" y="21"/>
                      <a:pt x="203" y="21"/>
                      <a:pt x="203" y="21"/>
                    </a:cubicBezTo>
                    <a:cubicBezTo>
                      <a:pt x="203" y="21"/>
                      <a:pt x="202" y="22"/>
                      <a:pt x="202" y="22"/>
                    </a:cubicBezTo>
                    <a:cubicBezTo>
                      <a:pt x="191" y="25"/>
                      <a:pt x="181" y="25"/>
                      <a:pt x="168" y="25"/>
                    </a:cubicBezTo>
                    <a:cubicBezTo>
                      <a:pt x="167" y="24"/>
                      <a:pt x="167" y="24"/>
                      <a:pt x="167" y="24"/>
                    </a:cubicBezTo>
                    <a:cubicBezTo>
                      <a:pt x="165" y="26"/>
                      <a:pt x="165" y="26"/>
                      <a:pt x="165" y="26"/>
                    </a:cubicBezTo>
                    <a:cubicBezTo>
                      <a:pt x="163" y="26"/>
                      <a:pt x="161" y="26"/>
                      <a:pt x="160" y="25"/>
                    </a:cubicBezTo>
                    <a:cubicBezTo>
                      <a:pt x="169" y="19"/>
                      <a:pt x="181" y="18"/>
                      <a:pt x="192" y="13"/>
                    </a:cubicBezTo>
                    <a:cubicBezTo>
                      <a:pt x="201" y="12"/>
                      <a:pt x="211" y="13"/>
                      <a:pt x="221" y="13"/>
                    </a:cubicBezTo>
                    <a:cubicBezTo>
                      <a:pt x="226" y="13"/>
                      <a:pt x="230" y="12"/>
                      <a:pt x="235" y="14"/>
                    </a:cubicBezTo>
                    <a:cubicBezTo>
                      <a:pt x="243" y="12"/>
                      <a:pt x="255" y="15"/>
                      <a:pt x="264" y="15"/>
                    </a:cubicBezTo>
                    <a:cubicBezTo>
                      <a:pt x="265" y="16"/>
                      <a:pt x="267" y="14"/>
                      <a:pt x="268" y="16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9" y="17"/>
                      <a:pt x="268" y="17"/>
                      <a:pt x="269" y="15"/>
                    </a:cubicBezTo>
                    <a:cubicBezTo>
                      <a:pt x="270" y="15"/>
                      <a:pt x="271" y="15"/>
                      <a:pt x="271" y="16"/>
                    </a:cubicBezTo>
                    <a:cubicBezTo>
                      <a:pt x="276" y="13"/>
                      <a:pt x="279" y="15"/>
                      <a:pt x="285" y="14"/>
                    </a:cubicBezTo>
                    <a:cubicBezTo>
                      <a:pt x="285" y="13"/>
                      <a:pt x="285" y="13"/>
                      <a:pt x="285" y="13"/>
                    </a:cubicBezTo>
                    <a:cubicBezTo>
                      <a:pt x="279" y="12"/>
                      <a:pt x="274" y="10"/>
                      <a:pt x="269" y="10"/>
                    </a:cubicBezTo>
                    <a:cubicBezTo>
                      <a:pt x="260" y="8"/>
                      <a:pt x="252" y="11"/>
                      <a:pt x="243" y="9"/>
                    </a:cubicBezTo>
                    <a:cubicBezTo>
                      <a:pt x="238" y="10"/>
                      <a:pt x="231" y="10"/>
                      <a:pt x="225" y="9"/>
                    </a:cubicBezTo>
                    <a:cubicBezTo>
                      <a:pt x="223" y="10"/>
                      <a:pt x="223" y="10"/>
                      <a:pt x="223" y="10"/>
                    </a:cubicBezTo>
                    <a:cubicBezTo>
                      <a:pt x="218" y="9"/>
                      <a:pt x="214" y="8"/>
                      <a:pt x="209" y="9"/>
                    </a:cubicBezTo>
                    <a:cubicBezTo>
                      <a:pt x="214" y="6"/>
                      <a:pt x="221" y="5"/>
                      <a:pt x="227" y="5"/>
                    </a:cubicBezTo>
                    <a:cubicBezTo>
                      <a:pt x="247" y="2"/>
                      <a:pt x="266" y="2"/>
                      <a:pt x="285" y="4"/>
                    </a:cubicBezTo>
                    <a:cubicBezTo>
                      <a:pt x="290" y="3"/>
                      <a:pt x="295" y="6"/>
                      <a:pt x="298" y="4"/>
                    </a:cubicBezTo>
                    <a:cubicBezTo>
                      <a:pt x="294" y="3"/>
                      <a:pt x="294" y="3"/>
                      <a:pt x="294" y="3"/>
                    </a:cubicBezTo>
                    <a:cubicBezTo>
                      <a:pt x="265" y="0"/>
                      <a:pt x="234" y="0"/>
                      <a:pt x="204" y="8"/>
                    </a:cubicBezTo>
                    <a:cubicBezTo>
                      <a:pt x="203" y="8"/>
                      <a:pt x="200" y="9"/>
                      <a:pt x="198" y="8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196" y="9"/>
                      <a:pt x="191" y="8"/>
                      <a:pt x="189" y="10"/>
                    </a:cubicBezTo>
                    <a:cubicBezTo>
                      <a:pt x="160" y="8"/>
                      <a:pt x="136" y="16"/>
                      <a:pt x="112" y="26"/>
                    </a:cubicBezTo>
                    <a:cubicBezTo>
                      <a:pt x="96" y="34"/>
                      <a:pt x="80" y="44"/>
                      <a:pt x="67" y="55"/>
                    </a:cubicBezTo>
                    <a:cubicBezTo>
                      <a:pt x="62" y="55"/>
                      <a:pt x="63" y="61"/>
                      <a:pt x="58" y="61"/>
                    </a:cubicBezTo>
                    <a:cubicBezTo>
                      <a:pt x="55" y="65"/>
                      <a:pt x="51" y="69"/>
                      <a:pt x="47" y="72"/>
                    </a:cubicBezTo>
                    <a:cubicBezTo>
                      <a:pt x="44" y="79"/>
                      <a:pt x="37" y="83"/>
                      <a:pt x="34" y="89"/>
                    </a:cubicBezTo>
                    <a:cubicBezTo>
                      <a:pt x="33" y="91"/>
                      <a:pt x="29" y="93"/>
                      <a:pt x="29" y="95"/>
                    </a:cubicBezTo>
                    <a:cubicBezTo>
                      <a:pt x="17" y="110"/>
                      <a:pt x="9" y="127"/>
                      <a:pt x="5" y="145"/>
                    </a:cubicBezTo>
                    <a:cubicBezTo>
                      <a:pt x="3" y="153"/>
                      <a:pt x="3" y="158"/>
                      <a:pt x="1" y="166"/>
                    </a:cubicBezTo>
                    <a:cubicBezTo>
                      <a:pt x="3" y="168"/>
                      <a:pt x="0" y="170"/>
                      <a:pt x="2" y="171"/>
                    </a:cubicBezTo>
                    <a:cubicBezTo>
                      <a:pt x="1" y="171"/>
                      <a:pt x="1" y="171"/>
                      <a:pt x="1" y="171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1" y="185"/>
                      <a:pt x="1" y="185"/>
                      <a:pt x="1" y="185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6" y="203"/>
                      <a:pt x="6" y="203"/>
                      <a:pt x="6" y="203"/>
                    </a:cubicBezTo>
                    <a:cubicBezTo>
                      <a:pt x="7" y="204"/>
                      <a:pt x="6" y="205"/>
                      <a:pt x="8" y="206"/>
                    </a:cubicBezTo>
                    <a:cubicBezTo>
                      <a:pt x="7" y="206"/>
                      <a:pt x="7" y="207"/>
                      <a:pt x="7" y="208"/>
                    </a:cubicBezTo>
                    <a:cubicBezTo>
                      <a:pt x="9" y="210"/>
                      <a:pt x="9" y="215"/>
                      <a:pt x="9" y="216"/>
                    </a:cubicBezTo>
                    <a:cubicBezTo>
                      <a:pt x="9" y="218"/>
                      <a:pt x="9" y="220"/>
                      <a:pt x="9" y="221"/>
                    </a:cubicBezTo>
                    <a:cubicBezTo>
                      <a:pt x="10" y="222"/>
                      <a:pt x="10" y="222"/>
                      <a:pt x="10" y="222"/>
                    </a:cubicBezTo>
                    <a:cubicBezTo>
                      <a:pt x="11" y="230"/>
                      <a:pt x="12" y="236"/>
                      <a:pt x="13" y="244"/>
                    </a:cubicBezTo>
                    <a:cubicBezTo>
                      <a:pt x="12" y="246"/>
                      <a:pt x="16" y="246"/>
                      <a:pt x="14" y="247"/>
                    </a:cubicBezTo>
                    <a:cubicBezTo>
                      <a:pt x="15" y="251"/>
                      <a:pt x="15" y="253"/>
                      <a:pt x="16" y="257"/>
                    </a:cubicBezTo>
                    <a:cubicBezTo>
                      <a:pt x="18" y="264"/>
                      <a:pt x="23" y="271"/>
                      <a:pt x="24" y="277"/>
                    </a:cubicBezTo>
                    <a:cubicBezTo>
                      <a:pt x="24" y="277"/>
                      <a:pt x="24" y="277"/>
                      <a:pt x="25" y="278"/>
                    </a:cubicBezTo>
                    <a:cubicBezTo>
                      <a:pt x="24" y="278"/>
                      <a:pt x="24" y="278"/>
                      <a:pt x="24" y="278"/>
                    </a:cubicBezTo>
                    <a:cubicBezTo>
                      <a:pt x="25" y="282"/>
                      <a:pt x="26" y="286"/>
                      <a:pt x="29" y="290"/>
                    </a:cubicBezTo>
                    <a:cubicBezTo>
                      <a:pt x="30" y="294"/>
                      <a:pt x="32" y="298"/>
                      <a:pt x="34" y="302"/>
                    </a:cubicBezTo>
                    <a:cubicBezTo>
                      <a:pt x="38" y="305"/>
                      <a:pt x="37" y="309"/>
                      <a:pt x="41" y="311"/>
                    </a:cubicBezTo>
                    <a:cubicBezTo>
                      <a:pt x="40" y="316"/>
                      <a:pt x="46" y="318"/>
                      <a:pt x="48" y="321"/>
                    </a:cubicBezTo>
                    <a:cubicBezTo>
                      <a:pt x="50" y="324"/>
                      <a:pt x="53" y="331"/>
                      <a:pt x="57" y="330"/>
                    </a:cubicBezTo>
                    <a:cubicBezTo>
                      <a:pt x="58" y="331"/>
                      <a:pt x="57" y="332"/>
                      <a:pt x="57" y="332"/>
                    </a:cubicBezTo>
                    <a:cubicBezTo>
                      <a:pt x="63" y="341"/>
                      <a:pt x="71" y="348"/>
                      <a:pt x="78" y="355"/>
                    </a:cubicBezTo>
                    <a:cubicBezTo>
                      <a:pt x="81" y="358"/>
                      <a:pt x="84" y="362"/>
                      <a:pt x="88" y="363"/>
                    </a:cubicBezTo>
                    <a:cubicBezTo>
                      <a:pt x="87" y="366"/>
                      <a:pt x="92" y="364"/>
                      <a:pt x="90" y="367"/>
                    </a:cubicBezTo>
                    <a:cubicBezTo>
                      <a:pt x="92" y="367"/>
                      <a:pt x="94" y="369"/>
                      <a:pt x="96" y="370"/>
                    </a:cubicBezTo>
                    <a:cubicBezTo>
                      <a:pt x="94" y="373"/>
                      <a:pt x="104" y="375"/>
                      <a:pt x="106" y="379"/>
                    </a:cubicBezTo>
                    <a:cubicBezTo>
                      <a:pt x="117" y="386"/>
                      <a:pt x="129" y="391"/>
                      <a:pt x="142" y="396"/>
                    </a:cubicBezTo>
                    <a:cubicBezTo>
                      <a:pt x="145" y="395"/>
                      <a:pt x="146" y="399"/>
                      <a:pt x="149" y="399"/>
                    </a:cubicBezTo>
                    <a:cubicBezTo>
                      <a:pt x="151" y="400"/>
                      <a:pt x="151" y="399"/>
                      <a:pt x="152" y="397"/>
                    </a:cubicBezTo>
                    <a:cubicBezTo>
                      <a:pt x="153" y="397"/>
                      <a:pt x="153" y="398"/>
                      <a:pt x="153" y="398"/>
                    </a:cubicBezTo>
                    <a:cubicBezTo>
                      <a:pt x="153" y="397"/>
                      <a:pt x="153" y="397"/>
                      <a:pt x="153" y="397"/>
                    </a:cubicBezTo>
                    <a:cubicBezTo>
                      <a:pt x="153" y="396"/>
                      <a:pt x="152" y="397"/>
                      <a:pt x="151" y="397"/>
                    </a:cubicBezTo>
                    <a:cubicBezTo>
                      <a:pt x="152" y="394"/>
                      <a:pt x="148" y="395"/>
                      <a:pt x="147" y="395"/>
                    </a:cubicBezTo>
                    <a:cubicBezTo>
                      <a:pt x="147" y="394"/>
                      <a:pt x="147" y="394"/>
                      <a:pt x="147" y="394"/>
                    </a:cubicBezTo>
                    <a:cubicBezTo>
                      <a:pt x="137" y="390"/>
                      <a:pt x="137" y="390"/>
                      <a:pt x="137" y="390"/>
                    </a:cubicBezTo>
                    <a:cubicBezTo>
                      <a:pt x="136" y="391"/>
                      <a:pt x="136" y="391"/>
                      <a:pt x="136" y="391"/>
                    </a:cubicBezTo>
                    <a:cubicBezTo>
                      <a:pt x="135" y="390"/>
                      <a:pt x="134" y="390"/>
                      <a:pt x="134" y="388"/>
                    </a:cubicBezTo>
                    <a:cubicBezTo>
                      <a:pt x="129" y="386"/>
                      <a:pt x="126" y="383"/>
                      <a:pt x="120" y="383"/>
                    </a:cubicBezTo>
                    <a:cubicBezTo>
                      <a:pt x="120" y="382"/>
                      <a:pt x="119" y="380"/>
                      <a:pt x="117" y="381"/>
                    </a:cubicBezTo>
                    <a:cubicBezTo>
                      <a:pt x="116" y="378"/>
                      <a:pt x="111" y="380"/>
                      <a:pt x="111" y="376"/>
                    </a:cubicBezTo>
                    <a:cubicBezTo>
                      <a:pt x="113" y="376"/>
                      <a:pt x="113" y="376"/>
                      <a:pt x="113" y="376"/>
                    </a:cubicBezTo>
                    <a:cubicBezTo>
                      <a:pt x="109" y="374"/>
                      <a:pt x="105" y="370"/>
                      <a:pt x="102" y="370"/>
                    </a:cubicBezTo>
                    <a:cubicBezTo>
                      <a:pt x="105" y="371"/>
                      <a:pt x="107" y="373"/>
                      <a:pt x="108" y="375"/>
                    </a:cubicBezTo>
                    <a:cubicBezTo>
                      <a:pt x="103" y="373"/>
                      <a:pt x="97" y="369"/>
                      <a:pt x="93" y="365"/>
                    </a:cubicBezTo>
                    <a:cubicBezTo>
                      <a:pt x="90" y="364"/>
                      <a:pt x="90" y="361"/>
                      <a:pt x="88" y="359"/>
                    </a:cubicBezTo>
                    <a:cubicBezTo>
                      <a:pt x="89" y="358"/>
                      <a:pt x="89" y="358"/>
                      <a:pt x="89" y="358"/>
                    </a:cubicBezTo>
                    <a:cubicBezTo>
                      <a:pt x="87" y="357"/>
                      <a:pt x="85" y="356"/>
                      <a:pt x="83" y="355"/>
                    </a:cubicBezTo>
                    <a:cubicBezTo>
                      <a:pt x="83" y="355"/>
                      <a:pt x="83" y="355"/>
                      <a:pt x="83" y="355"/>
                    </a:cubicBezTo>
                    <a:cubicBezTo>
                      <a:pt x="83" y="353"/>
                      <a:pt x="80" y="352"/>
                      <a:pt x="78" y="351"/>
                    </a:cubicBezTo>
                    <a:cubicBezTo>
                      <a:pt x="79" y="351"/>
                      <a:pt x="79" y="351"/>
                      <a:pt x="79" y="351"/>
                    </a:cubicBezTo>
                    <a:cubicBezTo>
                      <a:pt x="72" y="343"/>
                      <a:pt x="65" y="335"/>
                      <a:pt x="59" y="327"/>
                    </a:cubicBezTo>
                    <a:cubicBezTo>
                      <a:pt x="57" y="327"/>
                      <a:pt x="57" y="327"/>
                      <a:pt x="57" y="327"/>
                    </a:cubicBezTo>
                    <a:cubicBezTo>
                      <a:pt x="56" y="326"/>
                      <a:pt x="55" y="325"/>
                      <a:pt x="57" y="325"/>
                    </a:cubicBezTo>
                    <a:cubicBezTo>
                      <a:pt x="55" y="323"/>
                      <a:pt x="54" y="322"/>
                      <a:pt x="52" y="322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53" y="321"/>
                      <a:pt x="53" y="321"/>
                      <a:pt x="53" y="321"/>
                    </a:cubicBezTo>
                    <a:cubicBezTo>
                      <a:pt x="50" y="319"/>
                      <a:pt x="50" y="319"/>
                      <a:pt x="50" y="319"/>
                    </a:cubicBezTo>
                    <a:cubicBezTo>
                      <a:pt x="50" y="318"/>
                      <a:pt x="48" y="318"/>
                      <a:pt x="49" y="316"/>
                    </a:cubicBezTo>
                    <a:cubicBezTo>
                      <a:pt x="52" y="319"/>
                      <a:pt x="52" y="319"/>
                      <a:pt x="52" y="319"/>
                    </a:cubicBezTo>
                    <a:cubicBezTo>
                      <a:pt x="51" y="317"/>
                      <a:pt x="50" y="313"/>
                      <a:pt x="48" y="315"/>
                    </a:cubicBezTo>
                    <a:cubicBezTo>
                      <a:pt x="47" y="314"/>
                      <a:pt x="44" y="312"/>
                      <a:pt x="45" y="310"/>
                    </a:cubicBezTo>
                    <a:cubicBezTo>
                      <a:pt x="46" y="311"/>
                      <a:pt x="47" y="313"/>
                      <a:pt x="48" y="313"/>
                    </a:cubicBezTo>
                    <a:cubicBezTo>
                      <a:pt x="43" y="306"/>
                      <a:pt x="40" y="299"/>
                      <a:pt x="36" y="292"/>
                    </a:cubicBezTo>
                    <a:cubicBezTo>
                      <a:pt x="35" y="291"/>
                      <a:pt x="37" y="289"/>
                      <a:pt x="34" y="289"/>
                    </a:cubicBezTo>
                    <a:cubicBezTo>
                      <a:pt x="26" y="273"/>
                      <a:pt x="21" y="254"/>
                      <a:pt x="18" y="235"/>
                    </a:cubicBezTo>
                    <a:cubicBezTo>
                      <a:pt x="17" y="235"/>
                      <a:pt x="17" y="235"/>
                      <a:pt x="17" y="236"/>
                    </a:cubicBezTo>
                    <a:cubicBezTo>
                      <a:pt x="14" y="234"/>
                      <a:pt x="16" y="234"/>
                      <a:pt x="16" y="232"/>
                    </a:cubicBezTo>
                    <a:cubicBezTo>
                      <a:pt x="15" y="225"/>
                      <a:pt x="13" y="218"/>
                      <a:pt x="14" y="211"/>
                    </a:cubicBezTo>
                    <a:cubicBezTo>
                      <a:pt x="9" y="207"/>
                      <a:pt x="16" y="204"/>
                      <a:pt x="13" y="199"/>
                    </a:cubicBezTo>
                    <a:cubicBezTo>
                      <a:pt x="14" y="197"/>
                      <a:pt x="11" y="196"/>
                      <a:pt x="13" y="194"/>
                    </a:cubicBezTo>
                    <a:cubicBezTo>
                      <a:pt x="15" y="204"/>
                      <a:pt x="22" y="211"/>
                      <a:pt x="21" y="221"/>
                    </a:cubicBezTo>
                    <a:cubicBezTo>
                      <a:pt x="24" y="224"/>
                      <a:pt x="20" y="229"/>
                      <a:pt x="24" y="231"/>
                    </a:cubicBezTo>
                    <a:cubicBezTo>
                      <a:pt x="25" y="237"/>
                      <a:pt x="24" y="242"/>
                      <a:pt x="26" y="247"/>
                    </a:cubicBezTo>
                    <a:cubicBezTo>
                      <a:pt x="26" y="252"/>
                      <a:pt x="30" y="255"/>
                      <a:pt x="29" y="260"/>
                    </a:cubicBezTo>
                    <a:cubicBezTo>
                      <a:pt x="28" y="260"/>
                      <a:pt x="28" y="260"/>
                      <a:pt x="28" y="260"/>
                    </a:cubicBezTo>
                    <a:cubicBezTo>
                      <a:pt x="28" y="264"/>
                      <a:pt x="30" y="265"/>
                      <a:pt x="30" y="268"/>
                    </a:cubicBezTo>
                    <a:cubicBezTo>
                      <a:pt x="32" y="269"/>
                      <a:pt x="31" y="273"/>
                      <a:pt x="33" y="275"/>
                    </a:cubicBezTo>
                    <a:cubicBezTo>
                      <a:pt x="33" y="279"/>
                      <a:pt x="36" y="280"/>
                      <a:pt x="37" y="283"/>
                    </a:cubicBezTo>
                    <a:cubicBezTo>
                      <a:pt x="36" y="287"/>
                      <a:pt x="41" y="290"/>
                      <a:pt x="42" y="295"/>
                    </a:cubicBezTo>
                    <a:cubicBezTo>
                      <a:pt x="45" y="296"/>
                      <a:pt x="41" y="300"/>
                      <a:pt x="45" y="301"/>
                    </a:cubicBezTo>
                    <a:cubicBezTo>
                      <a:pt x="46" y="302"/>
                      <a:pt x="48" y="303"/>
                      <a:pt x="47" y="305"/>
                    </a:cubicBezTo>
                    <a:cubicBezTo>
                      <a:pt x="50" y="310"/>
                      <a:pt x="54" y="315"/>
                      <a:pt x="57" y="320"/>
                    </a:cubicBezTo>
                    <a:cubicBezTo>
                      <a:pt x="57" y="320"/>
                      <a:pt x="57" y="320"/>
                      <a:pt x="57" y="320"/>
                    </a:cubicBezTo>
                    <a:cubicBezTo>
                      <a:pt x="62" y="329"/>
                      <a:pt x="70" y="334"/>
                      <a:pt x="74" y="343"/>
                    </a:cubicBezTo>
                    <a:cubicBezTo>
                      <a:pt x="77" y="343"/>
                      <a:pt x="78" y="345"/>
                      <a:pt x="79" y="347"/>
                    </a:cubicBezTo>
                    <a:cubicBezTo>
                      <a:pt x="79" y="346"/>
                      <a:pt x="79" y="346"/>
                      <a:pt x="79" y="346"/>
                    </a:cubicBezTo>
                    <a:cubicBezTo>
                      <a:pt x="93" y="360"/>
                      <a:pt x="110" y="370"/>
                      <a:pt x="125" y="380"/>
                    </a:cubicBezTo>
                    <a:cubicBezTo>
                      <a:pt x="125" y="381"/>
                      <a:pt x="128" y="380"/>
                      <a:pt x="127" y="383"/>
                    </a:cubicBezTo>
                    <a:cubicBezTo>
                      <a:pt x="131" y="384"/>
                      <a:pt x="135" y="385"/>
                      <a:pt x="138" y="387"/>
                    </a:cubicBezTo>
                    <a:cubicBezTo>
                      <a:pt x="145" y="391"/>
                      <a:pt x="155" y="393"/>
                      <a:pt x="163" y="397"/>
                    </a:cubicBezTo>
                    <a:cubicBezTo>
                      <a:pt x="169" y="398"/>
                      <a:pt x="173" y="399"/>
                      <a:pt x="178" y="400"/>
                    </a:cubicBezTo>
                    <a:cubicBezTo>
                      <a:pt x="190" y="401"/>
                      <a:pt x="200" y="406"/>
                      <a:pt x="212" y="407"/>
                    </a:cubicBezTo>
                    <a:cubicBezTo>
                      <a:pt x="212" y="407"/>
                      <a:pt x="212" y="407"/>
                      <a:pt x="212" y="407"/>
                    </a:cubicBezTo>
                    <a:cubicBezTo>
                      <a:pt x="214" y="406"/>
                      <a:pt x="214" y="406"/>
                      <a:pt x="214" y="406"/>
                    </a:cubicBezTo>
                    <a:cubicBezTo>
                      <a:pt x="218" y="408"/>
                      <a:pt x="224" y="407"/>
                      <a:pt x="228" y="408"/>
                    </a:cubicBezTo>
                    <a:cubicBezTo>
                      <a:pt x="230" y="407"/>
                      <a:pt x="235" y="407"/>
                      <a:pt x="236" y="403"/>
                    </a:cubicBezTo>
                    <a:cubicBezTo>
                      <a:pt x="235" y="404"/>
                      <a:pt x="235" y="402"/>
                      <a:pt x="234" y="402"/>
                    </a:cubicBezTo>
                    <a:cubicBezTo>
                      <a:pt x="234" y="401"/>
                      <a:pt x="234" y="401"/>
                      <a:pt x="234" y="401"/>
                    </a:cubicBezTo>
                    <a:cubicBezTo>
                      <a:pt x="235" y="401"/>
                      <a:pt x="236" y="401"/>
                      <a:pt x="236" y="402"/>
                    </a:cubicBezTo>
                    <a:cubicBezTo>
                      <a:pt x="246" y="398"/>
                      <a:pt x="256" y="397"/>
                      <a:pt x="267" y="395"/>
                    </a:cubicBezTo>
                    <a:cubicBezTo>
                      <a:pt x="270" y="394"/>
                      <a:pt x="273" y="393"/>
                      <a:pt x="275" y="394"/>
                    </a:cubicBezTo>
                    <a:cubicBezTo>
                      <a:pt x="280" y="392"/>
                      <a:pt x="286" y="391"/>
                      <a:pt x="291" y="388"/>
                    </a:cubicBezTo>
                    <a:cubicBezTo>
                      <a:pt x="309" y="384"/>
                      <a:pt x="327" y="376"/>
                      <a:pt x="343" y="365"/>
                    </a:cubicBezTo>
                    <a:cubicBezTo>
                      <a:pt x="346" y="360"/>
                      <a:pt x="352" y="356"/>
                      <a:pt x="358" y="353"/>
                    </a:cubicBezTo>
                    <a:cubicBezTo>
                      <a:pt x="357" y="352"/>
                      <a:pt x="357" y="352"/>
                      <a:pt x="357" y="352"/>
                    </a:cubicBezTo>
                    <a:cubicBezTo>
                      <a:pt x="359" y="351"/>
                      <a:pt x="360" y="350"/>
                      <a:pt x="362" y="348"/>
                    </a:cubicBezTo>
                    <a:cubicBezTo>
                      <a:pt x="364" y="346"/>
                      <a:pt x="368" y="343"/>
                      <a:pt x="370" y="341"/>
                    </a:cubicBezTo>
                    <a:cubicBezTo>
                      <a:pt x="368" y="342"/>
                      <a:pt x="366" y="343"/>
                      <a:pt x="365" y="343"/>
                    </a:cubicBezTo>
                    <a:cubicBezTo>
                      <a:pt x="368" y="339"/>
                      <a:pt x="368" y="339"/>
                      <a:pt x="368" y="339"/>
                    </a:cubicBezTo>
                    <a:cubicBezTo>
                      <a:pt x="375" y="327"/>
                      <a:pt x="388" y="320"/>
                      <a:pt x="397" y="309"/>
                    </a:cubicBezTo>
                    <a:cubicBezTo>
                      <a:pt x="399" y="308"/>
                      <a:pt x="401" y="306"/>
                      <a:pt x="402" y="305"/>
                    </a:cubicBezTo>
                    <a:cubicBezTo>
                      <a:pt x="405" y="301"/>
                      <a:pt x="408" y="296"/>
                      <a:pt x="412" y="292"/>
                    </a:cubicBezTo>
                    <a:cubicBezTo>
                      <a:pt x="414" y="289"/>
                      <a:pt x="419" y="286"/>
                      <a:pt x="417" y="281"/>
                    </a:cubicBezTo>
                    <a:cubicBezTo>
                      <a:pt x="417" y="280"/>
                      <a:pt x="420" y="280"/>
                      <a:pt x="418" y="278"/>
                    </a:cubicBezTo>
                    <a:cubicBezTo>
                      <a:pt x="422" y="277"/>
                      <a:pt x="421" y="273"/>
                      <a:pt x="423" y="272"/>
                    </a:cubicBezTo>
                    <a:cubicBezTo>
                      <a:pt x="422" y="268"/>
                      <a:pt x="427" y="269"/>
                      <a:pt x="426" y="265"/>
                    </a:cubicBezTo>
                    <a:cubicBezTo>
                      <a:pt x="431" y="262"/>
                      <a:pt x="429" y="256"/>
                      <a:pt x="433" y="253"/>
                    </a:cubicBezTo>
                    <a:cubicBezTo>
                      <a:pt x="434" y="248"/>
                      <a:pt x="437" y="244"/>
                      <a:pt x="438" y="239"/>
                    </a:cubicBezTo>
                    <a:cubicBezTo>
                      <a:pt x="436" y="238"/>
                      <a:pt x="440" y="238"/>
                      <a:pt x="438" y="236"/>
                    </a:cubicBezTo>
                    <a:cubicBezTo>
                      <a:pt x="439" y="236"/>
                      <a:pt x="440" y="234"/>
                      <a:pt x="440" y="234"/>
                    </a:cubicBezTo>
                    <a:cubicBezTo>
                      <a:pt x="438" y="231"/>
                      <a:pt x="445" y="229"/>
                      <a:pt x="442" y="228"/>
                    </a:cubicBezTo>
                    <a:cubicBezTo>
                      <a:pt x="444" y="225"/>
                      <a:pt x="442" y="221"/>
                      <a:pt x="444" y="217"/>
                    </a:cubicBezTo>
                    <a:cubicBezTo>
                      <a:pt x="445" y="209"/>
                      <a:pt x="447" y="200"/>
                      <a:pt x="446" y="192"/>
                    </a:cubicBezTo>
                    <a:cubicBezTo>
                      <a:pt x="446" y="183"/>
                      <a:pt x="445" y="178"/>
                      <a:pt x="444" y="170"/>
                    </a:cubicBezTo>
                    <a:close/>
                    <a:moveTo>
                      <a:pt x="3" y="181"/>
                    </a:moveTo>
                    <a:cubicBezTo>
                      <a:pt x="5" y="183"/>
                      <a:pt x="5" y="183"/>
                      <a:pt x="5" y="183"/>
                    </a:cubicBezTo>
                    <a:cubicBezTo>
                      <a:pt x="5" y="183"/>
                      <a:pt x="4" y="183"/>
                      <a:pt x="4" y="184"/>
                    </a:cubicBezTo>
                    <a:cubicBezTo>
                      <a:pt x="4" y="184"/>
                      <a:pt x="4" y="184"/>
                      <a:pt x="4" y="184"/>
                    </a:cubicBezTo>
                    <a:lnTo>
                      <a:pt x="3" y="181"/>
                    </a:lnTo>
                    <a:close/>
                    <a:moveTo>
                      <a:pt x="4" y="185"/>
                    </a:moveTo>
                    <a:cubicBezTo>
                      <a:pt x="6" y="186"/>
                      <a:pt x="6" y="190"/>
                      <a:pt x="6" y="193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5" y="195"/>
                      <a:pt x="4" y="190"/>
                      <a:pt x="4" y="185"/>
                    </a:cubicBezTo>
                    <a:close/>
                    <a:moveTo>
                      <a:pt x="7" y="201"/>
                    </a:moveTo>
                    <a:cubicBezTo>
                      <a:pt x="7" y="202"/>
                      <a:pt x="7" y="202"/>
                      <a:pt x="7" y="202"/>
                    </a:cubicBezTo>
                    <a:cubicBezTo>
                      <a:pt x="6" y="199"/>
                      <a:pt x="6" y="199"/>
                      <a:pt x="6" y="199"/>
                    </a:cubicBezTo>
                    <a:cubicBezTo>
                      <a:pt x="7" y="199"/>
                      <a:pt x="7" y="200"/>
                      <a:pt x="7" y="201"/>
                    </a:cubicBezTo>
                    <a:close/>
                    <a:moveTo>
                      <a:pt x="44" y="314"/>
                    </a:moveTo>
                    <a:cubicBezTo>
                      <a:pt x="44" y="314"/>
                      <a:pt x="42" y="313"/>
                      <a:pt x="42" y="312"/>
                    </a:cubicBezTo>
                    <a:lnTo>
                      <a:pt x="44" y="314"/>
                    </a:lnTo>
                    <a:close/>
                    <a:moveTo>
                      <a:pt x="42" y="304"/>
                    </a:moveTo>
                    <a:cubicBezTo>
                      <a:pt x="42" y="304"/>
                      <a:pt x="42" y="304"/>
                      <a:pt x="42" y="304"/>
                    </a:cubicBezTo>
                    <a:cubicBezTo>
                      <a:pt x="41" y="303"/>
                      <a:pt x="41" y="303"/>
                      <a:pt x="41" y="303"/>
                    </a:cubicBezTo>
                    <a:lnTo>
                      <a:pt x="42" y="304"/>
                    </a:lnTo>
                    <a:close/>
                    <a:moveTo>
                      <a:pt x="179" y="29"/>
                    </a:moveTo>
                    <a:cubicBezTo>
                      <a:pt x="178" y="30"/>
                      <a:pt x="178" y="30"/>
                      <a:pt x="177" y="30"/>
                    </a:cubicBezTo>
                    <a:cubicBezTo>
                      <a:pt x="177" y="30"/>
                      <a:pt x="177" y="30"/>
                      <a:pt x="177" y="30"/>
                    </a:cubicBezTo>
                    <a:cubicBezTo>
                      <a:pt x="178" y="30"/>
                      <a:pt x="178" y="29"/>
                      <a:pt x="179" y="29"/>
                    </a:cubicBezTo>
                    <a:close/>
                    <a:moveTo>
                      <a:pt x="175" y="30"/>
                    </a:moveTo>
                    <a:cubicBezTo>
                      <a:pt x="175" y="30"/>
                      <a:pt x="175" y="30"/>
                      <a:pt x="176" y="30"/>
                    </a:cubicBezTo>
                    <a:cubicBezTo>
                      <a:pt x="172" y="32"/>
                      <a:pt x="169" y="35"/>
                      <a:pt x="164" y="34"/>
                    </a:cubicBezTo>
                    <a:cubicBezTo>
                      <a:pt x="168" y="31"/>
                      <a:pt x="171" y="30"/>
                      <a:pt x="175" y="30"/>
                    </a:cubicBezTo>
                    <a:close/>
                    <a:moveTo>
                      <a:pt x="162" y="33"/>
                    </a:moveTo>
                    <a:cubicBezTo>
                      <a:pt x="159" y="38"/>
                      <a:pt x="152" y="36"/>
                      <a:pt x="147" y="39"/>
                    </a:cubicBezTo>
                    <a:cubicBezTo>
                      <a:pt x="144" y="39"/>
                      <a:pt x="140" y="41"/>
                      <a:pt x="137" y="39"/>
                    </a:cubicBezTo>
                    <a:cubicBezTo>
                      <a:pt x="140" y="39"/>
                      <a:pt x="143" y="35"/>
                      <a:pt x="146" y="36"/>
                    </a:cubicBezTo>
                    <a:cubicBezTo>
                      <a:pt x="152" y="36"/>
                      <a:pt x="156" y="32"/>
                      <a:pt x="162" y="33"/>
                    </a:cubicBezTo>
                    <a:close/>
                    <a:moveTo>
                      <a:pt x="149" y="205"/>
                    </a:moveTo>
                    <a:cubicBezTo>
                      <a:pt x="149" y="205"/>
                      <a:pt x="148" y="205"/>
                      <a:pt x="148" y="206"/>
                    </a:cubicBezTo>
                    <a:cubicBezTo>
                      <a:pt x="148" y="204"/>
                      <a:pt x="148" y="204"/>
                      <a:pt x="148" y="204"/>
                    </a:cubicBezTo>
                    <a:cubicBezTo>
                      <a:pt x="145" y="203"/>
                      <a:pt x="145" y="203"/>
                      <a:pt x="145" y="203"/>
                    </a:cubicBezTo>
                    <a:cubicBezTo>
                      <a:pt x="145" y="202"/>
                      <a:pt x="147" y="202"/>
                      <a:pt x="146" y="201"/>
                    </a:cubicBezTo>
                    <a:cubicBezTo>
                      <a:pt x="145" y="199"/>
                      <a:pt x="145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4" y="198"/>
                      <a:pt x="145" y="198"/>
                      <a:pt x="146" y="199"/>
                    </a:cubicBezTo>
                    <a:cubicBezTo>
                      <a:pt x="146" y="198"/>
                      <a:pt x="147" y="198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8" y="197"/>
                      <a:pt x="149" y="197"/>
                      <a:pt x="150" y="197"/>
                    </a:cubicBezTo>
                    <a:cubicBezTo>
                      <a:pt x="149" y="197"/>
                      <a:pt x="148" y="198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6" y="199"/>
                      <a:pt x="146" y="199"/>
                      <a:pt x="146" y="199"/>
                    </a:cubicBezTo>
                    <a:cubicBezTo>
                      <a:pt x="149" y="201"/>
                      <a:pt x="147" y="202"/>
                      <a:pt x="149" y="205"/>
                    </a:cubicBezTo>
                    <a:close/>
                    <a:moveTo>
                      <a:pt x="143" y="201"/>
                    </a:moveTo>
                    <a:cubicBezTo>
                      <a:pt x="144" y="201"/>
                      <a:pt x="144" y="201"/>
                      <a:pt x="144" y="201"/>
                    </a:cubicBezTo>
                    <a:cubicBezTo>
                      <a:pt x="144" y="201"/>
                      <a:pt x="144" y="202"/>
                      <a:pt x="144" y="202"/>
                    </a:cubicBezTo>
                    <a:cubicBezTo>
                      <a:pt x="143" y="203"/>
                      <a:pt x="143" y="203"/>
                      <a:pt x="143" y="203"/>
                    </a:cubicBezTo>
                    <a:cubicBezTo>
                      <a:pt x="143" y="203"/>
                      <a:pt x="143" y="203"/>
                      <a:pt x="143" y="203"/>
                    </a:cubicBezTo>
                    <a:cubicBezTo>
                      <a:pt x="143" y="203"/>
                      <a:pt x="143" y="203"/>
                      <a:pt x="143" y="203"/>
                    </a:cubicBezTo>
                    <a:cubicBezTo>
                      <a:pt x="144" y="202"/>
                      <a:pt x="144" y="202"/>
                      <a:pt x="144" y="202"/>
                    </a:cubicBezTo>
                    <a:cubicBezTo>
                      <a:pt x="144" y="202"/>
                      <a:pt x="144" y="201"/>
                      <a:pt x="143" y="201"/>
                    </a:cubicBezTo>
                    <a:close/>
                    <a:moveTo>
                      <a:pt x="138" y="232"/>
                    </a:moveTo>
                    <a:cubicBezTo>
                      <a:pt x="138" y="232"/>
                      <a:pt x="138" y="232"/>
                      <a:pt x="138" y="232"/>
                    </a:cubicBezTo>
                    <a:cubicBezTo>
                      <a:pt x="137" y="232"/>
                      <a:pt x="137" y="232"/>
                      <a:pt x="137" y="232"/>
                    </a:cubicBezTo>
                    <a:cubicBezTo>
                      <a:pt x="138" y="232"/>
                      <a:pt x="138" y="232"/>
                      <a:pt x="138" y="232"/>
                    </a:cubicBezTo>
                    <a:cubicBezTo>
                      <a:pt x="137" y="231"/>
                      <a:pt x="137" y="231"/>
                      <a:pt x="136" y="232"/>
                    </a:cubicBezTo>
                    <a:cubicBezTo>
                      <a:pt x="135" y="232"/>
                      <a:pt x="135" y="232"/>
                      <a:pt x="135" y="232"/>
                    </a:cubicBezTo>
                    <a:cubicBezTo>
                      <a:pt x="135" y="232"/>
                      <a:pt x="135" y="232"/>
                      <a:pt x="135" y="232"/>
                    </a:cubicBezTo>
                    <a:cubicBezTo>
                      <a:pt x="135" y="232"/>
                      <a:pt x="135" y="232"/>
                      <a:pt x="135" y="232"/>
                    </a:cubicBezTo>
                    <a:cubicBezTo>
                      <a:pt x="136" y="232"/>
                      <a:pt x="136" y="232"/>
                      <a:pt x="136" y="232"/>
                    </a:cubicBezTo>
                    <a:cubicBezTo>
                      <a:pt x="136" y="231"/>
                      <a:pt x="137" y="231"/>
                      <a:pt x="137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4" y="230"/>
                      <a:pt x="134" y="230"/>
                      <a:pt x="134" y="230"/>
                    </a:cubicBezTo>
                    <a:cubicBezTo>
                      <a:pt x="134" y="229"/>
                      <a:pt x="135" y="229"/>
                      <a:pt x="135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6" y="229"/>
                      <a:pt x="137" y="229"/>
                      <a:pt x="137" y="230"/>
                    </a:cubicBezTo>
                    <a:cubicBezTo>
                      <a:pt x="137" y="232"/>
                      <a:pt x="139" y="231"/>
                      <a:pt x="141" y="232"/>
                    </a:cubicBezTo>
                    <a:cubicBezTo>
                      <a:pt x="141" y="233"/>
                      <a:pt x="139" y="234"/>
                      <a:pt x="138" y="234"/>
                    </a:cubicBezTo>
                    <a:cubicBezTo>
                      <a:pt x="138" y="233"/>
                      <a:pt x="140" y="233"/>
                      <a:pt x="141" y="232"/>
                    </a:cubicBezTo>
                    <a:cubicBezTo>
                      <a:pt x="140" y="232"/>
                      <a:pt x="139" y="232"/>
                      <a:pt x="138" y="232"/>
                    </a:cubicBezTo>
                    <a:close/>
                    <a:moveTo>
                      <a:pt x="137" y="237"/>
                    </a:moveTo>
                    <a:cubicBezTo>
                      <a:pt x="133" y="238"/>
                      <a:pt x="133" y="238"/>
                      <a:pt x="133" y="238"/>
                    </a:cubicBezTo>
                    <a:cubicBezTo>
                      <a:pt x="135" y="237"/>
                      <a:pt x="135" y="237"/>
                      <a:pt x="135" y="237"/>
                    </a:cubicBezTo>
                    <a:lnTo>
                      <a:pt x="137" y="237"/>
                    </a:lnTo>
                    <a:close/>
                    <a:moveTo>
                      <a:pt x="138" y="219"/>
                    </a:moveTo>
                    <a:cubicBezTo>
                      <a:pt x="138" y="219"/>
                      <a:pt x="138" y="219"/>
                      <a:pt x="138" y="219"/>
                    </a:cubicBezTo>
                    <a:cubicBezTo>
                      <a:pt x="139" y="218"/>
                      <a:pt x="142" y="219"/>
                      <a:pt x="142" y="220"/>
                    </a:cubicBezTo>
                    <a:cubicBezTo>
                      <a:pt x="141" y="221"/>
                      <a:pt x="141" y="221"/>
                      <a:pt x="141" y="221"/>
                    </a:cubicBezTo>
                    <a:cubicBezTo>
                      <a:pt x="140" y="221"/>
                      <a:pt x="139" y="221"/>
                      <a:pt x="139" y="221"/>
                    </a:cubicBezTo>
                    <a:cubicBezTo>
                      <a:pt x="139" y="220"/>
                      <a:pt x="137" y="220"/>
                      <a:pt x="138" y="219"/>
                    </a:cubicBezTo>
                    <a:close/>
                    <a:moveTo>
                      <a:pt x="139" y="37"/>
                    </a:moveTo>
                    <a:cubicBezTo>
                      <a:pt x="143" y="33"/>
                      <a:pt x="149" y="31"/>
                      <a:pt x="154" y="31"/>
                    </a:cubicBezTo>
                    <a:cubicBezTo>
                      <a:pt x="152" y="32"/>
                      <a:pt x="149" y="34"/>
                      <a:pt x="147" y="33"/>
                    </a:cubicBezTo>
                    <a:cubicBezTo>
                      <a:pt x="145" y="36"/>
                      <a:pt x="142" y="35"/>
                      <a:pt x="139" y="37"/>
                    </a:cubicBezTo>
                    <a:close/>
                    <a:moveTo>
                      <a:pt x="166" y="20"/>
                    </a:moveTo>
                    <a:cubicBezTo>
                      <a:pt x="166" y="19"/>
                      <a:pt x="166" y="19"/>
                      <a:pt x="166" y="19"/>
                    </a:cubicBezTo>
                    <a:cubicBezTo>
                      <a:pt x="167" y="19"/>
                      <a:pt x="168" y="19"/>
                      <a:pt x="169" y="18"/>
                    </a:cubicBezTo>
                    <a:cubicBezTo>
                      <a:pt x="168" y="19"/>
                      <a:pt x="167" y="19"/>
                      <a:pt x="166" y="19"/>
                    </a:cubicBezTo>
                    <a:lnTo>
                      <a:pt x="166" y="20"/>
                    </a:lnTo>
                    <a:close/>
                    <a:moveTo>
                      <a:pt x="185" y="13"/>
                    </a:moveTo>
                    <a:cubicBezTo>
                      <a:pt x="184" y="12"/>
                      <a:pt x="182" y="15"/>
                      <a:pt x="180" y="14"/>
                    </a:cubicBezTo>
                    <a:cubicBezTo>
                      <a:pt x="182" y="14"/>
                      <a:pt x="183" y="12"/>
                      <a:pt x="185" y="13"/>
                    </a:cubicBezTo>
                    <a:close/>
                    <a:moveTo>
                      <a:pt x="38" y="99"/>
                    </a:moveTo>
                    <a:cubicBezTo>
                      <a:pt x="40" y="102"/>
                      <a:pt x="36" y="103"/>
                      <a:pt x="36" y="106"/>
                    </a:cubicBezTo>
                    <a:cubicBezTo>
                      <a:pt x="31" y="110"/>
                      <a:pt x="31" y="116"/>
                      <a:pt x="27" y="120"/>
                    </a:cubicBezTo>
                    <a:cubicBezTo>
                      <a:pt x="27" y="122"/>
                      <a:pt x="25" y="125"/>
                      <a:pt x="23" y="127"/>
                    </a:cubicBezTo>
                    <a:cubicBezTo>
                      <a:pt x="20" y="131"/>
                      <a:pt x="20" y="138"/>
                      <a:pt x="15" y="142"/>
                    </a:cubicBezTo>
                    <a:cubicBezTo>
                      <a:pt x="15" y="144"/>
                      <a:pt x="14" y="148"/>
                      <a:pt x="13" y="150"/>
                    </a:cubicBezTo>
                    <a:cubicBezTo>
                      <a:pt x="12" y="151"/>
                      <a:pt x="14" y="152"/>
                      <a:pt x="12" y="153"/>
                    </a:cubicBezTo>
                    <a:cubicBezTo>
                      <a:pt x="12" y="157"/>
                      <a:pt x="11" y="162"/>
                      <a:pt x="11" y="166"/>
                    </a:cubicBezTo>
                    <a:cubicBezTo>
                      <a:pt x="9" y="165"/>
                      <a:pt x="11" y="163"/>
                      <a:pt x="10" y="161"/>
                    </a:cubicBezTo>
                    <a:cubicBezTo>
                      <a:pt x="12" y="157"/>
                      <a:pt x="11" y="151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4" y="143"/>
                      <a:pt x="10" y="136"/>
                      <a:pt x="16" y="134"/>
                    </a:cubicBezTo>
                    <a:cubicBezTo>
                      <a:pt x="15" y="133"/>
                      <a:pt x="15" y="133"/>
                      <a:pt x="15" y="133"/>
                    </a:cubicBezTo>
                    <a:cubicBezTo>
                      <a:pt x="14" y="133"/>
                      <a:pt x="14" y="133"/>
                      <a:pt x="14" y="133"/>
                    </a:cubicBezTo>
                    <a:cubicBezTo>
                      <a:pt x="15" y="132"/>
                      <a:pt x="15" y="130"/>
                      <a:pt x="17" y="130"/>
                    </a:cubicBezTo>
                    <a:cubicBezTo>
                      <a:pt x="16" y="127"/>
                      <a:pt x="19" y="125"/>
                      <a:pt x="19" y="122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20" y="121"/>
                      <a:pt x="22" y="119"/>
                      <a:pt x="20" y="119"/>
                    </a:cubicBezTo>
                    <a:cubicBezTo>
                      <a:pt x="22" y="115"/>
                      <a:pt x="25" y="110"/>
                      <a:pt x="27" y="106"/>
                    </a:cubicBezTo>
                    <a:cubicBezTo>
                      <a:pt x="30" y="103"/>
                      <a:pt x="31" y="101"/>
                      <a:pt x="33" y="98"/>
                    </a:cubicBezTo>
                    <a:cubicBezTo>
                      <a:pt x="36" y="91"/>
                      <a:pt x="44" y="85"/>
                      <a:pt x="49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62" y="62"/>
                      <a:pt x="80" y="49"/>
                      <a:pt x="98" y="38"/>
                    </a:cubicBezTo>
                    <a:cubicBezTo>
                      <a:pt x="99" y="36"/>
                      <a:pt x="103" y="36"/>
                      <a:pt x="105" y="34"/>
                    </a:cubicBezTo>
                    <a:cubicBezTo>
                      <a:pt x="109" y="31"/>
                      <a:pt x="115" y="30"/>
                      <a:pt x="118" y="27"/>
                    </a:cubicBezTo>
                    <a:cubicBezTo>
                      <a:pt x="121" y="29"/>
                      <a:pt x="120" y="24"/>
                      <a:pt x="124" y="26"/>
                    </a:cubicBezTo>
                    <a:cubicBezTo>
                      <a:pt x="128" y="25"/>
                      <a:pt x="131" y="21"/>
                      <a:pt x="135" y="22"/>
                    </a:cubicBezTo>
                    <a:cubicBezTo>
                      <a:pt x="142" y="19"/>
                      <a:pt x="149" y="16"/>
                      <a:pt x="157" y="17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65" y="15"/>
                      <a:pt x="171" y="13"/>
                      <a:pt x="178" y="14"/>
                    </a:cubicBezTo>
                    <a:cubicBezTo>
                      <a:pt x="171" y="16"/>
                      <a:pt x="165" y="19"/>
                      <a:pt x="159" y="20"/>
                    </a:cubicBezTo>
                    <a:cubicBezTo>
                      <a:pt x="153" y="24"/>
                      <a:pt x="148" y="28"/>
                      <a:pt x="141" y="29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31" y="33"/>
                      <a:pt x="123" y="35"/>
                      <a:pt x="115" y="39"/>
                    </a:cubicBezTo>
                    <a:cubicBezTo>
                      <a:pt x="113" y="39"/>
                      <a:pt x="111" y="41"/>
                      <a:pt x="109" y="41"/>
                    </a:cubicBezTo>
                    <a:cubicBezTo>
                      <a:pt x="95" y="47"/>
                      <a:pt x="84" y="55"/>
                      <a:pt x="71" y="65"/>
                    </a:cubicBezTo>
                    <a:cubicBezTo>
                      <a:pt x="68" y="65"/>
                      <a:pt x="66" y="68"/>
                      <a:pt x="64" y="70"/>
                    </a:cubicBezTo>
                    <a:cubicBezTo>
                      <a:pt x="54" y="78"/>
                      <a:pt x="46" y="89"/>
                      <a:pt x="38" y="99"/>
                    </a:cubicBezTo>
                    <a:close/>
                    <a:moveTo>
                      <a:pt x="92" y="202"/>
                    </a:moveTo>
                    <a:cubicBezTo>
                      <a:pt x="94" y="202"/>
                      <a:pt x="94" y="202"/>
                      <a:pt x="94" y="202"/>
                    </a:cubicBezTo>
                    <a:cubicBezTo>
                      <a:pt x="94" y="202"/>
                      <a:pt x="94" y="202"/>
                      <a:pt x="94" y="202"/>
                    </a:cubicBezTo>
                    <a:lnTo>
                      <a:pt x="92" y="202"/>
                    </a:lnTo>
                    <a:close/>
                    <a:moveTo>
                      <a:pt x="107" y="159"/>
                    </a:move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7" y="158"/>
                      <a:pt x="106" y="159"/>
                      <a:pt x="106" y="159"/>
                    </a:cubicBezTo>
                    <a:cubicBezTo>
                      <a:pt x="105" y="159"/>
                      <a:pt x="106" y="160"/>
                      <a:pt x="105" y="160"/>
                    </a:cubicBezTo>
                    <a:cubicBezTo>
                      <a:pt x="104" y="160"/>
                      <a:pt x="104" y="161"/>
                      <a:pt x="104" y="161"/>
                    </a:cubicBezTo>
                    <a:cubicBezTo>
                      <a:pt x="106" y="163"/>
                      <a:pt x="106" y="159"/>
                      <a:pt x="108" y="161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8" y="164"/>
                      <a:pt x="108" y="164"/>
                      <a:pt x="108" y="164"/>
                    </a:cubicBezTo>
                    <a:cubicBezTo>
                      <a:pt x="108" y="164"/>
                      <a:pt x="107" y="165"/>
                      <a:pt x="108" y="165"/>
                    </a:cubicBezTo>
                    <a:cubicBezTo>
                      <a:pt x="108" y="166"/>
                      <a:pt x="107" y="166"/>
                      <a:pt x="107" y="166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108" y="168"/>
                      <a:pt x="108" y="168"/>
                      <a:pt x="108" y="168"/>
                    </a:cubicBezTo>
                    <a:cubicBezTo>
                      <a:pt x="107" y="169"/>
                      <a:pt x="106" y="168"/>
                      <a:pt x="105" y="169"/>
                    </a:cubicBezTo>
                    <a:cubicBezTo>
                      <a:pt x="106" y="170"/>
                      <a:pt x="105" y="172"/>
                      <a:pt x="106" y="171"/>
                    </a:cubicBezTo>
                    <a:cubicBezTo>
                      <a:pt x="107" y="172"/>
                      <a:pt x="105" y="173"/>
                      <a:pt x="104" y="174"/>
                    </a:cubicBezTo>
                    <a:cubicBezTo>
                      <a:pt x="104" y="175"/>
                      <a:pt x="104" y="174"/>
                      <a:pt x="105" y="174"/>
                    </a:cubicBezTo>
                    <a:cubicBezTo>
                      <a:pt x="103" y="177"/>
                      <a:pt x="101" y="178"/>
                      <a:pt x="99" y="180"/>
                    </a:cubicBezTo>
                    <a:cubicBezTo>
                      <a:pt x="100" y="182"/>
                      <a:pt x="100" y="182"/>
                      <a:pt x="100" y="182"/>
                    </a:cubicBezTo>
                    <a:cubicBezTo>
                      <a:pt x="99" y="182"/>
                      <a:pt x="98" y="182"/>
                      <a:pt x="98" y="183"/>
                    </a:cubicBezTo>
                    <a:cubicBezTo>
                      <a:pt x="99" y="184"/>
                      <a:pt x="95" y="187"/>
                      <a:pt x="95" y="188"/>
                    </a:cubicBezTo>
                    <a:cubicBezTo>
                      <a:pt x="95" y="188"/>
                      <a:pt x="95" y="189"/>
                      <a:pt x="95" y="189"/>
                    </a:cubicBezTo>
                    <a:cubicBezTo>
                      <a:pt x="96" y="190"/>
                      <a:pt x="96" y="190"/>
                      <a:pt x="96" y="190"/>
                    </a:cubicBezTo>
                    <a:cubicBezTo>
                      <a:pt x="95" y="191"/>
                      <a:pt x="95" y="192"/>
                      <a:pt x="95" y="193"/>
                    </a:cubicBezTo>
                    <a:cubicBezTo>
                      <a:pt x="93" y="193"/>
                      <a:pt x="93" y="193"/>
                      <a:pt x="93" y="193"/>
                    </a:cubicBezTo>
                    <a:cubicBezTo>
                      <a:pt x="93" y="196"/>
                      <a:pt x="93" y="196"/>
                      <a:pt x="93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7"/>
                      <a:pt x="94" y="199"/>
                      <a:pt x="90" y="200"/>
                    </a:cubicBezTo>
                    <a:cubicBezTo>
                      <a:pt x="90" y="201"/>
                      <a:pt x="91" y="205"/>
                      <a:pt x="88" y="206"/>
                    </a:cubicBezTo>
                    <a:cubicBezTo>
                      <a:pt x="89" y="208"/>
                      <a:pt x="90" y="207"/>
                      <a:pt x="90" y="208"/>
                    </a:cubicBezTo>
                    <a:cubicBezTo>
                      <a:pt x="88" y="209"/>
                      <a:pt x="88" y="209"/>
                      <a:pt x="87" y="210"/>
                    </a:cubicBezTo>
                    <a:cubicBezTo>
                      <a:pt x="87" y="211"/>
                      <a:pt x="88" y="211"/>
                      <a:pt x="88" y="211"/>
                    </a:cubicBezTo>
                    <a:cubicBezTo>
                      <a:pt x="86" y="211"/>
                      <a:pt x="86" y="213"/>
                      <a:pt x="84" y="213"/>
                    </a:cubicBezTo>
                    <a:cubicBezTo>
                      <a:pt x="83" y="216"/>
                      <a:pt x="79" y="218"/>
                      <a:pt x="76" y="218"/>
                    </a:cubicBezTo>
                    <a:cubicBezTo>
                      <a:pt x="77" y="216"/>
                      <a:pt x="74" y="215"/>
                      <a:pt x="76" y="214"/>
                    </a:cubicBezTo>
                    <a:cubicBezTo>
                      <a:pt x="77" y="214"/>
                      <a:pt x="77" y="214"/>
                      <a:pt x="77" y="214"/>
                    </a:cubicBezTo>
                    <a:cubicBezTo>
                      <a:pt x="76" y="215"/>
                      <a:pt x="78" y="215"/>
                      <a:pt x="78" y="216"/>
                    </a:cubicBezTo>
                    <a:cubicBezTo>
                      <a:pt x="80" y="216"/>
                      <a:pt x="80" y="216"/>
                      <a:pt x="80" y="216"/>
                    </a:cubicBezTo>
                    <a:cubicBezTo>
                      <a:pt x="78" y="214"/>
                      <a:pt x="78" y="214"/>
                      <a:pt x="78" y="214"/>
                    </a:cubicBezTo>
                    <a:cubicBezTo>
                      <a:pt x="79" y="213"/>
                      <a:pt x="79" y="213"/>
                      <a:pt x="79" y="213"/>
                    </a:cubicBezTo>
                    <a:cubicBezTo>
                      <a:pt x="76" y="212"/>
                      <a:pt x="76" y="212"/>
                      <a:pt x="76" y="212"/>
                    </a:cubicBezTo>
                    <a:cubicBezTo>
                      <a:pt x="77" y="212"/>
                      <a:pt x="77" y="212"/>
                      <a:pt x="78" y="211"/>
                    </a:cubicBezTo>
                    <a:cubicBezTo>
                      <a:pt x="77" y="210"/>
                      <a:pt x="77" y="210"/>
                      <a:pt x="77" y="210"/>
                    </a:cubicBezTo>
                    <a:cubicBezTo>
                      <a:pt x="79" y="209"/>
                      <a:pt x="79" y="209"/>
                      <a:pt x="79" y="209"/>
                    </a:cubicBezTo>
                    <a:cubicBezTo>
                      <a:pt x="75" y="208"/>
                      <a:pt x="75" y="208"/>
                      <a:pt x="75" y="208"/>
                    </a:cubicBezTo>
                    <a:cubicBezTo>
                      <a:pt x="76" y="208"/>
                      <a:pt x="76" y="208"/>
                      <a:pt x="76" y="208"/>
                    </a:cubicBezTo>
                    <a:cubicBezTo>
                      <a:pt x="76" y="206"/>
                      <a:pt x="74" y="208"/>
                      <a:pt x="74" y="207"/>
                    </a:cubicBezTo>
                    <a:cubicBezTo>
                      <a:pt x="74" y="204"/>
                      <a:pt x="74" y="204"/>
                      <a:pt x="74" y="204"/>
                    </a:cubicBezTo>
                    <a:cubicBezTo>
                      <a:pt x="74" y="204"/>
                      <a:pt x="74" y="204"/>
                      <a:pt x="74" y="204"/>
                    </a:cubicBezTo>
                    <a:cubicBezTo>
                      <a:pt x="75" y="204"/>
                      <a:pt x="75" y="204"/>
                      <a:pt x="75" y="204"/>
                    </a:cubicBezTo>
                    <a:cubicBezTo>
                      <a:pt x="74" y="203"/>
                      <a:pt x="74" y="203"/>
                      <a:pt x="73" y="203"/>
                    </a:cubicBezTo>
                    <a:cubicBezTo>
                      <a:pt x="72" y="203"/>
                      <a:pt x="72" y="203"/>
                      <a:pt x="72" y="203"/>
                    </a:cubicBezTo>
                    <a:cubicBezTo>
                      <a:pt x="71" y="202"/>
                      <a:pt x="72" y="201"/>
                      <a:pt x="72" y="200"/>
                    </a:cubicBezTo>
                    <a:cubicBezTo>
                      <a:pt x="71" y="200"/>
                      <a:pt x="71" y="200"/>
                      <a:pt x="71" y="200"/>
                    </a:cubicBezTo>
                    <a:cubicBezTo>
                      <a:pt x="71" y="198"/>
                      <a:pt x="69" y="197"/>
                      <a:pt x="71" y="195"/>
                    </a:cubicBezTo>
                    <a:cubicBezTo>
                      <a:pt x="71" y="195"/>
                      <a:pt x="73" y="194"/>
                      <a:pt x="73" y="194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3" y="194"/>
                      <a:pt x="75" y="194"/>
                      <a:pt x="76" y="195"/>
                    </a:cubicBezTo>
                    <a:cubicBezTo>
                      <a:pt x="77" y="194"/>
                      <a:pt x="77" y="194"/>
                      <a:pt x="77" y="194"/>
                    </a:cubicBezTo>
                    <a:cubicBezTo>
                      <a:pt x="74" y="193"/>
                      <a:pt x="74" y="193"/>
                      <a:pt x="74" y="193"/>
                    </a:cubicBezTo>
                    <a:cubicBezTo>
                      <a:pt x="74" y="193"/>
                      <a:pt x="76" y="191"/>
                      <a:pt x="77" y="191"/>
                    </a:cubicBezTo>
                    <a:cubicBezTo>
                      <a:pt x="78" y="185"/>
                      <a:pt x="78" y="185"/>
                      <a:pt x="78" y="185"/>
                    </a:cubicBezTo>
                    <a:cubicBezTo>
                      <a:pt x="78" y="186"/>
                      <a:pt x="80" y="185"/>
                      <a:pt x="79" y="184"/>
                    </a:cubicBezTo>
                    <a:cubicBezTo>
                      <a:pt x="80" y="184"/>
                      <a:pt x="80" y="184"/>
                      <a:pt x="80" y="184"/>
                    </a:cubicBezTo>
                    <a:cubicBezTo>
                      <a:pt x="80" y="183"/>
                      <a:pt x="79" y="183"/>
                      <a:pt x="79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81" y="184"/>
                      <a:pt x="81" y="184"/>
                      <a:pt x="81" y="184"/>
                    </a:cubicBezTo>
                    <a:cubicBezTo>
                      <a:pt x="82" y="182"/>
                      <a:pt x="83" y="183"/>
                      <a:pt x="84" y="181"/>
                    </a:cubicBezTo>
                    <a:cubicBezTo>
                      <a:pt x="83" y="179"/>
                      <a:pt x="80" y="182"/>
                      <a:pt x="80" y="179"/>
                    </a:cubicBezTo>
                    <a:cubicBezTo>
                      <a:pt x="81" y="178"/>
                      <a:pt x="84" y="178"/>
                      <a:pt x="82" y="177"/>
                    </a:cubicBezTo>
                    <a:cubicBezTo>
                      <a:pt x="82" y="176"/>
                      <a:pt x="81" y="176"/>
                      <a:pt x="81" y="176"/>
                    </a:cubicBezTo>
                    <a:cubicBezTo>
                      <a:pt x="81" y="177"/>
                      <a:pt x="80" y="178"/>
                      <a:pt x="77" y="179"/>
                    </a:cubicBezTo>
                    <a:cubicBezTo>
                      <a:pt x="77" y="178"/>
                      <a:pt x="77" y="178"/>
                      <a:pt x="77" y="178"/>
                    </a:cubicBezTo>
                    <a:cubicBezTo>
                      <a:pt x="77" y="177"/>
                      <a:pt x="78" y="179"/>
                      <a:pt x="79" y="178"/>
                    </a:cubicBezTo>
                    <a:cubicBezTo>
                      <a:pt x="78" y="177"/>
                      <a:pt x="78" y="177"/>
                      <a:pt x="77" y="177"/>
                    </a:cubicBezTo>
                    <a:cubicBezTo>
                      <a:pt x="78" y="175"/>
                      <a:pt x="74" y="176"/>
                      <a:pt x="76" y="173"/>
                    </a:cubicBezTo>
                    <a:cubicBezTo>
                      <a:pt x="74" y="174"/>
                      <a:pt x="74" y="174"/>
                      <a:pt x="74" y="174"/>
                    </a:cubicBezTo>
                    <a:cubicBezTo>
                      <a:pt x="75" y="173"/>
                      <a:pt x="75" y="173"/>
                      <a:pt x="75" y="172"/>
                    </a:cubicBezTo>
                    <a:cubicBezTo>
                      <a:pt x="73" y="172"/>
                      <a:pt x="73" y="172"/>
                      <a:pt x="73" y="172"/>
                    </a:cubicBezTo>
                    <a:cubicBezTo>
                      <a:pt x="72" y="171"/>
                      <a:pt x="74" y="171"/>
                      <a:pt x="75" y="170"/>
                    </a:cubicBezTo>
                    <a:cubicBezTo>
                      <a:pt x="75" y="169"/>
                      <a:pt x="73" y="169"/>
                      <a:pt x="72" y="169"/>
                    </a:cubicBezTo>
                    <a:cubicBezTo>
                      <a:pt x="73" y="168"/>
                      <a:pt x="76" y="169"/>
                      <a:pt x="76" y="167"/>
                    </a:cubicBezTo>
                    <a:cubicBezTo>
                      <a:pt x="75" y="165"/>
                      <a:pt x="73" y="166"/>
                      <a:pt x="72" y="166"/>
                    </a:cubicBezTo>
                    <a:cubicBezTo>
                      <a:pt x="74" y="164"/>
                      <a:pt x="75" y="164"/>
                      <a:pt x="74" y="162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75" y="160"/>
                      <a:pt x="75" y="160"/>
                      <a:pt x="75" y="160"/>
                    </a:cubicBezTo>
                    <a:cubicBezTo>
                      <a:pt x="75" y="159"/>
                      <a:pt x="74" y="158"/>
                      <a:pt x="73" y="158"/>
                    </a:cubicBezTo>
                    <a:cubicBezTo>
                      <a:pt x="72" y="158"/>
                      <a:pt x="72" y="158"/>
                      <a:pt x="73" y="158"/>
                    </a:cubicBezTo>
                    <a:cubicBezTo>
                      <a:pt x="73" y="158"/>
                      <a:pt x="73" y="158"/>
                      <a:pt x="73" y="158"/>
                    </a:cubicBezTo>
                    <a:cubicBezTo>
                      <a:pt x="74" y="158"/>
                      <a:pt x="74" y="157"/>
                      <a:pt x="74" y="157"/>
                    </a:cubicBezTo>
                    <a:cubicBezTo>
                      <a:pt x="74" y="157"/>
                      <a:pt x="74" y="157"/>
                      <a:pt x="74" y="157"/>
                    </a:cubicBezTo>
                    <a:cubicBezTo>
                      <a:pt x="77" y="158"/>
                      <a:pt x="77" y="158"/>
                      <a:pt x="77" y="158"/>
                    </a:cubicBezTo>
                    <a:cubicBezTo>
                      <a:pt x="76" y="158"/>
                      <a:pt x="76" y="158"/>
                      <a:pt x="76" y="159"/>
                    </a:cubicBezTo>
                    <a:cubicBezTo>
                      <a:pt x="76" y="159"/>
                      <a:pt x="76" y="160"/>
                      <a:pt x="76" y="160"/>
                    </a:cubicBezTo>
                    <a:cubicBezTo>
                      <a:pt x="77" y="160"/>
                      <a:pt x="77" y="159"/>
                      <a:pt x="77" y="159"/>
                    </a:cubicBezTo>
                    <a:cubicBezTo>
                      <a:pt x="78" y="160"/>
                      <a:pt x="79" y="160"/>
                      <a:pt x="81" y="160"/>
                    </a:cubicBezTo>
                    <a:cubicBezTo>
                      <a:pt x="80" y="159"/>
                      <a:pt x="83" y="160"/>
                      <a:pt x="83" y="158"/>
                    </a:cubicBezTo>
                    <a:cubicBezTo>
                      <a:pt x="82" y="156"/>
                      <a:pt x="81" y="156"/>
                      <a:pt x="79" y="155"/>
                    </a:cubicBezTo>
                    <a:cubicBezTo>
                      <a:pt x="82" y="153"/>
                      <a:pt x="82" y="153"/>
                      <a:pt x="82" y="153"/>
                    </a:cubicBezTo>
                    <a:cubicBezTo>
                      <a:pt x="82" y="154"/>
                      <a:pt x="82" y="154"/>
                      <a:pt x="82" y="154"/>
                    </a:cubicBezTo>
                    <a:cubicBezTo>
                      <a:pt x="83" y="154"/>
                      <a:pt x="84" y="154"/>
                      <a:pt x="84" y="153"/>
                    </a:cubicBezTo>
                    <a:cubicBezTo>
                      <a:pt x="83" y="152"/>
                      <a:pt x="83" y="152"/>
                      <a:pt x="83" y="152"/>
                    </a:cubicBezTo>
                    <a:cubicBezTo>
                      <a:pt x="85" y="153"/>
                      <a:pt x="88" y="150"/>
                      <a:pt x="90" y="154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1" y="154"/>
                      <a:pt x="91" y="154"/>
                      <a:pt x="92" y="155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4" y="153"/>
                      <a:pt x="94" y="154"/>
                      <a:pt x="95" y="153"/>
                    </a:cubicBezTo>
                    <a:cubicBezTo>
                      <a:pt x="95" y="153"/>
                      <a:pt x="95" y="153"/>
                      <a:pt x="95" y="153"/>
                    </a:cubicBezTo>
                    <a:cubicBezTo>
                      <a:pt x="95" y="152"/>
                      <a:pt x="95" y="152"/>
                      <a:pt x="95" y="152"/>
                    </a:cubicBezTo>
                    <a:cubicBezTo>
                      <a:pt x="94" y="151"/>
                      <a:pt x="94" y="151"/>
                      <a:pt x="94" y="151"/>
                    </a:cubicBezTo>
                    <a:cubicBezTo>
                      <a:pt x="95" y="152"/>
                      <a:pt x="95" y="152"/>
                      <a:pt x="95" y="152"/>
                    </a:cubicBezTo>
                    <a:cubicBezTo>
                      <a:pt x="95" y="152"/>
                      <a:pt x="96" y="152"/>
                      <a:pt x="96" y="152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7" y="151"/>
                      <a:pt x="97" y="151"/>
                      <a:pt x="97" y="151"/>
                    </a:cubicBezTo>
                    <a:cubicBezTo>
                      <a:pt x="97" y="152"/>
                      <a:pt x="97" y="154"/>
                      <a:pt x="96" y="153"/>
                    </a:cubicBezTo>
                    <a:cubicBezTo>
                      <a:pt x="95" y="154"/>
                      <a:pt x="96" y="154"/>
                      <a:pt x="97" y="155"/>
                    </a:cubicBezTo>
                    <a:cubicBezTo>
                      <a:pt x="99" y="153"/>
                      <a:pt x="101" y="157"/>
                      <a:pt x="103" y="156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3" y="160"/>
                      <a:pt x="103" y="157"/>
                      <a:pt x="105" y="159"/>
                    </a:cubicBezTo>
                    <a:cubicBezTo>
                      <a:pt x="106" y="157"/>
                      <a:pt x="106" y="157"/>
                      <a:pt x="106" y="157"/>
                    </a:cubicBezTo>
                    <a:cubicBezTo>
                      <a:pt x="105" y="157"/>
                      <a:pt x="105" y="157"/>
                      <a:pt x="105" y="157"/>
                    </a:cubicBezTo>
                    <a:cubicBezTo>
                      <a:pt x="106" y="156"/>
                      <a:pt x="106" y="156"/>
                      <a:pt x="106" y="156"/>
                    </a:cubicBezTo>
                    <a:cubicBezTo>
                      <a:pt x="106" y="156"/>
                      <a:pt x="107" y="157"/>
                      <a:pt x="107" y="157"/>
                    </a:cubicBezTo>
                    <a:cubicBezTo>
                      <a:pt x="106" y="158"/>
                      <a:pt x="106" y="158"/>
                      <a:pt x="106" y="158"/>
                    </a:cubicBez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08" y="160"/>
                      <a:pt x="108" y="159"/>
                      <a:pt x="107" y="159"/>
                    </a:cubicBezTo>
                    <a:close/>
                    <a:moveTo>
                      <a:pt x="71" y="163"/>
                    </a:moveTo>
                    <a:cubicBezTo>
                      <a:pt x="71" y="164"/>
                      <a:pt x="71" y="164"/>
                      <a:pt x="71" y="164"/>
                    </a:cubicBezTo>
                    <a:cubicBezTo>
                      <a:pt x="70" y="164"/>
                      <a:pt x="70" y="163"/>
                      <a:pt x="71" y="163"/>
                    </a:cubicBezTo>
                    <a:close/>
                    <a:moveTo>
                      <a:pt x="72" y="192"/>
                    </a:moveTo>
                    <a:cubicBezTo>
                      <a:pt x="72" y="191"/>
                      <a:pt x="72" y="190"/>
                      <a:pt x="73" y="190"/>
                    </a:cubicBezTo>
                    <a:cubicBezTo>
                      <a:pt x="72" y="190"/>
                      <a:pt x="74" y="192"/>
                      <a:pt x="72" y="192"/>
                    </a:cubicBezTo>
                    <a:close/>
                    <a:moveTo>
                      <a:pt x="71" y="160"/>
                    </a:moveTo>
                    <a:cubicBezTo>
                      <a:pt x="71" y="159"/>
                      <a:pt x="72" y="159"/>
                      <a:pt x="72" y="159"/>
                    </a:cubicBezTo>
                    <a:cubicBezTo>
                      <a:pt x="72" y="160"/>
                      <a:pt x="72" y="160"/>
                      <a:pt x="72" y="160"/>
                    </a:cubicBezTo>
                    <a:lnTo>
                      <a:pt x="71" y="160"/>
                    </a:lnTo>
                    <a:close/>
                    <a:moveTo>
                      <a:pt x="89" y="153"/>
                    </a:move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3"/>
                      <a:pt x="90" y="153"/>
                      <a:pt x="90" y="153"/>
                    </a:cubicBezTo>
                    <a:lnTo>
                      <a:pt x="89" y="153"/>
                    </a:lnTo>
                    <a:close/>
                    <a:moveTo>
                      <a:pt x="101" y="132"/>
                    </a:moveTo>
                    <a:cubicBezTo>
                      <a:pt x="102" y="133"/>
                      <a:pt x="102" y="133"/>
                      <a:pt x="102" y="133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103" y="133"/>
                      <a:pt x="103" y="133"/>
                      <a:pt x="103" y="133"/>
                    </a:cubicBezTo>
                    <a:cubicBezTo>
                      <a:pt x="104" y="134"/>
                      <a:pt x="104" y="134"/>
                      <a:pt x="104" y="134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102" y="133"/>
                      <a:pt x="102" y="133"/>
                      <a:pt x="101" y="132"/>
                    </a:cubicBezTo>
                    <a:close/>
                    <a:moveTo>
                      <a:pt x="109" y="128"/>
                    </a:moveTo>
                    <a:cubicBezTo>
                      <a:pt x="110" y="129"/>
                      <a:pt x="108" y="130"/>
                      <a:pt x="108" y="131"/>
                    </a:cubicBezTo>
                    <a:cubicBezTo>
                      <a:pt x="106" y="130"/>
                      <a:pt x="105" y="132"/>
                      <a:pt x="105" y="133"/>
                    </a:cubicBezTo>
                    <a:cubicBezTo>
                      <a:pt x="102" y="132"/>
                      <a:pt x="102" y="132"/>
                      <a:pt x="102" y="132"/>
                    </a:cubicBezTo>
                    <a:cubicBezTo>
                      <a:pt x="103" y="131"/>
                      <a:pt x="104" y="132"/>
                      <a:pt x="105" y="131"/>
                    </a:cubicBezTo>
                    <a:cubicBezTo>
                      <a:pt x="103" y="131"/>
                      <a:pt x="105" y="127"/>
                      <a:pt x="102" y="129"/>
                    </a:cubicBezTo>
                    <a:cubicBezTo>
                      <a:pt x="102" y="129"/>
                      <a:pt x="102" y="129"/>
                      <a:pt x="102" y="129"/>
                    </a:cubicBezTo>
                    <a:cubicBezTo>
                      <a:pt x="101" y="129"/>
                      <a:pt x="101" y="129"/>
                      <a:pt x="101" y="129"/>
                    </a:cubicBezTo>
                    <a:cubicBezTo>
                      <a:pt x="104" y="126"/>
                      <a:pt x="101" y="123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5" y="120"/>
                      <a:pt x="106" y="117"/>
                      <a:pt x="108" y="119"/>
                    </a:cubicBez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09" y="120"/>
                      <a:pt x="109" y="120"/>
                      <a:pt x="110" y="119"/>
                    </a:cubicBezTo>
                    <a:cubicBezTo>
                      <a:pt x="111" y="120"/>
                      <a:pt x="109" y="121"/>
                      <a:pt x="111" y="122"/>
                    </a:cubicBezTo>
                    <a:cubicBezTo>
                      <a:pt x="111" y="122"/>
                      <a:pt x="111" y="122"/>
                      <a:pt x="111" y="122"/>
                    </a:cubicBezTo>
                    <a:cubicBezTo>
                      <a:pt x="113" y="122"/>
                      <a:pt x="114" y="124"/>
                      <a:pt x="114" y="125"/>
                    </a:cubicBezTo>
                    <a:cubicBezTo>
                      <a:pt x="112" y="125"/>
                      <a:pt x="110" y="126"/>
                      <a:pt x="109" y="128"/>
                    </a:cubicBezTo>
                    <a:close/>
                    <a:moveTo>
                      <a:pt x="101" y="55"/>
                    </a:moveTo>
                    <a:cubicBezTo>
                      <a:pt x="87" y="64"/>
                      <a:pt x="76" y="74"/>
                      <a:pt x="64" y="85"/>
                    </a:cubicBezTo>
                    <a:cubicBezTo>
                      <a:pt x="64" y="84"/>
                      <a:pt x="63" y="85"/>
                      <a:pt x="62" y="85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1" y="86"/>
                      <a:pt x="60" y="86"/>
                    </a:cubicBezTo>
                    <a:cubicBezTo>
                      <a:pt x="67" y="77"/>
                      <a:pt x="75" y="71"/>
                      <a:pt x="85" y="62"/>
                    </a:cubicBezTo>
                    <a:cubicBezTo>
                      <a:pt x="94" y="53"/>
                      <a:pt x="107" y="47"/>
                      <a:pt x="118" y="41"/>
                    </a:cubicBezTo>
                    <a:cubicBezTo>
                      <a:pt x="123" y="41"/>
                      <a:pt x="127" y="37"/>
                      <a:pt x="132" y="36"/>
                    </a:cubicBezTo>
                    <a:cubicBezTo>
                      <a:pt x="123" y="45"/>
                      <a:pt x="112" y="48"/>
                      <a:pt x="101" y="55"/>
                    </a:cubicBezTo>
                    <a:close/>
                    <a:moveTo>
                      <a:pt x="129" y="238"/>
                    </a:moveTo>
                    <a:cubicBezTo>
                      <a:pt x="130" y="238"/>
                      <a:pt x="132" y="239"/>
                      <a:pt x="132" y="240"/>
                    </a:cubicBezTo>
                    <a:cubicBezTo>
                      <a:pt x="131" y="239"/>
                      <a:pt x="129" y="241"/>
                      <a:pt x="129" y="238"/>
                    </a:cubicBezTo>
                    <a:close/>
                    <a:moveTo>
                      <a:pt x="133" y="244"/>
                    </a:move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4" y="243"/>
                      <a:pt x="134" y="243"/>
                      <a:pt x="134" y="243"/>
                    </a:cubicBezTo>
                    <a:cubicBezTo>
                      <a:pt x="136" y="241"/>
                      <a:pt x="139" y="243"/>
                      <a:pt x="141" y="242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4" y="244"/>
                      <a:pt x="134" y="244"/>
                      <a:pt x="134" y="244"/>
                    </a:cubicBezTo>
                    <a:lnTo>
                      <a:pt x="133" y="244"/>
                    </a:lnTo>
                    <a:close/>
                    <a:moveTo>
                      <a:pt x="135" y="245"/>
                    </a:moveTo>
                    <a:cubicBezTo>
                      <a:pt x="136" y="245"/>
                      <a:pt x="136" y="246"/>
                      <a:pt x="137" y="246"/>
                    </a:cubicBezTo>
                    <a:cubicBezTo>
                      <a:pt x="137" y="247"/>
                      <a:pt x="137" y="247"/>
                      <a:pt x="137" y="247"/>
                    </a:cubicBezTo>
                    <a:cubicBezTo>
                      <a:pt x="136" y="247"/>
                      <a:pt x="134" y="246"/>
                      <a:pt x="135" y="245"/>
                    </a:cubicBezTo>
                    <a:close/>
                    <a:moveTo>
                      <a:pt x="136" y="249"/>
                    </a:moveTo>
                    <a:cubicBezTo>
                      <a:pt x="138" y="250"/>
                      <a:pt x="138" y="250"/>
                      <a:pt x="138" y="250"/>
                    </a:cubicBezTo>
                    <a:cubicBezTo>
                      <a:pt x="137" y="250"/>
                      <a:pt x="136" y="250"/>
                      <a:pt x="136" y="249"/>
                    </a:cubicBezTo>
                    <a:close/>
                    <a:moveTo>
                      <a:pt x="136" y="258"/>
                    </a:moveTo>
                    <a:cubicBezTo>
                      <a:pt x="137" y="258"/>
                      <a:pt x="137" y="258"/>
                      <a:pt x="137" y="258"/>
                    </a:cubicBezTo>
                    <a:cubicBezTo>
                      <a:pt x="138" y="259"/>
                      <a:pt x="138" y="259"/>
                      <a:pt x="138" y="259"/>
                    </a:cubicBezTo>
                    <a:lnTo>
                      <a:pt x="136" y="258"/>
                    </a:lnTo>
                    <a:close/>
                    <a:moveTo>
                      <a:pt x="141" y="250"/>
                    </a:moveTo>
                    <a:cubicBezTo>
                      <a:pt x="140" y="248"/>
                      <a:pt x="140" y="248"/>
                      <a:pt x="140" y="248"/>
                    </a:cubicBezTo>
                    <a:cubicBezTo>
                      <a:pt x="141" y="248"/>
                      <a:pt x="142" y="249"/>
                      <a:pt x="142" y="249"/>
                    </a:cubicBezTo>
                    <a:lnTo>
                      <a:pt x="141" y="250"/>
                    </a:lnTo>
                    <a:close/>
                    <a:moveTo>
                      <a:pt x="145" y="262"/>
                    </a:moveTo>
                    <a:cubicBezTo>
                      <a:pt x="145" y="261"/>
                      <a:pt x="145" y="261"/>
                      <a:pt x="145" y="261"/>
                    </a:cubicBezTo>
                    <a:cubicBezTo>
                      <a:pt x="145" y="261"/>
                      <a:pt x="145" y="261"/>
                      <a:pt x="145" y="261"/>
                    </a:cubicBezTo>
                    <a:cubicBezTo>
                      <a:pt x="144" y="261"/>
                      <a:pt x="144" y="261"/>
                      <a:pt x="144" y="261"/>
                    </a:cubicBezTo>
                    <a:cubicBezTo>
                      <a:pt x="144" y="261"/>
                      <a:pt x="143" y="261"/>
                      <a:pt x="144" y="260"/>
                    </a:cubicBezTo>
                    <a:cubicBezTo>
                      <a:pt x="144" y="261"/>
                      <a:pt x="144" y="261"/>
                      <a:pt x="144" y="261"/>
                    </a:cubicBezTo>
                    <a:cubicBezTo>
                      <a:pt x="145" y="261"/>
                      <a:pt x="145" y="261"/>
                      <a:pt x="145" y="261"/>
                    </a:cubicBezTo>
                    <a:cubicBezTo>
                      <a:pt x="146" y="261"/>
                      <a:pt x="147" y="260"/>
                      <a:pt x="147" y="262"/>
                    </a:cubicBezTo>
                    <a:lnTo>
                      <a:pt x="145" y="262"/>
                    </a:lnTo>
                    <a:close/>
                    <a:moveTo>
                      <a:pt x="146" y="250"/>
                    </a:move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6" y="252"/>
                      <a:pt x="146" y="252"/>
                      <a:pt x="146" y="252"/>
                    </a:cubicBezTo>
                    <a:cubicBezTo>
                      <a:pt x="146" y="251"/>
                      <a:pt x="145" y="252"/>
                      <a:pt x="144" y="251"/>
                    </a:cubicBezTo>
                    <a:cubicBezTo>
                      <a:pt x="145" y="250"/>
                      <a:pt x="145" y="249"/>
                      <a:pt x="145" y="249"/>
                    </a:cubicBezTo>
                    <a:cubicBezTo>
                      <a:pt x="146" y="249"/>
                      <a:pt x="146" y="249"/>
                      <a:pt x="146" y="249"/>
                    </a:cubicBezTo>
                    <a:cubicBezTo>
                      <a:pt x="145" y="249"/>
                      <a:pt x="146" y="250"/>
                      <a:pt x="146" y="250"/>
                    </a:cubicBezTo>
                    <a:close/>
                    <a:moveTo>
                      <a:pt x="151" y="250"/>
                    </a:moveTo>
                    <a:cubicBezTo>
                      <a:pt x="150" y="250"/>
                      <a:pt x="149" y="251"/>
                      <a:pt x="149" y="250"/>
                    </a:cubicBezTo>
                    <a:cubicBezTo>
                      <a:pt x="148" y="248"/>
                      <a:pt x="150" y="251"/>
                      <a:pt x="150" y="249"/>
                    </a:cubicBezTo>
                    <a:cubicBezTo>
                      <a:pt x="151" y="249"/>
                      <a:pt x="151" y="249"/>
                      <a:pt x="151" y="249"/>
                    </a:cubicBezTo>
                    <a:cubicBezTo>
                      <a:pt x="150" y="249"/>
                      <a:pt x="150" y="249"/>
                      <a:pt x="150" y="249"/>
                    </a:cubicBezTo>
                    <a:lnTo>
                      <a:pt x="151" y="250"/>
                    </a:lnTo>
                    <a:close/>
                    <a:moveTo>
                      <a:pt x="148" y="242"/>
                    </a:moveTo>
                    <a:cubicBezTo>
                      <a:pt x="149" y="243"/>
                      <a:pt x="149" y="243"/>
                      <a:pt x="149" y="243"/>
                    </a:cubicBezTo>
                    <a:cubicBezTo>
                      <a:pt x="148" y="243"/>
                      <a:pt x="146" y="246"/>
                      <a:pt x="144" y="245"/>
                    </a:cubicBezTo>
                    <a:cubicBezTo>
                      <a:pt x="146" y="243"/>
                      <a:pt x="145" y="242"/>
                      <a:pt x="147" y="241"/>
                    </a:cubicBezTo>
                    <a:cubicBezTo>
                      <a:pt x="146" y="239"/>
                      <a:pt x="144" y="243"/>
                      <a:pt x="143" y="242"/>
                    </a:cubicBezTo>
                    <a:cubicBezTo>
                      <a:pt x="144" y="241"/>
                      <a:pt x="144" y="241"/>
                      <a:pt x="144" y="241"/>
                    </a:cubicBezTo>
                    <a:cubicBezTo>
                      <a:pt x="144" y="241"/>
                      <a:pt x="144" y="241"/>
                      <a:pt x="144" y="241"/>
                    </a:cubicBezTo>
                    <a:cubicBezTo>
                      <a:pt x="145" y="241"/>
                      <a:pt x="146" y="239"/>
                      <a:pt x="145" y="239"/>
                    </a:cubicBezTo>
                    <a:cubicBezTo>
                      <a:pt x="144" y="238"/>
                      <a:pt x="144" y="238"/>
                      <a:pt x="144" y="238"/>
                    </a:cubicBezTo>
                    <a:cubicBezTo>
                      <a:pt x="146" y="239"/>
                      <a:pt x="148" y="239"/>
                      <a:pt x="149" y="238"/>
                    </a:cubicBezTo>
                    <a:cubicBezTo>
                      <a:pt x="149" y="237"/>
                      <a:pt x="149" y="237"/>
                      <a:pt x="149" y="237"/>
                    </a:cubicBezTo>
                    <a:cubicBezTo>
                      <a:pt x="150" y="237"/>
                      <a:pt x="152" y="237"/>
                      <a:pt x="153" y="236"/>
                    </a:cubicBezTo>
                    <a:cubicBezTo>
                      <a:pt x="154" y="237"/>
                      <a:pt x="153" y="237"/>
                      <a:pt x="154" y="238"/>
                    </a:cubicBezTo>
                    <a:cubicBezTo>
                      <a:pt x="155" y="237"/>
                      <a:pt x="155" y="237"/>
                      <a:pt x="155" y="237"/>
                    </a:cubicBezTo>
                    <a:cubicBezTo>
                      <a:pt x="155" y="238"/>
                      <a:pt x="154" y="238"/>
                      <a:pt x="154" y="239"/>
                    </a:cubicBezTo>
                    <a:cubicBezTo>
                      <a:pt x="155" y="239"/>
                      <a:pt x="155" y="239"/>
                      <a:pt x="155" y="239"/>
                    </a:cubicBezTo>
                    <a:cubicBezTo>
                      <a:pt x="154" y="240"/>
                      <a:pt x="152" y="239"/>
                      <a:pt x="151" y="241"/>
                    </a:cubicBezTo>
                    <a:cubicBezTo>
                      <a:pt x="152" y="241"/>
                      <a:pt x="151" y="242"/>
                      <a:pt x="152" y="242"/>
                    </a:cubicBezTo>
                    <a:cubicBezTo>
                      <a:pt x="150" y="241"/>
                      <a:pt x="150" y="242"/>
                      <a:pt x="148" y="242"/>
                    </a:cubicBezTo>
                    <a:close/>
                    <a:moveTo>
                      <a:pt x="146" y="230"/>
                    </a:moveTo>
                    <a:cubicBezTo>
                      <a:pt x="146" y="228"/>
                      <a:pt x="146" y="228"/>
                      <a:pt x="146" y="228"/>
                    </a:cubicBezTo>
                    <a:cubicBezTo>
                      <a:pt x="147" y="229"/>
                      <a:pt x="147" y="229"/>
                      <a:pt x="147" y="229"/>
                    </a:cubicBezTo>
                    <a:lnTo>
                      <a:pt x="146" y="230"/>
                    </a:lnTo>
                    <a:close/>
                    <a:moveTo>
                      <a:pt x="153" y="234"/>
                    </a:moveTo>
                    <a:cubicBezTo>
                      <a:pt x="151" y="233"/>
                      <a:pt x="152" y="230"/>
                      <a:pt x="149" y="231"/>
                    </a:cubicBezTo>
                    <a:cubicBezTo>
                      <a:pt x="151" y="230"/>
                      <a:pt x="154" y="230"/>
                      <a:pt x="156" y="231"/>
                    </a:cubicBezTo>
                    <a:cubicBezTo>
                      <a:pt x="156" y="231"/>
                      <a:pt x="156" y="231"/>
                      <a:pt x="155" y="232"/>
                    </a:cubicBezTo>
                    <a:cubicBezTo>
                      <a:pt x="155" y="231"/>
                      <a:pt x="154" y="231"/>
                      <a:pt x="153" y="231"/>
                    </a:cubicBezTo>
                    <a:cubicBezTo>
                      <a:pt x="152" y="231"/>
                      <a:pt x="152" y="232"/>
                      <a:pt x="152" y="232"/>
                    </a:cubicBezTo>
                    <a:cubicBezTo>
                      <a:pt x="152" y="233"/>
                      <a:pt x="153" y="235"/>
                      <a:pt x="153" y="234"/>
                    </a:cubicBezTo>
                    <a:close/>
                    <a:moveTo>
                      <a:pt x="155" y="272"/>
                    </a:moveTo>
                    <a:cubicBezTo>
                      <a:pt x="157" y="272"/>
                      <a:pt x="157" y="272"/>
                      <a:pt x="157" y="272"/>
                    </a:cubicBezTo>
                    <a:cubicBezTo>
                      <a:pt x="156" y="272"/>
                      <a:pt x="155" y="273"/>
                      <a:pt x="155" y="272"/>
                    </a:cubicBezTo>
                    <a:close/>
                    <a:moveTo>
                      <a:pt x="164" y="238"/>
                    </a:moveTo>
                    <a:cubicBezTo>
                      <a:pt x="163" y="238"/>
                      <a:pt x="163" y="238"/>
                      <a:pt x="163" y="238"/>
                    </a:cubicBezTo>
                    <a:cubicBezTo>
                      <a:pt x="164" y="237"/>
                      <a:pt x="164" y="237"/>
                      <a:pt x="164" y="237"/>
                    </a:cubicBezTo>
                    <a:lnTo>
                      <a:pt x="164" y="238"/>
                    </a:lnTo>
                    <a:close/>
                    <a:moveTo>
                      <a:pt x="167" y="231"/>
                    </a:moveTo>
                    <a:cubicBezTo>
                      <a:pt x="167" y="231"/>
                      <a:pt x="166" y="230"/>
                      <a:pt x="166" y="231"/>
                    </a:cubicBezTo>
                    <a:cubicBezTo>
                      <a:pt x="166" y="231"/>
                      <a:pt x="166" y="231"/>
                      <a:pt x="167" y="232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7" y="232"/>
                      <a:pt x="167" y="233"/>
                      <a:pt x="166" y="233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5" y="231"/>
                      <a:pt x="165" y="231"/>
                      <a:pt x="164" y="232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2" y="232"/>
                      <a:pt x="162" y="232"/>
                      <a:pt x="162" y="232"/>
                    </a:cubicBezTo>
                    <a:cubicBezTo>
                      <a:pt x="163" y="233"/>
                      <a:pt x="161" y="234"/>
                      <a:pt x="162" y="235"/>
                    </a:cubicBezTo>
                    <a:cubicBezTo>
                      <a:pt x="161" y="236"/>
                      <a:pt x="161" y="236"/>
                      <a:pt x="161" y="236"/>
                    </a:cubicBezTo>
                    <a:cubicBezTo>
                      <a:pt x="161" y="237"/>
                      <a:pt x="161" y="237"/>
                      <a:pt x="161" y="237"/>
                    </a:cubicBezTo>
                    <a:cubicBezTo>
                      <a:pt x="160" y="237"/>
                      <a:pt x="160" y="236"/>
                      <a:pt x="159" y="236"/>
                    </a:cubicBezTo>
                    <a:cubicBezTo>
                      <a:pt x="160" y="234"/>
                      <a:pt x="160" y="234"/>
                      <a:pt x="161" y="234"/>
                    </a:cubicBezTo>
                    <a:cubicBezTo>
                      <a:pt x="160" y="232"/>
                      <a:pt x="159" y="233"/>
                      <a:pt x="158" y="233"/>
                    </a:cubicBezTo>
                    <a:cubicBezTo>
                      <a:pt x="158" y="234"/>
                      <a:pt x="158" y="234"/>
                      <a:pt x="158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7" y="235"/>
                      <a:pt x="155" y="235"/>
                      <a:pt x="155" y="236"/>
                    </a:cubicBezTo>
                    <a:cubicBezTo>
                      <a:pt x="154" y="236"/>
                      <a:pt x="154" y="236"/>
                      <a:pt x="154" y="236"/>
                    </a:cubicBezTo>
                    <a:cubicBezTo>
                      <a:pt x="154" y="235"/>
                      <a:pt x="154" y="234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5" y="234"/>
                      <a:pt x="156" y="234"/>
                      <a:pt x="156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7" y="233"/>
                      <a:pt x="157" y="233"/>
                      <a:pt x="157" y="233"/>
                    </a:cubicBezTo>
                    <a:cubicBezTo>
                      <a:pt x="156" y="233"/>
                      <a:pt x="156" y="233"/>
                      <a:pt x="156" y="233"/>
                    </a:cubicBezTo>
                    <a:cubicBezTo>
                      <a:pt x="155" y="233"/>
                      <a:pt x="155" y="233"/>
                      <a:pt x="155" y="233"/>
                    </a:cubicBezTo>
                    <a:cubicBezTo>
                      <a:pt x="156" y="233"/>
                      <a:pt x="156" y="233"/>
                      <a:pt x="156" y="233"/>
                    </a:cubicBezTo>
                    <a:cubicBezTo>
                      <a:pt x="158" y="233"/>
                      <a:pt x="158" y="233"/>
                      <a:pt x="158" y="233"/>
                    </a:cubicBezTo>
                    <a:cubicBezTo>
                      <a:pt x="156" y="232"/>
                      <a:pt x="159" y="230"/>
                      <a:pt x="156" y="229"/>
                    </a:cubicBezTo>
                    <a:cubicBezTo>
                      <a:pt x="154" y="229"/>
                      <a:pt x="152" y="228"/>
                      <a:pt x="150" y="229"/>
                    </a:cubicBezTo>
                    <a:cubicBezTo>
                      <a:pt x="151" y="229"/>
                      <a:pt x="151" y="228"/>
                      <a:pt x="151" y="227"/>
                    </a:cubicBezTo>
                    <a:cubicBezTo>
                      <a:pt x="151" y="227"/>
                      <a:pt x="151" y="227"/>
                      <a:pt x="151" y="227"/>
                    </a:cubicBezTo>
                    <a:cubicBezTo>
                      <a:pt x="150" y="228"/>
                      <a:pt x="150" y="228"/>
                      <a:pt x="150" y="228"/>
                    </a:cubicBezTo>
                    <a:cubicBezTo>
                      <a:pt x="148" y="227"/>
                      <a:pt x="150" y="226"/>
                      <a:pt x="149" y="225"/>
                    </a:cubicBezTo>
                    <a:cubicBezTo>
                      <a:pt x="148" y="226"/>
                      <a:pt x="147" y="227"/>
                      <a:pt x="145" y="227"/>
                    </a:cubicBezTo>
                    <a:cubicBezTo>
                      <a:pt x="145" y="226"/>
                      <a:pt x="145" y="226"/>
                      <a:pt x="145" y="226"/>
                    </a:cubicBezTo>
                    <a:cubicBezTo>
                      <a:pt x="143" y="225"/>
                      <a:pt x="141" y="227"/>
                      <a:pt x="141" y="225"/>
                    </a:cubicBezTo>
                    <a:cubicBezTo>
                      <a:pt x="143" y="224"/>
                      <a:pt x="143" y="224"/>
                      <a:pt x="143" y="224"/>
                    </a:cubicBezTo>
                    <a:cubicBezTo>
                      <a:pt x="141" y="222"/>
                      <a:pt x="140" y="225"/>
                      <a:pt x="139" y="225"/>
                    </a:cubicBezTo>
                    <a:cubicBezTo>
                      <a:pt x="141" y="226"/>
                      <a:pt x="141" y="226"/>
                      <a:pt x="141" y="226"/>
                    </a:cubicBezTo>
                    <a:cubicBezTo>
                      <a:pt x="139" y="226"/>
                      <a:pt x="139" y="226"/>
                      <a:pt x="139" y="226"/>
                    </a:cubicBezTo>
                    <a:cubicBezTo>
                      <a:pt x="139" y="225"/>
                      <a:pt x="139" y="225"/>
                      <a:pt x="139" y="225"/>
                    </a:cubicBezTo>
                    <a:cubicBezTo>
                      <a:pt x="139" y="224"/>
                      <a:pt x="141" y="221"/>
                      <a:pt x="144" y="222"/>
                    </a:cubicBezTo>
                    <a:cubicBezTo>
                      <a:pt x="146" y="224"/>
                      <a:pt x="146" y="224"/>
                      <a:pt x="146" y="224"/>
                    </a:cubicBezTo>
                    <a:cubicBezTo>
                      <a:pt x="146" y="223"/>
                      <a:pt x="146" y="223"/>
                      <a:pt x="146" y="223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46" y="220"/>
                      <a:pt x="150" y="220"/>
                      <a:pt x="149" y="217"/>
                    </a:cubicBezTo>
                    <a:cubicBezTo>
                      <a:pt x="149" y="217"/>
                      <a:pt x="149" y="217"/>
                      <a:pt x="149" y="217"/>
                    </a:cubicBezTo>
                    <a:cubicBezTo>
                      <a:pt x="150" y="216"/>
                      <a:pt x="149" y="216"/>
                      <a:pt x="149" y="216"/>
                    </a:cubicBezTo>
                    <a:cubicBezTo>
                      <a:pt x="148" y="216"/>
                      <a:pt x="150" y="215"/>
                      <a:pt x="150" y="214"/>
                    </a:cubicBezTo>
                    <a:cubicBezTo>
                      <a:pt x="149" y="214"/>
                      <a:pt x="149" y="214"/>
                      <a:pt x="149" y="214"/>
                    </a:cubicBezTo>
                    <a:cubicBezTo>
                      <a:pt x="150" y="213"/>
                      <a:pt x="150" y="213"/>
                      <a:pt x="150" y="213"/>
                    </a:cubicBezTo>
                    <a:cubicBezTo>
                      <a:pt x="149" y="212"/>
                      <a:pt x="149" y="212"/>
                      <a:pt x="149" y="212"/>
                    </a:cubicBezTo>
                    <a:cubicBezTo>
                      <a:pt x="150" y="212"/>
                      <a:pt x="150" y="212"/>
                      <a:pt x="150" y="212"/>
                    </a:cubicBezTo>
                    <a:cubicBezTo>
                      <a:pt x="152" y="211"/>
                      <a:pt x="150" y="209"/>
                      <a:pt x="152" y="208"/>
                    </a:cubicBezTo>
                    <a:cubicBezTo>
                      <a:pt x="153" y="206"/>
                      <a:pt x="152" y="203"/>
                      <a:pt x="152" y="202"/>
                    </a:cubicBezTo>
                    <a:cubicBezTo>
                      <a:pt x="154" y="203"/>
                      <a:pt x="157" y="203"/>
                      <a:pt x="160" y="203"/>
                    </a:cubicBezTo>
                    <a:cubicBezTo>
                      <a:pt x="158" y="204"/>
                      <a:pt x="155" y="201"/>
                      <a:pt x="155" y="204"/>
                    </a:cubicBezTo>
                    <a:cubicBezTo>
                      <a:pt x="158" y="205"/>
                      <a:pt x="162" y="205"/>
                      <a:pt x="166" y="207"/>
                    </a:cubicBezTo>
                    <a:cubicBezTo>
                      <a:pt x="164" y="207"/>
                      <a:pt x="161" y="205"/>
                      <a:pt x="160" y="208"/>
                    </a:cubicBezTo>
                    <a:cubicBezTo>
                      <a:pt x="160" y="208"/>
                      <a:pt x="163" y="208"/>
                      <a:pt x="162" y="210"/>
                    </a:cubicBezTo>
                    <a:cubicBezTo>
                      <a:pt x="164" y="207"/>
                      <a:pt x="166" y="211"/>
                      <a:pt x="168" y="211"/>
                    </a:cubicBezTo>
                    <a:cubicBezTo>
                      <a:pt x="168" y="212"/>
                      <a:pt x="166" y="211"/>
                      <a:pt x="166" y="213"/>
                    </a:cubicBezTo>
                    <a:cubicBezTo>
                      <a:pt x="171" y="215"/>
                      <a:pt x="171" y="215"/>
                      <a:pt x="171" y="215"/>
                    </a:cubicBezTo>
                    <a:cubicBezTo>
                      <a:pt x="171" y="215"/>
                      <a:pt x="171" y="215"/>
                      <a:pt x="171" y="215"/>
                    </a:cubicBezTo>
                    <a:cubicBezTo>
                      <a:pt x="171" y="215"/>
                      <a:pt x="171" y="215"/>
                      <a:pt x="171" y="215"/>
                    </a:cubicBezTo>
                    <a:cubicBezTo>
                      <a:pt x="170" y="215"/>
                      <a:pt x="166" y="215"/>
                      <a:pt x="169" y="217"/>
                    </a:cubicBezTo>
                    <a:cubicBezTo>
                      <a:pt x="169" y="217"/>
                      <a:pt x="169" y="217"/>
                      <a:pt x="169" y="216"/>
                    </a:cubicBezTo>
                    <a:cubicBezTo>
                      <a:pt x="171" y="217"/>
                      <a:pt x="171" y="219"/>
                      <a:pt x="173" y="217"/>
                    </a:cubicBezTo>
                    <a:cubicBezTo>
                      <a:pt x="173" y="219"/>
                      <a:pt x="173" y="219"/>
                      <a:pt x="173" y="219"/>
                    </a:cubicBezTo>
                    <a:cubicBezTo>
                      <a:pt x="171" y="218"/>
                      <a:pt x="169" y="220"/>
                      <a:pt x="167" y="221"/>
                    </a:cubicBezTo>
                    <a:cubicBezTo>
                      <a:pt x="168" y="221"/>
                      <a:pt x="168" y="221"/>
                      <a:pt x="168" y="221"/>
                    </a:cubicBezTo>
                    <a:cubicBezTo>
                      <a:pt x="165" y="223"/>
                      <a:pt x="165" y="223"/>
                      <a:pt x="165" y="223"/>
                    </a:cubicBezTo>
                    <a:cubicBezTo>
                      <a:pt x="166" y="224"/>
                      <a:pt x="166" y="225"/>
                      <a:pt x="165" y="226"/>
                    </a:cubicBezTo>
                    <a:cubicBezTo>
                      <a:pt x="166" y="227"/>
                      <a:pt x="166" y="227"/>
                      <a:pt x="166" y="227"/>
                    </a:cubicBezTo>
                    <a:cubicBezTo>
                      <a:pt x="165" y="226"/>
                      <a:pt x="165" y="229"/>
                      <a:pt x="165" y="230"/>
                    </a:cubicBezTo>
                    <a:cubicBezTo>
                      <a:pt x="166" y="230"/>
                      <a:pt x="167" y="227"/>
                      <a:pt x="168" y="229"/>
                    </a:cubicBezTo>
                    <a:cubicBezTo>
                      <a:pt x="167" y="229"/>
                      <a:pt x="167" y="229"/>
                      <a:pt x="167" y="229"/>
                    </a:cubicBezTo>
                    <a:lnTo>
                      <a:pt x="167" y="231"/>
                    </a:lnTo>
                    <a:close/>
                    <a:moveTo>
                      <a:pt x="169" y="221"/>
                    </a:moveTo>
                    <a:cubicBezTo>
                      <a:pt x="171" y="222"/>
                      <a:pt x="171" y="222"/>
                      <a:pt x="171" y="222"/>
                    </a:cubicBezTo>
                    <a:cubicBezTo>
                      <a:pt x="169" y="222"/>
                      <a:pt x="169" y="222"/>
                      <a:pt x="169" y="222"/>
                    </a:cubicBezTo>
                    <a:lnTo>
                      <a:pt x="169" y="221"/>
                    </a:lnTo>
                    <a:close/>
                    <a:moveTo>
                      <a:pt x="173" y="226"/>
                    </a:moveTo>
                    <a:cubicBezTo>
                      <a:pt x="173" y="226"/>
                      <a:pt x="171" y="226"/>
                      <a:pt x="171" y="227"/>
                    </a:cubicBezTo>
                    <a:cubicBezTo>
                      <a:pt x="170" y="226"/>
                      <a:pt x="171" y="225"/>
                      <a:pt x="170" y="225"/>
                    </a:cubicBezTo>
                    <a:cubicBezTo>
                      <a:pt x="172" y="225"/>
                      <a:pt x="174" y="223"/>
                      <a:pt x="173" y="221"/>
                    </a:cubicBezTo>
                    <a:cubicBezTo>
                      <a:pt x="175" y="221"/>
                      <a:pt x="176" y="223"/>
                      <a:pt x="175" y="224"/>
                    </a:cubicBezTo>
                    <a:cubicBezTo>
                      <a:pt x="174" y="224"/>
                      <a:pt x="173" y="224"/>
                      <a:pt x="172" y="225"/>
                    </a:cubicBezTo>
                    <a:lnTo>
                      <a:pt x="173" y="226"/>
                    </a:lnTo>
                    <a:close/>
                    <a:moveTo>
                      <a:pt x="174" y="254"/>
                    </a:moveTo>
                    <a:cubicBezTo>
                      <a:pt x="174" y="254"/>
                      <a:pt x="175" y="254"/>
                      <a:pt x="176" y="254"/>
                    </a:cubicBezTo>
                    <a:cubicBezTo>
                      <a:pt x="176" y="255"/>
                      <a:pt x="174" y="254"/>
                      <a:pt x="174" y="254"/>
                    </a:cubicBezTo>
                    <a:close/>
                    <a:moveTo>
                      <a:pt x="180" y="223"/>
                    </a:moveTo>
                    <a:cubicBezTo>
                      <a:pt x="180" y="225"/>
                      <a:pt x="180" y="225"/>
                      <a:pt x="180" y="225"/>
                    </a:cubicBezTo>
                    <a:cubicBezTo>
                      <a:pt x="178" y="224"/>
                      <a:pt x="178" y="224"/>
                      <a:pt x="178" y="224"/>
                    </a:cubicBezTo>
                    <a:cubicBezTo>
                      <a:pt x="178" y="224"/>
                      <a:pt x="178" y="224"/>
                      <a:pt x="178" y="224"/>
                    </a:cubicBezTo>
                    <a:cubicBezTo>
                      <a:pt x="177" y="223"/>
                      <a:pt x="177" y="223"/>
                      <a:pt x="177" y="223"/>
                    </a:cubicBezTo>
                    <a:cubicBezTo>
                      <a:pt x="178" y="223"/>
                      <a:pt x="178" y="223"/>
                      <a:pt x="178" y="223"/>
                    </a:cubicBezTo>
                    <a:cubicBezTo>
                      <a:pt x="176" y="221"/>
                      <a:pt x="176" y="221"/>
                      <a:pt x="176" y="221"/>
                    </a:cubicBezTo>
                    <a:cubicBezTo>
                      <a:pt x="177" y="221"/>
                      <a:pt x="178" y="223"/>
                      <a:pt x="180" y="223"/>
                    </a:cubicBezTo>
                    <a:close/>
                    <a:moveTo>
                      <a:pt x="179" y="231"/>
                    </a:moveTo>
                    <a:cubicBezTo>
                      <a:pt x="179" y="230"/>
                      <a:pt x="179" y="230"/>
                      <a:pt x="179" y="230"/>
                    </a:cubicBezTo>
                    <a:cubicBezTo>
                      <a:pt x="176" y="227"/>
                      <a:pt x="176" y="227"/>
                      <a:pt x="176" y="227"/>
                    </a:cubicBezTo>
                    <a:cubicBezTo>
                      <a:pt x="178" y="226"/>
                      <a:pt x="180" y="227"/>
                      <a:pt x="181" y="227"/>
                    </a:cubicBezTo>
                    <a:cubicBezTo>
                      <a:pt x="182" y="226"/>
                      <a:pt x="182" y="226"/>
                      <a:pt x="182" y="226"/>
                    </a:cubicBezTo>
                    <a:cubicBezTo>
                      <a:pt x="182" y="226"/>
                      <a:pt x="182" y="227"/>
                      <a:pt x="182" y="227"/>
                    </a:cubicBezTo>
                    <a:cubicBezTo>
                      <a:pt x="183" y="227"/>
                      <a:pt x="183" y="227"/>
                      <a:pt x="183" y="227"/>
                    </a:cubicBezTo>
                    <a:cubicBezTo>
                      <a:pt x="183" y="227"/>
                      <a:pt x="183" y="229"/>
                      <a:pt x="184" y="229"/>
                    </a:cubicBezTo>
                    <a:cubicBezTo>
                      <a:pt x="185" y="228"/>
                      <a:pt x="185" y="228"/>
                      <a:pt x="185" y="228"/>
                    </a:cubicBezTo>
                    <a:cubicBezTo>
                      <a:pt x="185" y="229"/>
                      <a:pt x="185" y="229"/>
                      <a:pt x="185" y="229"/>
                    </a:cubicBezTo>
                    <a:cubicBezTo>
                      <a:pt x="184" y="229"/>
                      <a:pt x="184" y="230"/>
                      <a:pt x="183" y="230"/>
                    </a:cubicBezTo>
                    <a:cubicBezTo>
                      <a:pt x="184" y="232"/>
                      <a:pt x="185" y="230"/>
                      <a:pt x="186" y="231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2" y="230"/>
                      <a:pt x="182" y="230"/>
                      <a:pt x="182" y="230"/>
                    </a:cubicBezTo>
                    <a:cubicBezTo>
                      <a:pt x="181" y="229"/>
                      <a:pt x="180" y="231"/>
                      <a:pt x="179" y="231"/>
                    </a:cubicBezTo>
                    <a:close/>
                    <a:moveTo>
                      <a:pt x="186" y="236"/>
                    </a:moveTo>
                    <a:cubicBezTo>
                      <a:pt x="185" y="236"/>
                      <a:pt x="188" y="233"/>
                      <a:pt x="185" y="234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5" y="234"/>
                      <a:pt x="184" y="234"/>
                      <a:pt x="184" y="234"/>
                    </a:cubicBezTo>
                    <a:cubicBezTo>
                      <a:pt x="184" y="234"/>
                      <a:pt x="184" y="234"/>
                      <a:pt x="183" y="234"/>
                    </a:cubicBezTo>
                    <a:cubicBezTo>
                      <a:pt x="185" y="233"/>
                      <a:pt x="189" y="231"/>
                      <a:pt x="189" y="235"/>
                    </a:cubicBezTo>
                    <a:lnTo>
                      <a:pt x="186" y="236"/>
                    </a:lnTo>
                    <a:close/>
                    <a:moveTo>
                      <a:pt x="186" y="223"/>
                    </a:moveTo>
                    <a:cubicBezTo>
                      <a:pt x="185" y="223"/>
                      <a:pt x="185" y="223"/>
                      <a:pt x="185" y="223"/>
                    </a:cubicBezTo>
                    <a:cubicBezTo>
                      <a:pt x="185" y="223"/>
                      <a:pt x="184" y="224"/>
                      <a:pt x="183" y="223"/>
                    </a:cubicBezTo>
                    <a:cubicBezTo>
                      <a:pt x="185" y="223"/>
                      <a:pt x="185" y="223"/>
                      <a:pt x="185" y="223"/>
                    </a:cubicBezTo>
                    <a:cubicBezTo>
                      <a:pt x="186" y="223"/>
                      <a:pt x="186" y="223"/>
                      <a:pt x="186" y="223"/>
                    </a:cubicBezTo>
                    <a:close/>
                    <a:moveTo>
                      <a:pt x="184" y="245"/>
                    </a:moveTo>
                    <a:cubicBezTo>
                      <a:pt x="182" y="246"/>
                      <a:pt x="185" y="248"/>
                      <a:pt x="184" y="248"/>
                    </a:cubicBezTo>
                    <a:cubicBezTo>
                      <a:pt x="183" y="247"/>
                      <a:pt x="181" y="247"/>
                      <a:pt x="181" y="245"/>
                    </a:cubicBezTo>
                    <a:cubicBezTo>
                      <a:pt x="182" y="246"/>
                      <a:pt x="183" y="245"/>
                      <a:pt x="184" y="245"/>
                    </a:cubicBezTo>
                    <a:close/>
                    <a:moveTo>
                      <a:pt x="181" y="260"/>
                    </a:move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3" y="258"/>
                      <a:pt x="183" y="258"/>
                      <a:pt x="183" y="258"/>
                    </a:cubicBez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8"/>
                      <a:pt x="183" y="258"/>
                      <a:pt x="183" y="258"/>
                    </a:cubicBezTo>
                    <a:cubicBezTo>
                      <a:pt x="184" y="258"/>
                      <a:pt x="184" y="258"/>
                      <a:pt x="184" y="258"/>
                    </a:cubicBezTo>
                    <a:cubicBezTo>
                      <a:pt x="184" y="260"/>
                      <a:pt x="182" y="260"/>
                      <a:pt x="181" y="260"/>
                    </a:cubicBezTo>
                    <a:close/>
                    <a:moveTo>
                      <a:pt x="184" y="256"/>
                    </a:moveTo>
                    <a:cubicBezTo>
                      <a:pt x="184" y="256"/>
                      <a:pt x="184" y="256"/>
                      <a:pt x="184" y="256"/>
                    </a:cubicBezTo>
                    <a:cubicBezTo>
                      <a:pt x="183" y="257"/>
                      <a:pt x="182" y="257"/>
                      <a:pt x="182" y="256"/>
                    </a:cubicBezTo>
                    <a:cubicBezTo>
                      <a:pt x="184" y="256"/>
                      <a:pt x="184" y="256"/>
                      <a:pt x="184" y="256"/>
                    </a:cubicBezTo>
                    <a:cubicBezTo>
                      <a:pt x="184" y="256"/>
                      <a:pt x="184" y="256"/>
                      <a:pt x="184" y="255"/>
                    </a:cubicBezTo>
                    <a:lnTo>
                      <a:pt x="184" y="256"/>
                    </a:lnTo>
                    <a:close/>
                    <a:moveTo>
                      <a:pt x="187" y="246"/>
                    </a:moveTo>
                    <a:cubicBezTo>
                      <a:pt x="187" y="245"/>
                      <a:pt x="187" y="245"/>
                      <a:pt x="187" y="245"/>
                    </a:cubicBezTo>
                    <a:cubicBezTo>
                      <a:pt x="188" y="245"/>
                      <a:pt x="185" y="243"/>
                      <a:pt x="183" y="243"/>
                    </a:cubicBezTo>
                    <a:cubicBezTo>
                      <a:pt x="182" y="244"/>
                      <a:pt x="182" y="244"/>
                      <a:pt x="182" y="244"/>
                    </a:cubicBezTo>
                    <a:cubicBezTo>
                      <a:pt x="181" y="243"/>
                      <a:pt x="183" y="244"/>
                      <a:pt x="182" y="243"/>
                    </a:cubicBezTo>
                    <a:cubicBezTo>
                      <a:pt x="181" y="243"/>
                      <a:pt x="181" y="243"/>
                      <a:pt x="181" y="243"/>
                    </a:cubicBezTo>
                    <a:cubicBezTo>
                      <a:pt x="181" y="242"/>
                      <a:pt x="183" y="241"/>
                      <a:pt x="183" y="240"/>
                    </a:cubicBezTo>
                    <a:cubicBezTo>
                      <a:pt x="184" y="240"/>
                      <a:pt x="184" y="240"/>
                      <a:pt x="184" y="240"/>
                    </a:cubicBezTo>
                    <a:cubicBezTo>
                      <a:pt x="182" y="241"/>
                      <a:pt x="185" y="243"/>
                      <a:pt x="185" y="243"/>
                    </a:cubicBezTo>
                    <a:cubicBezTo>
                      <a:pt x="186" y="244"/>
                      <a:pt x="187" y="243"/>
                      <a:pt x="188" y="244"/>
                    </a:cubicBezTo>
                    <a:cubicBezTo>
                      <a:pt x="188" y="245"/>
                      <a:pt x="189" y="246"/>
                      <a:pt x="187" y="246"/>
                    </a:cubicBezTo>
                    <a:close/>
                    <a:moveTo>
                      <a:pt x="191" y="235"/>
                    </a:moveTo>
                    <a:cubicBezTo>
                      <a:pt x="190" y="235"/>
                      <a:pt x="190" y="235"/>
                      <a:pt x="190" y="235"/>
                    </a:cubicBezTo>
                    <a:cubicBezTo>
                      <a:pt x="190" y="234"/>
                      <a:pt x="190" y="234"/>
                      <a:pt x="190" y="234"/>
                    </a:cubicBezTo>
                    <a:cubicBezTo>
                      <a:pt x="191" y="234"/>
                      <a:pt x="191" y="234"/>
                      <a:pt x="191" y="234"/>
                    </a:cubicBezTo>
                    <a:lnTo>
                      <a:pt x="191" y="235"/>
                    </a:lnTo>
                    <a:close/>
                    <a:moveTo>
                      <a:pt x="192" y="227"/>
                    </a:moveTo>
                    <a:cubicBezTo>
                      <a:pt x="193" y="226"/>
                      <a:pt x="193" y="226"/>
                      <a:pt x="193" y="226"/>
                    </a:cubicBezTo>
                    <a:cubicBezTo>
                      <a:pt x="191" y="226"/>
                      <a:pt x="191" y="226"/>
                      <a:pt x="191" y="226"/>
                    </a:cubicBezTo>
                    <a:cubicBezTo>
                      <a:pt x="193" y="226"/>
                      <a:pt x="193" y="226"/>
                      <a:pt x="193" y="226"/>
                    </a:cubicBezTo>
                    <a:cubicBezTo>
                      <a:pt x="193" y="226"/>
                      <a:pt x="193" y="226"/>
                      <a:pt x="193" y="226"/>
                    </a:cubicBezTo>
                    <a:cubicBezTo>
                      <a:pt x="194" y="227"/>
                      <a:pt x="194" y="227"/>
                      <a:pt x="194" y="227"/>
                    </a:cubicBezTo>
                    <a:cubicBezTo>
                      <a:pt x="194" y="227"/>
                      <a:pt x="193" y="227"/>
                      <a:pt x="192" y="227"/>
                    </a:cubicBezTo>
                    <a:close/>
                    <a:moveTo>
                      <a:pt x="203" y="32"/>
                    </a:moveTo>
                    <a:cubicBezTo>
                      <a:pt x="202" y="31"/>
                      <a:pt x="202" y="30"/>
                      <a:pt x="201" y="30"/>
                    </a:cubicBezTo>
                    <a:cubicBezTo>
                      <a:pt x="201" y="33"/>
                      <a:pt x="198" y="31"/>
                      <a:pt x="196" y="32"/>
                    </a:cubicBezTo>
                    <a:cubicBezTo>
                      <a:pt x="196" y="32"/>
                      <a:pt x="196" y="31"/>
                      <a:pt x="195" y="32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81" y="33"/>
                      <a:pt x="181" y="33"/>
                      <a:pt x="181" y="33"/>
                    </a:cubicBezTo>
                    <a:cubicBezTo>
                      <a:pt x="187" y="30"/>
                      <a:pt x="194" y="28"/>
                      <a:pt x="201" y="29"/>
                    </a:cubicBezTo>
                    <a:cubicBezTo>
                      <a:pt x="202" y="30"/>
                      <a:pt x="202" y="31"/>
                      <a:pt x="203" y="30"/>
                    </a:cubicBezTo>
                    <a:cubicBezTo>
                      <a:pt x="203" y="29"/>
                      <a:pt x="205" y="29"/>
                      <a:pt x="207" y="29"/>
                    </a:cubicBezTo>
                    <a:cubicBezTo>
                      <a:pt x="210" y="29"/>
                      <a:pt x="212" y="28"/>
                      <a:pt x="215" y="29"/>
                    </a:cubicBezTo>
                    <a:lnTo>
                      <a:pt x="203" y="32"/>
                    </a:lnTo>
                    <a:close/>
                    <a:moveTo>
                      <a:pt x="297" y="211"/>
                    </a:moveTo>
                    <a:cubicBezTo>
                      <a:pt x="297" y="212"/>
                      <a:pt x="297" y="212"/>
                      <a:pt x="297" y="212"/>
                    </a:cubicBezTo>
                    <a:cubicBezTo>
                      <a:pt x="295" y="212"/>
                      <a:pt x="295" y="212"/>
                      <a:pt x="295" y="212"/>
                    </a:cubicBezTo>
                    <a:lnTo>
                      <a:pt x="297" y="211"/>
                    </a:lnTo>
                    <a:close/>
                    <a:moveTo>
                      <a:pt x="290" y="207"/>
                    </a:moveTo>
                    <a:cubicBezTo>
                      <a:pt x="290" y="210"/>
                      <a:pt x="287" y="208"/>
                      <a:pt x="287" y="209"/>
                    </a:cubicBezTo>
                    <a:cubicBezTo>
                      <a:pt x="286" y="209"/>
                      <a:pt x="286" y="209"/>
                      <a:pt x="286" y="209"/>
                    </a:cubicBezTo>
                    <a:cubicBezTo>
                      <a:pt x="286" y="207"/>
                      <a:pt x="288" y="207"/>
                      <a:pt x="290" y="207"/>
                    </a:cubicBezTo>
                    <a:close/>
                    <a:moveTo>
                      <a:pt x="273" y="221"/>
                    </a:moveTo>
                    <a:cubicBezTo>
                      <a:pt x="273" y="221"/>
                      <a:pt x="273" y="221"/>
                      <a:pt x="273" y="221"/>
                    </a:cubicBezTo>
                    <a:cubicBezTo>
                      <a:pt x="271" y="221"/>
                      <a:pt x="271" y="221"/>
                      <a:pt x="271" y="221"/>
                    </a:cubicBezTo>
                    <a:lnTo>
                      <a:pt x="273" y="221"/>
                    </a:lnTo>
                    <a:close/>
                    <a:moveTo>
                      <a:pt x="255" y="230"/>
                    </a:moveTo>
                    <a:cubicBezTo>
                      <a:pt x="255" y="231"/>
                      <a:pt x="255" y="231"/>
                      <a:pt x="255" y="231"/>
                    </a:cubicBezTo>
                    <a:cubicBezTo>
                      <a:pt x="254" y="231"/>
                      <a:pt x="254" y="231"/>
                      <a:pt x="254" y="231"/>
                    </a:cubicBezTo>
                    <a:cubicBezTo>
                      <a:pt x="254" y="231"/>
                      <a:pt x="255" y="230"/>
                      <a:pt x="255" y="230"/>
                    </a:cubicBezTo>
                    <a:close/>
                    <a:moveTo>
                      <a:pt x="246" y="228"/>
                    </a:moveTo>
                    <a:cubicBezTo>
                      <a:pt x="247" y="226"/>
                      <a:pt x="245" y="227"/>
                      <a:pt x="245" y="226"/>
                    </a:cubicBezTo>
                    <a:cubicBezTo>
                      <a:pt x="245" y="227"/>
                      <a:pt x="244" y="226"/>
                      <a:pt x="245" y="225"/>
                    </a:cubicBezTo>
                    <a:cubicBezTo>
                      <a:pt x="248" y="226"/>
                      <a:pt x="248" y="226"/>
                      <a:pt x="248" y="226"/>
                    </a:cubicBezTo>
                    <a:cubicBezTo>
                      <a:pt x="247" y="226"/>
                      <a:pt x="247" y="226"/>
                      <a:pt x="246" y="227"/>
                    </a:cubicBezTo>
                    <a:cubicBezTo>
                      <a:pt x="249" y="226"/>
                      <a:pt x="249" y="230"/>
                      <a:pt x="253" y="229"/>
                    </a:cubicBezTo>
                    <a:cubicBezTo>
                      <a:pt x="251" y="230"/>
                      <a:pt x="252" y="233"/>
                      <a:pt x="249" y="233"/>
                    </a:cubicBezTo>
                    <a:cubicBezTo>
                      <a:pt x="250" y="234"/>
                      <a:pt x="250" y="234"/>
                      <a:pt x="250" y="234"/>
                    </a:cubicBezTo>
                    <a:cubicBezTo>
                      <a:pt x="249" y="234"/>
                      <a:pt x="249" y="234"/>
                      <a:pt x="249" y="234"/>
                    </a:cubicBezTo>
                    <a:cubicBezTo>
                      <a:pt x="248" y="232"/>
                      <a:pt x="251" y="232"/>
                      <a:pt x="249" y="231"/>
                    </a:cubicBezTo>
                    <a:cubicBezTo>
                      <a:pt x="250" y="231"/>
                      <a:pt x="250" y="231"/>
                      <a:pt x="250" y="231"/>
                    </a:cubicBez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47" y="229"/>
                      <a:pt x="248" y="233"/>
                      <a:pt x="244" y="232"/>
                    </a:cubicBezTo>
                    <a:cubicBezTo>
                      <a:pt x="246" y="232"/>
                      <a:pt x="243" y="230"/>
                      <a:pt x="245" y="229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44" y="228"/>
                      <a:pt x="244" y="228"/>
                      <a:pt x="244" y="228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46" y="229"/>
                      <a:pt x="247" y="229"/>
                      <a:pt x="249" y="229"/>
                    </a:cubicBezTo>
                    <a:cubicBezTo>
                      <a:pt x="248" y="228"/>
                      <a:pt x="247" y="228"/>
                      <a:pt x="246" y="228"/>
                    </a:cubicBezTo>
                    <a:close/>
                    <a:moveTo>
                      <a:pt x="248" y="255"/>
                    </a:moveTo>
                    <a:cubicBezTo>
                      <a:pt x="247" y="255"/>
                      <a:pt x="247" y="255"/>
                      <a:pt x="247" y="255"/>
                    </a:cubicBezTo>
                    <a:cubicBezTo>
                      <a:pt x="249" y="255"/>
                      <a:pt x="249" y="255"/>
                      <a:pt x="249" y="255"/>
                    </a:cubicBezTo>
                    <a:lnTo>
                      <a:pt x="248" y="255"/>
                    </a:lnTo>
                    <a:close/>
                    <a:moveTo>
                      <a:pt x="248" y="238"/>
                    </a:moveTo>
                    <a:cubicBezTo>
                      <a:pt x="248" y="238"/>
                      <a:pt x="248" y="239"/>
                      <a:pt x="248" y="240"/>
                    </a:cubicBezTo>
                    <a:cubicBezTo>
                      <a:pt x="248" y="241"/>
                      <a:pt x="248" y="241"/>
                      <a:pt x="248" y="241"/>
                    </a:cubicBezTo>
                    <a:cubicBezTo>
                      <a:pt x="249" y="241"/>
                      <a:pt x="249" y="241"/>
                      <a:pt x="249" y="241"/>
                    </a:cubicBezTo>
                    <a:cubicBezTo>
                      <a:pt x="249" y="241"/>
                      <a:pt x="249" y="242"/>
                      <a:pt x="249" y="242"/>
                    </a:cubicBezTo>
                    <a:cubicBezTo>
                      <a:pt x="248" y="242"/>
                      <a:pt x="248" y="242"/>
                      <a:pt x="248" y="242"/>
                    </a:cubicBezTo>
                    <a:cubicBezTo>
                      <a:pt x="248" y="241"/>
                      <a:pt x="248" y="241"/>
                      <a:pt x="248" y="241"/>
                    </a:cubicBezTo>
                    <a:cubicBezTo>
                      <a:pt x="248" y="240"/>
                      <a:pt x="248" y="240"/>
                      <a:pt x="248" y="240"/>
                    </a:cubicBezTo>
                    <a:cubicBezTo>
                      <a:pt x="247" y="240"/>
                      <a:pt x="247" y="239"/>
                      <a:pt x="248" y="238"/>
                    </a:cubicBezTo>
                    <a:close/>
                    <a:moveTo>
                      <a:pt x="247" y="261"/>
                    </a:moveTo>
                    <a:cubicBezTo>
                      <a:pt x="247" y="261"/>
                      <a:pt x="247" y="261"/>
                      <a:pt x="247" y="261"/>
                    </a:cubicBezTo>
                    <a:cubicBezTo>
                      <a:pt x="246" y="260"/>
                      <a:pt x="246" y="260"/>
                      <a:pt x="246" y="260"/>
                    </a:cubicBezTo>
                    <a:cubicBezTo>
                      <a:pt x="246" y="261"/>
                      <a:pt x="247" y="260"/>
                      <a:pt x="247" y="261"/>
                    </a:cubicBezTo>
                    <a:close/>
                    <a:moveTo>
                      <a:pt x="248" y="248"/>
                    </a:moveTo>
                    <a:cubicBezTo>
                      <a:pt x="249" y="248"/>
                      <a:pt x="249" y="248"/>
                      <a:pt x="249" y="248"/>
                    </a:cubicBezTo>
                    <a:cubicBezTo>
                      <a:pt x="249" y="249"/>
                      <a:pt x="248" y="248"/>
                      <a:pt x="248" y="248"/>
                    </a:cubicBezTo>
                    <a:close/>
                    <a:moveTo>
                      <a:pt x="249" y="236"/>
                    </a:moveTo>
                    <a:cubicBezTo>
                      <a:pt x="250" y="236"/>
                      <a:pt x="250" y="236"/>
                      <a:pt x="250" y="236"/>
                    </a:cubicBezTo>
                    <a:cubicBezTo>
                      <a:pt x="250" y="237"/>
                      <a:pt x="249" y="237"/>
                      <a:pt x="249" y="237"/>
                    </a:cubicBezTo>
                    <a:cubicBezTo>
                      <a:pt x="250" y="238"/>
                      <a:pt x="250" y="238"/>
                      <a:pt x="250" y="238"/>
                    </a:cubicBezTo>
                    <a:cubicBezTo>
                      <a:pt x="251" y="235"/>
                      <a:pt x="251" y="235"/>
                      <a:pt x="251" y="235"/>
                    </a:cubicBezTo>
                    <a:cubicBezTo>
                      <a:pt x="253" y="238"/>
                      <a:pt x="253" y="238"/>
                      <a:pt x="253" y="238"/>
                    </a:cubicBezTo>
                    <a:cubicBezTo>
                      <a:pt x="251" y="237"/>
                      <a:pt x="249" y="239"/>
                      <a:pt x="249" y="236"/>
                    </a:cubicBezTo>
                    <a:close/>
                    <a:moveTo>
                      <a:pt x="237" y="220"/>
                    </a:moveTo>
                    <a:cubicBezTo>
                      <a:pt x="235" y="220"/>
                      <a:pt x="235" y="220"/>
                      <a:pt x="235" y="220"/>
                    </a:cubicBezTo>
                    <a:cubicBezTo>
                      <a:pt x="236" y="220"/>
                      <a:pt x="236" y="220"/>
                      <a:pt x="236" y="220"/>
                    </a:cubicBezTo>
                    <a:cubicBezTo>
                      <a:pt x="236" y="220"/>
                      <a:pt x="236" y="220"/>
                      <a:pt x="236" y="220"/>
                    </a:cubicBezTo>
                    <a:cubicBezTo>
                      <a:pt x="236" y="219"/>
                      <a:pt x="236" y="219"/>
                      <a:pt x="236" y="219"/>
                    </a:cubicBezTo>
                    <a:cubicBezTo>
                      <a:pt x="236" y="219"/>
                      <a:pt x="236" y="218"/>
                      <a:pt x="237" y="218"/>
                    </a:cubicBezTo>
                    <a:cubicBezTo>
                      <a:pt x="236" y="219"/>
                      <a:pt x="236" y="219"/>
                      <a:pt x="236" y="219"/>
                    </a:cubicBezTo>
                    <a:cubicBezTo>
                      <a:pt x="236" y="220"/>
                      <a:pt x="236" y="220"/>
                      <a:pt x="236" y="220"/>
                    </a:cubicBezTo>
                    <a:lnTo>
                      <a:pt x="237" y="220"/>
                    </a:lnTo>
                    <a:close/>
                    <a:moveTo>
                      <a:pt x="240" y="263"/>
                    </a:moveTo>
                    <a:cubicBezTo>
                      <a:pt x="240" y="262"/>
                      <a:pt x="240" y="262"/>
                      <a:pt x="240" y="262"/>
                    </a:cubicBezTo>
                    <a:cubicBezTo>
                      <a:pt x="241" y="261"/>
                      <a:pt x="241" y="261"/>
                      <a:pt x="241" y="261"/>
                    </a:cubicBezTo>
                    <a:lnTo>
                      <a:pt x="240" y="263"/>
                    </a:lnTo>
                    <a:close/>
                    <a:moveTo>
                      <a:pt x="245" y="270"/>
                    </a:moveTo>
                    <a:cubicBezTo>
                      <a:pt x="244" y="270"/>
                      <a:pt x="244" y="270"/>
                      <a:pt x="243" y="270"/>
                    </a:cubicBezTo>
                    <a:cubicBezTo>
                      <a:pt x="244" y="269"/>
                      <a:pt x="244" y="270"/>
                      <a:pt x="245" y="270"/>
                    </a:cubicBezTo>
                    <a:cubicBezTo>
                      <a:pt x="245" y="270"/>
                      <a:pt x="245" y="270"/>
                      <a:pt x="245" y="270"/>
                    </a:cubicBezTo>
                    <a:cubicBezTo>
                      <a:pt x="245" y="270"/>
                      <a:pt x="245" y="270"/>
                      <a:pt x="245" y="270"/>
                    </a:cubicBezTo>
                    <a:close/>
                    <a:moveTo>
                      <a:pt x="246" y="263"/>
                    </a:moveTo>
                    <a:cubicBezTo>
                      <a:pt x="246" y="262"/>
                      <a:pt x="246" y="262"/>
                      <a:pt x="246" y="262"/>
                    </a:cubicBezTo>
                    <a:cubicBezTo>
                      <a:pt x="247" y="263"/>
                      <a:pt x="247" y="263"/>
                      <a:pt x="247" y="263"/>
                    </a:cubicBezTo>
                    <a:cubicBezTo>
                      <a:pt x="247" y="264"/>
                      <a:pt x="247" y="264"/>
                      <a:pt x="247" y="264"/>
                    </a:cubicBezTo>
                    <a:cubicBezTo>
                      <a:pt x="247" y="263"/>
                      <a:pt x="247" y="263"/>
                      <a:pt x="247" y="263"/>
                    </a:cubicBezTo>
                    <a:cubicBezTo>
                      <a:pt x="247" y="263"/>
                      <a:pt x="246" y="263"/>
                      <a:pt x="246" y="263"/>
                    </a:cubicBezTo>
                    <a:close/>
                    <a:moveTo>
                      <a:pt x="247" y="270"/>
                    </a:moveTo>
                    <a:cubicBezTo>
                      <a:pt x="247" y="269"/>
                      <a:pt x="247" y="269"/>
                      <a:pt x="247" y="269"/>
                    </a:cubicBezTo>
                    <a:cubicBezTo>
                      <a:pt x="248" y="269"/>
                      <a:pt x="248" y="269"/>
                      <a:pt x="248" y="269"/>
                    </a:cubicBezTo>
                    <a:lnTo>
                      <a:pt x="247" y="270"/>
                    </a:lnTo>
                    <a:close/>
                    <a:moveTo>
                      <a:pt x="250" y="267"/>
                    </a:moveTo>
                    <a:cubicBezTo>
                      <a:pt x="250" y="266"/>
                      <a:pt x="250" y="266"/>
                      <a:pt x="250" y="266"/>
                    </a:cubicBezTo>
                    <a:cubicBezTo>
                      <a:pt x="249" y="267"/>
                      <a:pt x="249" y="267"/>
                      <a:pt x="249" y="267"/>
                    </a:cubicBezTo>
                    <a:cubicBezTo>
                      <a:pt x="248" y="267"/>
                      <a:pt x="248" y="267"/>
                      <a:pt x="248" y="267"/>
                    </a:cubicBezTo>
                    <a:cubicBezTo>
                      <a:pt x="248" y="267"/>
                      <a:pt x="248" y="267"/>
                      <a:pt x="249" y="267"/>
                    </a:cubicBezTo>
                    <a:cubicBezTo>
                      <a:pt x="249" y="266"/>
                      <a:pt x="249" y="266"/>
                      <a:pt x="249" y="266"/>
                    </a:cubicBezTo>
                    <a:cubicBezTo>
                      <a:pt x="250" y="266"/>
                      <a:pt x="250" y="266"/>
                      <a:pt x="250" y="266"/>
                    </a:cubicBezTo>
                    <a:lnTo>
                      <a:pt x="250" y="267"/>
                    </a:lnTo>
                    <a:close/>
                    <a:moveTo>
                      <a:pt x="250" y="255"/>
                    </a:moveTo>
                    <a:cubicBezTo>
                      <a:pt x="251" y="253"/>
                      <a:pt x="253" y="253"/>
                      <a:pt x="254" y="255"/>
                    </a:cubicBezTo>
                    <a:lnTo>
                      <a:pt x="250" y="255"/>
                    </a:lnTo>
                    <a:close/>
                    <a:moveTo>
                      <a:pt x="262" y="254"/>
                    </a:moveTo>
                    <a:cubicBezTo>
                      <a:pt x="261" y="254"/>
                      <a:pt x="258" y="254"/>
                      <a:pt x="257" y="253"/>
                    </a:cubicBezTo>
                    <a:cubicBezTo>
                      <a:pt x="257" y="252"/>
                      <a:pt x="259" y="249"/>
                      <a:pt x="257" y="249"/>
                    </a:cubicBezTo>
                    <a:cubicBezTo>
                      <a:pt x="256" y="250"/>
                      <a:pt x="255" y="249"/>
                      <a:pt x="254" y="249"/>
                    </a:cubicBezTo>
                    <a:cubicBezTo>
                      <a:pt x="254" y="249"/>
                      <a:pt x="254" y="249"/>
                      <a:pt x="254" y="249"/>
                    </a:cubicBezTo>
                    <a:cubicBezTo>
                      <a:pt x="254" y="249"/>
                      <a:pt x="254" y="249"/>
                      <a:pt x="254" y="249"/>
                    </a:cubicBezTo>
                    <a:cubicBezTo>
                      <a:pt x="256" y="248"/>
                      <a:pt x="256" y="248"/>
                      <a:pt x="256" y="248"/>
                    </a:cubicBezTo>
                    <a:cubicBezTo>
                      <a:pt x="255" y="247"/>
                      <a:pt x="255" y="247"/>
                      <a:pt x="255" y="247"/>
                    </a:cubicBezTo>
                    <a:cubicBezTo>
                      <a:pt x="258" y="247"/>
                      <a:pt x="258" y="249"/>
                      <a:pt x="260" y="251"/>
                    </a:cubicBezTo>
                    <a:cubicBezTo>
                      <a:pt x="259" y="251"/>
                      <a:pt x="259" y="251"/>
                      <a:pt x="259" y="251"/>
                    </a:cubicBezTo>
                    <a:cubicBezTo>
                      <a:pt x="260" y="252"/>
                      <a:pt x="260" y="252"/>
                      <a:pt x="260" y="252"/>
                    </a:cubicBezTo>
                    <a:cubicBezTo>
                      <a:pt x="260" y="253"/>
                      <a:pt x="259" y="252"/>
                      <a:pt x="259" y="253"/>
                    </a:cubicBezTo>
                    <a:cubicBezTo>
                      <a:pt x="260" y="254"/>
                      <a:pt x="261" y="253"/>
                      <a:pt x="262" y="253"/>
                    </a:cubicBezTo>
                    <a:lnTo>
                      <a:pt x="262" y="254"/>
                    </a:lnTo>
                    <a:close/>
                    <a:moveTo>
                      <a:pt x="259" y="245"/>
                    </a:moveTo>
                    <a:cubicBezTo>
                      <a:pt x="259" y="244"/>
                      <a:pt x="259" y="244"/>
                      <a:pt x="259" y="244"/>
                    </a:cubicBezTo>
                    <a:cubicBezTo>
                      <a:pt x="260" y="244"/>
                      <a:pt x="260" y="244"/>
                      <a:pt x="260" y="245"/>
                    </a:cubicBezTo>
                    <a:cubicBezTo>
                      <a:pt x="260" y="245"/>
                      <a:pt x="260" y="245"/>
                      <a:pt x="260" y="245"/>
                    </a:cubicBezTo>
                    <a:lnTo>
                      <a:pt x="259" y="245"/>
                    </a:lnTo>
                    <a:close/>
                    <a:moveTo>
                      <a:pt x="260" y="247"/>
                    </a:move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62" y="246"/>
                      <a:pt x="262" y="246"/>
                      <a:pt x="262" y="246"/>
                    </a:cubicBezTo>
                    <a:lnTo>
                      <a:pt x="260" y="247"/>
                    </a:lnTo>
                    <a:close/>
                    <a:moveTo>
                      <a:pt x="262" y="243"/>
                    </a:moveTo>
                    <a:cubicBezTo>
                      <a:pt x="262" y="242"/>
                      <a:pt x="262" y="242"/>
                      <a:pt x="262" y="242"/>
                    </a:cubicBezTo>
                    <a:cubicBezTo>
                      <a:pt x="261" y="243"/>
                      <a:pt x="261" y="243"/>
                      <a:pt x="261" y="243"/>
                    </a:cubicBezTo>
                    <a:cubicBezTo>
                      <a:pt x="261" y="244"/>
                      <a:pt x="261" y="244"/>
                      <a:pt x="261" y="244"/>
                    </a:cubicBezTo>
                    <a:cubicBezTo>
                      <a:pt x="261" y="244"/>
                      <a:pt x="258" y="242"/>
                      <a:pt x="257" y="243"/>
                    </a:cubicBezTo>
                    <a:cubicBezTo>
                      <a:pt x="255" y="245"/>
                      <a:pt x="255" y="245"/>
                      <a:pt x="255" y="245"/>
                    </a:cubicBezTo>
                    <a:cubicBezTo>
                      <a:pt x="255" y="244"/>
                      <a:pt x="255" y="244"/>
                      <a:pt x="255" y="244"/>
                    </a:cubicBezTo>
                    <a:cubicBezTo>
                      <a:pt x="254" y="245"/>
                      <a:pt x="253" y="246"/>
                      <a:pt x="252" y="245"/>
                    </a:cubicBezTo>
                    <a:cubicBezTo>
                      <a:pt x="251" y="245"/>
                      <a:pt x="252" y="243"/>
                      <a:pt x="250" y="243"/>
                    </a:cubicBezTo>
                    <a:cubicBezTo>
                      <a:pt x="251" y="242"/>
                      <a:pt x="251" y="242"/>
                      <a:pt x="251" y="242"/>
                    </a:cubicBezTo>
                    <a:cubicBezTo>
                      <a:pt x="251" y="243"/>
                      <a:pt x="251" y="243"/>
                      <a:pt x="251" y="243"/>
                    </a:cubicBezTo>
                    <a:cubicBezTo>
                      <a:pt x="255" y="246"/>
                      <a:pt x="255" y="239"/>
                      <a:pt x="259" y="241"/>
                    </a:cubicBezTo>
                    <a:cubicBezTo>
                      <a:pt x="259" y="242"/>
                      <a:pt x="259" y="242"/>
                      <a:pt x="260" y="243"/>
                    </a:cubicBezTo>
                    <a:cubicBezTo>
                      <a:pt x="260" y="241"/>
                      <a:pt x="262" y="242"/>
                      <a:pt x="264" y="242"/>
                    </a:cubicBezTo>
                    <a:cubicBezTo>
                      <a:pt x="263" y="242"/>
                      <a:pt x="263" y="243"/>
                      <a:pt x="262" y="243"/>
                    </a:cubicBezTo>
                    <a:close/>
                    <a:moveTo>
                      <a:pt x="263" y="241"/>
                    </a:moveTo>
                    <a:cubicBezTo>
                      <a:pt x="262" y="240"/>
                      <a:pt x="262" y="240"/>
                      <a:pt x="262" y="240"/>
                    </a:cubicBezTo>
                    <a:cubicBezTo>
                      <a:pt x="261" y="241"/>
                      <a:pt x="261" y="241"/>
                      <a:pt x="261" y="241"/>
                    </a:cubicBezTo>
                    <a:cubicBezTo>
                      <a:pt x="260" y="239"/>
                      <a:pt x="260" y="239"/>
                      <a:pt x="260" y="239"/>
                    </a:cubicBezTo>
                    <a:cubicBezTo>
                      <a:pt x="258" y="239"/>
                      <a:pt x="258" y="239"/>
                      <a:pt x="258" y="239"/>
                    </a:cubicBezTo>
                    <a:cubicBezTo>
                      <a:pt x="259" y="237"/>
                      <a:pt x="262" y="240"/>
                      <a:pt x="263" y="239"/>
                    </a:cubicBezTo>
                    <a:cubicBezTo>
                      <a:pt x="264" y="239"/>
                      <a:pt x="262" y="240"/>
                      <a:pt x="263" y="241"/>
                    </a:cubicBezTo>
                    <a:close/>
                    <a:moveTo>
                      <a:pt x="272" y="244"/>
                    </a:moveTo>
                    <a:cubicBezTo>
                      <a:pt x="271" y="244"/>
                      <a:pt x="271" y="244"/>
                      <a:pt x="271" y="244"/>
                    </a:cubicBezTo>
                    <a:cubicBezTo>
                      <a:pt x="270" y="243"/>
                      <a:pt x="271" y="243"/>
                      <a:pt x="272" y="244"/>
                    </a:cubicBezTo>
                    <a:close/>
                    <a:moveTo>
                      <a:pt x="272" y="245"/>
                    </a:moveTo>
                    <a:cubicBezTo>
                      <a:pt x="272" y="246"/>
                      <a:pt x="272" y="246"/>
                      <a:pt x="272" y="246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1" y="245"/>
                      <a:pt x="271" y="245"/>
                      <a:pt x="271" y="245"/>
                    </a:cubicBezTo>
                    <a:lnTo>
                      <a:pt x="272" y="245"/>
                    </a:lnTo>
                    <a:close/>
                    <a:moveTo>
                      <a:pt x="274" y="262"/>
                    </a:moveTo>
                    <a:cubicBezTo>
                      <a:pt x="273" y="261"/>
                      <a:pt x="272" y="263"/>
                      <a:pt x="271" y="263"/>
                    </a:cubicBezTo>
                    <a:cubicBezTo>
                      <a:pt x="271" y="261"/>
                      <a:pt x="273" y="264"/>
                      <a:pt x="273" y="261"/>
                    </a:cubicBezTo>
                    <a:cubicBezTo>
                      <a:pt x="274" y="261"/>
                      <a:pt x="274" y="262"/>
                      <a:pt x="274" y="262"/>
                    </a:cubicBezTo>
                    <a:close/>
                    <a:moveTo>
                      <a:pt x="272" y="254"/>
                    </a:moveTo>
                    <a:cubicBezTo>
                      <a:pt x="274" y="254"/>
                      <a:pt x="274" y="254"/>
                      <a:pt x="274" y="254"/>
                    </a:cubicBezTo>
                    <a:cubicBezTo>
                      <a:pt x="274" y="255"/>
                      <a:pt x="274" y="255"/>
                      <a:pt x="274" y="255"/>
                    </a:cubicBezTo>
                    <a:cubicBezTo>
                      <a:pt x="276" y="255"/>
                      <a:pt x="276" y="255"/>
                      <a:pt x="276" y="255"/>
                    </a:cubicBezTo>
                    <a:cubicBezTo>
                      <a:pt x="274" y="255"/>
                      <a:pt x="273" y="256"/>
                      <a:pt x="272" y="254"/>
                    </a:cubicBezTo>
                    <a:close/>
                    <a:moveTo>
                      <a:pt x="274" y="242"/>
                    </a:moveTo>
                    <a:cubicBezTo>
                      <a:pt x="275" y="242"/>
                      <a:pt x="275" y="242"/>
                      <a:pt x="275" y="243"/>
                    </a:cubicBezTo>
                    <a:cubicBezTo>
                      <a:pt x="275" y="243"/>
                      <a:pt x="275" y="243"/>
                      <a:pt x="275" y="243"/>
                    </a:cubicBezTo>
                    <a:cubicBezTo>
                      <a:pt x="274" y="244"/>
                      <a:pt x="275" y="243"/>
                      <a:pt x="275" y="243"/>
                    </a:cubicBezTo>
                    <a:lnTo>
                      <a:pt x="274" y="242"/>
                    </a:lnTo>
                    <a:close/>
                    <a:moveTo>
                      <a:pt x="276" y="237"/>
                    </a:moveTo>
                    <a:cubicBezTo>
                      <a:pt x="274" y="236"/>
                      <a:pt x="274" y="236"/>
                      <a:pt x="274" y="236"/>
                    </a:cubicBezTo>
                    <a:cubicBezTo>
                      <a:pt x="277" y="236"/>
                      <a:pt x="277" y="236"/>
                      <a:pt x="277" y="236"/>
                    </a:cubicBezTo>
                    <a:cubicBezTo>
                      <a:pt x="276" y="236"/>
                      <a:pt x="276" y="236"/>
                      <a:pt x="276" y="237"/>
                    </a:cubicBezTo>
                    <a:close/>
                    <a:moveTo>
                      <a:pt x="279" y="227"/>
                    </a:moveTo>
                    <a:cubicBezTo>
                      <a:pt x="278" y="227"/>
                      <a:pt x="278" y="227"/>
                      <a:pt x="278" y="227"/>
                    </a:cubicBezTo>
                    <a:cubicBezTo>
                      <a:pt x="278" y="228"/>
                      <a:pt x="278" y="228"/>
                      <a:pt x="278" y="228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8" y="227"/>
                      <a:pt x="278" y="227"/>
                      <a:pt x="278" y="227"/>
                    </a:cubicBezTo>
                    <a:cubicBezTo>
                      <a:pt x="279" y="227"/>
                      <a:pt x="279" y="227"/>
                      <a:pt x="279" y="227"/>
                    </a:cubicBezTo>
                    <a:close/>
                    <a:moveTo>
                      <a:pt x="284" y="244"/>
                    </a:moveTo>
                    <a:cubicBezTo>
                      <a:pt x="284" y="244"/>
                      <a:pt x="284" y="244"/>
                      <a:pt x="284" y="244"/>
                    </a:cubicBezTo>
                    <a:cubicBezTo>
                      <a:pt x="285" y="244"/>
                      <a:pt x="285" y="244"/>
                      <a:pt x="285" y="244"/>
                    </a:cubicBezTo>
                    <a:cubicBezTo>
                      <a:pt x="284" y="244"/>
                      <a:pt x="284" y="244"/>
                      <a:pt x="284" y="244"/>
                    </a:cubicBezTo>
                    <a:cubicBezTo>
                      <a:pt x="284" y="244"/>
                      <a:pt x="283" y="246"/>
                      <a:pt x="282" y="244"/>
                    </a:cubicBezTo>
                    <a:cubicBezTo>
                      <a:pt x="284" y="244"/>
                      <a:pt x="284" y="244"/>
                      <a:pt x="284" y="244"/>
                    </a:cubicBezTo>
                    <a:cubicBezTo>
                      <a:pt x="283" y="242"/>
                      <a:pt x="283" y="242"/>
                      <a:pt x="283" y="242"/>
                    </a:cubicBezTo>
                    <a:cubicBezTo>
                      <a:pt x="284" y="242"/>
                      <a:pt x="284" y="242"/>
                      <a:pt x="284" y="242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5" y="243"/>
                      <a:pt x="285" y="243"/>
                      <a:pt x="285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lnTo>
                      <a:pt x="284" y="244"/>
                    </a:lnTo>
                    <a:close/>
                    <a:moveTo>
                      <a:pt x="285" y="224"/>
                    </a:moveTo>
                    <a:cubicBezTo>
                      <a:pt x="284" y="224"/>
                      <a:pt x="284" y="224"/>
                      <a:pt x="284" y="223"/>
                    </a:cubicBezTo>
                    <a:cubicBezTo>
                      <a:pt x="285" y="223"/>
                      <a:pt x="286" y="223"/>
                      <a:pt x="286" y="222"/>
                    </a:cubicBezTo>
                    <a:cubicBezTo>
                      <a:pt x="285" y="221"/>
                      <a:pt x="283" y="222"/>
                      <a:pt x="282" y="221"/>
                    </a:cubicBezTo>
                    <a:cubicBezTo>
                      <a:pt x="281" y="222"/>
                      <a:pt x="282" y="223"/>
                      <a:pt x="282" y="224"/>
                    </a:cubicBezTo>
                    <a:cubicBezTo>
                      <a:pt x="279" y="224"/>
                      <a:pt x="281" y="217"/>
                      <a:pt x="279" y="221"/>
                    </a:cubicBezTo>
                    <a:cubicBezTo>
                      <a:pt x="278" y="222"/>
                      <a:pt x="278" y="222"/>
                      <a:pt x="278" y="222"/>
                    </a:cubicBezTo>
                    <a:cubicBezTo>
                      <a:pt x="280" y="224"/>
                      <a:pt x="281" y="225"/>
                      <a:pt x="284" y="227"/>
                    </a:cubicBezTo>
                    <a:cubicBezTo>
                      <a:pt x="282" y="227"/>
                      <a:pt x="282" y="225"/>
                      <a:pt x="281" y="225"/>
                    </a:cubicBezTo>
                    <a:cubicBezTo>
                      <a:pt x="279" y="225"/>
                      <a:pt x="276" y="225"/>
                      <a:pt x="276" y="227"/>
                    </a:cubicBezTo>
                    <a:cubicBezTo>
                      <a:pt x="268" y="228"/>
                      <a:pt x="268" y="228"/>
                      <a:pt x="268" y="228"/>
                    </a:cubicBezTo>
                    <a:cubicBezTo>
                      <a:pt x="267" y="229"/>
                      <a:pt x="270" y="229"/>
                      <a:pt x="269" y="231"/>
                    </a:cubicBezTo>
                    <a:cubicBezTo>
                      <a:pt x="270" y="231"/>
                      <a:pt x="270" y="231"/>
                      <a:pt x="270" y="231"/>
                    </a:cubicBezTo>
                    <a:cubicBezTo>
                      <a:pt x="270" y="231"/>
                      <a:pt x="270" y="231"/>
                      <a:pt x="271" y="232"/>
                    </a:cubicBezTo>
                    <a:cubicBezTo>
                      <a:pt x="272" y="232"/>
                      <a:pt x="272" y="232"/>
                      <a:pt x="272" y="232"/>
                    </a:cubicBezTo>
                    <a:cubicBezTo>
                      <a:pt x="270" y="232"/>
                      <a:pt x="268" y="230"/>
                      <a:pt x="266" y="232"/>
                    </a:cubicBezTo>
                    <a:cubicBezTo>
                      <a:pt x="264" y="233"/>
                      <a:pt x="263" y="231"/>
                      <a:pt x="262" y="233"/>
                    </a:cubicBezTo>
                    <a:cubicBezTo>
                      <a:pt x="261" y="235"/>
                      <a:pt x="264" y="234"/>
                      <a:pt x="265" y="235"/>
                    </a:cubicBezTo>
                    <a:cubicBezTo>
                      <a:pt x="260" y="236"/>
                      <a:pt x="260" y="236"/>
                      <a:pt x="260" y="236"/>
                    </a:cubicBezTo>
                    <a:cubicBezTo>
                      <a:pt x="260" y="234"/>
                      <a:pt x="258" y="234"/>
                      <a:pt x="258" y="233"/>
                    </a:cubicBezTo>
                    <a:cubicBezTo>
                      <a:pt x="256" y="235"/>
                      <a:pt x="255" y="234"/>
                      <a:pt x="253" y="234"/>
                    </a:cubicBezTo>
                    <a:cubicBezTo>
                      <a:pt x="255" y="232"/>
                      <a:pt x="255" y="232"/>
                      <a:pt x="255" y="232"/>
                    </a:cubicBezTo>
                    <a:cubicBezTo>
                      <a:pt x="255" y="233"/>
                      <a:pt x="255" y="233"/>
                      <a:pt x="255" y="233"/>
                    </a:cubicBezTo>
                    <a:cubicBezTo>
                      <a:pt x="255" y="231"/>
                      <a:pt x="257" y="231"/>
                      <a:pt x="258" y="229"/>
                    </a:cubicBezTo>
                    <a:cubicBezTo>
                      <a:pt x="259" y="230"/>
                      <a:pt x="261" y="229"/>
                      <a:pt x="260" y="229"/>
                    </a:cubicBezTo>
                    <a:cubicBezTo>
                      <a:pt x="262" y="229"/>
                      <a:pt x="264" y="229"/>
                      <a:pt x="266" y="228"/>
                    </a:cubicBezTo>
                    <a:cubicBezTo>
                      <a:pt x="263" y="226"/>
                      <a:pt x="263" y="229"/>
                      <a:pt x="262" y="225"/>
                    </a:cubicBezTo>
                    <a:cubicBezTo>
                      <a:pt x="263" y="226"/>
                      <a:pt x="264" y="228"/>
                      <a:pt x="265" y="227"/>
                    </a:cubicBezTo>
                    <a:cubicBezTo>
                      <a:pt x="265" y="225"/>
                      <a:pt x="265" y="225"/>
                      <a:pt x="265" y="225"/>
                    </a:cubicBezTo>
                    <a:cubicBezTo>
                      <a:pt x="267" y="224"/>
                      <a:pt x="269" y="226"/>
                      <a:pt x="271" y="225"/>
                    </a:cubicBezTo>
                    <a:cubicBezTo>
                      <a:pt x="270" y="224"/>
                      <a:pt x="270" y="224"/>
                      <a:pt x="270" y="224"/>
                    </a:cubicBezTo>
                    <a:cubicBezTo>
                      <a:pt x="269" y="224"/>
                      <a:pt x="269" y="224"/>
                      <a:pt x="269" y="224"/>
                    </a:cubicBezTo>
                    <a:cubicBezTo>
                      <a:pt x="270" y="224"/>
                      <a:pt x="270" y="224"/>
                      <a:pt x="270" y="224"/>
                    </a:cubicBezTo>
                    <a:cubicBezTo>
                      <a:pt x="270" y="224"/>
                      <a:pt x="271" y="223"/>
                      <a:pt x="272" y="223"/>
                    </a:cubicBezTo>
                    <a:cubicBezTo>
                      <a:pt x="273" y="222"/>
                      <a:pt x="275" y="221"/>
                      <a:pt x="276" y="221"/>
                    </a:cubicBezTo>
                    <a:cubicBezTo>
                      <a:pt x="277" y="223"/>
                      <a:pt x="277" y="223"/>
                      <a:pt x="277" y="223"/>
                    </a:cubicBezTo>
                    <a:cubicBezTo>
                      <a:pt x="277" y="222"/>
                      <a:pt x="278" y="221"/>
                      <a:pt x="278" y="220"/>
                    </a:cubicBezTo>
                    <a:cubicBezTo>
                      <a:pt x="277" y="220"/>
                      <a:pt x="277" y="220"/>
                      <a:pt x="277" y="220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76" y="219"/>
                      <a:pt x="275" y="217"/>
                      <a:pt x="275" y="214"/>
                    </a:cubicBezTo>
                    <a:cubicBezTo>
                      <a:pt x="274" y="214"/>
                      <a:pt x="274" y="214"/>
                      <a:pt x="274" y="214"/>
                    </a:cubicBezTo>
                    <a:cubicBezTo>
                      <a:pt x="275" y="213"/>
                      <a:pt x="275" y="213"/>
                      <a:pt x="275" y="213"/>
                    </a:cubicBezTo>
                    <a:cubicBezTo>
                      <a:pt x="275" y="215"/>
                      <a:pt x="279" y="215"/>
                      <a:pt x="276" y="217"/>
                    </a:cubicBezTo>
                    <a:cubicBezTo>
                      <a:pt x="276" y="219"/>
                      <a:pt x="279" y="217"/>
                      <a:pt x="280" y="218"/>
                    </a:cubicBezTo>
                    <a:cubicBezTo>
                      <a:pt x="281" y="218"/>
                      <a:pt x="281" y="217"/>
                      <a:pt x="281" y="216"/>
                    </a:cubicBezTo>
                    <a:cubicBezTo>
                      <a:pt x="280" y="216"/>
                      <a:pt x="280" y="216"/>
                      <a:pt x="280" y="216"/>
                    </a:cubicBezTo>
                    <a:cubicBezTo>
                      <a:pt x="282" y="215"/>
                      <a:pt x="285" y="215"/>
                      <a:pt x="285" y="211"/>
                    </a:cubicBezTo>
                    <a:cubicBezTo>
                      <a:pt x="286" y="210"/>
                      <a:pt x="287" y="213"/>
                      <a:pt x="288" y="211"/>
                    </a:cubicBezTo>
                    <a:cubicBezTo>
                      <a:pt x="289" y="210"/>
                      <a:pt x="290" y="212"/>
                      <a:pt x="290" y="211"/>
                    </a:cubicBezTo>
                    <a:cubicBezTo>
                      <a:pt x="289" y="210"/>
                      <a:pt x="289" y="210"/>
                      <a:pt x="289" y="210"/>
                    </a:cubicBezTo>
                    <a:cubicBezTo>
                      <a:pt x="291" y="210"/>
                      <a:pt x="291" y="209"/>
                      <a:pt x="293" y="209"/>
                    </a:cubicBezTo>
                    <a:cubicBezTo>
                      <a:pt x="293" y="212"/>
                      <a:pt x="290" y="211"/>
                      <a:pt x="291" y="213"/>
                    </a:cubicBezTo>
                    <a:cubicBezTo>
                      <a:pt x="290" y="213"/>
                      <a:pt x="288" y="212"/>
                      <a:pt x="287" y="214"/>
                    </a:cubicBezTo>
                    <a:cubicBezTo>
                      <a:pt x="288" y="214"/>
                      <a:pt x="288" y="214"/>
                      <a:pt x="289" y="214"/>
                    </a:cubicBezTo>
                    <a:cubicBezTo>
                      <a:pt x="289" y="215"/>
                      <a:pt x="288" y="216"/>
                      <a:pt x="290" y="216"/>
                    </a:cubicBezTo>
                    <a:cubicBezTo>
                      <a:pt x="290" y="216"/>
                      <a:pt x="290" y="216"/>
                      <a:pt x="290" y="216"/>
                    </a:cubicBezTo>
                    <a:cubicBezTo>
                      <a:pt x="290" y="216"/>
                      <a:pt x="290" y="217"/>
                      <a:pt x="290" y="216"/>
                    </a:cubicBezTo>
                    <a:cubicBezTo>
                      <a:pt x="289" y="216"/>
                      <a:pt x="289" y="217"/>
                      <a:pt x="289" y="217"/>
                    </a:cubicBezTo>
                    <a:cubicBezTo>
                      <a:pt x="291" y="218"/>
                      <a:pt x="292" y="216"/>
                      <a:pt x="293" y="215"/>
                    </a:cubicBezTo>
                    <a:cubicBezTo>
                      <a:pt x="293" y="214"/>
                      <a:pt x="293" y="214"/>
                      <a:pt x="293" y="214"/>
                    </a:cubicBezTo>
                    <a:cubicBezTo>
                      <a:pt x="295" y="215"/>
                      <a:pt x="295" y="215"/>
                      <a:pt x="295" y="215"/>
                    </a:cubicBezTo>
                    <a:cubicBezTo>
                      <a:pt x="295" y="216"/>
                      <a:pt x="292" y="215"/>
                      <a:pt x="293" y="217"/>
                    </a:cubicBezTo>
                    <a:cubicBezTo>
                      <a:pt x="294" y="218"/>
                      <a:pt x="294" y="218"/>
                      <a:pt x="294" y="218"/>
                    </a:cubicBezTo>
                    <a:cubicBezTo>
                      <a:pt x="294" y="216"/>
                      <a:pt x="296" y="218"/>
                      <a:pt x="297" y="216"/>
                    </a:cubicBezTo>
                    <a:cubicBezTo>
                      <a:pt x="297" y="218"/>
                      <a:pt x="300" y="220"/>
                      <a:pt x="300" y="221"/>
                    </a:cubicBezTo>
                    <a:cubicBezTo>
                      <a:pt x="302" y="219"/>
                      <a:pt x="302" y="219"/>
                      <a:pt x="302" y="219"/>
                    </a:cubicBezTo>
                    <a:cubicBezTo>
                      <a:pt x="302" y="219"/>
                      <a:pt x="301" y="218"/>
                      <a:pt x="301" y="218"/>
                    </a:cubicBezTo>
                    <a:cubicBezTo>
                      <a:pt x="301" y="217"/>
                      <a:pt x="301" y="217"/>
                      <a:pt x="301" y="217"/>
                    </a:cubicBezTo>
                    <a:cubicBezTo>
                      <a:pt x="303" y="220"/>
                      <a:pt x="305" y="214"/>
                      <a:pt x="307" y="218"/>
                    </a:cubicBezTo>
                    <a:cubicBezTo>
                      <a:pt x="308" y="217"/>
                      <a:pt x="308" y="215"/>
                      <a:pt x="309" y="216"/>
                    </a:cubicBezTo>
                    <a:cubicBezTo>
                      <a:pt x="307" y="218"/>
                      <a:pt x="307" y="218"/>
                      <a:pt x="307" y="218"/>
                    </a:cubicBezTo>
                    <a:cubicBezTo>
                      <a:pt x="306" y="218"/>
                      <a:pt x="306" y="218"/>
                      <a:pt x="306" y="218"/>
                    </a:cubicBezTo>
                    <a:cubicBezTo>
                      <a:pt x="303" y="221"/>
                      <a:pt x="303" y="221"/>
                      <a:pt x="303" y="221"/>
                    </a:cubicBezTo>
                    <a:cubicBezTo>
                      <a:pt x="303" y="220"/>
                      <a:pt x="303" y="220"/>
                      <a:pt x="303" y="220"/>
                    </a:cubicBezTo>
                    <a:cubicBezTo>
                      <a:pt x="302" y="221"/>
                      <a:pt x="303" y="222"/>
                      <a:pt x="303" y="222"/>
                    </a:cubicBezTo>
                    <a:cubicBezTo>
                      <a:pt x="303" y="222"/>
                      <a:pt x="303" y="222"/>
                      <a:pt x="303" y="222"/>
                    </a:cubicBezTo>
                    <a:cubicBezTo>
                      <a:pt x="303" y="225"/>
                      <a:pt x="301" y="222"/>
                      <a:pt x="301" y="224"/>
                    </a:cubicBezTo>
                    <a:cubicBezTo>
                      <a:pt x="302" y="225"/>
                      <a:pt x="302" y="225"/>
                      <a:pt x="302" y="225"/>
                    </a:cubicBezTo>
                    <a:cubicBezTo>
                      <a:pt x="301" y="224"/>
                      <a:pt x="300" y="227"/>
                      <a:pt x="298" y="225"/>
                    </a:cubicBezTo>
                    <a:cubicBezTo>
                      <a:pt x="299" y="226"/>
                      <a:pt x="299" y="224"/>
                      <a:pt x="300" y="225"/>
                    </a:cubicBezTo>
                    <a:cubicBezTo>
                      <a:pt x="301" y="224"/>
                      <a:pt x="301" y="223"/>
                      <a:pt x="302" y="222"/>
                    </a:cubicBezTo>
                    <a:cubicBezTo>
                      <a:pt x="296" y="223"/>
                      <a:pt x="292" y="224"/>
                      <a:pt x="286" y="223"/>
                    </a:cubicBezTo>
                    <a:lnTo>
                      <a:pt x="285" y="224"/>
                    </a:lnTo>
                    <a:close/>
                    <a:moveTo>
                      <a:pt x="291" y="214"/>
                    </a:moveTo>
                    <a:cubicBezTo>
                      <a:pt x="290" y="214"/>
                      <a:pt x="290" y="214"/>
                      <a:pt x="290" y="214"/>
                    </a:cubicBezTo>
                    <a:cubicBezTo>
                      <a:pt x="291" y="214"/>
                      <a:pt x="291" y="214"/>
                      <a:pt x="291" y="214"/>
                    </a:cubicBezTo>
                    <a:close/>
                    <a:moveTo>
                      <a:pt x="307" y="215"/>
                    </a:moveTo>
                    <a:cubicBezTo>
                      <a:pt x="309" y="214"/>
                      <a:pt x="309" y="214"/>
                      <a:pt x="311" y="214"/>
                    </a:cubicBezTo>
                    <a:cubicBezTo>
                      <a:pt x="310" y="215"/>
                      <a:pt x="308" y="215"/>
                      <a:pt x="307" y="215"/>
                    </a:cubicBezTo>
                    <a:close/>
                    <a:moveTo>
                      <a:pt x="313" y="222"/>
                    </a:moveTo>
                    <a:cubicBezTo>
                      <a:pt x="313" y="219"/>
                      <a:pt x="309" y="223"/>
                      <a:pt x="308" y="220"/>
                    </a:cubicBezTo>
                    <a:cubicBezTo>
                      <a:pt x="310" y="222"/>
                      <a:pt x="314" y="218"/>
                      <a:pt x="313" y="222"/>
                    </a:cubicBezTo>
                    <a:close/>
                    <a:moveTo>
                      <a:pt x="302" y="227"/>
                    </a:moveTo>
                    <a:cubicBezTo>
                      <a:pt x="301" y="229"/>
                      <a:pt x="301" y="229"/>
                      <a:pt x="301" y="229"/>
                    </a:cubicBezTo>
                    <a:cubicBezTo>
                      <a:pt x="301" y="227"/>
                      <a:pt x="301" y="227"/>
                      <a:pt x="301" y="227"/>
                    </a:cubicBezTo>
                    <a:lnTo>
                      <a:pt x="302" y="227"/>
                    </a:lnTo>
                    <a:close/>
                    <a:moveTo>
                      <a:pt x="296" y="228"/>
                    </a:moveTo>
                    <a:cubicBezTo>
                      <a:pt x="295" y="228"/>
                      <a:pt x="295" y="228"/>
                      <a:pt x="295" y="228"/>
                    </a:cubicBezTo>
                    <a:cubicBezTo>
                      <a:pt x="296" y="227"/>
                      <a:pt x="296" y="227"/>
                      <a:pt x="296" y="227"/>
                    </a:cubicBezTo>
                    <a:lnTo>
                      <a:pt x="296" y="228"/>
                    </a:lnTo>
                    <a:close/>
                    <a:moveTo>
                      <a:pt x="291" y="231"/>
                    </a:moveTo>
                    <a:cubicBezTo>
                      <a:pt x="290" y="231"/>
                      <a:pt x="290" y="231"/>
                      <a:pt x="290" y="231"/>
                    </a:cubicBezTo>
                    <a:cubicBezTo>
                      <a:pt x="289" y="230"/>
                      <a:pt x="291" y="229"/>
                      <a:pt x="290" y="228"/>
                    </a:cubicBezTo>
                    <a:cubicBezTo>
                      <a:pt x="290" y="228"/>
                      <a:pt x="290" y="228"/>
                      <a:pt x="290" y="228"/>
                    </a:cubicBezTo>
                    <a:cubicBezTo>
                      <a:pt x="290" y="227"/>
                      <a:pt x="290" y="227"/>
                      <a:pt x="290" y="227"/>
                    </a:cubicBezTo>
                    <a:cubicBezTo>
                      <a:pt x="290" y="227"/>
                      <a:pt x="290" y="227"/>
                      <a:pt x="290" y="227"/>
                    </a:cubicBezTo>
                    <a:cubicBezTo>
                      <a:pt x="290" y="228"/>
                      <a:pt x="290" y="228"/>
                      <a:pt x="290" y="228"/>
                    </a:cubicBezTo>
                    <a:cubicBezTo>
                      <a:pt x="290" y="228"/>
                      <a:pt x="290" y="228"/>
                      <a:pt x="290" y="228"/>
                    </a:cubicBezTo>
                    <a:cubicBezTo>
                      <a:pt x="291" y="229"/>
                      <a:pt x="292" y="227"/>
                      <a:pt x="293" y="228"/>
                    </a:cubicBezTo>
                    <a:cubicBezTo>
                      <a:pt x="292" y="229"/>
                      <a:pt x="289" y="228"/>
                      <a:pt x="291" y="231"/>
                    </a:cubicBezTo>
                    <a:cubicBezTo>
                      <a:pt x="292" y="231"/>
                      <a:pt x="292" y="231"/>
                      <a:pt x="292" y="231"/>
                    </a:cubicBezTo>
                    <a:cubicBezTo>
                      <a:pt x="293" y="230"/>
                      <a:pt x="293" y="229"/>
                      <a:pt x="294" y="229"/>
                    </a:cubicBezTo>
                    <a:cubicBezTo>
                      <a:pt x="294" y="231"/>
                      <a:pt x="294" y="231"/>
                      <a:pt x="294" y="231"/>
                    </a:cubicBezTo>
                    <a:cubicBezTo>
                      <a:pt x="292" y="231"/>
                      <a:pt x="292" y="231"/>
                      <a:pt x="292" y="231"/>
                    </a:cubicBezTo>
                    <a:cubicBezTo>
                      <a:pt x="292" y="231"/>
                      <a:pt x="292" y="231"/>
                      <a:pt x="291" y="231"/>
                    </a:cubicBezTo>
                    <a:close/>
                    <a:moveTo>
                      <a:pt x="296" y="252"/>
                    </a:moveTo>
                    <a:cubicBezTo>
                      <a:pt x="295" y="252"/>
                      <a:pt x="295" y="252"/>
                      <a:pt x="295" y="252"/>
                    </a:cubicBezTo>
                    <a:cubicBezTo>
                      <a:pt x="296" y="252"/>
                      <a:pt x="296" y="252"/>
                      <a:pt x="296" y="252"/>
                    </a:cubicBezTo>
                    <a:cubicBezTo>
                      <a:pt x="296" y="252"/>
                      <a:pt x="296" y="252"/>
                      <a:pt x="297" y="252"/>
                    </a:cubicBezTo>
                    <a:cubicBezTo>
                      <a:pt x="297" y="252"/>
                      <a:pt x="296" y="252"/>
                      <a:pt x="296" y="252"/>
                    </a:cubicBezTo>
                    <a:close/>
                    <a:moveTo>
                      <a:pt x="298" y="235"/>
                    </a:moveTo>
                    <a:cubicBezTo>
                      <a:pt x="297" y="234"/>
                      <a:pt x="297" y="234"/>
                      <a:pt x="297" y="234"/>
                    </a:cubicBezTo>
                    <a:cubicBezTo>
                      <a:pt x="297" y="237"/>
                      <a:pt x="293" y="236"/>
                      <a:pt x="292" y="236"/>
                    </a:cubicBezTo>
                    <a:cubicBezTo>
                      <a:pt x="292" y="236"/>
                      <a:pt x="292" y="236"/>
                      <a:pt x="292" y="236"/>
                    </a:cubicBezTo>
                    <a:cubicBezTo>
                      <a:pt x="295" y="236"/>
                      <a:pt x="295" y="236"/>
                      <a:pt x="295" y="236"/>
                    </a:cubicBezTo>
                    <a:cubicBezTo>
                      <a:pt x="293" y="232"/>
                      <a:pt x="298" y="232"/>
                      <a:pt x="299" y="230"/>
                    </a:cubicBezTo>
                    <a:cubicBezTo>
                      <a:pt x="299" y="231"/>
                      <a:pt x="299" y="231"/>
                      <a:pt x="299" y="231"/>
                    </a:cubicBezTo>
                    <a:cubicBezTo>
                      <a:pt x="298" y="231"/>
                      <a:pt x="297" y="232"/>
                      <a:pt x="296" y="233"/>
                    </a:cubicBezTo>
                    <a:cubicBezTo>
                      <a:pt x="297" y="233"/>
                      <a:pt x="297" y="234"/>
                      <a:pt x="297" y="234"/>
                    </a:cubicBezTo>
                    <a:cubicBezTo>
                      <a:pt x="298" y="234"/>
                      <a:pt x="298" y="234"/>
                      <a:pt x="298" y="234"/>
                    </a:cubicBezTo>
                    <a:lnTo>
                      <a:pt x="298" y="235"/>
                    </a:lnTo>
                    <a:close/>
                    <a:moveTo>
                      <a:pt x="323" y="279"/>
                    </a:moveTo>
                    <a:cubicBezTo>
                      <a:pt x="323" y="279"/>
                      <a:pt x="324" y="276"/>
                      <a:pt x="322" y="277"/>
                    </a:cubicBezTo>
                    <a:cubicBezTo>
                      <a:pt x="322" y="279"/>
                      <a:pt x="319" y="279"/>
                      <a:pt x="319" y="281"/>
                    </a:cubicBezTo>
                    <a:cubicBezTo>
                      <a:pt x="316" y="284"/>
                      <a:pt x="311" y="284"/>
                      <a:pt x="309" y="287"/>
                    </a:cubicBezTo>
                    <a:cubicBezTo>
                      <a:pt x="306" y="288"/>
                      <a:pt x="304" y="287"/>
                      <a:pt x="301" y="288"/>
                    </a:cubicBezTo>
                    <a:cubicBezTo>
                      <a:pt x="300" y="288"/>
                      <a:pt x="300" y="288"/>
                      <a:pt x="300" y="288"/>
                    </a:cubicBezTo>
                    <a:cubicBezTo>
                      <a:pt x="300" y="288"/>
                      <a:pt x="300" y="288"/>
                      <a:pt x="299" y="288"/>
                    </a:cubicBezTo>
                    <a:cubicBezTo>
                      <a:pt x="302" y="285"/>
                      <a:pt x="307" y="282"/>
                      <a:pt x="309" y="279"/>
                    </a:cubicBezTo>
                    <a:cubicBezTo>
                      <a:pt x="313" y="279"/>
                      <a:pt x="314" y="274"/>
                      <a:pt x="318" y="274"/>
                    </a:cubicBezTo>
                    <a:cubicBezTo>
                      <a:pt x="319" y="273"/>
                      <a:pt x="320" y="272"/>
                      <a:pt x="322" y="272"/>
                    </a:cubicBezTo>
                    <a:cubicBezTo>
                      <a:pt x="324" y="269"/>
                      <a:pt x="326" y="266"/>
                      <a:pt x="329" y="265"/>
                    </a:cubicBezTo>
                    <a:cubicBezTo>
                      <a:pt x="336" y="259"/>
                      <a:pt x="343" y="254"/>
                      <a:pt x="348" y="246"/>
                    </a:cubicBezTo>
                    <a:cubicBezTo>
                      <a:pt x="356" y="241"/>
                      <a:pt x="360" y="229"/>
                      <a:pt x="360" y="220"/>
                    </a:cubicBezTo>
                    <a:cubicBezTo>
                      <a:pt x="361" y="218"/>
                      <a:pt x="363" y="216"/>
                      <a:pt x="361" y="215"/>
                    </a:cubicBezTo>
                    <a:cubicBezTo>
                      <a:pt x="363" y="211"/>
                      <a:pt x="361" y="206"/>
                      <a:pt x="363" y="202"/>
                    </a:cubicBezTo>
                    <a:cubicBezTo>
                      <a:pt x="364" y="198"/>
                      <a:pt x="362" y="194"/>
                      <a:pt x="366" y="191"/>
                    </a:cubicBezTo>
                    <a:cubicBezTo>
                      <a:pt x="365" y="185"/>
                      <a:pt x="362" y="181"/>
                      <a:pt x="362" y="175"/>
                    </a:cubicBezTo>
                    <a:cubicBezTo>
                      <a:pt x="361" y="176"/>
                      <a:pt x="361" y="176"/>
                      <a:pt x="361" y="176"/>
                    </a:cubicBezTo>
                    <a:cubicBezTo>
                      <a:pt x="362" y="175"/>
                      <a:pt x="362" y="174"/>
                      <a:pt x="362" y="173"/>
                    </a:cubicBezTo>
                    <a:cubicBezTo>
                      <a:pt x="363" y="176"/>
                      <a:pt x="367" y="177"/>
                      <a:pt x="367" y="180"/>
                    </a:cubicBezTo>
                    <a:cubicBezTo>
                      <a:pt x="368" y="183"/>
                      <a:pt x="368" y="187"/>
                      <a:pt x="371" y="189"/>
                    </a:cubicBezTo>
                    <a:cubicBezTo>
                      <a:pt x="372" y="193"/>
                      <a:pt x="374" y="199"/>
                      <a:pt x="373" y="203"/>
                    </a:cubicBezTo>
                    <a:cubicBezTo>
                      <a:pt x="374" y="210"/>
                      <a:pt x="373" y="215"/>
                      <a:pt x="371" y="220"/>
                    </a:cubicBezTo>
                    <a:cubicBezTo>
                      <a:pt x="372" y="225"/>
                      <a:pt x="369" y="229"/>
                      <a:pt x="370" y="232"/>
                    </a:cubicBezTo>
                    <a:cubicBezTo>
                      <a:pt x="369" y="235"/>
                      <a:pt x="368" y="239"/>
                      <a:pt x="365" y="241"/>
                    </a:cubicBezTo>
                    <a:cubicBezTo>
                      <a:pt x="367" y="241"/>
                      <a:pt x="365" y="243"/>
                      <a:pt x="364" y="244"/>
                    </a:cubicBezTo>
                    <a:cubicBezTo>
                      <a:pt x="362" y="246"/>
                      <a:pt x="360" y="250"/>
                      <a:pt x="357" y="253"/>
                    </a:cubicBezTo>
                    <a:cubicBezTo>
                      <a:pt x="356" y="251"/>
                      <a:pt x="356" y="251"/>
                      <a:pt x="356" y="251"/>
                    </a:cubicBezTo>
                    <a:cubicBezTo>
                      <a:pt x="350" y="262"/>
                      <a:pt x="340" y="269"/>
                      <a:pt x="329" y="276"/>
                    </a:cubicBezTo>
                    <a:cubicBezTo>
                      <a:pt x="328" y="278"/>
                      <a:pt x="325" y="278"/>
                      <a:pt x="323" y="279"/>
                    </a:cubicBezTo>
                    <a:close/>
                    <a:moveTo>
                      <a:pt x="337" y="161"/>
                    </a:moveTo>
                    <a:cubicBezTo>
                      <a:pt x="337" y="161"/>
                      <a:pt x="338" y="162"/>
                      <a:pt x="339" y="161"/>
                    </a:cubicBezTo>
                    <a:cubicBezTo>
                      <a:pt x="339" y="160"/>
                      <a:pt x="339" y="160"/>
                      <a:pt x="339" y="160"/>
                    </a:cubicBezTo>
                    <a:cubicBezTo>
                      <a:pt x="340" y="160"/>
                      <a:pt x="341" y="162"/>
                      <a:pt x="342" y="160"/>
                    </a:cubicBezTo>
                    <a:cubicBezTo>
                      <a:pt x="342" y="160"/>
                      <a:pt x="342" y="160"/>
                      <a:pt x="342" y="160"/>
                    </a:cubicBezTo>
                    <a:cubicBezTo>
                      <a:pt x="342" y="160"/>
                      <a:pt x="343" y="160"/>
                      <a:pt x="343" y="160"/>
                    </a:cubicBezTo>
                    <a:cubicBezTo>
                      <a:pt x="342" y="161"/>
                      <a:pt x="342" y="161"/>
                      <a:pt x="342" y="161"/>
                    </a:cubicBezTo>
                    <a:cubicBezTo>
                      <a:pt x="344" y="162"/>
                      <a:pt x="344" y="162"/>
                      <a:pt x="344" y="162"/>
                    </a:cubicBezTo>
                    <a:cubicBezTo>
                      <a:pt x="341" y="162"/>
                      <a:pt x="341" y="162"/>
                      <a:pt x="341" y="162"/>
                    </a:cubicBezTo>
                    <a:cubicBezTo>
                      <a:pt x="342" y="163"/>
                      <a:pt x="342" y="163"/>
                      <a:pt x="342" y="163"/>
                    </a:cubicBezTo>
                    <a:cubicBezTo>
                      <a:pt x="340" y="163"/>
                      <a:pt x="337" y="164"/>
                      <a:pt x="335" y="164"/>
                    </a:cubicBezTo>
                    <a:cubicBezTo>
                      <a:pt x="335" y="167"/>
                      <a:pt x="334" y="166"/>
                      <a:pt x="332" y="166"/>
                    </a:cubicBezTo>
                    <a:cubicBezTo>
                      <a:pt x="332" y="166"/>
                      <a:pt x="331" y="166"/>
                      <a:pt x="330" y="166"/>
                    </a:cubicBezTo>
                    <a:cubicBezTo>
                      <a:pt x="330" y="165"/>
                      <a:pt x="331" y="165"/>
                      <a:pt x="332" y="166"/>
                    </a:cubicBezTo>
                    <a:cubicBezTo>
                      <a:pt x="333" y="165"/>
                      <a:pt x="333" y="162"/>
                      <a:pt x="336" y="163"/>
                    </a:cubicBezTo>
                    <a:cubicBezTo>
                      <a:pt x="336" y="161"/>
                      <a:pt x="335" y="162"/>
                      <a:pt x="337" y="161"/>
                    </a:cubicBezTo>
                    <a:close/>
                    <a:moveTo>
                      <a:pt x="340" y="151"/>
                    </a:moveTo>
                    <a:cubicBezTo>
                      <a:pt x="341" y="152"/>
                      <a:pt x="341" y="152"/>
                      <a:pt x="341" y="152"/>
                    </a:cubicBezTo>
                    <a:cubicBezTo>
                      <a:pt x="341" y="152"/>
                      <a:pt x="341" y="153"/>
                      <a:pt x="341" y="154"/>
                    </a:cubicBezTo>
                    <a:cubicBezTo>
                      <a:pt x="341" y="154"/>
                      <a:pt x="342" y="154"/>
                      <a:pt x="343" y="154"/>
                    </a:cubicBezTo>
                    <a:cubicBezTo>
                      <a:pt x="343" y="155"/>
                      <a:pt x="341" y="156"/>
                      <a:pt x="341" y="157"/>
                    </a:cubicBezTo>
                    <a:cubicBezTo>
                      <a:pt x="342" y="158"/>
                      <a:pt x="342" y="158"/>
                      <a:pt x="342" y="158"/>
                    </a:cubicBezTo>
                    <a:cubicBezTo>
                      <a:pt x="341" y="157"/>
                      <a:pt x="341" y="157"/>
                      <a:pt x="341" y="157"/>
                    </a:cubicBezTo>
                    <a:cubicBezTo>
                      <a:pt x="340" y="156"/>
                      <a:pt x="339" y="158"/>
                      <a:pt x="338" y="157"/>
                    </a:cubicBezTo>
                    <a:cubicBezTo>
                      <a:pt x="337" y="156"/>
                      <a:pt x="339" y="155"/>
                      <a:pt x="337" y="154"/>
                    </a:cubicBezTo>
                    <a:cubicBezTo>
                      <a:pt x="339" y="153"/>
                      <a:pt x="341" y="154"/>
                      <a:pt x="340" y="151"/>
                    </a:cubicBezTo>
                    <a:close/>
                    <a:moveTo>
                      <a:pt x="339" y="167"/>
                    </a:moveTo>
                    <a:cubicBezTo>
                      <a:pt x="338" y="167"/>
                      <a:pt x="338" y="167"/>
                      <a:pt x="338" y="167"/>
                    </a:cubicBezTo>
                    <a:cubicBezTo>
                      <a:pt x="338" y="166"/>
                      <a:pt x="338" y="166"/>
                      <a:pt x="338" y="166"/>
                    </a:cubicBezTo>
                    <a:lnTo>
                      <a:pt x="339" y="167"/>
                    </a:lnTo>
                    <a:close/>
                    <a:moveTo>
                      <a:pt x="338" y="168"/>
                    </a:moveTo>
                    <a:cubicBezTo>
                      <a:pt x="336" y="167"/>
                      <a:pt x="336" y="167"/>
                      <a:pt x="336" y="167"/>
                    </a:cubicBezTo>
                    <a:cubicBezTo>
                      <a:pt x="337" y="167"/>
                      <a:pt x="337" y="167"/>
                      <a:pt x="337" y="167"/>
                    </a:cubicBezTo>
                    <a:lnTo>
                      <a:pt x="338" y="168"/>
                    </a:lnTo>
                    <a:close/>
                    <a:moveTo>
                      <a:pt x="349" y="170"/>
                    </a:moveTo>
                    <a:cubicBezTo>
                      <a:pt x="350" y="171"/>
                      <a:pt x="350" y="168"/>
                      <a:pt x="351" y="170"/>
                    </a:cubicBezTo>
                    <a:cubicBezTo>
                      <a:pt x="351" y="170"/>
                      <a:pt x="349" y="172"/>
                      <a:pt x="349" y="170"/>
                    </a:cubicBezTo>
                    <a:close/>
                    <a:moveTo>
                      <a:pt x="422" y="206"/>
                    </a:moveTo>
                    <a:cubicBezTo>
                      <a:pt x="422" y="216"/>
                      <a:pt x="419" y="227"/>
                      <a:pt x="413" y="236"/>
                    </a:cubicBezTo>
                    <a:cubicBezTo>
                      <a:pt x="413" y="239"/>
                      <a:pt x="409" y="243"/>
                      <a:pt x="409" y="246"/>
                    </a:cubicBezTo>
                    <a:cubicBezTo>
                      <a:pt x="408" y="248"/>
                      <a:pt x="406" y="248"/>
                      <a:pt x="407" y="250"/>
                    </a:cubicBezTo>
                    <a:cubicBezTo>
                      <a:pt x="403" y="253"/>
                      <a:pt x="403" y="253"/>
                      <a:pt x="403" y="253"/>
                    </a:cubicBezTo>
                    <a:cubicBezTo>
                      <a:pt x="404" y="254"/>
                      <a:pt x="404" y="254"/>
                      <a:pt x="404" y="254"/>
                    </a:cubicBezTo>
                    <a:cubicBezTo>
                      <a:pt x="404" y="255"/>
                      <a:pt x="403" y="255"/>
                      <a:pt x="402" y="255"/>
                    </a:cubicBezTo>
                    <a:cubicBezTo>
                      <a:pt x="401" y="260"/>
                      <a:pt x="395" y="264"/>
                      <a:pt x="393" y="269"/>
                    </a:cubicBezTo>
                    <a:cubicBezTo>
                      <a:pt x="392" y="269"/>
                      <a:pt x="392" y="269"/>
                      <a:pt x="391" y="269"/>
                    </a:cubicBezTo>
                    <a:cubicBezTo>
                      <a:pt x="389" y="275"/>
                      <a:pt x="381" y="281"/>
                      <a:pt x="377" y="286"/>
                    </a:cubicBezTo>
                    <a:cubicBezTo>
                      <a:pt x="374" y="285"/>
                      <a:pt x="373" y="290"/>
                      <a:pt x="371" y="287"/>
                    </a:cubicBezTo>
                    <a:cubicBezTo>
                      <a:pt x="371" y="289"/>
                      <a:pt x="370" y="288"/>
                      <a:pt x="368" y="288"/>
                    </a:cubicBezTo>
                    <a:cubicBezTo>
                      <a:pt x="361" y="295"/>
                      <a:pt x="352" y="302"/>
                      <a:pt x="342" y="306"/>
                    </a:cubicBezTo>
                    <a:cubicBezTo>
                      <a:pt x="345" y="303"/>
                      <a:pt x="349" y="298"/>
                      <a:pt x="354" y="297"/>
                    </a:cubicBezTo>
                    <a:cubicBezTo>
                      <a:pt x="358" y="293"/>
                      <a:pt x="362" y="290"/>
                      <a:pt x="365" y="286"/>
                    </a:cubicBezTo>
                    <a:cubicBezTo>
                      <a:pt x="374" y="278"/>
                      <a:pt x="384" y="270"/>
                      <a:pt x="389" y="259"/>
                    </a:cubicBezTo>
                    <a:cubicBezTo>
                      <a:pt x="391" y="261"/>
                      <a:pt x="391" y="259"/>
                      <a:pt x="392" y="257"/>
                    </a:cubicBezTo>
                    <a:cubicBezTo>
                      <a:pt x="390" y="255"/>
                      <a:pt x="394" y="253"/>
                      <a:pt x="395" y="251"/>
                    </a:cubicBezTo>
                    <a:cubicBezTo>
                      <a:pt x="395" y="247"/>
                      <a:pt x="399" y="245"/>
                      <a:pt x="399" y="241"/>
                    </a:cubicBezTo>
                    <a:cubicBezTo>
                      <a:pt x="399" y="238"/>
                      <a:pt x="404" y="239"/>
                      <a:pt x="401" y="236"/>
                    </a:cubicBezTo>
                    <a:cubicBezTo>
                      <a:pt x="404" y="230"/>
                      <a:pt x="405" y="225"/>
                      <a:pt x="405" y="220"/>
                    </a:cubicBezTo>
                    <a:cubicBezTo>
                      <a:pt x="405" y="218"/>
                      <a:pt x="406" y="215"/>
                      <a:pt x="407" y="213"/>
                    </a:cubicBezTo>
                    <a:cubicBezTo>
                      <a:pt x="407" y="202"/>
                      <a:pt x="407" y="202"/>
                      <a:pt x="407" y="202"/>
                    </a:cubicBezTo>
                    <a:cubicBezTo>
                      <a:pt x="405" y="200"/>
                      <a:pt x="409" y="198"/>
                      <a:pt x="407" y="196"/>
                    </a:cubicBezTo>
                    <a:cubicBezTo>
                      <a:pt x="407" y="196"/>
                      <a:pt x="408" y="196"/>
                      <a:pt x="408" y="195"/>
                    </a:cubicBezTo>
                    <a:cubicBezTo>
                      <a:pt x="406" y="191"/>
                      <a:pt x="406" y="188"/>
                      <a:pt x="405" y="183"/>
                    </a:cubicBezTo>
                    <a:cubicBezTo>
                      <a:pt x="404" y="176"/>
                      <a:pt x="404" y="176"/>
                      <a:pt x="404" y="176"/>
                    </a:cubicBezTo>
                    <a:cubicBezTo>
                      <a:pt x="400" y="171"/>
                      <a:pt x="402" y="163"/>
                      <a:pt x="397" y="158"/>
                    </a:cubicBezTo>
                    <a:cubicBezTo>
                      <a:pt x="396" y="151"/>
                      <a:pt x="390" y="146"/>
                      <a:pt x="387" y="140"/>
                    </a:cubicBezTo>
                    <a:cubicBezTo>
                      <a:pt x="386" y="137"/>
                      <a:pt x="381" y="134"/>
                      <a:pt x="381" y="131"/>
                    </a:cubicBezTo>
                    <a:cubicBezTo>
                      <a:pt x="377" y="129"/>
                      <a:pt x="375" y="125"/>
                      <a:pt x="372" y="122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1" y="121"/>
                      <a:pt x="371" y="119"/>
                      <a:pt x="370" y="118"/>
                    </a:cubicBezTo>
                    <a:cubicBezTo>
                      <a:pt x="364" y="115"/>
                      <a:pt x="362" y="109"/>
                      <a:pt x="357" y="106"/>
                    </a:cubicBezTo>
                    <a:cubicBezTo>
                      <a:pt x="358" y="101"/>
                      <a:pt x="352" y="100"/>
                      <a:pt x="349" y="98"/>
                    </a:cubicBezTo>
                    <a:cubicBezTo>
                      <a:pt x="347" y="95"/>
                      <a:pt x="343" y="95"/>
                      <a:pt x="343" y="92"/>
                    </a:cubicBezTo>
                    <a:cubicBezTo>
                      <a:pt x="341" y="92"/>
                      <a:pt x="340" y="92"/>
                      <a:pt x="340" y="90"/>
                    </a:cubicBezTo>
                    <a:cubicBezTo>
                      <a:pt x="335" y="88"/>
                      <a:pt x="330" y="84"/>
                      <a:pt x="325" y="83"/>
                    </a:cubicBezTo>
                    <a:cubicBezTo>
                      <a:pt x="322" y="80"/>
                      <a:pt x="323" y="77"/>
                      <a:pt x="321" y="76"/>
                    </a:cubicBezTo>
                    <a:cubicBezTo>
                      <a:pt x="319" y="76"/>
                      <a:pt x="319" y="76"/>
                      <a:pt x="319" y="76"/>
                    </a:cubicBezTo>
                    <a:cubicBezTo>
                      <a:pt x="320" y="74"/>
                      <a:pt x="320" y="74"/>
                      <a:pt x="320" y="74"/>
                    </a:cubicBezTo>
                    <a:cubicBezTo>
                      <a:pt x="318" y="73"/>
                      <a:pt x="318" y="72"/>
                      <a:pt x="315" y="71"/>
                    </a:cubicBezTo>
                    <a:cubicBezTo>
                      <a:pt x="310" y="73"/>
                      <a:pt x="308" y="65"/>
                      <a:pt x="304" y="64"/>
                    </a:cubicBezTo>
                    <a:cubicBezTo>
                      <a:pt x="307" y="62"/>
                      <a:pt x="308" y="66"/>
                      <a:pt x="311" y="65"/>
                    </a:cubicBezTo>
                    <a:cubicBezTo>
                      <a:pt x="311" y="69"/>
                      <a:pt x="318" y="65"/>
                      <a:pt x="319" y="69"/>
                    </a:cubicBezTo>
                    <a:cubicBezTo>
                      <a:pt x="321" y="68"/>
                      <a:pt x="322" y="72"/>
                      <a:pt x="325" y="71"/>
                    </a:cubicBezTo>
                    <a:cubicBezTo>
                      <a:pt x="330" y="76"/>
                      <a:pt x="337" y="78"/>
                      <a:pt x="342" y="82"/>
                    </a:cubicBezTo>
                    <a:cubicBezTo>
                      <a:pt x="345" y="83"/>
                      <a:pt x="347" y="84"/>
                      <a:pt x="348" y="87"/>
                    </a:cubicBezTo>
                    <a:cubicBezTo>
                      <a:pt x="349" y="86"/>
                      <a:pt x="351" y="87"/>
                      <a:pt x="351" y="89"/>
                    </a:cubicBezTo>
                    <a:cubicBezTo>
                      <a:pt x="356" y="89"/>
                      <a:pt x="358" y="95"/>
                      <a:pt x="363" y="95"/>
                    </a:cubicBezTo>
                    <a:cubicBezTo>
                      <a:pt x="364" y="96"/>
                      <a:pt x="363" y="99"/>
                      <a:pt x="365" y="98"/>
                    </a:cubicBezTo>
                    <a:cubicBezTo>
                      <a:pt x="366" y="101"/>
                      <a:pt x="369" y="99"/>
                      <a:pt x="370" y="101"/>
                    </a:cubicBezTo>
                    <a:cubicBezTo>
                      <a:pt x="372" y="102"/>
                      <a:pt x="372" y="104"/>
                      <a:pt x="374" y="105"/>
                    </a:cubicBezTo>
                    <a:cubicBezTo>
                      <a:pt x="376" y="107"/>
                      <a:pt x="378" y="108"/>
                      <a:pt x="380" y="111"/>
                    </a:cubicBezTo>
                    <a:cubicBezTo>
                      <a:pt x="384" y="113"/>
                      <a:pt x="384" y="117"/>
                      <a:pt x="387" y="119"/>
                    </a:cubicBezTo>
                    <a:cubicBezTo>
                      <a:pt x="387" y="123"/>
                      <a:pt x="393" y="123"/>
                      <a:pt x="393" y="127"/>
                    </a:cubicBezTo>
                    <a:cubicBezTo>
                      <a:pt x="397" y="127"/>
                      <a:pt x="394" y="133"/>
                      <a:pt x="398" y="132"/>
                    </a:cubicBezTo>
                    <a:cubicBezTo>
                      <a:pt x="403" y="136"/>
                      <a:pt x="405" y="141"/>
                      <a:pt x="408" y="146"/>
                    </a:cubicBezTo>
                    <a:cubicBezTo>
                      <a:pt x="408" y="149"/>
                      <a:pt x="412" y="150"/>
                      <a:pt x="411" y="153"/>
                    </a:cubicBezTo>
                    <a:cubicBezTo>
                      <a:pt x="411" y="154"/>
                      <a:pt x="413" y="155"/>
                      <a:pt x="413" y="156"/>
                    </a:cubicBezTo>
                    <a:cubicBezTo>
                      <a:pt x="416" y="161"/>
                      <a:pt x="417" y="168"/>
                      <a:pt x="418" y="172"/>
                    </a:cubicBezTo>
                    <a:cubicBezTo>
                      <a:pt x="419" y="176"/>
                      <a:pt x="419" y="179"/>
                      <a:pt x="420" y="183"/>
                    </a:cubicBezTo>
                    <a:cubicBezTo>
                      <a:pt x="423" y="189"/>
                      <a:pt x="421" y="196"/>
                      <a:pt x="422" y="201"/>
                    </a:cubicBezTo>
                    <a:cubicBezTo>
                      <a:pt x="421" y="203"/>
                      <a:pt x="424" y="205"/>
                      <a:pt x="422" y="206"/>
                    </a:cubicBezTo>
                    <a:close/>
                    <a:moveTo>
                      <a:pt x="425" y="137"/>
                    </a:move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0" y="127"/>
                      <a:pt x="420" y="127"/>
                      <a:pt x="420" y="127"/>
                    </a:cubicBezTo>
                    <a:cubicBezTo>
                      <a:pt x="419" y="127"/>
                      <a:pt x="419" y="127"/>
                      <a:pt x="419" y="127"/>
                    </a:cubicBezTo>
                    <a:cubicBezTo>
                      <a:pt x="418" y="126"/>
                      <a:pt x="419" y="124"/>
                      <a:pt x="418" y="124"/>
                    </a:cubicBezTo>
                    <a:cubicBezTo>
                      <a:pt x="417" y="124"/>
                      <a:pt x="416" y="122"/>
                      <a:pt x="416" y="121"/>
                    </a:cubicBezTo>
                    <a:cubicBezTo>
                      <a:pt x="416" y="121"/>
                      <a:pt x="416" y="120"/>
                      <a:pt x="416" y="120"/>
                    </a:cubicBezTo>
                    <a:cubicBezTo>
                      <a:pt x="412" y="118"/>
                      <a:pt x="410" y="113"/>
                      <a:pt x="409" y="109"/>
                    </a:cubicBezTo>
                    <a:cubicBezTo>
                      <a:pt x="408" y="108"/>
                      <a:pt x="407" y="109"/>
                      <a:pt x="406" y="109"/>
                    </a:cubicBezTo>
                    <a:cubicBezTo>
                      <a:pt x="407" y="107"/>
                      <a:pt x="405" y="107"/>
                      <a:pt x="404" y="106"/>
                    </a:cubicBezTo>
                    <a:cubicBezTo>
                      <a:pt x="401" y="100"/>
                      <a:pt x="395" y="97"/>
                      <a:pt x="390" y="93"/>
                    </a:cubicBezTo>
                    <a:cubicBezTo>
                      <a:pt x="388" y="92"/>
                      <a:pt x="385" y="89"/>
                      <a:pt x="385" y="88"/>
                    </a:cubicBezTo>
                    <a:cubicBezTo>
                      <a:pt x="381" y="89"/>
                      <a:pt x="380" y="85"/>
                      <a:pt x="378" y="85"/>
                    </a:cubicBezTo>
                    <a:cubicBezTo>
                      <a:pt x="377" y="82"/>
                      <a:pt x="373" y="83"/>
                      <a:pt x="373" y="81"/>
                    </a:cubicBezTo>
                    <a:cubicBezTo>
                      <a:pt x="368" y="78"/>
                      <a:pt x="363" y="73"/>
                      <a:pt x="357" y="72"/>
                    </a:cubicBezTo>
                    <a:cubicBezTo>
                      <a:pt x="353" y="72"/>
                      <a:pt x="353" y="67"/>
                      <a:pt x="350" y="68"/>
                    </a:cubicBezTo>
                    <a:cubicBezTo>
                      <a:pt x="350" y="66"/>
                      <a:pt x="346" y="65"/>
                      <a:pt x="345" y="64"/>
                    </a:cubicBezTo>
                    <a:cubicBezTo>
                      <a:pt x="345" y="65"/>
                      <a:pt x="344" y="64"/>
                      <a:pt x="343" y="64"/>
                    </a:cubicBezTo>
                    <a:cubicBezTo>
                      <a:pt x="343" y="62"/>
                      <a:pt x="342" y="63"/>
                      <a:pt x="341" y="62"/>
                    </a:cubicBezTo>
                    <a:cubicBezTo>
                      <a:pt x="334" y="59"/>
                      <a:pt x="334" y="59"/>
                      <a:pt x="334" y="59"/>
                    </a:cubicBezTo>
                    <a:cubicBezTo>
                      <a:pt x="335" y="58"/>
                      <a:pt x="336" y="59"/>
                      <a:pt x="337" y="59"/>
                    </a:cubicBezTo>
                    <a:cubicBezTo>
                      <a:pt x="338" y="62"/>
                      <a:pt x="340" y="59"/>
                      <a:pt x="341" y="60"/>
                    </a:cubicBezTo>
                    <a:cubicBezTo>
                      <a:pt x="345" y="64"/>
                      <a:pt x="351" y="63"/>
                      <a:pt x="355" y="67"/>
                    </a:cubicBezTo>
                    <a:cubicBezTo>
                      <a:pt x="356" y="67"/>
                      <a:pt x="358" y="69"/>
                      <a:pt x="360" y="69"/>
                    </a:cubicBezTo>
                    <a:cubicBezTo>
                      <a:pt x="361" y="71"/>
                      <a:pt x="361" y="72"/>
                      <a:pt x="363" y="72"/>
                    </a:cubicBezTo>
                    <a:cubicBezTo>
                      <a:pt x="367" y="74"/>
                      <a:pt x="370" y="76"/>
                      <a:pt x="374" y="79"/>
                    </a:cubicBezTo>
                    <a:cubicBezTo>
                      <a:pt x="373" y="81"/>
                      <a:pt x="376" y="79"/>
                      <a:pt x="377" y="81"/>
                    </a:cubicBezTo>
                    <a:cubicBezTo>
                      <a:pt x="379" y="83"/>
                      <a:pt x="381" y="86"/>
                      <a:pt x="385" y="85"/>
                    </a:cubicBezTo>
                    <a:cubicBezTo>
                      <a:pt x="390" y="92"/>
                      <a:pt x="399" y="94"/>
                      <a:pt x="403" y="101"/>
                    </a:cubicBezTo>
                    <a:cubicBezTo>
                      <a:pt x="405" y="102"/>
                      <a:pt x="407" y="103"/>
                      <a:pt x="407" y="104"/>
                    </a:cubicBezTo>
                    <a:cubicBezTo>
                      <a:pt x="406" y="105"/>
                      <a:pt x="406" y="105"/>
                      <a:pt x="406" y="105"/>
                    </a:cubicBezTo>
                    <a:cubicBezTo>
                      <a:pt x="412" y="108"/>
                      <a:pt x="414" y="114"/>
                      <a:pt x="418" y="118"/>
                    </a:cubicBezTo>
                    <a:cubicBezTo>
                      <a:pt x="419" y="122"/>
                      <a:pt x="420" y="127"/>
                      <a:pt x="423" y="129"/>
                    </a:cubicBezTo>
                    <a:cubicBezTo>
                      <a:pt x="423" y="131"/>
                      <a:pt x="425" y="133"/>
                      <a:pt x="424" y="135"/>
                    </a:cubicBez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4" y="135"/>
                      <a:pt x="424" y="136"/>
                      <a:pt x="425" y="136"/>
                    </a:cubicBezTo>
                    <a:cubicBezTo>
                      <a:pt x="425" y="136"/>
                      <a:pt x="425" y="136"/>
                      <a:pt x="425" y="137"/>
                    </a:cubicBezTo>
                    <a:close/>
                    <a:moveTo>
                      <a:pt x="426" y="139"/>
                    </a:moveTo>
                    <a:cubicBezTo>
                      <a:pt x="425" y="137"/>
                      <a:pt x="425" y="137"/>
                      <a:pt x="425" y="137"/>
                    </a:cubicBezTo>
                    <a:cubicBezTo>
                      <a:pt x="426" y="138"/>
                      <a:pt x="426" y="138"/>
                      <a:pt x="426" y="138"/>
                    </a:cubicBezTo>
                    <a:lnTo>
                      <a:pt x="426" y="139"/>
                    </a:lnTo>
                    <a:close/>
                    <a:moveTo>
                      <a:pt x="433" y="157"/>
                    </a:moveTo>
                    <a:cubicBezTo>
                      <a:pt x="431" y="157"/>
                      <a:pt x="433" y="153"/>
                      <a:pt x="430" y="153"/>
                    </a:cubicBezTo>
                    <a:cubicBezTo>
                      <a:pt x="431" y="152"/>
                      <a:pt x="430" y="150"/>
                      <a:pt x="429" y="149"/>
                    </a:cubicBezTo>
                    <a:cubicBezTo>
                      <a:pt x="430" y="147"/>
                      <a:pt x="428" y="146"/>
                      <a:pt x="428" y="144"/>
                    </a:cubicBezTo>
                    <a:cubicBezTo>
                      <a:pt x="430" y="144"/>
                      <a:pt x="431" y="146"/>
                      <a:pt x="432" y="148"/>
                    </a:cubicBezTo>
                    <a:cubicBezTo>
                      <a:pt x="433" y="150"/>
                      <a:pt x="434" y="154"/>
                      <a:pt x="433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1644"/>
              <p:cNvSpPr/>
              <p:nvPr/>
            </p:nvSpPr>
            <p:spPr bwMode="auto">
              <a:xfrm>
                <a:off x="4859339" y="1301751"/>
                <a:ext cx="14288" cy="4763"/>
              </a:xfrm>
              <a:custGeom>
                <a:avLst/>
                <a:gdLst>
                  <a:gd name="T0" fmla="*/ 0 w 10"/>
                  <a:gd name="T1" fmla="*/ 3 h 3"/>
                  <a:gd name="T2" fmla="*/ 10 w 10"/>
                  <a:gd name="T3" fmla="*/ 0 h 3"/>
                  <a:gd name="T4" fmla="*/ 0 w 10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0" y="3"/>
                    </a:moveTo>
                    <a:cubicBezTo>
                      <a:pt x="3" y="2"/>
                      <a:pt x="6" y="1"/>
                      <a:pt x="1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1645"/>
              <p:cNvSpPr/>
              <p:nvPr/>
            </p:nvSpPr>
            <p:spPr bwMode="auto">
              <a:xfrm>
                <a:off x="4846639" y="1306514"/>
                <a:ext cx="12700" cy="1588"/>
              </a:xfrm>
              <a:custGeom>
                <a:avLst/>
                <a:gdLst>
                  <a:gd name="T0" fmla="*/ 9 w 9"/>
                  <a:gd name="T1" fmla="*/ 0 h 2"/>
                  <a:gd name="T2" fmla="*/ 0 w 9"/>
                  <a:gd name="T3" fmla="*/ 2 h 2"/>
                  <a:gd name="T4" fmla="*/ 9 w 9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cubicBezTo>
                      <a:pt x="6" y="0"/>
                      <a:pt x="3" y="1"/>
                      <a:pt x="0" y="2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1646"/>
              <p:cNvSpPr/>
              <p:nvPr/>
            </p:nvSpPr>
            <p:spPr bwMode="auto">
              <a:xfrm>
                <a:off x="4987926" y="1304926"/>
                <a:ext cx="15875" cy="4763"/>
              </a:xfrm>
              <a:custGeom>
                <a:avLst/>
                <a:gdLst>
                  <a:gd name="T0" fmla="*/ 1 w 11"/>
                  <a:gd name="T1" fmla="*/ 0 h 4"/>
                  <a:gd name="T2" fmla="*/ 0 w 11"/>
                  <a:gd name="T3" fmla="*/ 1 h 4"/>
                  <a:gd name="T4" fmla="*/ 11 w 11"/>
                  <a:gd name="T5" fmla="*/ 4 h 4"/>
                  <a:gd name="T6" fmla="*/ 1 w 1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4" y="3"/>
                      <a:pt x="8" y="2"/>
                      <a:pt x="11" y="4"/>
                    </a:cubicBezTo>
                    <a:cubicBezTo>
                      <a:pt x="7" y="2"/>
                      <a:pt x="4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1647"/>
              <p:cNvSpPr/>
              <p:nvPr/>
            </p:nvSpPr>
            <p:spPr bwMode="auto">
              <a:xfrm>
                <a:off x="4918076" y="132080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1648"/>
              <p:cNvSpPr/>
              <p:nvPr/>
            </p:nvSpPr>
            <p:spPr bwMode="auto">
              <a:xfrm>
                <a:off x="4911726" y="13223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1649"/>
              <p:cNvSpPr/>
              <p:nvPr/>
            </p:nvSpPr>
            <p:spPr bwMode="auto">
              <a:xfrm>
                <a:off x="4902201" y="1330326"/>
                <a:ext cx="7938" cy="0"/>
              </a:xfrm>
              <a:custGeom>
                <a:avLst/>
                <a:gdLst>
                  <a:gd name="T0" fmla="*/ 0 w 5"/>
                  <a:gd name="T1" fmla="*/ 5 w 5"/>
                  <a:gd name="T2" fmla="*/ 2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1650"/>
              <p:cNvSpPr/>
              <p:nvPr/>
            </p:nvSpPr>
            <p:spPr bwMode="auto">
              <a:xfrm>
                <a:off x="5013326" y="13509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1651"/>
              <p:cNvSpPr/>
              <p:nvPr/>
            </p:nvSpPr>
            <p:spPr bwMode="auto">
              <a:xfrm>
                <a:off x="5016501" y="1352551"/>
                <a:ext cx="7938" cy="1588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1 w 5"/>
                  <a:gd name="T5" fmla="*/ 0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1652"/>
              <p:cNvSpPr/>
              <p:nvPr/>
            </p:nvSpPr>
            <p:spPr bwMode="auto">
              <a:xfrm>
                <a:off x="5067301" y="1354139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1653"/>
              <p:cNvSpPr/>
              <p:nvPr/>
            </p:nvSpPr>
            <p:spPr bwMode="auto">
              <a:xfrm>
                <a:off x="5035551" y="13573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1654"/>
              <p:cNvSpPr/>
              <p:nvPr/>
            </p:nvSpPr>
            <p:spPr bwMode="auto">
              <a:xfrm>
                <a:off x="5038726" y="135890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1655"/>
              <p:cNvSpPr/>
              <p:nvPr/>
            </p:nvSpPr>
            <p:spPr bwMode="auto">
              <a:xfrm>
                <a:off x="5081589" y="13604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656"/>
              <p:cNvSpPr/>
              <p:nvPr/>
            </p:nvSpPr>
            <p:spPr bwMode="auto">
              <a:xfrm>
                <a:off x="5197476" y="1431926"/>
                <a:ext cx="3175" cy="317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0 h 2"/>
                  <a:gd name="T4" fmla="*/ 2 w 2"/>
                  <a:gd name="T5" fmla="*/ 2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1657"/>
              <p:cNvSpPr/>
              <p:nvPr/>
            </p:nvSpPr>
            <p:spPr bwMode="auto">
              <a:xfrm>
                <a:off x="5110164" y="1484314"/>
                <a:ext cx="6350" cy="7938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5 h 5"/>
                  <a:gd name="T4" fmla="*/ 0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3" y="1"/>
                      <a:pt x="2" y="3"/>
                      <a:pt x="5" y="5"/>
                    </a:cubicBezTo>
                    <a:cubicBezTo>
                      <a:pt x="3" y="3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1658"/>
              <p:cNvSpPr/>
              <p:nvPr/>
            </p:nvSpPr>
            <p:spPr bwMode="auto">
              <a:xfrm>
                <a:off x="4683126" y="1517651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2" y="0"/>
                      <a:pt x="2" y="1"/>
                    </a:cubicBezTo>
                    <a:cubicBezTo>
                      <a:pt x="3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1659"/>
              <p:cNvSpPr/>
              <p:nvPr/>
            </p:nvSpPr>
            <p:spPr bwMode="auto">
              <a:xfrm>
                <a:off x="5041901" y="1519239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1660"/>
              <p:cNvSpPr/>
              <p:nvPr/>
            </p:nvSpPr>
            <p:spPr bwMode="auto">
              <a:xfrm>
                <a:off x="4700589" y="1520826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0" y="1"/>
                      <a:pt x="3" y="1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1661"/>
              <p:cNvSpPr/>
              <p:nvPr/>
            </p:nvSpPr>
            <p:spPr bwMode="auto">
              <a:xfrm>
                <a:off x="5043489" y="1525589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1662"/>
              <p:cNvSpPr/>
              <p:nvPr/>
            </p:nvSpPr>
            <p:spPr bwMode="auto">
              <a:xfrm>
                <a:off x="4675189" y="153987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1" y="1"/>
                      <a:pt x="0" y="2"/>
                    </a:cubicBezTo>
                    <a:cubicBezTo>
                      <a:pt x="2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1663"/>
              <p:cNvSpPr/>
              <p:nvPr/>
            </p:nvSpPr>
            <p:spPr bwMode="auto">
              <a:xfrm>
                <a:off x="4673601" y="1544639"/>
                <a:ext cx="4763" cy="1588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1664"/>
              <p:cNvSpPr/>
              <p:nvPr/>
            </p:nvSpPr>
            <p:spPr bwMode="auto">
              <a:xfrm>
                <a:off x="4675189" y="1563689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1665"/>
              <p:cNvSpPr/>
              <p:nvPr/>
            </p:nvSpPr>
            <p:spPr bwMode="auto">
              <a:xfrm>
                <a:off x="4668839" y="15748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1666"/>
              <p:cNvSpPr/>
              <p:nvPr/>
            </p:nvSpPr>
            <p:spPr bwMode="auto">
              <a:xfrm>
                <a:off x="4668839" y="1582739"/>
                <a:ext cx="1588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1667"/>
              <p:cNvSpPr/>
              <p:nvPr/>
            </p:nvSpPr>
            <p:spPr bwMode="auto">
              <a:xfrm>
                <a:off x="4668839" y="1582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1668"/>
              <p:cNvSpPr/>
              <p:nvPr/>
            </p:nvSpPr>
            <p:spPr bwMode="auto">
              <a:xfrm>
                <a:off x="4783139" y="15954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1669"/>
              <p:cNvSpPr/>
              <p:nvPr/>
            </p:nvSpPr>
            <p:spPr bwMode="auto">
              <a:xfrm>
                <a:off x="4779964" y="1593851"/>
                <a:ext cx="3175" cy="1588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0" y="2"/>
                      <a:pt x="2" y="2"/>
                    </a:cubicBezTo>
                    <a:cubicBezTo>
                      <a:pt x="1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1670"/>
              <p:cNvSpPr/>
              <p:nvPr/>
            </p:nvSpPr>
            <p:spPr bwMode="auto">
              <a:xfrm>
                <a:off x="4972051" y="160178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1671"/>
              <p:cNvSpPr/>
              <p:nvPr/>
            </p:nvSpPr>
            <p:spPr bwMode="auto">
              <a:xfrm>
                <a:off x="4776789" y="16033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Rectangle 1672"/>
              <p:cNvSpPr>
                <a:spLocks noChangeArrowheads="1"/>
              </p:cNvSpPr>
              <p:nvPr/>
            </p:nvSpPr>
            <p:spPr bwMode="auto">
              <a:xfrm>
                <a:off x="4975226" y="16081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1673"/>
              <p:cNvSpPr/>
              <p:nvPr/>
            </p:nvSpPr>
            <p:spPr bwMode="auto">
              <a:xfrm>
                <a:off x="4968876" y="16097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1674"/>
              <p:cNvSpPr/>
              <p:nvPr/>
            </p:nvSpPr>
            <p:spPr bwMode="auto">
              <a:xfrm>
                <a:off x="4772026" y="1611314"/>
                <a:ext cx="11113" cy="6350"/>
              </a:xfrm>
              <a:custGeom>
                <a:avLst/>
                <a:gdLst>
                  <a:gd name="T0" fmla="*/ 6 w 7"/>
                  <a:gd name="T1" fmla="*/ 1 h 4"/>
                  <a:gd name="T2" fmla="*/ 4 w 7"/>
                  <a:gd name="T3" fmla="*/ 1 h 4"/>
                  <a:gd name="T4" fmla="*/ 2 w 7"/>
                  <a:gd name="T5" fmla="*/ 0 h 4"/>
                  <a:gd name="T6" fmla="*/ 2 w 7"/>
                  <a:gd name="T7" fmla="*/ 2 h 4"/>
                  <a:gd name="T8" fmla="*/ 1 w 7"/>
                  <a:gd name="T9" fmla="*/ 1 h 4"/>
                  <a:gd name="T10" fmla="*/ 0 w 7"/>
                  <a:gd name="T11" fmla="*/ 3 h 4"/>
                  <a:gd name="T12" fmla="*/ 3 w 7"/>
                  <a:gd name="T13" fmla="*/ 2 h 4"/>
                  <a:gd name="T14" fmla="*/ 3 w 7"/>
                  <a:gd name="T15" fmla="*/ 3 h 4"/>
                  <a:gd name="T16" fmla="*/ 5 w 7"/>
                  <a:gd name="T17" fmla="*/ 3 h 4"/>
                  <a:gd name="T18" fmla="*/ 4 w 7"/>
                  <a:gd name="T19" fmla="*/ 4 h 4"/>
                  <a:gd name="T20" fmla="*/ 5 w 7"/>
                  <a:gd name="T21" fmla="*/ 4 h 4"/>
                  <a:gd name="T22" fmla="*/ 5 w 7"/>
                  <a:gd name="T23" fmla="*/ 4 h 4"/>
                  <a:gd name="T24" fmla="*/ 7 w 7"/>
                  <a:gd name="T25" fmla="*/ 3 h 4"/>
                  <a:gd name="T26" fmla="*/ 6 w 7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2"/>
                      <a:pt x="6" y="4"/>
                      <a:pt x="7" y="3"/>
                    </a:cubicBezTo>
                    <a:cubicBezTo>
                      <a:pt x="6" y="2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1675"/>
              <p:cNvSpPr/>
              <p:nvPr/>
            </p:nvSpPr>
            <p:spPr bwMode="auto">
              <a:xfrm>
                <a:off x="4819651" y="1620839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1676"/>
              <p:cNvSpPr/>
              <p:nvPr/>
            </p:nvSpPr>
            <p:spPr bwMode="auto">
              <a:xfrm>
                <a:off x="4795839" y="1620839"/>
                <a:ext cx="1588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1677"/>
              <p:cNvSpPr/>
              <p:nvPr/>
            </p:nvSpPr>
            <p:spPr bwMode="auto">
              <a:xfrm>
                <a:off x="4929189" y="16224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1678"/>
              <p:cNvSpPr/>
              <p:nvPr/>
            </p:nvSpPr>
            <p:spPr bwMode="auto">
              <a:xfrm>
                <a:off x="4932364" y="162560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1679"/>
              <p:cNvSpPr/>
              <p:nvPr/>
            </p:nvSpPr>
            <p:spPr bwMode="auto">
              <a:xfrm>
                <a:off x="5160964" y="1687514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1680"/>
              <p:cNvSpPr/>
              <p:nvPr/>
            </p:nvSpPr>
            <p:spPr bwMode="auto">
              <a:xfrm>
                <a:off x="4784726" y="185896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1681"/>
              <p:cNvSpPr/>
              <p:nvPr/>
            </p:nvSpPr>
            <p:spPr bwMode="auto">
              <a:xfrm>
                <a:off x="4783139" y="1858964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1682"/>
              <p:cNvSpPr/>
              <p:nvPr/>
            </p:nvSpPr>
            <p:spPr bwMode="auto">
              <a:xfrm>
                <a:off x="4787901" y="1858964"/>
                <a:ext cx="36513" cy="14288"/>
              </a:xfrm>
              <a:custGeom>
                <a:avLst/>
                <a:gdLst>
                  <a:gd name="T0" fmla="*/ 18 w 26"/>
                  <a:gd name="T1" fmla="*/ 6 h 10"/>
                  <a:gd name="T2" fmla="*/ 16 w 26"/>
                  <a:gd name="T3" fmla="*/ 4 h 10"/>
                  <a:gd name="T4" fmla="*/ 0 w 26"/>
                  <a:gd name="T5" fmla="*/ 0 h 10"/>
                  <a:gd name="T6" fmla="*/ 5 w 26"/>
                  <a:gd name="T7" fmla="*/ 3 h 10"/>
                  <a:gd name="T8" fmla="*/ 2 w 26"/>
                  <a:gd name="T9" fmla="*/ 5 h 10"/>
                  <a:gd name="T10" fmla="*/ 21 w 26"/>
                  <a:gd name="T11" fmla="*/ 10 h 10"/>
                  <a:gd name="T12" fmla="*/ 21 w 26"/>
                  <a:gd name="T13" fmla="*/ 8 h 10"/>
                  <a:gd name="T14" fmla="*/ 26 w 26"/>
                  <a:gd name="T15" fmla="*/ 8 h 10"/>
                  <a:gd name="T16" fmla="*/ 21 w 26"/>
                  <a:gd name="T17" fmla="*/ 7 h 10"/>
                  <a:gd name="T18" fmla="*/ 18 w 26"/>
                  <a:gd name="T1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0">
                    <a:moveTo>
                      <a:pt x="18" y="6"/>
                    </a:moveTo>
                    <a:cubicBezTo>
                      <a:pt x="16" y="7"/>
                      <a:pt x="17" y="5"/>
                      <a:pt x="16" y="4"/>
                    </a:cubicBezTo>
                    <a:cubicBezTo>
                      <a:pt x="11" y="3"/>
                      <a:pt x="5" y="1"/>
                      <a:pt x="0" y="0"/>
                    </a:cubicBezTo>
                    <a:cubicBezTo>
                      <a:pt x="1" y="2"/>
                      <a:pt x="4" y="1"/>
                      <a:pt x="5" y="3"/>
                    </a:cubicBezTo>
                    <a:cubicBezTo>
                      <a:pt x="4" y="4"/>
                      <a:pt x="1" y="3"/>
                      <a:pt x="2" y="5"/>
                    </a:cubicBezTo>
                    <a:cubicBezTo>
                      <a:pt x="8" y="6"/>
                      <a:pt x="14" y="10"/>
                      <a:pt x="21" y="1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19" y="6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1683"/>
              <p:cNvSpPr/>
              <p:nvPr/>
            </p:nvSpPr>
            <p:spPr bwMode="auto">
              <a:xfrm>
                <a:off x="4783139" y="1862139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1684"/>
              <p:cNvSpPr/>
              <p:nvPr/>
            </p:nvSpPr>
            <p:spPr bwMode="auto">
              <a:xfrm>
                <a:off x="4968876" y="18621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1685"/>
              <p:cNvSpPr/>
              <p:nvPr/>
            </p:nvSpPr>
            <p:spPr bwMode="auto">
              <a:xfrm>
                <a:off x="4900614" y="1866901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1686"/>
              <p:cNvSpPr/>
              <p:nvPr/>
            </p:nvSpPr>
            <p:spPr bwMode="auto">
              <a:xfrm>
                <a:off x="4827589" y="18716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1687"/>
              <p:cNvSpPr/>
              <p:nvPr/>
            </p:nvSpPr>
            <p:spPr bwMode="auto">
              <a:xfrm>
                <a:off x="4824414" y="1870076"/>
                <a:ext cx="77788" cy="7938"/>
              </a:xfrm>
              <a:custGeom>
                <a:avLst/>
                <a:gdLst>
                  <a:gd name="T0" fmla="*/ 40 w 55"/>
                  <a:gd name="T1" fmla="*/ 5 h 6"/>
                  <a:gd name="T2" fmla="*/ 32 w 55"/>
                  <a:gd name="T3" fmla="*/ 5 h 6"/>
                  <a:gd name="T4" fmla="*/ 24 w 55"/>
                  <a:gd name="T5" fmla="*/ 3 h 6"/>
                  <a:gd name="T6" fmla="*/ 16 w 55"/>
                  <a:gd name="T7" fmla="*/ 2 h 6"/>
                  <a:gd name="T8" fmla="*/ 16 w 55"/>
                  <a:gd name="T9" fmla="*/ 2 h 6"/>
                  <a:gd name="T10" fmla="*/ 13 w 55"/>
                  <a:gd name="T11" fmla="*/ 3 h 6"/>
                  <a:gd name="T12" fmla="*/ 6 w 55"/>
                  <a:gd name="T13" fmla="*/ 2 h 6"/>
                  <a:gd name="T14" fmla="*/ 1 w 55"/>
                  <a:gd name="T15" fmla="*/ 1 h 6"/>
                  <a:gd name="T16" fmla="*/ 2 w 55"/>
                  <a:gd name="T17" fmla="*/ 1 h 6"/>
                  <a:gd name="T18" fmla="*/ 0 w 55"/>
                  <a:gd name="T19" fmla="*/ 1 h 6"/>
                  <a:gd name="T20" fmla="*/ 0 w 55"/>
                  <a:gd name="T21" fmla="*/ 3 h 6"/>
                  <a:gd name="T22" fmla="*/ 55 w 55"/>
                  <a:gd name="T23" fmla="*/ 4 h 6"/>
                  <a:gd name="T24" fmla="*/ 40 w 55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">
                    <a:moveTo>
                      <a:pt x="40" y="5"/>
                    </a:moveTo>
                    <a:cubicBezTo>
                      <a:pt x="37" y="5"/>
                      <a:pt x="34" y="3"/>
                      <a:pt x="32" y="5"/>
                    </a:cubicBezTo>
                    <a:cubicBezTo>
                      <a:pt x="29" y="4"/>
                      <a:pt x="24" y="6"/>
                      <a:pt x="24" y="3"/>
                    </a:cubicBezTo>
                    <a:cubicBezTo>
                      <a:pt x="21" y="5"/>
                      <a:pt x="19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0" y="3"/>
                      <a:pt x="8" y="0"/>
                      <a:pt x="6" y="2"/>
                    </a:cubicBezTo>
                    <a:cubicBezTo>
                      <a:pt x="4" y="2"/>
                      <a:pt x="2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9" y="6"/>
                      <a:pt x="38" y="5"/>
                      <a:pt x="55" y="4"/>
                    </a:cubicBezTo>
                    <a:cubicBezTo>
                      <a:pt x="50" y="4"/>
                      <a:pt x="46" y="4"/>
                      <a:pt x="4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1688"/>
              <p:cNvSpPr/>
              <p:nvPr/>
            </p:nvSpPr>
            <p:spPr bwMode="auto">
              <a:xfrm>
                <a:off x="4916489" y="1871664"/>
                <a:ext cx="12700" cy="1588"/>
              </a:xfrm>
              <a:custGeom>
                <a:avLst/>
                <a:gdLst>
                  <a:gd name="T0" fmla="*/ 0 w 8"/>
                  <a:gd name="T1" fmla="*/ 1 h 1"/>
                  <a:gd name="T2" fmla="*/ 8 w 8"/>
                  <a:gd name="T3" fmla="*/ 0 h 1"/>
                  <a:gd name="T4" fmla="*/ 6 w 8"/>
                  <a:gd name="T5" fmla="*/ 0 h 1"/>
                  <a:gd name="T6" fmla="*/ 0 w 8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">
                    <a:moveTo>
                      <a:pt x="0" y="1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Rectangle 1689"/>
              <p:cNvSpPr>
                <a:spLocks noChangeArrowheads="1"/>
              </p:cNvSpPr>
              <p:nvPr/>
            </p:nvSpPr>
            <p:spPr bwMode="auto">
              <a:xfrm>
                <a:off x="4821239" y="18732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5940152" y="3046189"/>
              <a:ext cx="16222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分母不变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95071" y="1723623"/>
            <a:ext cx="3956097" cy="1040650"/>
            <a:chOff x="4695071" y="1723623"/>
            <a:chExt cx="3956097" cy="1040650"/>
          </a:xfrm>
        </p:grpSpPr>
        <p:sp>
          <p:nvSpPr>
            <p:cNvPr id="115" name="文本框 114"/>
            <p:cNvSpPr txBox="1"/>
            <p:nvPr/>
          </p:nvSpPr>
          <p:spPr>
            <a:xfrm>
              <a:off x="4860032" y="1884769"/>
              <a:ext cx="3791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整数部分与分母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原来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分子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做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KSO_Shape"/>
            <p:cNvSpPr/>
            <p:nvPr/>
          </p:nvSpPr>
          <p:spPr>
            <a:xfrm flipH="1">
              <a:off x="4695071" y="1723623"/>
              <a:ext cx="3884089" cy="1040650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  <a:no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41424" y="4011910"/>
            <a:ext cx="3154712" cy="780719"/>
            <a:chOff x="2641424" y="4037780"/>
            <a:chExt cx="3154712" cy="780719"/>
          </a:xfrm>
        </p:grpSpPr>
        <p:sp>
          <p:nvSpPr>
            <p:cNvPr id="178" name="MH_SubTitle_5"/>
            <p:cNvSpPr/>
            <p:nvPr>
              <p:custDataLst>
                <p:tags r:id="rId1"/>
              </p:custDataLst>
            </p:nvPr>
          </p:nvSpPr>
          <p:spPr>
            <a:xfrm>
              <a:off x="2641424" y="4127160"/>
              <a:ext cx="3154712" cy="577430"/>
            </a:xfrm>
            <a:custGeom>
              <a:avLst/>
              <a:gdLst>
                <a:gd name="connsiteX0" fmla="*/ 0 w 2716823"/>
                <a:gd name="connsiteY0" fmla="*/ 0 h 483577"/>
                <a:gd name="connsiteX1" fmla="*/ 2499213 w 2716823"/>
                <a:gd name="connsiteY1" fmla="*/ 0 h 483577"/>
                <a:gd name="connsiteX2" fmla="*/ 2716823 w 2716823"/>
                <a:gd name="connsiteY2" fmla="*/ 483577 h 483577"/>
                <a:gd name="connsiteX3" fmla="*/ 217610 w 2716823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823" h="483577">
                  <a:moveTo>
                    <a:pt x="0" y="0"/>
                  </a:moveTo>
                  <a:lnTo>
                    <a:pt x="2499213" y="0"/>
                  </a:lnTo>
                  <a:lnTo>
                    <a:pt x="2716823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D03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723972" y="4037780"/>
              <a:ext cx="2785226" cy="780719"/>
              <a:chOff x="2723972" y="4037780"/>
              <a:chExt cx="2785226" cy="780719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2723972" y="4037780"/>
                <a:ext cx="636588" cy="780719"/>
                <a:chOff x="4932040" y="977147"/>
                <a:chExt cx="636588" cy="780719"/>
              </a:xfrm>
            </p:grpSpPr>
            <p:sp>
              <p:nvSpPr>
                <p:cNvPr id="11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5203503" y="977147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5187628" y="1296201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0" name="Line 14"/>
                <p:cNvSpPr>
                  <a:spLocks noChangeShapeType="1"/>
                </p:cNvSpPr>
                <p:nvPr/>
              </p:nvSpPr>
              <p:spPr bwMode="auto">
                <a:xfrm>
                  <a:off x="5187628" y="1365257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4932040" y="1149754"/>
                  <a:ext cx="34645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22" name="文本框 121"/>
              <p:cNvSpPr txBox="1"/>
              <p:nvPr/>
            </p:nvSpPr>
            <p:spPr>
              <a:xfrm>
                <a:off x="3310958" y="4197629"/>
                <a:ext cx="7767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3632023" y="4037780"/>
                <a:ext cx="1107996" cy="749697"/>
                <a:chOff x="5169967" y="986869"/>
                <a:chExt cx="1107996" cy="749697"/>
              </a:xfrm>
            </p:grpSpPr>
            <p:sp>
              <p:nvSpPr>
                <p:cNvPr id="124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5169967" y="986869"/>
                  <a:ext cx="1107996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3×4+3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5500100" y="1274901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6" name="Line 14"/>
                <p:cNvSpPr>
                  <a:spLocks noChangeShapeType="1"/>
                </p:cNvSpPr>
                <p:nvPr/>
              </p:nvSpPr>
              <p:spPr bwMode="auto">
                <a:xfrm>
                  <a:off x="5187627" y="1365257"/>
                  <a:ext cx="900813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27" name="文本框 126"/>
              <p:cNvSpPr txBox="1"/>
              <p:nvPr/>
            </p:nvSpPr>
            <p:spPr>
              <a:xfrm>
                <a:off x="4566429" y="4218289"/>
                <a:ext cx="7767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5016755" y="4056349"/>
                <a:ext cx="492443" cy="731128"/>
                <a:chOff x="5149905" y="1008813"/>
                <a:chExt cx="492443" cy="731128"/>
              </a:xfrm>
            </p:grpSpPr>
            <p:sp>
              <p:nvSpPr>
                <p:cNvPr id="12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5149905" y="1008813"/>
                  <a:ext cx="49244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5223407" y="1278276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1" name="Line 14"/>
                <p:cNvSpPr>
                  <a:spLocks noChangeShapeType="1"/>
                </p:cNvSpPr>
                <p:nvPr/>
              </p:nvSpPr>
              <p:spPr bwMode="auto">
                <a:xfrm>
                  <a:off x="5187628" y="137522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77" name="组合 17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0" name="图片 17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9" name="Text Box 13"/>
          <p:cNvSpPr txBox="1">
            <a:spLocks noChangeArrowheads="1"/>
          </p:cNvSpPr>
          <p:nvPr/>
        </p:nvSpPr>
        <p:spPr bwMode="auto">
          <a:xfrm>
            <a:off x="6061951" y="1085609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2" name="Text Box 15"/>
          <p:cNvSpPr txBox="1">
            <a:spLocks noChangeArrowheads="1"/>
          </p:cNvSpPr>
          <p:nvPr/>
        </p:nvSpPr>
        <p:spPr bwMode="auto">
          <a:xfrm>
            <a:off x="6046076" y="140840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3" name="Line 14"/>
          <p:cNvSpPr>
            <a:spLocks noChangeShapeType="1"/>
          </p:cNvSpPr>
          <p:nvPr/>
        </p:nvSpPr>
        <p:spPr bwMode="auto">
          <a:xfrm>
            <a:off x="6046076" y="1477461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" name="Text Box 13"/>
          <p:cNvSpPr txBox="1">
            <a:spLocks noChangeArrowheads="1"/>
          </p:cNvSpPr>
          <p:nvPr/>
        </p:nvSpPr>
        <p:spPr bwMode="auto">
          <a:xfrm>
            <a:off x="5790488" y="1261958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5" name="Text Box 13"/>
          <p:cNvSpPr txBox="1">
            <a:spLocks noChangeArrowheads="1"/>
          </p:cNvSpPr>
          <p:nvPr/>
        </p:nvSpPr>
        <p:spPr bwMode="auto">
          <a:xfrm>
            <a:off x="4932040" y="105958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6" name="Text Box 15"/>
          <p:cNvSpPr txBox="1">
            <a:spLocks noChangeArrowheads="1"/>
          </p:cNvSpPr>
          <p:nvPr/>
        </p:nvSpPr>
        <p:spPr bwMode="auto">
          <a:xfrm>
            <a:off x="4969135" y="1423853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7" name="Line 14"/>
          <p:cNvSpPr>
            <a:spLocks noChangeShapeType="1"/>
          </p:cNvSpPr>
          <p:nvPr/>
        </p:nvSpPr>
        <p:spPr bwMode="auto">
          <a:xfrm>
            <a:off x="4969135" y="149290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8" name="Text Box 13"/>
          <p:cNvSpPr txBox="1">
            <a:spLocks noChangeArrowheads="1"/>
          </p:cNvSpPr>
          <p:nvPr/>
        </p:nvSpPr>
        <p:spPr bwMode="auto">
          <a:xfrm>
            <a:off x="4713547" y="1277406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9" name="组合 188"/>
          <p:cNvGrpSpPr/>
          <p:nvPr/>
        </p:nvGrpSpPr>
        <p:grpSpPr>
          <a:xfrm>
            <a:off x="2771800" y="1115226"/>
            <a:ext cx="495649" cy="794983"/>
            <a:chOff x="2990293" y="987574"/>
            <a:chExt cx="495649" cy="794983"/>
          </a:xfrm>
        </p:grpSpPr>
        <p:sp>
          <p:nvSpPr>
            <p:cNvPr id="190" name="Text Box 13"/>
            <p:cNvSpPr txBox="1">
              <a:spLocks noChangeArrowheads="1"/>
            </p:cNvSpPr>
            <p:nvPr/>
          </p:nvSpPr>
          <p:spPr bwMode="auto">
            <a:xfrm>
              <a:off x="2990293" y="987574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1" name="Text Box 15"/>
            <p:cNvSpPr txBox="1">
              <a:spLocks noChangeArrowheads="1"/>
            </p:cNvSpPr>
            <p:nvPr/>
          </p:nvSpPr>
          <p:spPr bwMode="auto">
            <a:xfrm>
              <a:off x="3050439" y="132089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2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3" name="Text Box 13"/>
          <p:cNvSpPr txBox="1">
            <a:spLocks noChangeArrowheads="1"/>
          </p:cNvSpPr>
          <p:nvPr/>
        </p:nvSpPr>
        <p:spPr bwMode="auto">
          <a:xfrm>
            <a:off x="3765166" y="1115226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" name="Text Box 15"/>
          <p:cNvSpPr txBox="1">
            <a:spLocks noChangeArrowheads="1"/>
          </p:cNvSpPr>
          <p:nvPr/>
        </p:nvSpPr>
        <p:spPr bwMode="auto">
          <a:xfrm>
            <a:off x="3825312" y="1462013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5" name="Line 14"/>
          <p:cNvSpPr>
            <a:spLocks noChangeShapeType="1"/>
          </p:cNvSpPr>
          <p:nvPr/>
        </p:nvSpPr>
        <p:spPr bwMode="auto">
          <a:xfrm>
            <a:off x="3825312" y="153106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5" grpId="0"/>
      <p:bldP spid="17" grpId="0" animBg="1"/>
      <p:bldP spid="111" grpId="0" animBg="1"/>
      <p:bldP spid="112" grpId="0" animBg="1"/>
      <p:bldP spid="1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43608" y="1923795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）把    化成带分数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。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64848" y="1761064"/>
            <a:ext cx="492443" cy="764981"/>
            <a:chOff x="2990293" y="1017576"/>
            <a:chExt cx="492443" cy="764981"/>
          </a:xfrm>
        </p:grpSpPr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2990293" y="1017576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19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15"/>
            <p:cNvSpPr txBox="1">
              <a:spLocks noChangeArrowheads="1"/>
            </p:cNvSpPr>
            <p:nvPr/>
          </p:nvSpPr>
          <p:spPr bwMode="auto">
            <a:xfrm>
              <a:off x="3050439" y="1320892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86015" y="3296151"/>
            <a:ext cx="7287900" cy="813378"/>
            <a:chOff x="1172532" y="2497403"/>
            <a:chExt cx="6351796" cy="813378"/>
          </a:xfrm>
        </p:grpSpPr>
        <p:sp>
          <p:nvSpPr>
            <p:cNvPr id="16" name="文本框 15"/>
            <p:cNvSpPr txBox="1"/>
            <p:nvPr/>
          </p:nvSpPr>
          <p:spPr>
            <a:xfrm>
              <a:off x="1172532" y="2715766"/>
              <a:ext cx="6351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    化成假分数是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     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63688" y="2582416"/>
              <a:ext cx="636588" cy="728365"/>
              <a:chOff x="4932040" y="1029501"/>
              <a:chExt cx="636588" cy="728365"/>
            </a:xfrm>
          </p:grpSpPr>
          <p:sp>
            <p:nvSpPr>
              <p:cNvPr id="18" name="Text Box 13"/>
              <p:cNvSpPr txBox="1">
                <a:spLocks noChangeArrowheads="1"/>
              </p:cNvSpPr>
              <p:nvPr/>
            </p:nvSpPr>
            <p:spPr bwMode="auto">
              <a:xfrm>
                <a:off x="5203503" y="1029501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Text Box 15"/>
              <p:cNvSpPr txBox="1">
                <a:spLocks noChangeArrowheads="1"/>
              </p:cNvSpPr>
              <p:nvPr/>
            </p:nvSpPr>
            <p:spPr bwMode="auto">
              <a:xfrm>
                <a:off x="5187628" y="1296201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>
                <a:off x="5187628" y="1365257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 Box 13"/>
              <p:cNvSpPr txBox="1">
                <a:spLocks noChangeArrowheads="1"/>
              </p:cNvSpPr>
              <p:nvPr/>
            </p:nvSpPr>
            <p:spPr bwMode="auto">
              <a:xfrm>
                <a:off x="4932040" y="1149754"/>
                <a:ext cx="34563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950064" y="2497403"/>
              <a:ext cx="522516" cy="795070"/>
              <a:chOff x="2990293" y="1017576"/>
              <a:chExt cx="522516" cy="795070"/>
            </a:xfrm>
          </p:grpSpPr>
          <p:sp>
            <p:nvSpPr>
              <p:cNvPr id="23" name="Text Box 13"/>
              <p:cNvSpPr txBox="1">
                <a:spLocks noChangeArrowheads="1"/>
              </p:cNvSpPr>
              <p:nvPr/>
            </p:nvSpPr>
            <p:spPr bwMode="auto">
              <a:xfrm>
                <a:off x="2990293" y="1017576"/>
                <a:ext cx="49244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Text Box 15"/>
              <p:cNvSpPr txBox="1">
                <a:spLocks noChangeArrowheads="1"/>
              </p:cNvSpPr>
              <p:nvPr/>
            </p:nvSpPr>
            <p:spPr bwMode="auto">
              <a:xfrm>
                <a:off x="3020366" y="1350981"/>
                <a:ext cx="49244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858130" y="843558"/>
            <a:ext cx="7507362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说法是否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正确？对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的画“√”，错的画“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332400" y="2160482"/>
            <a:ext cx="280875" cy="3033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708664" y="2119226"/>
            <a:ext cx="280875" cy="3033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420632" y="3696261"/>
            <a:ext cx="280875" cy="3033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2037211" y="2535806"/>
            <a:ext cx="5004000" cy="540000"/>
          </a:xfrm>
          <a:prstGeom prst="wedgeRoundRectCallout">
            <a:avLst>
              <a:gd name="adj1" fmla="val -36650"/>
              <a:gd name="adj2" fmla="val -10217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假分数化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成带分数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分母不能变。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AutoShape 27"/>
          <p:cNvSpPr>
            <a:spLocks noChangeArrowheads="1"/>
          </p:cNvSpPr>
          <p:nvPr/>
        </p:nvSpPr>
        <p:spPr bwMode="auto">
          <a:xfrm>
            <a:off x="2253235" y="4119982"/>
            <a:ext cx="5282116" cy="540000"/>
          </a:xfrm>
          <a:prstGeom prst="wedgeRoundRectCallout">
            <a:avLst>
              <a:gd name="adj1" fmla="val -31464"/>
              <a:gd name="adj2" fmla="val -9008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带分数化成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假分数时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，分母也不能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97843" y="1893405"/>
            <a:ext cx="447880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285683" y="3528403"/>
            <a:ext cx="447880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420632" y="1742985"/>
            <a:ext cx="640915" cy="757992"/>
            <a:chOff x="6818422" y="1318304"/>
            <a:chExt cx="640915" cy="757992"/>
          </a:xfrm>
        </p:grpSpPr>
        <p:grpSp>
          <p:nvGrpSpPr>
            <p:cNvPr id="12" name="组合 11"/>
            <p:cNvGrpSpPr/>
            <p:nvPr/>
          </p:nvGrpSpPr>
          <p:grpSpPr>
            <a:xfrm>
              <a:off x="7078337" y="1318304"/>
              <a:ext cx="381000" cy="757992"/>
              <a:chOff x="3050439" y="1024565"/>
              <a:chExt cx="381000" cy="757992"/>
            </a:xfrm>
          </p:grpSpPr>
          <p:sp>
            <p:nvSpPr>
              <p:cNvPr id="13" name="Text Box 13"/>
              <p:cNvSpPr txBox="1">
                <a:spLocks noChangeArrowheads="1"/>
              </p:cNvSpPr>
              <p:nvPr/>
            </p:nvSpPr>
            <p:spPr bwMode="auto">
              <a:xfrm>
                <a:off x="3066454" y="1024565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 Box 15"/>
              <p:cNvSpPr txBox="1">
                <a:spLocks noChangeArrowheads="1"/>
              </p:cNvSpPr>
              <p:nvPr/>
            </p:nvSpPr>
            <p:spPr bwMode="auto">
              <a:xfrm>
                <a:off x="3050439" y="1320892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6818422" y="1481281"/>
              <a:ext cx="6409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9571" y="270396"/>
            <a:ext cx="7972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组数分别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母相同的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6830" y="920159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8011" y="946819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15816" y="791368"/>
            <a:ext cx="636588" cy="728365"/>
            <a:chOff x="4932040" y="1029501"/>
            <a:chExt cx="636588" cy="728365"/>
          </a:xfrm>
        </p:grpSpPr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5203503" y="102950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500185" y="891354"/>
            <a:ext cx="4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71366" y="918014"/>
            <a:ext cx="4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60818" y="776109"/>
            <a:ext cx="636588" cy="728365"/>
            <a:chOff x="4932040" y="1029501"/>
            <a:chExt cx="636588" cy="728365"/>
          </a:xfrm>
        </p:grpSpPr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5203503" y="102950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245187" y="876095"/>
            <a:ext cx="4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16368" y="902755"/>
            <a:ext cx="4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69181" y="786809"/>
            <a:ext cx="694480" cy="766376"/>
            <a:chOff x="4932040" y="1029501"/>
            <a:chExt cx="636588" cy="702491"/>
          </a:xfrm>
        </p:grpSpPr>
        <p:sp>
          <p:nvSpPr>
            <p:cNvPr id="24" name="Text Box 13"/>
            <p:cNvSpPr txBox="1">
              <a:spLocks noChangeArrowheads="1"/>
            </p:cNvSpPr>
            <p:nvPr/>
          </p:nvSpPr>
          <p:spPr bwMode="auto">
            <a:xfrm>
              <a:off x="5203503" y="1029501"/>
              <a:ext cx="310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15"/>
            <p:cNvSpPr txBox="1">
              <a:spLocks noChangeArrowheads="1"/>
            </p:cNvSpPr>
            <p:nvPr/>
          </p:nvSpPr>
          <p:spPr bwMode="auto">
            <a:xfrm>
              <a:off x="5215825" y="1308811"/>
              <a:ext cx="310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704001" y="915566"/>
            <a:ext cx="4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59079" y="915566"/>
            <a:ext cx="510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296561" y="1600945"/>
            <a:ext cx="1905000" cy="1375253"/>
            <a:chOff x="5296561" y="1744961"/>
            <a:chExt cx="1905000" cy="1375253"/>
          </a:xfrm>
        </p:grpSpPr>
        <p:sp>
          <p:nvSpPr>
            <p:cNvPr id="55" name="KSO_Shape"/>
            <p:cNvSpPr/>
            <p:nvPr/>
          </p:nvSpPr>
          <p:spPr>
            <a:xfrm>
              <a:off x="5296561" y="1744961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5641624" y="1778989"/>
              <a:ext cx="381000" cy="764981"/>
              <a:chOff x="3050439" y="1017576"/>
              <a:chExt cx="381000" cy="764981"/>
            </a:xfrm>
          </p:grpSpPr>
          <p:sp>
            <p:nvSpPr>
              <p:cNvPr id="64" name="Text Box 13"/>
              <p:cNvSpPr txBox="1">
                <a:spLocks noChangeArrowheads="1"/>
              </p:cNvSpPr>
              <p:nvPr/>
            </p:nvSpPr>
            <p:spPr bwMode="auto">
              <a:xfrm>
                <a:off x="3069668" y="1017576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 Box 15"/>
              <p:cNvSpPr txBox="1">
                <a:spLocks noChangeArrowheads="1"/>
              </p:cNvSpPr>
              <p:nvPr/>
            </p:nvSpPr>
            <p:spPr bwMode="auto">
              <a:xfrm>
                <a:off x="3050439" y="1320892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5991846" y="1930647"/>
              <a:ext cx="541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6299593" y="1779662"/>
              <a:ext cx="381000" cy="728365"/>
              <a:chOff x="2775006" y="3332523"/>
              <a:chExt cx="381000" cy="728365"/>
            </a:xfrm>
          </p:grpSpPr>
          <p:sp>
            <p:nvSpPr>
              <p:cNvPr id="60" name="Text Box 13"/>
              <p:cNvSpPr txBox="1">
                <a:spLocks noChangeArrowheads="1"/>
              </p:cNvSpPr>
              <p:nvPr/>
            </p:nvSpPr>
            <p:spPr bwMode="auto">
              <a:xfrm>
                <a:off x="2790881" y="3332523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Text Box 15"/>
              <p:cNvSpPr txBox="1">
                <a:spLocks noChangeArrowheads="1"/>
              </p:cNvSpPr>
              <p:nvPr/>
            </p:nvSpPr>
            <p:spPr bwMode="auto">
              <a:xfrm>
                <a:off x="2775006" y="3599223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Line 14"/>
              <p:cNvSpPr>
                <a:spLocks noChangeShapeType="1"/>
              </p:cNvSpPr>
              <p:nvPr/>
            </p:nvSpPr>
            <p:spPr bwMode="auto">
              <a:xfrm>
                <a:off x="2775006" y="3668279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640852" y="2391849"/>
              <a:ext cx="1164607" cy="728365"/>
              <a:chOff x="3641609" y="2879836"/>
              <a:chExt cx="1164607" cy="728365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3641609" y="2962400"/>
                <a:ext cx="42796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4047626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0" name="组合 69"/>
              <p:cNvGrpSpPr/>
              <p:nvPr/>
            </p:nvGrpSpPr>
            <p:grpSpPr>
              <a:xfrm>
                <a:off x="4425216" y="2879836"/>
                <a:ext cx="381000" cy="728365"/>
                <a:chOff x="2775006" y="3386406"/>
                <a:chExt cx="381000" cy="728365"/>
              </a:xfrm>
            </p:grpSpPr>
            <p:sp>
              <p:nvSpPr>
                <p:cNvPr id="7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90881" y="3386406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75006" y="3653106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3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12" name="Text Box 13"/>
            <p:cNvSpPr txBox="1">
              <a:spLocks noChangeArrowheads="1"/>
            </p:cNvSpPr>
            <p:nvPr/>
          </p:nvSpPr>
          <p:spPr bwMode="auto">
            <a:xfrm>
              <a:off x="5400867" y="1934769"/>
              <a:ext cx="3456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16524" y="3289288"/>
            <a:ext cx="1905000" cy="1375253"/>
            <a:chOff x="1914906" y="3433304"/>
            <a:chExt cx="1905000" cy="1375253"/>
          </a:xfrm>
        </p:grpSpPr>
        <p:sp>
          <p:nvSpPr>
            <p:cNvPr id="93" name="KSO_Shape"/>
            <p:cNvSpPr/>
            <p:nvPr/>
          </p:nvSpPr>
          <p:spPr>
            <a:xfrm>
              <a:off x="1914906" y="3433304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2259197" y="3467332"/>
              <a:ext cx="1210643" cy="764981"/>
              <a:chOff x="3572743" y="2286712"/>
              <a:chExt cx="1210643" cy="764981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3572743" y="2286712"/>
                <a:ext cx="381772" cy="764981"/>
                <a:chOff x="3049667" y="1017576"/>
                <a:chExt cx="381772" cy="764981"/>
              </a:xfrm>
            </p:grpSpPr>
            <p:sp>
              <p:nvSpPr>
                <p:cNvPr id="102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49667" y="1017576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50439" y="1320892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4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6" name="文本框 95"/>
              <p:cNvSpPr txBox="1"/>
              <p:nvPr/>
            </p:nvSpPr>
            <p:spPr>
              <a:xfrm>
                <a:off x="3923737" y="2438370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97" name="组合 96"/>
              <p:cNvGrpSpPr/>
              <p:nvPr/>
            </p:nvGrpSpPr>
            <p:grpSpPr>
              <a:xfrm>
                <a:off x="4402386" y="2290417"/>
                <a:ext cx="381000" cy="728365"/>
                <a:chOff x="2775006" y="3386406"/>
                <a:chExt cx="381000" cy="728365"/>
              </a:xfrm>
            </p:grpSpPr>
            <p:sp>
              <p:nvSpPr>
                <p:cNvPr id="9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90881" y="3386406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75006" y="3653106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0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2259197" y="4080192"/>
              <a:ext cx="1164607" cy="728365"/>
              <a:chOff x="3641609" y="2879836"/>
              <a:chExt cx="1164607" cy="728365"/>
            </a:xfrm>
          </p:grpSpPr>
          <p:sp>
            <p:nvSpPr>
              <p:cNvPr id="106" name="文本框 105"/>
              <p:cNvSpPr txBox="1"/>
              <p:nvPr/>
            </p:nvSpPr>
            <p:spPr>
              <a:xfrm>
                <a:off x="3641609" y="2962400"/>
                <a:ext cx="42796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08" name="组合 107"/>
              <p:cNvGrpSpPr/>
              <p:nvPr/>
            </p:nvGrpSpPr>
            <p:grpSpPr>
              <a:xfrm>
                <a:off x="4425216" y="2879836"/>
                <a:ext cx="381000" cy="728365"/>
                <a:chOff x="2775006" y="3386406"/>
                <a:chExt cx="381000" cy="728365"/>
              </a:xfrm>
            </p:grpSpPr>
            <p:sp>
              <p:nvSpPr>
                <p:cNvPr id="10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90881" y="3386406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75006" y="3653106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1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13" name="Text Box 13"/>
            <p:cNvSpPr txBox="1">
              <a:spLocks noChangeArrowheads="1"/>
            </p:cNvSpPr>
            <p:nvPr/>
          </p:nvSpPr>
          <p:spPr bwMode="auto">
            <a:xfrm>
              <a:off x="2024342" y="3618990"/>
              <a:ext cx="3456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441649" y="3209083"/>
            <a:ext cx="1905000" cy="1384340"/>
            <a:chOff x="5441649" y="3353099"/>
            <a:chExt cx="1905000" cy="1384340"/>
          </a:xfrm>
        </p:grpSpPr>
        <p:sp>
          <p:nvSpPr>
            <p:cNvPr id="74" name="KSO_Shape"/>
            <p:cNvSpPr/>
            <p:nvPr/>
          </p:nvSpPr>
          <p:spPr>
            <a:xfrm>
              <a:off x="5441649" y="3353099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5777569" y="3955984"/>
              <a:ext cx="1270005" cy="781455"/>
              <a:chOff x="3573515" y="2270238"/>
              <a:chExt cx="1270005" cy="781455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3573515" y="2284957"/>
                <a:ext cx="381000" cy="766736"/>
                <a:chOff x="3050439" y="1015821"/>
                <a:chExt cx="381000" cy="766736"/>
              </a:xfrm>
            </p:grpSpPr>
            <p:sp>
              <p:nvSpPr>
                <p:cNvPr id="8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60564" y="1015821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50439" y="1320892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5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7" name="文本框 76"/>
              <p:cNvSpPr txBox="1"/>
              <p:nvPr/>
            </p:nvSpPr>
            <p:spPr>
              <a:xfrm>
                <a:off x="3923737" y="2438370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4351077" y="2270238"/>
                <a:ext cx="492443" cy="748544"/>
                <a:chOff x="2723697" y="3366227"/>
                <a:chExt cx="492443" cy="748544"/>
              </a:xfrm>
            </p:grpSpPr>
            <p:sp>
              <p:nvSpPr>
                <p:cNvPr id="7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23697" y="3366227"/>
                  <a:ext cx="49244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75006" y="3653106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1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86" name="组合 85"/>
            <p:cNvGrpSpPr/>
            <p:nvPr/>
          </p:nvGrpSpPr>
          <p:grpSpPr>
            <a:xfrm>
              <a:off x="5733164" y="3374485"/>
              <a:ext cx="1193175" cy="767262"/>
              <a:chOff x="3641609" y="2840939"/>
              <a:chExt cx="1193175" cy="767262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3641609" y="2962400"/>
                <a:ext cx="42796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4342341" y="2840939"/>
                <a:ext cx="492443" cy="767262"/>
                <a:chOff x="2692131" y="3347509"/>
                <a:chExt cx="492443" cy="767262"/>
              </a:xfrm>
            </p:grpSpPr>
            <p:sp>
              <p:nvSpPr>
                <p:cNvPr id="9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2131" y="3347509"/>
                  <a:ext cx="492443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14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92478" y="3653106"/>
                  <a:ext cx="33855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2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14" name="Text Box 13"/>
            <p:cNvSpPr txBox="1">
              <a:spLocks noChangeArrowheads="1"/>
            </p:cNvSpPr>
            <p:nvPr/>
          </p:nvSpPr>
          <p:spPr bwMode="auto">
            <a:xfrm>
              <a:off x="5576594" y="4137847"/>
              <a:ext cx="3456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045872" y="771550"/>
            <a:ext cx="694480" cy="752619"/>
            <a:chOff x="4932040" y="1029501"/>
            <a:chExt cx="636588" cy="689881"/>
          </a:xfrm>
        </p:grpSpPr>
        <p:sp>
          <p:nvSpPr>
            <p:cNvPr id="121" name="Text Box 13"/>
            <p:cNvSpPr txBox="1">
              <a:spLocks noChangeArrowheads="1"/>
            </p:cNvSpPr>
            <p:nvPr/>
          </p:nvSpPr>
          <p:spPr bwMode="auto">
            <a:xfrm>
              <a:off x="5203503" y="1029501"/>
              <a:ext cx="310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310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4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91680" y="1648364"/>
            <a:ext cx="1905000" cy="1398308"/>
            <a:chOff x="1691680" y="1648364"/>
            <a:chExt cx="1905000" cy="1398308"/>
          </a:xfrm>
        </p:grpSpPr>
        <p:grpSp>
          <p:nvGrpSpPr>
            <p:cNvPr id="43" name="组合 42"/>
            <p:cNvGrpSpPr/>
            <p:nvPr/>
          </p:nvGrpSpPr>
          <p:grpSpPr>
            <a:xfrm>
              <a:off x="1691680" y="1648364"/>
              <a:ext cx="1905000" cy="1398308"/>
              <a:chOff x="1890062" y="1792380"/>
              <a:chExt cx="1905000" cy="1398308"/>
            </a:xfrm>
          </p:grpSpPr>
          <p:sp>
            <p:nvSpPr>
              <p:cNvPr id="30" name="KSO_Shape"/>
              <p:cNvSpPr/>
              <p:nvPr/>
            </p:nvSpPr>
            <p:spPr>
              <a:xfrm>
                <a:off x="1890062" y="1792380"/>
                <a:ext cx="1905000" cy="1279525"/>
              </a:xfrm>
              <a:prstGeom prst="snip2DiagRect">
                <a:avLst>
                  <a:gd name="adj1" fmla="val 0"/>
                  <a:gd name="adj2" fmla="val 23229"/>
                </a:avLst>
              </a:prstGeom>
              <a:noFill/>
              <a:ln w="19050">
                <a:solidFill>
                  <a:schemeClr val="accent6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235823" y="1794707"/>
                <a:ext cx="1504166" cy="838598"/>
                <a:chOff x="3573515" y="2231956"/>
                <a:chExt cx="1504166" cy="838598"/>
              </a:xfrm>
            </p:grpSpPr>
            <p:grpSp>
              <p:nvGrpSpPr>
                <p:cNvPr id="3" name="组合 2"/>
                <p:cNvGrpSpPr/>
                <p:nvPr/>
              </p:nvGrpSpPr>
              <p:grpSpPr>
                <a:xfrm>
                  <a:off x="3573515" y="2286712"/>
                  <a:ext cx="381000" cy="783842"/>
                  <a:chOff x="3050439" y="1017576"/>
                  <a:chExt cx="381000" cy="783842"/>
                </a:xfrm>
              </p:grpSpPr>
              <p:sp>
                <p:nvSpPr>
                  <p:cNvPr id="4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64718" y="1017576"/>
                    <a:ext cx="33855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</a:t>
                    </a:r>
                    <a:endPara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64718" y="1339753"/>
                    <a:ext cx="33855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3050439" y="1389948"/>
                    <a:ext cx="381000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pPr eaLnBrk="1" hangingPunct="1">
                      <a:defRPr/>
                    </a:pP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35" name="文本框 34"/>
                <p:cNvSpPr txBox="1"/>
                <p:nvPr/>
              </p:nvSpPr>
              <p:spPr>
                <a:xfrm>
                  <a:off x="3923737" y="2438370"/>
                  <a:ext cx="54135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36" name="组合 35"/>
                <p:cNvGrpSpPr/>
                <p:nvPr/>
              </p:nvGrpSpPr>
              <p:grpSpPr>
                <a:xfrm>
                  <a:off x="4363188" y="2231956"/>
                  <a:ext cx="714493" cy="806660"/>
                  <a:chOff x="2735808" y="3327945"/>
                  <a:chExt cx="714493" cy="806660"/>
                </a:xfrm>
              </p:grpSpPr>
              <p:sp>
                <p:nvSpPr>
                  <p:cNvPr id="37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35808" y="3327945"/>
                    <a:ext cx="714493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16</a:t>
                    </a:r>
                    <a:endParaRPr lang="en-US" altLang="zh-CN" sz="2400" b="1" dirty="0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8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75006" y="3672940"/>
                    <a:ext cx="288173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en-US" altLang="zh-CN" sz="2400" b="1" dirty="0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9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2775006" y="3722162"/>
                    <a:ext cx="350885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EE0076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pPr eaLnBrk="1" hangingPunct="1">
                      <a:defRPr/>
                    </a:pP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54" name="组合 53"/>
              <p:cNvGrpSpPr/>
              <p:nvPr/>
            </p:nvGrpSpPr>
            <p:grpSpPr>
              <a:xfrm>
                <a:off x="2235051" y="2462323"/>
                <a:ext cx="1164607" cy="728365"/>
                <a:chOff x="3641609" y="2879836"/>
                <a:chExt cx="1164607" cy="728365"/>
              </a:xfrm>
            </p:grpSpPr>
            <p:sp>
              <p:nvSpPr>
                <p:cNvPr id="41" name="文本框 40"/>
                <p:cNvSpPr txBox="1"/>
                <p:nvPr/>
              </p:nvSpPr>
              <p:spPr>
                <a:xfrm>
                  <a:off x="3641609" y="2962400"/>
                  <a:ext cx="42796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3946567" y="2978404"/>
                  <a:ext cx="54135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48" name="组合 47"/>
                <p:cNvGrpSpPr/>
                <p:nvPr/>
              </p:nvGrpSpPr>
              <p:grpSpPr>
                <a:xfrm>
                  <a:off x="4425216" y="2879836"/>
                  <a:ext cx="381000" cy="728365"/>
                  <a:chOff x="2775006" y="3386406"/>
                  <a:chExt cx="381000" cy="728365"/>
                </a:xfrm>
              </p:grpSpPr>
              <p:sp>
                <p:nvSpPr>
                  <p:cNvPr id="49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90881" y="3386406"/>
                    <a:ext cx="33855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en-US" altLang="zh-CN" sz="2400" b="1" dirty="0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75006" y="3653106"/>
                    <a:ext cx="33855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en-US" altLang="zh-CN" sz="2400" b="1" dirty="0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2775006" y="3722162"/>
                    <a:ext cx="381000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EE0076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pPr eaLnBrk="1" hangingPunct="1">
                      <a:defRPr/>
                    </a:pP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125" name="Text Box 13"/>
            <p:cNvSpPr txBox="1">
              <a:spLocks noChangeArrowheads="1"/>
            </p:cNvSpPr>
            <p:nvPr/>
          </p:nvSpPr>
          <p:spPr bwMode="auto">
            <a:xfrm>
              <a:off x="1763688" y="1851670"/>
              <a:ext cx="3770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7" name="图片 1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51520" y="339502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在下面的括号里填上合适的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92921" y="1059582"/>
            <a:ext cx="2767259" cy="925470"/>
            <a:chOff x="1158088" y="1132258"/>
            <a:chExt cx="2767259" cy="925470"/>
          </a:xfrm>
        </p:grpSpPr>
        <p:sp>
          <p:nvSpPr>
            <p:cNvPr id="8" name="文本框 7"/>
            <p:cNvSpPr txBox="1"/>
            <p:nvPr/>
          </p:nvSpPr>
          <p:spPr>
            <a:xfrm>
              <a:off x="1158088" y="1381961"/>
              <a:ext cx="13655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4 = 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837115" y="1132258"/>
              <a:ext cx="2088232" cy="925470"/>
              <a:chOff x="2169772" y="1099833"/>
              <a:chExt cx="2088232" cy="92547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2433520" y="1563638"/>
                <a:ext cx="72008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本框 11"/>
              <p:cNvSpPr txBox="1"/>
              <p:nvPr/>
            </p:nvSpPr>
            <p:spPr>
              <a:xfrm>
                <a:off x="2169772" y="1099833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    )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443245" y="1563638"/>
                <a:ext cx="7920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631795" y="1067650"/>
            <a:ext cx="2619021" cy="925470"/>
            <a:chOff x="1306326" y="1132258"/>
            <a:chExt cx="2619021" cy="925470"/>
          </a:xfrm>
        </p:grpSpPr>
        <p:sp>
          <p:nvSpPr>
            <p:cNvPr id="17" name="文本框 16"/>
            <p:cNvSpPr txBox="1"/>
            <p:nvPr/>
          </p:nvSpPr>
          <p:spPr>
            <a:xfrm>
              <a:off x="1306326" y="1381961"/>
              <a:ext cx="13655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= 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837115" y="1132258"/>
              <a:ext cx="2088232" cy="925470"/>
              <a:chOff x="2169772" y="1099833"/>
              <a:chExt cx="2088232" cy="92547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2363164" y="1563638"/>
                <a:ext cx="72008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本框 19"/>
              <p:cNvSpPr txBox="1"/>
              <p:nvPr/>
            </p:nvSpPr>
            <p:spPr>
              <a:xfrm>
                <a:off x="2169772" y="1099833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    )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443245" y="1563638"/>
                <a:ext cx="7920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cxnSp>
        <p:nvCxnSpPr>
          <p:cNvPr id="23" name="直接连接符 22"/>
          <p:cNvCxnSpPr>
            <a:endCxn id="25" idx="0"/>
          </p:cNvCxnSpPr>
          <p:nvPr/>
        </p:nvCxnSpPr>
        <p:spPr>
          <a:xfrm>
            <a:off x="3279250" y="1523568"/>
            <a:ext cx="4210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981153" y="1105239"/>
            <a:ext cx="1115190" cy="879994"/>
            <a:chOff x="3226067" y="1078287"/>
            <a:chExt cx="1115190" cy="879994"/>
          </a:xfrm>
        </p:grpSpPr>
        <p:sp>
          <p:nvSpPr>
            <p:cNvPr id="22" name="文本框 21"/>
            <p:cNvSpPr txBox="1"/>
            <p:nvPr/>
          </p:nvSpPr>
          <p:spPr>
            <a:xfrm>
              <a:off x="3226067" y="1296561"/>
              <a:ext cx="398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549169" y="1078287"/>
              <a:ext cx="6865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549169" y="14966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36096" y="1189147"/>
            <a:ext cx="879769" cy="863981"/>
            <a:chOff x="3461488" y="1094300"/>
            <a:chExt cx="879769" cy="863981"/>
          </a:xfrm>
        </p:grpSpPr>
        <p:sp>
          <p:nvSpPr>
            <p:cNvPr id="32" name="文本框 31"/>
            <p:cNvSpPr txBox="1"/>
            <p:nvPr/>
          </p:nvSpPr>
          <p:spPr>
            <a:xfrm>
              <a:off x="3461488" y="1094300"/>
              <a:ext cx="6865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549169" y="14966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442767" y="1595875"/>
            <a:ext cx="432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5724128" y="1131590"/>
            <a:ext cx="4032448" cy="1047793"/>
            <a:chOff x="1452912" y="1132258"/>
            <a:chExt cx="3275975" cy="1047793"/>
          </a:xfrm>
        </p:grpSpPr>
        <p:sp>
          <p:nvSpPr>
            <p:cNvPr id="38" name="文本框 37"/>
            <p:cNvSpPr txBox="1"/>
            <p:nvPr/>
          </p:nvSpPr>
          <p:spPr>
            <a:xfrm>
              <a:off x="1452912" y="1349054"/>
              <a:ext cx="13655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= (     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640655" y="1132258"/>
              <a:ext cx="2088232" cy="925470"/>
              <a:chOff x="2973312" y="1099833"/>
              <a:chExt cx="2088232" cy="925470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3112973" y="1563638"/>
                <a:ext cx="72008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文本框 40"/>
              <p:cNvSpPr txBox="1"/>
              <p:nvPr/>
            </p:nvSpPr>
            <p:spPr>
              <a:xfrm>
                <a:off x="2973312" y="1099833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    )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3274964" y="1563638"/>
                <a:ext cx="7920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611560" y="2355726"/>
            <a:ext cx="2808581" cy="1270000"/>
            <a:chOff x="978767" y="2727187"/>
            <a:chExt cx="2808581" cy="1270000"/>
          </a:xfrm>
        </p:grpSpPr>
        <p:grpSp>
          <p:nvGrpSpPr>
            <p:cNvPr id="45" name="组合 44"/>
            <p:cNvGrpSpPr/>
            <p:nvPr/>
          </p:nvGrpSpPr>
          <p:grpSpPr>
            <a:xfrm>
              <a:off x="1020089" y="2930229"/>
              <a:ext cx="2767259" cy="925470"/>
              <a:chOff x="1158088" y="1132258"/>
              <a:chExt cx="2767259" cy="92547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158088" y="1381961"/>
                <a:ext cx="13655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 = 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1837115" y="1132258"/>
                <a:ext cx="2088232" cy="925470"/>
                <a:chOff x="2169772" y="1099833"/>
                <a:chExt cx="2088232" cy="925470"/>
              </a:xfrm>
            </p:grpSpPr>
            <p:cxnSp>
              <p:nvCxnSpPr>
                <p:cNvPr id="48" name="直接连接符 47"/>
                <p:cNvCxnSpPr/>
                <p:nvPr/>
              </p:nvCxnSpPr>
              <p:spPr>
                <a:xfrm>
                  <a:off x="2378360" y="1616871"/>
                  <a:ext cx="72008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文本框 48"/>
                <p:cNvSpPr txBox="1"/>
                <p:nvPr/>
              </p:nvSpPr>
              <p:spPr>
                <a:xfrm>
                  <a:off x="2169772" y="1099833"/>
                  <a:ext cx="20882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(    )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2443245" y="1563638"/>
                  <a:ext cx="79208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51" name="KSO_Shape"/>
            <p:cNvSpPr/>
            <p:nvPr/>
          </p:nvSpPr>
          <p:spPr>
            <a:xfrm>
              <a:off x="978767" y="2727187"/>
              <a:ext cx="1905000" cy="1270000"/>
            </a:xfrm>
            <a:prstGeom prst="round2DiagRect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843808" y="2355726"/>
            <a:ext cx="3269663" cy="1270000"/>
            <a:chOff x="3299853" y="2727187"/>
            <a:chExt cx="3269663" cy="1270000"/>
          </a:xfrm>
        </p:grpSpPr>
        <p:sp>
          <p:nvSpPr>
            <p:cNvPr id="44" name="KSO_Shape"/>
            <p:cNvSpPr/>
            <p:nvPr/>
          </p:nvSpPr>
          <p:spPr>
            <a:xfrm>
              <a:off x="3379158" y="2727187"/>
              <a:ext cx="2232000" cy="1270000"/>
            </a:xfrm>
            <a:prstGeom prst="round2DiagRect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950495" y="2970144"/>
              <a:ext cx="2619021" cy="925470"/>
              <a:chOff x="1306326" y="1132258"/>
              <a:chExt cx="2619021" cy="925470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306326" y="1381961"/>
                <a:ext cx="13655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= 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1837115" y="1132258"/>
                <a:ext cx="2088232" cy="925470"/>
                <a:chOff x="2169772" y="1099833"/>
                <a:chExt cx="2088232" cy="925470"/>
              </a:xfrm>
            </p:grpSpPr>
            <p:cxnSp>
              <p:nvCxnSpPr>
                <p:cNvPr id="55" name="直接连接符 54"/>
                <p:cNvCxnSpPr/>
                <p:nvPr/>
              </p:nvCxnSpPr>
              <p:spPr>
                <a:xfrm>
                  <a:off x="2356493" y="1563638"/>
                  <a:ext cx="72008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文本框 55"/>
                <p:cNvSpPr txBox="1"/>
                <p:nvPr/>
              </p:nvSpPr>
              <p:spPr>
                <a:xfrm>
                  <a:off x="2169772" y="1099833"/>
                  <a:ext cx="20882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(    )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2443245" y="1563638"/>
                  <a:ext cx="79208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3299853" y="3007733"/>
              <a:ext cx="1115190" cy="879994"/>
              <a:chOff x="3226067" y="1078287"/>
              <a:chExt cx="1115190" cy="879994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3226067" y="1296561"/>
                <a:ext cx="3980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3549169" y="1078287"/>
                <a:ext cx="6865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3549169" y="1496616"/>
                <a:ext cx="7920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>
              <a:off x="3571324" y="3426062"/>
              <a:ext cx="432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5508104" y="2319862"/>
            <a:ext cx="2736304" cy="1260000"/>
            <a:chOff x="5782420" y="2731483"/>
            <a:chExt cx="3257505" cy="1260000"/>
          </a:xfrm>
        </p:grpSpPr>
        <p:sp>
          <p:nvSpPr>
            <p:cNvPr id="63" name="KSO_Shape"/>
            <p:cNvSpPr/>
            <p:nvPr/>
          </p:nvSpPr>
          <p:spPr>
            <a:xfrm>
              <a:off x="5782420" y="2731483"/>
              <a:ext cx="3214286" cy="1260000"/>
            </a:xfrm>
            <a:prstGeom prst="round2DiagRect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5868144" y="3363838"/>
              <a:ext cx="432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组合 65"/>
            <p:cNvGrpSpPr/>
            <p:nvPr/>
          </p:nvGrpSpPr>
          <p:grpSpPr>
            <a:xfrm>
              <a:off x="5868144" y="2973999"/>
              <a:ext cx="879769" cy="863981"/>
              <a:chOff x="3461488" y="1094300"/>
              <a:chExt cx="879769" cy="863981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3461488" y="1094300"/>
                <a:ext cx="6865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17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549169" y="1496616"/>
                <a:ext cx="7920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6163566" y="2953754"/>
              <a:ext cx="2876359" cy="920485"/>
              <a:chOff x="1306325" y="1137243"/>
              <a:chExt cx="2876359" cy="920485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1306325" y="1329252"/>
                <a:ext cx="23453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= (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2846252" y="1137243"/>
                <a:ext cx="1336432" cy="920485"/>
                <a:chOff x="3178909" y="1104818"/>
                <a:chExt cx="1336432" cy="920485"/>
              </a:xfrm>
            </p:grpSpPr>
            <p:cxnSp>
              <p:nvCxnSpPr>
                <p:cNvPr id="72" name="直接连接符 71"/>
                <p:cNvCxnSpPr/>
                <p:nvPr/>
              </p:nvCxnSpPr>
              <p:spPr>
                <a:xfrm>
                  <a:off x="3452366" y="1566483"/>
                  <a:ext cx="72008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文本框 72"/>
                <p:cNvSpPr txBox="1"/>
                <p:nvPr/>
              </p:nvSpPr>
              <p:spPr>
                <a:xfrm>
                  <a:off x="3178909" y="1104818"/>
                  <a:ext cx="1336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(    )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4" name="文本框 73"/>
                <p:cNvSpPr txBox="1"/>
                <p:nvPr/>
              </p:nvSpPr>
              <p:spPr>
                <a:xfrm>
                  <a:off x="3637529" y="1563638"/>
                  <a:ext cx="79208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78" name="文本框 77"/>
          <p:cNvSpPr txBox="1"/>
          <p:nvPr/>
        </p:nvSpPr>
        <p:spPr>
          <a:xfrm>
            <a:off x="1664968" y="2558587"/>
            <a:ext cx="300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283968" y="2614141"/>
            <a:ext cx="503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93363" y="2732709"/>
            <a:ext cx="252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524328" y="2542133"/>
            <a:ext cx="252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4" name="图片 8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2" t="62600" r="15276" b="25964"/>
          <a:stretch>
            <a:fillRect/>
          </a:stretch>
        </p:blipFill>
        <p:spPr>
          <a:xfrm>
            <a:off x="4355976" y="1059582"/>
            <a:ext cx="3024336" cy="15121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7" t="64233" r="59247" b="25964"/>
          <a:stretch>
            <a:fillRect/>
          </a:stretch>
        </p:blipFill>
        <p:spPr>
          <a:xfrm>
            <a:off x="1403648" y="1347614"/>
            <a:ext cx="2232248" cy="129614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9512" y="267494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小数、带分数和假分数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，分别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表示每个图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的涂色部分。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69390" y="2659855"/>
            <a:ext cx="3682552" cy="461665"/>
            <a:chOff x="1875270" y="2787762"/>
            <a:chExt cx="3682552" cy="461665"/>
          </a:xfrm>
        </p:grpSpPr>
        <p:sp>
          <p:nvSpPr>
            <p:cNvPr id="9" name="文本框 8"/>
            <p:cNvSpPr txBox="1"/>
            <p:nvPr/>
          </p:nvSpPr>
          <p:spPr>
            <a:xfrm>
              <a:off x="1875270" y="2787762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699792" y="3203713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619672" y="3315931"/>
            <a:ext cx="3682552" cy="461665"/>
            <a:chOff x="1825552" y="2774944"/>
            <a:chExt cx="3682552" cy="461665"/>
          </a:xfrm>
        </p:grpSpPr>
        <p:sp>
          <p:nvSpPr>
            <p:cNvPr id="14" name="文本框 13"/>
            <p:cNvSpPr txBox="1"/>
            <p:nvPr/>
          </p:nvSpPr>
          <p:spPr>
            <a:xfrm>
              <a:off x="1825552" y="2774944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带分数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905672" y="3110883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1619672" y="3968205"/>
            <a:ext cx="3682552" cy="461665"/>
            <a:chOff x="1825552" y="2787774"/>
            <a:chExt cx="3682552" cy="461665"/>
          </a:xfrm>
        </p:grpSpPr>
        <p:sp>
          <p:nvSpPr>
            <p:cNvPr id="17" name="文本框 16"/>
            <p:cNvSpPr txBox="1"/>
            <p:nvPr/>
          </p:nvSpPr>
          <p:spPr>
            <a:xfrm>
              <a:off x="1825552" y="2787774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假分数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977680" y="3191519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4860032" y="2625824"/>
            <a:ext cx="3682552" cy="461665"/>
            <a:chOff x="1897560" y="2817747"/>
            <a:chExt cx="3682552" cy="461665"/>
          </a:xfrm>
        </p:grpSpPr>
        <p:sp>
          <p:nvSpPr>
            <p:cNvPr id="20" name="文本框 19"/>
            <p:cNvSpPr txBox="1"/>
            <p:nvPr/>
          </p:nvSpPr>
          <p:spPr>
            <a:xfrm>
              <a:off x="1897560" y="2817747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699792" y="3195721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788024" y="3315931"/>
            <a:ext cx="3682552" cy="461665"/>
            <a:chOff x="1825552" y="2787774"/>
            <a:chExt cx="3682552" cy="461665"/>
          </a:xfrm>
        </p:grpSpPr>
        <p:sp>
          <p:nvSpPr>
            <p:cNvPr id="23" name="文本框 22"/>
            <p:cNvSpPr txBox="1"/>
            <p:nvPr/>
          </p:nvSpPr>
          <p:spPr>
            <a:xfrm>
              <a:off x="1825552" y="2787774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带分数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977680" y="3195721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4819870" y="3964003"/>
            <a:ext cx="3682552" cy="461665"/>
            <a:chOff x="2217438" y="2787774"/>
            <a:chExt cx="3682552" cy="461665"/>
          </a:xfrm>
        </p:grpSpPr>
        <p:sp>
          <p:nvSpPr>
            <p:cNvPr id="26" name="文本框 25"/>
            <p:cNvSpPr txBox="1"/>
            <p:nvPr/>
          </p:nvSpPr>
          <p:spPr>
            <a:xfrm>
              <a:off x="2217438" y="2787774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假分数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337720" y="3123713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2807804" y="2686149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12160" y="2614141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936630" y="2971259"/>
            <a:ext cx="771274" cy="752619"/>
            <a:chOff x="4932040" y="1029501"/>
            <a:chExt cx="706981" cy="689881"/>
          </a:xfrm>
        </p:grpSpPr>
        <p:sp>
          <p:nvSpPr>
            <p:cNvPr id="31" name="Text Box 13"/>
            <p:cNvSpPr txBox="1">
              <a:spLocks noChangeArrowheads="1"/>
            </p:cNvSpPr>
            <p:nvPr/>
          </p:nvSpPr>
          <p:spPr bwMode="auto">
            <a:xfrm>
              <a:off x="5247905" y="1029501"/>
              <a:ext cx="310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451393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146840" y="3008860"/>
            <a:ext cx="729416" cy="787026"/>
            <a:chOff x="4932040" y="997962"/>
            <a:chExt cx="668611" cy="721420"/>
          </a:xfrm>
        </p:grpSpPr>
        <p:sp>
          <p:nvSpPr>
            <p:cNvPr id="36" name="Text Box 13"/>
            <p:cNvSpPr txBox="1">
              <a:spLocks noChangeArrowheads="1"/>
            </p:cNvSpPr>
            <p:nvPr/>
          </p:nvSpPr>
          <p:spPr bwMode="auto">
            <a:xfrm>
              <a:off x="5290319" y="997962"/>
              <a:ext cx="310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15"/>
            <p:cNvSpPr txBox="1">
              <a:spLocks noChangeArrowheads="1"/>
            </p:cNvSpPr>
            <p:nvPr/>
          </p:nvSpPr>
          <p:spPr bwMode="auto">
            <a:xfrm>
              <a:off x="5267522" y="1296201"/>
              <a:ext cx="310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02712" y="3670839"/>
            <a:ext cx="505192" cy="754829"/>
            <a:chOff x="5187628" y="1027475"/>
            <a:chExt cx="463079" cy="691907"/>
          </a:xfrm>
        </p:grpSpPr>
        <p:sp>
          <p:nvSpPr>
            <p:cNvPr id="41" name="Text Box 13"/>
            <p:cNvSpPr txBox="1">
              <a:spLocks noChangeArrowheads="1"/>
            </p:cNvSpPr>
            <p:nvPr/>
          </p:nvSpPr>
          <p:spPr bwMode="auto">
            <a:xfrm>
              <a:off x="5199314" y="1027475"/>
              <a:ext cx="451393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451393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71064" y="3579862"/>
            <a:ext cx="505192" cy="809315"/>
            <a:chOff x="5187628" y="1027475"/>
            <a:chExt cx="463079" cy="741851"/>
          </a:xfrm>
        </p:grpSpPr>
        <p:sp>
          <p:nvSpPr>
            <p:cNvPr id="46" name="Text Box 13"/>
            <p:cNvSpPr txBox="1">
              <a:spLocks noChangeArrowheads="1"/>
            </p:cNvSpPr>
            <p:nvPr/>
          </p:nvSpPr>
          <p:spPr bwMode="auto">
            <a:xfrm>
              <a:off x="5199314" y="1027475"/>
              <a:ext cx="451393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Text Box 15"/>
            <p:cNvSpPr txBox="1">
              <a:spLocks noChangeArrowheads="1"/>
            </p:cNvSpPr>
            <p:nvPr/>
          </p:nvSpPr>
          <p:spPr bwMode="auto">
            <a:xfrm>
              <a:off x="5292377" y="1346145"/>
              <a:ext cx="310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187014" y="2211710"/>
            <a:ext cx="648133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把带分数化成假分数时，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用原来的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分母作分母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</a:t>
            </a: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整数和分母的</a:t>
            </a:r>
            <a:r>
              <a:rPr lang="zh-CN" altLang="en-US" sz="32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</a:t>
            </a:r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上分数</a:t>
            </a:r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部分的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32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010317" y="2182093"/>
            <a:ext cx="70180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/>
              </a:rPr>
              <a:t>假分数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/>
              </a:rPr>
              <a:t>化成整数或带分数的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/>
              </a:rPr>
              <a:t>方法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/>
              </a:rPr>
              <a:t>分子除以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/>
              </a:rPr>
              <a:t>分母。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971600" y="2739573"/>
            <a:ext cx="696123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当分子不是分母的整数倍时，能化成带分数，商是带分数的整数部分，余数是分数部分的分子，分母不变。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31640" y="2430636"/>
            <a:ext cx="6696744" cy="107721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当分子是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分母的整数倍时，能化成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商就是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50860" y="1635646"/>
            <a:ext cx="39134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461634" y="1992780"/>
            <a:ext cx="662473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的分数单位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是（   ），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673B7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这样的分数单位。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1434250" y="2748620"/>
            <a:ext cx="630610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的分数单位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</a:t>
            </a:r>
            <a:r>
              <a:rPr lang="en-US" altLang="zh-CN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，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7F5A8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这样的分数单位。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1461634" y="3612961"/>
            <a:ext cx="635072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的分数单位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</a:t>
            </a:r>
            <a:r>
              <a:rPr lang="en-US" altLang="zh-CN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，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7F5A8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这样的分数单位。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827584" y="915566"/>
            <a:ext cx="775157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这些分数的分数单位是多少？它们各有几个相应的分数单位？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575753" y="3433926"/>
            <a:ext cx="348175" cy="866016"/>
            <a:chOff x="2077266" y="1453877"/>
            <a:chExt cx="327093" cy="704879"/>
          </a:xfrm>
        </p:grpSpPr>
        <p:sp>
          <p:nvSpPr>
            <p:cNvPr id="29" name="Text Box 13"/>
            <p:cNvSpPr txBox="1">
              <a:spLocks noChangeArrowheads="1"/>
            </p:cNvSpPr>
            <p:nvPr/>
          </p:nvSpPr>
          <p:spPr bwMode="auto">
            <a:xfrm>
              <a:off x="2086304" y="1453877"/>
              <a:ext cx="318055" cy="37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18055" cy="37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00886" y="1779662"/>
            <a:ext cx="346324" cy="821705"/>
            <a:chOff x="2077266" y="1386380"/>
            <a:chExt cx="346324" cy="821705"/>
          </a:xfrm>
        </p:grpSpPr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2085036" y="138638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2077266" y="174642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04771" y="2571750"/>
            <a:ext cx="346324" cy="792088"/>
            <a:chOff x="2077266" y="1391954"/>
            <a:chExt cx="346324" cy="792088"/>
          </a:xfrm>
        </p:grpSpPr>
        <p:sp>
          <p:nvSpPr>
            <p:cNvPr id="43" name="Text Box 13"/>
            <p:cNvSpPr txBox="1">
              <a:spLocks noChangeArrowheads="1"/>
            </p:cNvSpPr>
            <p:nvPr/>
          </p:nvSpPr>
          <p:spPr bwMode="auto">
            <a:xfrm>
              <a:off x="2085036" y="1391954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2077266" y="1722377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87624" y="3435846"/>
            <a:ext cx="346324" cy="749697"/>
            <a:chOff x="2077266" y="1413625"/>
            <a:chExt cx="346324" cy="749697"/>
          </a:xfrm>
        </p:grpSpPr>
        <p:sp>
          <p:nvSpPr>
            <p:cNvPr id="48" name="Text Box 13"/>
            <p:cNvSpPr txBox="1">
              <a:spLocks noChangeArrowheads="1"/>
            </p:cNvSpPr>
            <p:nvPr/>
          </p:nvSpPr>
          <p:spPr bwMode="auto">
            <a:xfrm>
              <a:off x="2085036" y="1413625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Text Box 15"/>
            <p:cNvSpPr txBox="1">
              <a:spLocks noChangeArrowheads="1"/>
            </p:cNvSpPr>
            <p:nvPr/>
          </p:nvSpPr>
          <p:spPr bwMode="auto">
            <a:xfrm>
              <a:off x="2077266" y="1701657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569093" y="2499741"/>
            <a:ext cx="354835" cy="862201"/>
            <a:chOff x="2077266" y="1456982"/>
            <a:chExt cx="333351" cy="701774"/>
          </a:xfrm>
        </p:grpSpPr>
        <p:sp>
          <p:nvSpPr>
            <p:cNvPr id="56" name="Text Box 13"/>
            <p:cNvSpPr txBox="1">
              <a:spLocks noChangeArrowheads="1"/>
            </p:cNvSpPr>
            <p:nvPr/>
          </p:nvSpPr>
          <p:spPr bwMode="auto">
            <a:xfrm>
              <a:off x="2092561" y="1456982"/>
              <a:ext cx="318056" cy="37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7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18056" cy="37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85116" y="1779662"/>
            <a:ext cx="354836" cy="864096"/>
            <a:chOff x="2077266" y="1455441"/>
            <a:chExt cx="333351" cy="703316"/>
          </a:xfrm>
        </p:grpSpPr>
        <p:sp>
          <p:nvSpPr>
            <p:cNvPr id="60" name="Text Box 13"/>
            <p:cNvSpPr txBox="1">
              <a:spLocks noChangeArrowheads="1"/>
            </p:cNvSpPr>
            <p:nvPr/>
          </p:nvSpPr>
          <p:spPr bwMode="auto">
            <a:xfrm>
              <a:off x="2092562" y="1455441"/>
              <a:ext cx="318055" cy="37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18055" cy="37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666988" y="1970590"/>
            <a:ext cx="633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08104" y="2726796"/>
            <a:ext cx="633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522972" y="3590849"/>
            <a:ext cx="633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7" grpId="0"/>
      <p:bldP spid="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259632" y="1851670"/>
            <a:ext cx="64821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zh-CN" sz="2000" dirty="0">
                <a:latin typeface="+mn-ea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           </a:t>
            </a:r>
            <a:r>
              <a:rPr lang="en-US" altLang="zh-CN" sz="2000" dirty="0" smtClean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＝          </a:t>
            </a:r>
            <a:r>
              <a:rPr lang="zh-CN" altLang="en-US" sz="2000" dirty="0" smtClean="0">
                <a:latin typeface="+mn-ea"/>
                <a:cs typeface="Times New Roman" panose="02020603050405020304" pitchFamily="18" charset="0"/>
              </a:rPr>
              <a:t>   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 ＝           </a:t>
            </a:r>
            <a:r>
              <a:rPr lang="zh-CN" altLang="en-US" sz="2000" dirty="0" smtClean="0">
                <a:latin typeface="+mn-ea"/>
                <a:cs typeface="Times New Roman" panose="02020603050405020304" pitchFamily="18" charset="0"/>
              </a:rPr>
              <a:t>  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 ＝            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5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+mn-ea"/>
                <a:cs typeface="Times New Roman" panose="02020603050405020304" pitchFamily="18" charset="0"/>
              </a:rPr>
              <a:t>＝  </a:t>
            </a:r>
            <a:endParaRPr lang="zh-CN" altLang="en-US" sz="2000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16" name="组合 267"/>
          <p:cNvGrpSpPr/>
          <p:nvPr/>
        </p:nvGrpSpPr>
        <p:grpSpPr bwMode="auto">
          <a:xfrm>
            <a:off x="3689901" y="1780797"/>
            <a:ext cx="954107" cy="934969"/>
            <a:chOff x="2055054" y="2002143"/>
            <a:chExt cx="953732" cy="722030"/>
          </a:xfrm>
        </p:grpSpPr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953732" cy="399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12783" cy="399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19"/>
          <p:cNvSpPr/>
          <p:nvPr/>
        </p:nvSpPr>
        <p:spPr bwMode="auto">
          <a:xfrm>
            <a:off x="827584" y="906855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3、4、5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化成分母是3的假分数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67"/>
          <p:cNvGrpSpPr/>
          <p:nvPr/>
        </p:nvGrpSpPr>
        <p:grpSpPr bwMode="auto">
          <a:xfrm>
            <a:off x="1763688" y="1700531"/>
            <a:ext cx="954107" cy="934969"/>
            <a:chOff x="2055054" y="2002143"/>
            <a:chExt cx="953732" cy="722030"/>
          </a:xfrm>
        </p:grpSpPr>
        <p:sp>
          <p:nvSpPr>
            <p:cNvPr id="22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953732" cy="399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12783" cy="399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67"/>
          <p:cNvGrpSpPr/>
          <p:nvPr/>
        </p:nvGrpSpPr>
        <p:grpSpPr bwMode="auto">
          <a:xfrm>
            <a:off x="4553997" y="1636781"/>
            <a:ext cx="954107" cy="934969"/>
            <a:chOff x="2055054" y="2002143"/>
            <a:chExt cx="953732" cy="722030"/>
          </a:xfrm>
        </p:grpSpPr>
        <p:sp>
          <p:nvSpPr>
            <p:cNvPr id="26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953732" cy="399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12783" cy="399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组合 267"/>
          <p:cNvGrpSpPr/>
          <p:nvPr/>
        </p:nvGrpSpPr>
        <p:grpSpPr bwMode="auto">
          <a:xfrm>
            <a:off x="6012160" y="1708789"/>
            <a:ext cx="954107" cy="934969"/>
            <a:chOff x="2055054" y="2002143"/>
            <a:chExt cx="953732" cy="722030"/>
          </a:xfrm>
        </p:grpSpPr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953732" cy="399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12783" cy="399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267"/>
          <p:cNvGrpSpPr/>
          <p:nvPr/>
        </p:nvGrpSpPr>
        <p:grpSpPr bwMode="auto">
          <a:xfrm>
            <a:off x="7380312" y="1687098"/>
            <a:ext cx="954107" cy="934969"/>
            <a:chOff x="2055054" y="2002143"/>
            <a:chExt cx="953732" cy="722030"/>
          </a:xfrm>
        </p:grpSpPr>
        <p:sp>
          <p:nvSpPr>
            <p:cNvPr id="34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953732" cy="399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12783" cy="399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1553" y="3039802"/>
            <a:ext cx="4482047" cy="1224136"/>
            <a:chOff x="650116" y="3363838"/>
            <a:chExt cx="4482047" cy="1224136"/>
          </a:xfrm>
        </p:grpSpPr>
        <p:sp>
          <p:nvSpPr>
            <p:cNvPr id="38" name="TextBox 37"/>
            <p:cNvSpPr txBox="1"/>
            <p:nvPr/>
          </p:nvSpPr>
          <p:spPr>
            <a:xfrm>
              <a:off x="1280163" y="3363838"/>
              <a:ext cx="3679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想一想整数如何化成分数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116" y="3404917"/>
              <a:ext cx="825540" cy="1183057"/>
            </a:xfrm>
            <a:prstGeom prst="rect">
              <a:avLst/>
            </a:prstGeom>
          </p:spPr>
        </p:pic>
        <p:sp>
          <p:nvSpPr>
            <p:cNvPr id="5" name="圆角矩形标注 4"/>
            <p:cNvSpPr/>
            <p:nvPr/>
          </p:nvSpPr>
          <p:spPr>
            <a:xfrm>
              <a:off x="1280163" y="3363894"/>
              <a:ext cx="3852000" cy="504000"/>
            </a:xfrm>
            <a:prstGeom prst="wedgeRoundRectCallout">
              <a:avLst>
                <a:gd name="adj1" fmla="val -57202"/>
                <a:gd name="adj2" fmla="val 27535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55341" y="3296971"/>
            <a:ext cx="5777099" cy="1146987"/>
            <a:chOff x="2387471" y="3152955"/>
            <a:chExt cx="5777099" cy="1146987"/>
          </a:xfrm>
        </p:grpSpPr>
        <p:sp>
          <p:nvSpPr>
            <p:cNvPr id="37" name="TextBox 36"/>
            <p:cNvSpPr txBox="1"/>
            <p:nvPr/>
          </p:nvSpPr>
          <p:spPr>
            <a:xfrm>
              <a:off x="2411760" y="3579862"/>
              <a:ext cx="45178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整数如何化成指定分母的的分数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标注 6"/>
            <p:cNvSpPr/>
            <p:nvPr/>
          </p:nvSpPr>
          <p:spPr>
            <a:xfrm>
              <a:off x="2387471" y="3579862"/>
              <a:ext cx="4704809" cy="483517"/>
            </a:xfrm>
            <a:prstGeom prst="wedgeRoundRectCallout">
              <a:avLst>
                <a:gd name="adj1" fmla="val 55752"/>
                <a:gd name="adj2" fmla="val -2789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152955"/>
              <a:ext cx="856266" cy="1146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67"/>
          <p:cNvGrpSpPr/>
          <p:nvPr/>
        </p:nvGrpSpPr>
        <p:grpSpPr bwMode="auto">
          <a:xfrm>
            <a:off x="1524818" y="1188861"/>
            <a:ext cx="1107996" cy="878833"/>
            <a:chOff x="2055054" y="2002143"/>
            <a:chExt cx="1107561" cy="678679"/>
          </a:xfrm>
        </p:grpSpPr>
        <p:sp>
          <p:nvSpPr>
            <p:cNvPr id="5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0756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3842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31640" y="144776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267"/>
          <p:cNvGrpSpPr/>
          <p:nvPr/>
        </p:nvGrpSpPr>
        <p:grpSpPr bwMode="auto">
          <a:xfrm>
            <a:off x="3973090" y="1188861"/>
            <a:ext cx="1107996" cy="878833"/>
            <a:chOff x="2055054" y="2002143"/>
            <a:chExt cx="1107561" cy="678679"/>
          </a:xfrm>
        </p:grpSpPr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0756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3842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779912" y="144776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267"/>
          <p:cNvGrpSpPr/>
          <p:nvPr/>
        </p:nvGrpSpPr>
        <p:grpSpPr bwMode="auto">
          <a:xfrm>
            <a:off x="6493370" y="1167170"/>
            <a:ext cx="1107996" cy="878833"/>
            <a:chOff x="2055054" y="2002143"/>
            <a:chExt cx="1107561" cy="678679"/>
          </a:xfrm>
        </p:grpSpPr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0756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3842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300192" y="142607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179512" y="267494"/>
            <a:ext cx="84716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3、4、5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化成分母是3的假分数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7704" y="1177103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396394" y="2360559"/>
            <a:ext cx="2322318" cy="1332000"/>
            <a:chOff x="3491880" y="2648590"/>
            <a:chExt cx="2226832" cy="1205144"/>
          </a:xfrm>
        </p:grpSpPr>
        <p:grpSp>
          <p:nvGrpSpPr>
            <p:cNvPr id="24" name="组合 23"/>
            <p:cNvGrpSpPr/>
            <p:nvPr/>
          </p:nvGrpSpPr>
          <p:grpSpPr bwMode="auto">
            <a:xfrm>
              <a:off x="4822764" y="3069858"/>
              <a:ext cx="312906" cy="718100"/>
              <a:chOff x="1519235" y="3296918"/>
              <a:chExt cx="417060" cy="957531"/>
            </a:xfrm>
          </p:grpSpPr>
          <p:sp>
            <p:nvSpPr>
              <p:cNvPr id="25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3540888" y="2711090"/>
              <a:ext cx="2177824" cy="853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里面有（</a:t>
              </a: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3×2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即    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491880" y="2648590"/>
              <a:ext cx="2105708" cy="1205144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 bwMode="auto">
            <a:xfrm>
              <a:off x="3893507" y="3025954"/>
              <a:ext cx="312906" cy="718100"/>
              <a:chOff x="1519235" y="3296918"/>
              <a:chExt cx="417060" cy="957531"/>
            </a:xfrm>
          </p:grpSpPr>
          <p:sp>
            <p:nvSpPr>
              <p:cNvPr id="61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27584" y="2355726"/>
            <a:ext cx="2266783" cy="1386186"/>
            <a:chOff x="1064803" y="2643758"/>
            <a:chExt cx="2173580" cy="1254170"/>
          </a:xfrm>
        </p:grpSpPr>
        <p:sp>
          <p:nvSpPr>
            <p:cNvPr id="19" name="TextBox 18"/>
            <p:cNvSpPr txBox="1"/>
            <p:nvPr/>
          </p:nvSpPr>
          <p:spPr>
            <a:xfrm>
              <a:off x="1078143" y="2787774"/>
              <a:ext cx="2160240" cy="91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里面有（</a:t>
              </a: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3×1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即    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 bwMode="auto">
            <a:xfrm>
              <a:off x="1407603" y="3113527"/>
              <a:ext cx="312906" cy="718100"/>
              <a:chOff x="1519235" y="3296918"/>
              <a:chExt cx="417060" cy="957531"/>
            </a:xfrm>
          </p:grpSpPr>
          <p:sp>
            <p:nvSpPr>
              <p:cNvPr id="21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1064803" y="2643758"/>
              <a:ext cx="2105707" cy="1205145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 bwMode="auto">
            <a:xfrm>
              <a:off x="2287348" y="3179828"/>
              <a:ext cx="312906" cy="718100"/>
              <a:chOff x="1519235" y="3296918"/>
              <a:chExt cx="417060" cy="957531"/>
            </a:xfrm>
          </p:grpSpPr>
          <p:sp>
            <p:nvSpPr>
              <p:cNvPr id="65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991537" y="2355727"/>
            <a:ext cx="2252871" cy="1332000"/>
            <a:chOff x="6228184" y="2643758"/>
            <a:chExt cx="2160240" cy="1205144"/>
          </a:xfrm>
        </p:grpSpPr>
        <p:sp>
          <p:nvSpPr>
            <p:cNvPr id="51" name="矩形 50"/>
            <p:cNvSpPr/>
            <p:nvPr/>
          </p:nvSpPr>
          <p:spPr>
            <a:xfrm>
              <a:off x="6228184" y="2643758"/>
              <a:ext cx="2105707" cy="1205144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Box 18"/>
            <p:cNvSpPr txBox="1"/>
            <p:nvPr/>
          </p:nvSpPr>
          <p:spPr>
            <a:xfrm>
              <a:off x="6228184" y="2697934"/>
              <a:ext cx="2160240" cy="91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里面有（</a:t>
              </a: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3×3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即    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 bwMode="auto">
            <a:xfrm>
              <a:off x="6557644" y="3023687"/>
              <a:ext cx="312906" cy="718100"/>
              <a:chOff x="1519235" y="3296918"/>
              <a:chExt cx="417060" cy="957531"/>
            </a:xfrm>
          </p:grpSpPr>
          <p:sp>
            <p:nvSpPr>
              <p:cNvPr id="70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 bwMode="auto">
            <a:xfrm>
              <a:off x="7437389" y="3089988"/>
              <a:ext cx="312906" cy="718100"/>
              <a:chOff x="1519235" y="3296918"/>
              <a:chExt cx="417060" cy="957531"/>
            </a:xfrm>
          </p:grpSpPr>
          <p:sp>
            <p:nvSpPr>
              <p:cNvPr id="74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17060" cy="53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7" name="文本框 76"/>
          <p:cNvSpPr txBox="1"/>
          <p:nvPr/>
        </p:nvSpPr>
        <p:spPr>
          <a:xfrm>
            <a:off x="4370900" y="1169544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891180" y="1169544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1" name="图片 8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7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67"/>
          <p:cNvGrpSpPr/>
          <p:nvPr/>
        </p:nvGrpSpPr>
        <p:grpSpPr bwMode="auto">
          <a:xfrm>
            <a:off x="1524818" y="1098759"/>
            <a:ext cx="1107996" cy="878833"/>
            <a:chOff x="2055054" y="2002143"/>
            <a:chExt cx="1107561" cy="678679"/>
          </a:xfrm>
        </p:grpSpPr>
        <p:sp>
          <p:nvSpPr>
            <p:cNvPr id="5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0756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3842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31640" y="135766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4=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267"/>
          <p:cNvGrpSpPr/>
          <p:nvPr/>
        </p:nvGrpSpPr>
        <p:grpSpPr bwMode="auto">
          <a:xfrm>
            <a:off x="3973090" y="1098759"/>
            <a:ext cx="1107996" cy="878833"/>
            <a:chOff x="2055054" y="2002143"/>
            <a:chExt cx="1107561" cy="678679"/>
          </a:xfrm>
        </p:grpSpPr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0756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3842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779912" y="135766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5=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267"/>
          <p:cNvGrpSpPr/>
          <p:nvPr/>
        </p:nvGrpSpPr>
        <p:grpSpPr bwMode="auto">
          <a:xfrm>
            <a:off x="6493370" y="1077068"/>
            <a:ext cx="1107996" cy="878833"/>
            <a:chOff x="2055054" y="2002143"/>
            <a:chExt cx="1107561" cy="678679"/>
          </a:xfrm>
        </p:grpSpPr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0756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38421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300192" y="133596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6828" y="1086926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275856" y="2139702"/>
            <a:ext cx="2664866" cy="1332000"/>
            <a:chOff x="3702161" y="2625951"/>
            <a:chExt cx="2664866" cy="1332000"/>
          </a:xfrm>
        </p:grpSpPr>
        <p:sp>
          <p:nvSpPr>
            <p:cNvPr id="41" name="矩形 40"/>
            <p:cNvSpPr/>
            <p:nvPr/>
          </p:nvSpPr>
          <p:spPr>
            <a:xfrm>
              <a:off x="3761175" y="2625951"/>
              <a:ext cx="2304000" cy="13320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702161" y="2632661"/>
              <a:ext cx="2664866" cy="1296144"/>
              <a:chOff x="3648047" y="2557286"/>
              <a:chExt cx="2664866" cy="1296144"/>
            </a:xfrm>
          </p:grpSpPr>
          <p:grpSp>
            <p:nvGrpSpPr>
              <p:cNvPr id="24" name="组合 23"/>
              <p:cNvGrpSpPr/>
              <p:nvPr/>
            </p:nvGrpSpPr>
            <p:grpSpPr bwMode="auto">
              <a:xfrm>
                <a:off x="5089774" y="2981159"/>
                <a:ext cx="492443" cy="800980"/>
                <a:chOff x="1449661" y="3268483"/>
                <a:chExt cx="656358" cy="1068045"/>
              </a:xfrm>
            </p:grpSpPr>
            <p:sp>
              <p:nvSpPr>
                <p:cNvPr id="25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449661" y="3268483"/>
                  <a:ext cx="656358" cy="615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519235" y="3720933"/>
                  <a:ext cx="451245" cy="615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" name="Line 14"/>
                <p:cNvSpPr>
                  <a:spLocks noChangeShapeType="1"/>
                </p:cNvSpPr>
                <p:nvPr/>
              </p:nvSpPr>
              <p:spPr bwMode="auto">
                <a:xfrm>
                  <a:off x="1549234" y="3778280"/>
                  <a:ext cx="380865" cy="0"/>
                </a:xfrm>
                <a:prstGeom prst="line">
                  <a:avLst/>
                </a:prstGeom>
                <a:noFill/>
                <a:ln w="19050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2" name="TextBox 31"/>
              <p:cNvSpPr txBox="1"/>
              <p:nvPr/>
            </p:nvSpPr>
            <p:spPr>
              <a:xfrm>
                <a:off x="3648047" y="2557286"/>
                <a:ext cx="266486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里面有（</a:t>
                </a: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3×5</a:t>
                </a: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，即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 bwMode="auto">
              <a:xfrm>
                <a:off x="4080095" y="3061342"/>
                <a:ext cx="338554" cy="792088"/>
                <a:chOff x="1408999" y="3374292"/>
                <a:chExt cx="451246" cy="1056188"/>
              </a:xfrm>
            </p:grpSpPr>
            <p:sp>
              <p:nvSpPr>
                <p:cNvPr id="6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409000" y="3374292"/>
                  <a:ext cx="451245" cy="615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408999" y="3814884"/>
                  <a:ext cx="451246" cy="6155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3" name="Line 14"/>
                <p:cNvSpPr>
                  <a:spLocks noChangeShapeType="1"/>
                </p:cNvSpPr>
                <p:nvPr/>
              </p:nvSpPr>
              <p:spPr bwMode="auto">
                <a:xfrm>
                  <a:off x="1438996" y="3872232"/>
                  <a:ext cx="380864" cy="0"/>
                </a:xfrm>
                <a:prstGeom prst="line">
                  <a:avLst/>
                </a:prstGeom>
                <a:noFill/>
                <a:ln w="19050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33" name="组合 32"/>
          <p:cNvGrpSpPr/>
          <p:nvPr/>
        </p:nvGrpSpPr>
        <p:grpSpPr>
          <a:xfrm>
            <a:off x="467544" y="2139702"/>
            <a:ext cx="2709971" cy="1332000"/>
            <a:chOff x="992795" y="2592711"/>
            <a:chExt cx="2709971" cy="1332000"/>
          </a:xfrm>
        </p:grpSpPr>
        <p:sp>
          <p:nvSpPr>
            <p:cNvPr id="31" name="矩形 30"/>
            <p:cNvSpPr/>
            <p:nvPr/>
          </p:nvSpPr>
          <p:spPr>
            <a:xfrm>
              <a:off x="1065059" y="2592711"/>
              <a:ext cx="2268000" cy="13320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992795" y="2592711"/>
              <a:ext cx="2709971" cy="1300471"/>
              <a:chOff x="992795" y="2592711"/>
              <a:chExt cx="2709971" cy="1300471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992795" y="2592711"/>
                <a:ext cx="270997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里面有（</a:t>
                </a: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3×4</a:t>
                </a: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即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 bwMode="auto">
              <a:xfrm>
                <a:off x="1407604" y="3113527"/>
                <a:ext cx="338554" cy="779655"/>
                <a:chOff x="1519235" y="3296918"/>
                <a:chExt cx="451245" cy="1039610"/>
              </a:xfrm>
            </p:grpSpPr>
            <p:sp>
              <p:nvSpPr>
                <p:cNvPr id="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519235" y="3296918"/>
                  <a:ext cx="451245" cy="615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519235" y="3720933"/>
                  <a:ext cx="451245" cy="615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" name="Line 14"/>
                <p:cNvSpPr>
                  <a:spLocks noChangeShapeType="1"/>
                </p:cNvSpPr>
                <p:nvPr/>
              </p:nvSpPr>
              <p:spPr bwMode="auto">
                <a:xfrm>
                  <a:off x="1589615" y="3762804"/>
                  <a:ext cx="380865" cy="0"/>
                </a:xfrm>
                <a:prstGeom prst="line">
                  <a:avLst/>
                </a:prstGeom>
                <a:noFill/>
                <a:ln w="19050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 bwMode="auto">
              <a:xfrm>
                <a:off x="2444568" y="3024758"/>
                <a:ext cx="492443" cy="864097"/>
                <a:chOff x="1728791" y="3090146"/>
                <a:chExt cx="656359" cy="1152208"/>
              </a:xfrm>
            </p:grpSpPr>
            <p:sp>
              <p:nvSpPr>
                <p:cNvPr id="65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728791" y="3090146"/>
                  <a:ext cx="656359" cy="6155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12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849183" y="3626760"/>
                  <a:ext cx="451244" cy="6155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7" name="Line 14"/>
                <p:cNvSpPr>
                  <a:spLocks noChangeShapeType="1"/>
                </p:cNvSpPr>
                <p:nvPr/>
              </p:nvSpPr>
              <p:spPr bwMode="auto">
                <a:xfrm>
                  <a:off x="1879182" y="3684107"/>
                  <a:ext cx="380865" cy="0"/>
                </a:xfrm>
                <a:prstGeom prst="line">
                  <a:avLst/>
                </a:prstGeom>
                <a:noFill/>
                <a:ln w="19050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6080996" y="2139702"/>
            <a:ext cx="2837015" cy="1332001"/>
            <a:chOff x="6228183" y="2679910"/>
            <a:chExt cx="2837015" cy="1332001"/>
          </a:xfrm>
        </p:grpSpPr>
        <p:sp>
          <p:nvSpPr>
            <p:cNvPr id="51" name="矩形 50"/>
            <p:cNvSpPr/>
            <p:nvPr/>
          </p:nvSpPr>
          <p:spPr>
            <a:xfrm>
              <a:off x="6228183" y="2679910"/>
              <a:ext cx="2448000" cy="13320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Box 18"/>
            <p:cNvSpPr txBox="1"/>
            <p:nvPr/>
          </p:nvSpPr>
          <p:spPr>
            <a:xfrm>
              <a:off x="6228183" y="2697934"/>
              <a:ext cx="283701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里面有（</a:t>
              </a: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3×6</a:t>
              </a:r>
              <a:r>
                <a:rPr lang="zh-CN" altLang="en-US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即 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 bwMode="auto">
            <a:xfrm>
              <a:off x="6612884" y="3190203"/>
              <a:ext cx="338555" cy="821708"/>
              <a:chOff x="1592857" y="3518953"/>
              <a:chExt cx="451245" cy="1095684"/>
            </a:xfrm>
          </p:grpSpPr>
          <p:sp>
            <p:nvSpPr>
              <p:cNvPr id="70" name="Text Box 13"/>
              <p:cNvSpPr txBox="1">
                <a:spLocks noChangeArrowheads="1"/>
              </p:cNvSpPr>
              <p:nvPr/>
            </p:nvSpPr>
            <p:spPr bwMode="auto">
              <a:xfrm>
                <a:off x="1592857" y="3518953"/>
                <a:ext cx="451245" cy="6155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Text Box 15"/>
              <p:cNvSpPr txBox="1">
                <a:spLocks noChangeArrowheads="1"/>
              </p:cNvSpPr>
              <p:nvPr/>
            </p:nvSpPr>
            <p:spPr bwMode="auto">
              <a:xfrm>
                <a:off x="1592857" y="3999042"/>
                <a:ext cx="451245" cy="615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Line 14"/>
              <p:cNvSpPr>
                <a:spLocks noChangeShapeType="1"/>
              </p:cNvSpPr>
              <p:nvPr/>
            </p:nvSpPr>
            <p:spPr bwMode="auto">
              <a:xfrm>
                <a:off x="1622856" y="4056389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 bwMode="auto">
            <a:xfrm>
              <a:off x="7683128" y="3147816"/>
              <a:ext cx="492443" cy="821704"/>
              <a:chOff x="1846771" y="3374024"/>
              <a:chExt cx="656358" cy="1095678"/>
            </a:xfrm>
          </p:grpSpPr>
          <p:sp>
            <p:nvSpPr>
              <p:cNvPr id="74" name="Text Box 13"/>
              <p:cNvSpPr txBox="1">
                <a:spLocks noChangeArrowheads="1"/>
              </p:cNvSpPr>
              <p:nvPr/>
            </p:nvSpPr>
            <p:spPr bwMode="auto">
              <a:xfrm>
                <a:off x="1846771" y="3374024"/>
                <a:ext cx="656358" cy="615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endPara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Text Box 15"/>
              <p:cNvSpPr txBox="1">
                <a:spLocks noChangeArrowheads="1"/>
              </p:cNvSpPr>
              <p:nvPr/>
            </p:nvSpPr>
            <p:spPr bwMode="auto">
              <a:xfrm>
                <a:off x="2008071" y="3854108"/>
                <a:ext cx="451245" cy="615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Line 14"/>
              <p:cNvSpPr>
                <a:spLocks noChangeShapeType="1"/>
              </p:cNvSpPr>
              <p:nvPr/>
            </p:nvSpPr>
            <p:spPr bwMode="auto">
              <a:xfrm>
                <a:off x="2038071" y="39679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7" name="文本框 76"/>
          <p:cNvSpPr txBox="1"/>
          <p:nvPr/>
        </p:nvSpPr>
        <p:spPr>
          <a:xfrm>
            <a:off x="4259432" y="1079442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751863" y="1059582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1" name="图片 8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9" name="矩形 58"/>
          <p:cNvSpPr/>
          <p:nvPr/>
        </p:nvSpPr>
        <p:spPr bwMode="auto">
          <a:xfrm>
            <a:off x="179512" y="267494"/>
            <a:ext cx="84716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3、4、5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化成分母是3的假分数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7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组合 1027"/>
          <p:cNvGrpSpPr/>
          <p:nvPr/>
        </p:nvGrpSpPr>
        <p:grpSpPr bwMode="auto">
          <a:xfrm>
            <a:off x="539750" y="1479280"/>
            <a:ext cx="8355126" cy="1242878"/>
            <a:chOff x="661709" y="3700901"/>
            <a:chExt cx="8355078" cy="1657163"/>
          </a:xfrm>
        </p:grpSpPr>
        <p:grpSp>
          <p:nvGrpSpPr>
            <p:cNvPr id="3077" name="组合 1025"/>
            <p:cNvGrpSpPr/>
            <p:nvPr/>
          </p:nvGrpSpPr>
          <p:grpSpPr bwMode="auto">
            <a:xfrm>
              <a:off x="661709" y="4540589"/>
              <a:ext cx="7582699" cy="112547"/>
              <a:chOff x="503939" y="4540589"/>
              <a:chExt cx="7582699" cy="112547"/>
            </a:xfrm>
          </p:grpSpPr>
          <p:cxnSp>
            <p:nvCxnSpPr>
              <p:cNvPr id="115" name="直接箭头连接符 114"/>
              <p:cNvCxnSpPr/>
              <p:nvPr/>
            </p:nvCxnSpPr>
            <p:spPr>
              <a:xfrm>
                <a:off x="503939" y="4653397"/>
                <a:ext cx="7583444" cy="0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02" name="组合 1024"/>
              <p:cNvGrpSpPr/>
              <p:nvPr/>
            </p:nvGrpSpPr>
            <p:grpSpPr bwMode="auto">
              <a:xfrm>
                <a:off x="844983" y="4540589"/>
                <a:ext cx="6823361" cy="112547"/>
                <a:chOff x="844983" y="4540589"/>
                <a:chExt cx="6823361" cy="112547"/>
              </a:xfrm>
            </p:grpSpPr>
            <p:grpSp>
              <p:nvGrpSpPr>
                <p:cNvPr id="3103" name="组合 120"/>
                <p:cNvGrpSpPr/>
                <p:nvPr/>
              </p:nvGrpSpPr>
              <p:grpSpPr bwMode="auto">
                <a:xfrm>
                  <a:off x="844983" y="4540589"/>
                  <a:ext cx="4510052" cy="112547"/>
                  <a:chOff x="250825" y="1916113"/>
                  <a:chExt cx="8210550" cy="146050"/>
                </a:xfrm>
              </p:grpSpPr>
              <p:sp>
                <p:nvSpPr>
                  <p:cNvPr id="3110" name="Line 3"/>
                  <p:cNvSpPr>
                    <a:spLocks noChangeShapeType="1"/>
                  </p:cNvSpPr>
                  <p:nvPr/>
                </p:nvSpPr>
                <p:spPr bwMode="auto">
                  <a:xfrm>
                    <a:off x="1042988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1" name="Line 4"/>
                  <p:cNvSpPr>
                    <a:spLocks noChangeShapeType="1"/>
                  </p:cNvSpPr>
                  <p:nvPr/>
                </p:nvSpPr>
                <p:spPr bwMode="auto">
                  <a:xfrm>
                    <a:off x="1835150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2" name="Line 5"/>
                  <p:cNvSpPr>
                    <a:spLocks noChangeShapeType="1"/>
                  </p:cNvSpPr>
                  <p:nvPr/>
                </p:nvSpPr>
                <p:spPr bwMode="auto">
                  <a:xfrm>
                    <a:off x="2627313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3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3419475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4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211638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5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5076825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6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6731000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7" name="Line 3"/>
                  <p:cNvSpPr>
                    <a:spLocks noChangeShapeType="1"/>
                  </p:cNvSpPr>
                  <p:nvPr/>
                </p:nvSpPr>
                <p:spPr bwMode="auto">
                  <a:xfrm>
                    <a:off x="250825" y="1916113"/>
                    <a:ext cx="0" cy="14446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8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5940425" y="1916113"/>
                    <a:ext cx="0" cy="14446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9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7597775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0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8461375" y="1916113"/>
                    <a:ext cx="0" cy="14446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104" name="组合 1023"/>
                <p:cNvGrpSpPr/>
                <p:nvPr/>
              </p:nvGrpSpPr>
              <p:grpSpPr bwMode="auto">
                <a:xfrm>
                  <a:off x="5809212" y="4540589"/>
                  <a:ext cx="1859132" cy="112547"/>
                  <a:chOff x="3648303" y="4692989"/>
                  <a:chExt cx="1859132" cy="112547"/>
                </a:xfrm>
              </p:grpSpPr>
              <p:sp>
                <p:nvSpPr>
                  <p:cNvPr id="3105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3648303" y="4694212"/>
                    <a:ext cx="0" cy="111324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4556941" y="4694212"/>
                    <a:ext cx="0" cy="111324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7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4122678" y="4692989"/>
                    <a:ext cx="0" cy="11132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8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5033060" y="4694212"/>
                    <a:ext cx="0" cy="111324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9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5507435" y="4692989"/>
                    <a:ext cx="0" cy="11132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325" name="Text Box 13"/>
            <p:cNvSpPr txBox="1">
              <a:spLocks noChangeArrowheads="1"/>
            </p:cNvSpPr>
            <p:nvPr/>
          </p:nvSpPr>
          <p:spPr bwMode="auto">
            <a:xfrm>
              <a:off x="853634" y="4824586"/>
              <a:ext cx="8115575" cy="533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0         1          2          3          4          5   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5" name="Text Box 13"/>
            <p:cNvSpPr txBox="1">
              <a:spLocks noChangeArrowheads="1"/>
            </p:cNvSpPr>
            <p:nvPr/>
          </p:nvSpPr>
          <p:spPr bwMode="auto">
            <a:xfrm>
              <a:off x="2119025" y="3700901"/>
              <a:ext cx="184730" cy="697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69" name="Text Box 13"/>
            <p:cNvSpPr txBox="1">
              <a:spLocks noChangeArrowheads="1"/>
            </p:cNvSpPr>
            <p:nvPr/>
          </p:nvSpPr>
          <p:spPr bwMode="auto">
            <a:xfrm>
              <a:off x="1352382" y="4083841"/>
              <a:ext cx="7664405" cy="779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.            .             .             .            .   </a:t>
              </a:r>
              <a:endPara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36" name="矩形 235"/>
          <p:cNvSpPr/>
          <p:nvPr/>
        </p:nvSpPr>
        <p:spPr>
          <a:xfrm>
            <a:off x="539552" y="771550"/>
            <a:ext cx="4560887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用直线上的点表示如下：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1640" y="2859782"/>
            <a:ext cx="2785566" cy="1670119"/>
            <a:chOff x="1407182" y="3014034"/>
            <a:chExt cx="2785566" cy="1670119"/>
          </a:xfrm>
        </p:grpSpPr>
        <p:grpSp>
          <p:nvGrpSpPr>
            <p:cNvPr id="57" name="组合 56"/>
            <p:cNvGrpSpPr/>
            <p:nvPr/>
          </p:nvGrpSpPr>
          <p:grpSpPr>
            <a:xfrm>
              <a:off x="1420571" y="3014034"/>
              <a:ext cx="2680927" cy="1670119"/>
              <a:chOff x="2266950" y="1609725"/>
              <a:chExt cx="1633538" cy="1214438"/>
            </a:xfrm>
          </p:grpSpPr>
          <p:sp>
            <p:nvSpPr>
              <p:cNvPr id="58" name="MH_Other_1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3131344" y="2227660"/>
                <a:ext cx="769144" cy="596503"/>
              </a:xfrm>
              <a:custGeom>
                <a:avLst/>
                <a:gdLst>
                  <a:gd name="connsiteX0" fmla="*/ 791051 w 901117"/>
                  <a:gd name="connsiteY0" fmla="*/ 0 h 699348"/>
                  <a:gd name="connsiteX1" fmla="*/ 901117 w 901117"/>
                  <a:gd name="connsiteY1" fmla="*/ 699348 h 699348"/>
                  <a:gd name="connsiteX2" fmla="*/ 0 w 901117"/>
                  <a:gd name="connsiteY2" fmla="*/ 606214 h 699348"/>
                  <a:gd name="connsiteX3" fmla="*/ 791051 w 901117"/>
                  <a:gd name="connsiteY3" fmla="*/ 606214 h 699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1117" h="699348">
                    <a:moveTo>
                      <a:pt x="791051" y="0"/>
                    </a:moveTo>
                    <a:lnTo>
                      <a:pt x="901117" y="699348"/>
                    </a:lnTo>
                    <a:lnTo>
                      <a:pt x="0" y="606214"/>
                    </a:lnTo>
                    <a:lnTo>
                      <a:pt x="791051" y="6062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solidFill>
                    <a:srgbClr val="FEFFFF"/>
                  </a:solidFill>
                </a:endParaRPr>
              </a:p>
            </p:txBody>
          </p:sp>
          <p:sp>
            <p:nvSpPr>
              <p:cNvPr id="59" name="MH_SubTitle_1"/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2266950" y="1609725"/>
                <a:ext cx="1539479" cy="25360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C0066"/>
              </a:solidFill>
              <a:ln w="3175">
                <a:solidFill>
                  <a:srgbClr val="CC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dirty="0">
                  <a:solidFill>
                    <a:srgbClr val="FE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" name="MH_Text_1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2266950" y="1863329"/>
                <a:ext cx="1539479" cy="888206"/>
              </a:xfrm>
              <a:prstGeom prst="rect">
                <a:avLst/>
              </a:prstGeom>
              <a:solidFill>
                <a:srgbClr val="FEFFFF"/>
              </a:solidFill>
              <a:ln w="3175">
                <a:solidFill>
                  <a:srgbClr val="CC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200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050" dirty="0">
                  <a:solidFill>
                    <a:srgbClr val="CC0066"/>
                  </a:solidFill>
                  <a:latin typeface="幼圆" panose="02010509060101010101" pitchFamily="49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8" name="矩形 297"/>
            <p:cNvSpPr/>
            <p:nvPr/>
          </p:nvSpPr>
          <p:spPr>
            <a:xfrm>
              <a:off x="1407182" y="3465702"/>
              <a:ext cx="278556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b="1" dirty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整数（0除外）可以化成分母是任意自然数（0除外）的假分数</a:t>
              </a:r>
              <a:r>
                <a:rPr lang="zh-CN" altLang="zh-CN" sz="2000" b="1" dirty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0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16294" y="2859782"/>
            <a:ext cx="2680927" cy="1670119"/>
            <a:chOff x="5206272" y="3014034"/>
            <a:chExt cx="2680927" cy="1670119"/>
          </a:xfrm>
        </p:grpSpPr>
        <p:grpSp>
          <p:nvGrpSpPr>
            <p:cNvPr id="62" name="组合 61"/>
            <p:cNvGrpSpPr/>
            <p:nvPr/>
          </p:nvGrpSpPr>
          <p:grpSpPr>
            <a:xfrm>
              <a:off x="5206272" y="3014034"/>
              <a:ext cx="2680927" cy="1670119"/>
              <a:chOff x="2266950" y="1609725"/>
              <a:chExt cx="1633538" cy="1214438"/>
            </a:xfrm>
          </p:grpSpPr>
          <p:sp>
            <p:nvSpPr>
              <p:cNvPr id="64" name="MH_Other_1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3131344" y="2227660"/>
                <a:ext cx="769144" cy="596503"/>
              </a:xfrm>
              <a:custGeom>
                <a:avLst/>
                <a:gdLst>
                  <a:gd name="connsiteX0" fmla="*/ 791051 w 901117"/>
                  <a:gd name="connsiteY0" fmla="*/ 0 h 699348"/>
                  <a:gd name="connsiteX1" fmla="*/ 901117 w 901117"/>
                  <a:gd name="connsiteY1" fmla="*/ 699348 h 699348"/>
                  <a:gd name="connsiteX2" fmla="*/ 0 w 901117"/>
                  <a:gd name="connsiteY2" fmla="*/ 606214 h 699348"/>
                  <a:gd name="connsiteX3" fmla="*/ 791051 w 901117"/>
                  <a:gd name="connsiteY3" fmla="*/ 606214 h 699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1117" h="699348">
                    <a:moveTo>
                      <a:pt x="791051" y="0"/>
                    </a:moveTo>
                    <a:lnTo>
                      <a:pt x="901117" y="699348"/>
                    </a:lnTo>
                    <a:lnTo>
                      <a:pt x="0" y="606214"/>
                    </a:lnTo>
                    <a:lnTo>
                      <a:pt x="791051" y="6062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solidFill>
                    <a:srgbClr val="FEFFFF"/>
                  </a:solidFill>
                </a:endParaRPr>
              </a:p>
            </p:txBody>
          </p:sp>
          <p:sp>
            <p:nvSpPr>
              <p:cNvPr id="65" name="MH_SubTitle_1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2266950" y="1609725"/>
                <a:ext cx="1539479" cy="25360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C0066"/>
              </a:solidFill>
              <a:ln w="3175">
                <a:solidFill>
                  <a:srgbClr val="CC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dirty="0">
                  <a:solidFill>
                    <a:srgbClr val="FE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6" name="MH_Text_1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266950" y="1863329"/>
                <a:ext cx="1539479" cy="888206"/>
              </a:xfrm>
              <a:prstGeom prst="rect">
                <a:avLst/>
              </a:prstGeom>
              <a:solidFill>
                <a:srgbClr val="FEFFFF"/>
              </a:solidFill>
              <a:ln w="3175">
                <a:solidFill>
                  <a:srgbClr val="CC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200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050" dirty="0">
                  <a:solidFill>
                    <a:srgbClr val="CC0066"/>
                  </a:solidFill>
                  <a:latin typeface="幼圆" panose="02010509060101010101" pitchFamily="49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5234361" y="3459860"/>
              <a:ext cx="246983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 b="1" dirty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用指定的数</a:t>
              </a:r>
              <a:r>
                <a:rPr lang="zh-CN" altLang="zh-CN" sz="2000" b="1" dirty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（0除外）</a:t>
              </a:r>
              <a:r>
                <a:rPr lang="zh-CN" altLang="en-US" sz="2000" b="1" dirty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作分母，用分母和整数的乘积作分子。</a:t>
              </a:r>
              <a:endParaRPr lang="zh-CN" altLang="en-US" sz="20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52320" y="1233215"/>
            <a:ext cx="492443" cy="856045"/>
            <a:chOff x="1996291" y="1388612"/>
            <a:chExt cx="492443" cy="856045"/>
          </a:xfrm>
        </p:grpSpPr>
        <p:sp>
          <p:nvSpPr>
            <p:cNvPr id="69" name="Text Box 13"/>
            <p:cNvSpPr txBox="1">
              <a:spLocks noChangeArrowheads="1"/>
            </p:cNvSpPr>
            <p:nvPr/>
          </p:nvSpPr>
          <p:spPr bwMode="auto">
            <a:xfrm>
              <a:off x="1996291" y="1388612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0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1" name="Line 14"/>
            <p:cNvSpPr>
              <a:spLocks noChangeShapeType="1"/>
            </p:cNvSpPr>
            <p:nvPr/>
          </p:nvSpPr>
          <p:spPr bwMode="auto">
            <a:xfrm>
              <a:off x="2096133" y="1820660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347864" y="1203598"/>
            <a:ext cx="360040" cy="861241"/>
            <a:chOff x="2077266" y="1417565"/>
            <a:chExt cx="360040" cy="787636"/>
          </a:xfrm>
        </p:grpSpPr>
        <p:sp>
          <p:nvSpPr>
            <p:cNvPr id="74" name="Text Box 13"/>
            <p:cNvSpPr txBox="1">
              <a:spLocks noChangeArrowheads="1"/>
            </p:cNvSpPr>
            <p:nvPr/>
          </p:nvSpPr>
          <p:spPr bwMode="auto">
            <a:xfrm>
              <a:off x="2098752" y="1417565"/>
              <a:ext cx="338554" cy="422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5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38554" cy="422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6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762570" y="1233215"/>
            <a:ext cx="338554" cy="837494"/>
            <a:chOff x="2077266" y="1407163"/>
            <a:chExt cx="338554" cy="837494"/>
          </a:xfrm>
        </p:grpSpPr>
        <p:sp>
          <p:nvSpPr>
            <p:cNvPr id="78" name="Text Box 13"/>
            <p:cNvSpPr txBox="1">
              <a:spLocks noChangeArrowheads="1"/>
            </p:cNvSpPr>
            <p:nvPr/>
          </p:nvSpPr>
          <p:spPr bwMode="auto">
            <a:xfrm>
              <a:off x="2085478" y="1407163"/>
              <a:ext cx="2996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023773" y="1233215"/>
            <a:ext cx="492443" cy="837494"/>
            <a:chOff x="1956992" y="1407163"/>
            <a:chExt cx="492443" cy="837494"/>
          </a:xfrm>
        </p:grpSpPr>
        <p:sp>
          <p:nvSpPr>
            <p:cNvPr id="82" name="Text Box 13"/>
            <p:cNvSpPr txBox="1">
              <a:spLocks noChangeArrowheads="1"/>
            </p:cNvSpPr>
            <p:nvPr/>
          </p:nvSpPr>
          <p:spPr bwMode="auto">
            <a:xfrm>
              <a:off x="1956992" y="1407163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4" name="Line 14"/>
            <p:cNvSpPr>
              <a:spLocks noChangeShapeType="1"/>
            </p:cNvSpPr>
            <p:nvPr/>
          </p:nvSpPr>
          <p:spPr bwMode="auto">
            <a:xfrm>
              <a:off x="2096133" y="1839211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031900" y="1233215"/>
            <a:ext cx="346324" cy="872014"/>
            <a:chOff x="2077266" y="1372643"/>
            <a:chExt cx="346324" cy="872014"/>
          </a:xfrm>
        </p:grpSpPr>
        <p:sp>
          <p:nvSpPr>
            <p:cNvPr id="86" name="Text Box 13"/>
            <p:cNvSpPr txBox="1">
              <a:spLocks noChangeArrowheads="1"/>
            </p:cNvSpPr>
            <p:nvPr/>
          </p:nvSpPr>
          <p:spPr bwMode="auto">
            <a:xfrm>
              <a:off x="2085036" y="1372643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8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0" name="图片 8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8" name="矩形 67"/>
          <p:cNvSpPr/>
          <p:nvPr/>
        </p:nvSpPr>
        <p:spPr bwMode="auto">
          <a:xfrm>
            <a:off x="179512" y="267494"/>
            <a:ext cx="84716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3、4、5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化成分母是3的假分数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矩形 296"/>
          <p:cNvSpPr/>
          <p:nvPr/>
        </p:nvSpPr>
        <p:spPr>
          <a:xfrm>
            <a:off x="232469" y="267494"/>
            <a:ext cx="8346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把下面直线上的点用假分数和带分数表示出来。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3" name="组合 4"/>
          <p:cNvGrpSpPr/>
          <p:nvPr/>
        </p:nvGrpSpPr>
        <p:grpSpPr bwMode="auto">
          <a:xfrm>
            <a:off x="755576" y="987574"/>
            <a:ext cx="7582965" cy="1223130"/>
            <a:chOff x="563864" y="907344"/>
            <a:chExt cx="7582699" cy="1630850"/>
          </a:xfrm>
        </p:grpSpPr>
        <p:grpSp>
          <p:nvGrpSpPr>
            <p:cNvPr id="2121" name="组合 60"/>
            <p:cNvGrpSpPr/>
            <p:nvPr/>
          </p:nvGrpSpPr>
          <p:grpSpPr bwMode="auto">
            <a:xfrm>
              <a:off x="563864" y="1231476"/>
              <a:ext cx="7582699" cy="1306718"/>
              <a:chOff x="661709" y="4095970"/>
              <a:chExt cx="7582699" cy="1306718"/>
            </a:xfrm>
          </p:grpSpPr>
          <p:grpSp>
            <p:nvGrpSpPr>
              <p:cNvPr id="2129" name="组合 61"/>
              <p:cNvGrpSpPr/>
              <p:nvPr/>
            </p:nvGrpSpPr>
            <p:grpSpPr bwMode="auto">
              <a:xfrm>
                <a:off x="661709" y="4540589"/>
                <a:ext cx="7582699" cy="112547"/>
                <a:chOff x="503939" y="4540589"/>
                <a:chExt cx="7582699" cy="112547"/>
              </a:xfrm>
            </p:grpSpPr>
            <p:cxnSp>
              <p:nvCxnSpPr>
                <p:cNvPr id="86" name="直接箭头连接符 85"/>
                <p:cNvCxnSpPr/>
                <p:nvPr/>
              </p:nvCxnSpPr>
              <p:spPr>
                <a:xfrm>
                  <a:off x="503939" y="4653220"/>
                  <a:ext cx="7583220" cy="0"/>
                </a:xfrm>
                <a:prstGeom prst="straightConnector1">
                  <a:avLst/>
                </a:prstGeom>
                <a:ln w="28575">
                  <a:solidFill>
                    <a:srgbClr val="00B0F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138" name="组合 86"/>
                <p:cNvGrpSpPr/>
                <p:nvPr/>
              </p:nvGrpSpPr>
              <p:grpSpPr bwMode="auto">
                <a:xfrm>
                  <a:off x="844983" y="4540589"/>
                  <a:ext cx="6823361" cy="112547"/>
                  <a:chOff x="844983" y="4540589"/>
                  <a:chExt cx="6823361" cy="112547"/>
                </a:xfrm>
              </p:grpSpPr>
              <p:grpSp>
                <p:nvGrpSpPr>
                  <p:cNvPr id="2139" name="组合 87"/>
                  <p:cNvGrpSpPr/>
                  <p:nvPr/>
                </p:nvGrpSpPr>
                <p:grpSpPr bwMode="auto">
                  <a:xfrm>
                    <a:off x="844983" y="4540589"/>
                    <a:ext cx="4510052" cy="112547"/>
                    <a:chOff x="250825" y="1916113"/>
                    <a:chExt cx="8210550" cy="146050"/>
                  </a:xfrm>
                </p:grpSpPr>
                <p:sp>
                  <p:nvSpPr>
                    <p:cNvPr id="2146" name="Line 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042988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7" name="Line 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35150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8" name="Line 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27313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9" name="Line 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1947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0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11638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1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7682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2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31000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3" name="Line 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082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4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94042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5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59777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6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46137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2140" name="组合 88"/>
                  <p:cNvGrpSpPr/>
                  <p:nvPr/>
                </p:nvGrpSpPr>
                <p:grpSpPr bwMode="auto">
                  <a:xfrm>
                    <a:off x="5809212" y="4540589"/>
                    <a:ext cx="1859132" cy="112547"/>
                    <a:chOff x="3648303" y="4692989"/>
                    <a:chExt cx="1859132" cy="112547"/>
                  </a:xfrm>
                </p:grpSpPr>
                <p:sp>
                  <p:nvSpPr>
                    <p:cNvPr id="2141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48303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2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556941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3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22678" y="4692989"/>
                      <a:ext cx="0" cy="11132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4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33060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5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507435" y="4692989"/>
                      <a:ext cx="0" cy="11132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</p:grpSp>
            </p:grpSp>
          </p:grpSp>
          <p:sp>
            <p:nvSpPr>
              <p:cNvPr id="63" name="Text Box 13"/>
              <p:cNvSpPr txBox="1">
                <a:spLocks noChangeArrowheads="1"/>
              </p:cNvSpPr>
              <p:nvPr/>
            </p:nvSpPr>
            <p:spPr bwMode="auto">
              <a:xfrm>
                <a:off x="835672" y="4869205"/>
                <a:ext cx="7291745" cy="533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0                1                  2                 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  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 Box 13"/>
              <p:cNvSpPr txBox="1">
                <a:spLocks noChangeArrowheads="1"/>
              </p:cNvSpPr>
              <p:nvPr/>
            </p:nvSpPr>
            <p:spPr bwMode="auto">
              <a:xfrm>
                <a:off x="1091011" y="4095970"/>
                <a:ext cx="3867014" cy="7797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                       .       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6" name="Text Box 13"/>
            <p:cNvSpPr txBox="1">
              <a:spLocks noChangeArrowheads="1"/>
            </p:cNvSpPr>
            <p:nvPr/>
          </p:nvSpPr>
          <p:spPr bwMode="auto">
            <a:xfrm>
              <a:off x="6011972" y="1220363"/>
              <a:ext cx="1584269" cy="779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.        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</a:t>
              </a:r>
              <a:endPara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123" name="组合 2"/>
            <p:cNvGrpSpPr/>
            <p:nvPr/>
          </p:nvGrpSpPr>
          <p:grpSpPr bwMode="auto">
            <a:xfrm>
              <a:off x="3143532" y="907344"/>
              <a:ext cx="636566" cy="889086"/>
              <a:chOff x="6826006" y="3066269"/>
              <a:chExt cx="636566" cy="889086"/>
            </a:xfrm>
          </p:grpSpPr>
          <p:grpSp>
            <p:nvGrpSpPr>
              <p:cNvPr id="2124" name="组合 1"/>
              <p:cNvGrpSpPr/>
              <p:nvPr/>
            </p:nvGrpSpPr>
            <p:grpSpPr bwMode="auto">
              <a:xfrm>
                <a:off x="7081585" y="3066269"/>
                <a:ext cx="380987" cy="889086"/>
                <a:chOff x="7081585" y="3066269"/>
                <a:chExt cx="380987" cy="889086"/>
              </a:xfrm>
            </p:grpSpPr>
            <p:sp>
              <p:nvSpPr>
                <p:cNvPr id="10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97460" y="3066269"/>
                  <a:ext cx="312895" cy="533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81585" y="3421870"/>
                  <a:ext cx="312895" cy="533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9" name="Line 14"/>
                <p:cNvSpPr>
                  <a:spLocks noChangeShapeType="1"/>
                </p:cNvSpPr>
                <p:nvPr/>
              </p:nvSpPr>
              <p:spPr bwMode="auto">
                <a:xfrm>
                  <a:off x="7081585" y="3513945"/>
                  <a:ext cx="38098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1" name="Text Box 13"/>
              <p:cNvSpPr txBox="1">
                <a:spLocks noChangeArrowheads="1"/>
              </p:cNvSpPr>
              <p:nvPr/>
            </p:nvSpPr>
            <p:spPr bwMode="auto">
              <a:xfrm>
                <a:off x="6826006" y="3226607"/>
                <a:ext cx="312895" cy="5334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7" name="Text Box 13"/>
          <p:cNvSpPr txBox="1">
            <a:spLocks noChangeArrowheads="1"/>
          </p:cNvSpPr>
          <p:nvPr/>
        </p:nvSpPr>
        <p:spPr bwMode="auto">
          <a:xfrm>
            <a:off x="3606798" y="1726392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Text Box 15"/>
          <p:cNvSpPr txBox="1">
            <a:spLocks noChangeArrowheads="1"/>
          </p:cNvSpPr>
          <p:nvPr/>
        </p:nvSpPr>
        <p:spPr bwMode="auto">
          <a:xfrm>
            <a:off x="3590923" y="1993092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4" name="Line 14"/>
          <p:cNvSpPr>
            <a:spLocks noChangeShapeType="1"/>
          </p:cNvSpPr>
          <p:nvPr/>
        </p:nvSpPr>
        <p:spPr bwMode="auto">
          <a:xfrm>
            <a:off x="3590923" y="2062148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9626" y="2859782"/>
            <a:ext cx="7318758" cy="1368040"/>
            <a:chOff x="709626" y="3147926"/>
            <a:chExt cx="7318758" cy="1368040"/>
          </a:xfrm>
        </p:grpSpPr>
        <p:sp>
          <p:nvSpPr>
            <p:cNvPr id="104" name="Rectangle 15"/>
            <p:cNvSpPr>
              <a:spLocks noChangeArrowheads="1"/>
            </p:cNvSpPr>
            <p:nvPr/>
          </p:nvSpPr>
          <p:spPr bwMode="auto">
            <a:xfrm>
              <a:off x="1979712" y="3212556"/>
              <a:ext cx="6028818" cy="904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直线上有几个自然数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，每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两个自然数之间的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线段平均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分成了几份，每份表示几分之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几？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626" y="3211806"/>
              <a:ext cx="910046" cy="1304160"/>
            </a:xfrm>
            <a:prstGeom prst="rect">
              <a:avLst/>
            </a:prstGeom>
          </p:spPr>
        </p:pic>
        <p:sp>
          <p:nvSpPr>
            <p:cNvPr id="3" name="圆角矩形标注 2"/>
            <p:cNvSpPr/>
            <p:nvPr/>
          </p:nvSpPr>
          <p:spPr>
            <a:xfrm>
              <a:off x="1908384" y="3147926"/>
              <a:ext cx="6120000" cy="1008000"/>
            </a:xfrm>
            <a:prstGeom prst="wedgeRoundRectCallout">
              <a:avLst>
                <a:gd name="adj1" fmla="val -57830"/>
                <a:gd name="adj2" fmla="val 8503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4"/>
          <p:cNvGrpSpPr/>
          <p:nvPr/>
        </p:nvGrpSpPr>
        <p:grpSpPr bwMode="auto">
          <a:xfrm>
            <a:off x="856093" y="969008"/>
            <a:ext cx="7892372" cy="1316955"/>
            <a:chOff x="563864" y="782244"/>
            <a:chExt cx="8589004" cy="1755952"/>
          </a:xfrm>
        </p:grpSpPr>
        <p:grpSp>
          <p:nvGrpSpPr>
            <p:cNvPr id="134" name="组合 60"/>
            <p:cNvGrpSpPr/>
            <p:nvPr/>
          </p:nvGrpSpPr>
          <p:grpSpPr bwMode="auto">
            <a:xfrm>
              <a:off x="563864" y="1231476"/>
              <a:ext cx="8589004" cy="1306720"/>
              <a:chOff x="661709" y="4095970"/>
              <a:chExt cx="8589004" cy="1306720"/>
            </a:xfrm>
          </p:grpSpPr>
          <p:grpSp>
            <p:nvGrpSpPr>
              <p:cNvPr id="142" name="组合 61"/>
              <p:cNvGrpSpPr/>
              <p:nvPr/>
            </p:nvGrpSpPr>
            <p:grpSpPr bwMode="auto">
              <a:xfrm>
                <a:off x="661709" y="4540589"/>
                <a:ext cx="7582699" cy="112547"/>
                <a:chOff x="503939" y="4540589"/>
                <a:chExt cx="7582699" cy="112547"/>
              </a:xfrm>
            </p:grpSpPr>
            <p:cxnSp>
              <p:nvCxnSpPr>
                <p:cNvPr id="150" name="直接箭头连接符 149"/>
                <p:cNvCxnSpPr/>
                <p:nvPr/>
              </p:nvCxnSpPr>
              <p:spPr>
                <a:xfrm>
                  <a:off x="503939" y="4653220"/>
                  <a:ext cx="7583220" cy="0"/>
                </a:xfrm>
                <a:prstGeom prst="straightConnector1">
                  <a:avLst/>
                </a:prstGeom>
                <a:ln w="28575">
                  <a:solidFill>
                    <a:srgbClr val="00B0F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52" name="组合 86"/>
                <p:cNvGrpSpPr/>
                <p:nvPr/>
              </p:nvGrpSpPr>
              <p:grpSpPr bwMode="auto">
                <a:xfrm>
                  <a:off x="844983" y="4540589"/>
                  <a:ext cx="6823361" cy="112547"/>
                  <a:chOff x="844983" y="4540589"/>
                  <a:chExt cx="6823361" cy="112547"/>
                </a:xfrm>
              </p:grpSpPr>
              <p:grpSp>
                <p:nvGrpSpPr>
                  <p:cNvPr id="158" name="组合 87"/>
                  <p:cNvGrpSpPr/>
                  <p:nvPr/>
                </p:nvGrpSpPr>
                <p:grpSpPr bwMode="auto">
                  <a:xfrm>
                    <a:off x="844983" y="4540589"/>
                    <a:ext cx="4510052" cy="112547"/>
                    <a:chOff x="250825" y="1916113"/>
                    <a:chExt cx="8210550" cy="146050"/>
                  </a:xfrm>
                </p:grpSpPr>
                <p:sp>
                  <p:nvSpPr>
                    <p:cNvPr id="186" name="Line 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042988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7" name="Line 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35150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8" name="Line 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27313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9" name="Line 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1947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0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11638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1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7682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2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31000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3" name="Line 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082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4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94042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5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59777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6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46137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164" name="组合 88"/>
                  <p:cNvGrpSpPr/>
                  <p:nvPr/>
                </p:nvGrpSpPr>
                <p:grpSpPr bwMode="auto">
                  <a:xfrm>
                    <a:off x="5809212" y="4540589"/>
                    <a:ext cx="1859132" cy="112547"/>
                    <a:chOff x="3648303" y="4692989"/>
                    <a:chExt cx="1859132" cy="112547"/>
                  </a:xfrm>
                </p:grpSpPr>
                <p:sp>
                  <p:nvSpPr>
                    <p:cNvPr id="169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48303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71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556941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3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22678" y="4692989"/>
                      <a:ext cx="0" cy="11132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4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33060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5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507435" y="4692989"/>
                      <a:ext cx="0" cy="11132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</p:grpSp>
            </p:grpSp>
          </p:grpSp>
          <p:sp>
            <p:nvSpPr>
              <p:cNvPr id="144" name="Text Box 13"/>
              <p:cNvSpPr txBox="1">
                <a:spLocks noChangeArrowheads="1"/>
              </p:cNvSpPr>
              <p:nvPr/>
            </p:nvSpPr>
            <p:spPr bwMode="auto">
              <a:xfrm>
                <a:off x="835672" y="4869206"/>
                <a:ext cx="8415041" cy="5334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0            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1                 2                  3   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Text Box 13"/>
              <p:cNvSpPr txBox="1">
                <a:spLocks noChangeArrowheads="1"/>
              </p:cNvSpPr>
              <p:nvPr/>
            </p:nvSpPr>
            <p:spPr bwMode="auto">
              <a:xfrm>
                <a:off x="1091011" y="4095970"/>
                <a:ext cx="3867014" cy="7797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                       .       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5" name="Text Box 13"/>
            <p:cNvSpPr txBox="1">
              <a:spLocks noChangeArrowheads="1"/>
            </p:cNvSpPr>
            <p:nvPr/>
          </p:nvSpPr>
          <p:spPr bwMode="auto">
            <a:xfrm>
              <a:off x="6011972" y="1220363"/>
              <a:ext cx="1584269" cy="779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.        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</a:t>
              </a:r>
              <a:endPara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36" name="组合 2"/>
            <p:cNvGrpSpPr/>
            <p:nvPr/>
          </p:nvGrpSpPr>
          <p:grpSpPr bwMode="auto">
            <a:xfrm>
              <a:off x="3118061" y="782244"/>
              <a:ext cx="636566" cy="889086"/>
              <a:chOff x="6800535" y="2941169"/>
              <a:chExt cx="636566" cy="889086"/>
            </a:xfrm>
          </p:grpSpPr>
          <p:grpSp>
            <p:nvGrpSpPr>
              <p:cNvPr id="137" name="组合 1"/>
              <p:cNvGrpSpPr/>
              <p:nvPr/>
            </p:nvGrpSpPr>
            <p:grpSpPr bwMode="auto">
              <a:xfrm>
                <a:off x="7056114" y="2941169"/>
                <a:ext cx="380987" cy="889086"/>
                <a:chOff x="7056114" y="2941169"/>
                <a:chExt cx="380987" cy="889086"/>
              </a:xfrm>
            </p:grpSpPr>
            <p:sp>
              <p:nvSpPr>
                <p:cNvPr id="13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71987" y="2941169"/>
                  <a:ext cx="342271" cy="533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56114" y="3296771"/>
                  <a:ext cx="342271" cy="533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1" name="Line 14"/>
                <p:cNvSpPr>
                  <a:spLocks noChangeShapeType="1"/>
                </p:cNvSpPr>
                <p:nvPr/>
              </p:nvSpPr>
              <p:spPr bwMode="auto">
                <a:xfrm>
                  <a:off x="7056114" y="3388847"/>
                  <a:ext cx="38098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38" name="Text Box 13"/>
              <p:cNvSpPr txBox="1">
                <a:spLocks noChangeArrowheads="1"/>
              </p:cNvSpPr>
              <p:nvPr/>
            </p:nvSpPr>
            <p:spPr bwMode="auto">
              <a:xfrm>
                <a:off x="6800535" y="3101507"/>
                <a:ext cx="342271" cy="5334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97" name="Text Box 13"/>
          <p:cNvSpPr txBox="1">
            <a:spLocks noChangeArrowheads="1"/>
          </p:cNvSpPr>
          <p:nvPr/>
        </p:nvSpPr>
        <p:spPr bwMode="auto">
          <a:xfrm>
            <a:off x="3707314" y="1707654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8" name="Text Box 15"/>
          <p:cNvSpPr txBox="1">
            <a:spLocks noChangeArrowheads="1"/>
          </p:cNvSpPr>
          <p:nvPr/>
        </p:nvSpPr>
        <p:spPr bwMode="auto">
          <a:xfrm>
            <a:off x="3721540" y="1993804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9" name="Line 14"/>
          <p:cNvSpPr>
            <a:spLocks noChangeShapeType="1"/>
          </p:cNvSpPr>
          <p:nvPr/>
        </p:nvSpPr>
        <p:spPr bwMode="auto">
          <a:xfrm>
            <a:off x="3691439" y="204341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84502" y="1707654"/>
            <a:ext cx="381000" cy="666810"/>
            <a:chOff x="4584502" y="1707654"/>
            <a:chExt cx="381000" cy="666810"/>
          </a:xfrm>
        </p:grpSpPr>
        <p:sp>
          <p:nvSpPr>
            <p:cNvPr id="203" name="Text Box 13"/>
            <p:cNvSpPr txBox="1">
              <a:spLocks noChangeArrowheads="1"/>
            </p:cNvSpPr>
            <p:nvPr/>
          </p:nvSpPr>
          <p:spPr bwMode="auto">
            <a:xfrm>
              <a:off x="4600377" y="1707654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" name="Text Box 15"/>
            <p:cNvSpPr txBox="1">
              <a:spLocks noChangeArrowheads="1"/>
            </p:cNvSpPr>
            <p:nvPr/>
          </p:nvSpPr>
          <p:spPr bwMode="auto">
            <a:xfrm>
              <a:off x="4584502" y="1974354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" name="Line 14"/>
            <p:cNvSpPr>
              <a:spLocks noChangeShapeType="1"/>
            </p:cNvSpPr>
            <p:nvPr/>
          </p:nvSpPr>
          <p:spPr bwMode="auto">
            <a:xfrm>
              <a:off x="4584502" y="2043410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32829" y="957714"/>
            <a:ext cx="636588" cy="666810"/>
            <a:chOff x="4332829" y="957714"/>
            <a:chExt cx="636588" cy="666810"/>
          </a:xfrm>
        </p:grpSpPr>
        <p:sp>
          <p:nvSpPr>
            <p:cNvPr id="206" name="Text Box 13"/>
            <p:cNvSpPr txBox="1">
              <a:spLocks noChangeArrowheads="1"/>
            </p:cNvSpPr>
            <p:nvPr/>
          </p:nvSpPr>
          <p:spPr bwMode="auto">
            <a:xfrm>
              <a:off x="4604292" y="957714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7" name="Text Box 15"/>
            <p:cNvSpPr txBox="1">
              <a:spLocks noChangeArrowheads="1"/>
            </p:cNvSpPr>
            <p:nvPr/>
          </p:nvSpPr>
          <p:spPr bwMode="auto">
            <a:xfrm>
              <a:off x="4588417" y="1224414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8" name="Line 14"/>
            <p:cNvSpPr>
              <a:spLocks noChangeShapeType="1"/>
            </p:cNvSpPr>
            <p:nvPr/>
          </p:nvSpPr>
          <p:spPr bwMode="auto">
            <a:xfrm>
              <a:off x="4588417" y="1293470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9" name="Text Box 13"/>
            <p:cNvSpPr txBox="1">
              <a:spLocks noChangeArrowheads="1"/>
            </p:cNvSpPr>
            <p:nvPr/>
          </p:nvSpPr>
          <p:spPr bwMode="auto">
            <a:xfrm>
              <a:off x="4332829" y="1077967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95395" y="933500"/>
            <a:ext cx="636588" cy="666810"/>
            <a:chOff x="6295395" y="933500"/>
            <a:chExt cx="636588" cy="666810"/>
          </a:xfrm>
        </p:grpSpPr>
        <p:sp>
          <p:nvSpPr>
            <p:cNvPr id="210" name="Text Box 13"/>
            <p:cNvSpPr txBox="1">
              <a:spLocks noChangeArrowheads="1"/>
            </p:cNvSpPr>
            <p:nvPr/>
          </p:nvSpPr>
          <p:spPr bwMode="auto">
            <a:xfrm>
              <a:off x="6566858" y="933500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" name="Text Box 15"/>
            <p:cNvSpPr txBox="1">
              <a:spLocks noChangeArrowheads="1"/>
            </p:cNvSpPr>
            <p:nvPr/>
          </p:nvSpPr>
          <p:spPr bwMode="auto">
            <a:xfrm>
              <a:off x="6550983" y="1200200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" name="Line 14"/>
            <p:cNvSpPr>
              <a:spLocks noChangeShapeType="1"/>
            </p:cNvSpPr>
            <p:nvPr/>
          </p:nvSpPr>
          <p:spPr bwMode="auto">
            <a:xfrm>
              <a:off x="6550983" y="1269256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" name="Text Box 13"/>
            <p:cNvSpPr txBox="1">
              <a:spLocks noChangeArrowheads="1"/>
            </p:cNvSpPr>
            <p:nvPr/>
          </p:nvSpPr>
          <p:spPr bwMode="auto">
            <a:xfrm>
              <a:off x="6295395" y="1053753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21061" y="1767371"/>
            <a:ext cx="441146" cy="666810"/>
            <a:chOff x="6421061" y="1767371"/>
            <a:chExt cx="441146" cy="666810"/>
          </a:xfrm>
        </p:grpSpPr>
        <p:sp>
          <p:nvSpPr>
            <p:cNvPr id="214" name="Text Box 13"/>
            <p:cNvSpPr txBox="1">
              <a:spLocks noChangeArrowheads="1"/>
            </p:cNvSpPr>
            <p:nvPr/>
          </p:nvSpPr>
          <p:spPr bwMode="auto">
            <a:xfrm>
              <a:off x="6421061" y="1767371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" name="Text Box 15"/>
            <p:cNvSpPr txBox="1">
              <a:spLocks noChangeArrowheads="1"/>
            </p:cNvSpPr>
            <p:nvPr/>
          </p:nvSpPr>
          <p:spPr bwMode="auto">
            <a:xfrm>
              <a:off x="6463615" y="2034071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6" name="Line 14"/>
            <p:cNvSpPr>
              <a:spLocks noChangeShapeType="1"/>
            </p:cNvSpPr>
            <p:nvPr/>
          </p:nvSpPr>
          <p:spPr bwMode="auto">
            <a:xfrm>
              <a:off x="6463615" y="2103127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13149" y="956545"/>
            <a:ext cx="636588" cy="666810"/>
            <a:chOff x="7213149" y="956545"/>
            <a:chExt cx="636588" cy="666810"/>
          </a:xfrm>
        </p:grpSpPr>
        <p:sp>
          <p:nvSpPr>
            <p:cNvPr id="221" name="Text Box 13"/>
            <p:cNvSpPr txBox="1">
              <a:spLocks noChangeArrowheads="1"/>
            </p:cNvSpPr>
            <p:nvPr/>
          </p:nvSpPr>
          <p:spPr bwMode="auto">
            <a:xfrm>
              <a:off x="7484612" y="956545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2" name="Text Box 15"/>
            <p:cNvSpPr txBox="1">
              <a:spLocks noChangeArrowheads="1"/>
            </p:cNvSpPr>
            <p:nvPr/>
          </p:nvSpPr>
          <p:spPr bwMode="auto">
            <a:xfrm>
              <a:off x="7468737" y="1223245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3" name="Line 14"/>
            <p:cNvSpPr>
              <a:spLocks noChangeShapeType="1"/>
            </p:cNvSpPr>
            <p:nvPr/>
          </p:nvSpPr>
          <p:spPr bwMode="auto">
            <a:xfrm>
              <a:off x="7468737" y="1292301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4" name="Text Box 13"/>
            <p:cNvSpPr txBox="1">
              <a:spLocks noChangeArrowheads="1"/>
            </p:cNvSpPr>
            <p:nvPr/>
          </p:nvSpPr>
          <p:spPr bwMode="auto">
            <a:xfrm>
              <a:off x="7213149" y="1076798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85157" y="1695363"/>
            <a:ext cx="464597" cy="707497"/>
            <a:chOff x="7285157" y="1695363"/>
            <a:chExt cx="464597" cy="707497"/>
          </a:xfrm>
        </p:grpSpPr>
        <p:sp>
          <p:nvSpPr>
            <p:cNvPr id="225" name="Text Box 13"/>
            <p:cNvSpPr txBox="1">
              <a:spLocks noChangeArrowheads="1"/>
            </p:cNvSpPr>
            <p:nvPr/>
          </p:nvSpPr>
          <p:spPr bwMode="auto">
            <a:xfrm>
              <a:off x="7285157" y="1695363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14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6" name="Text Box 15"/>
            <p:cNvSpPr txBox="1">
              <a:spLocks noChangeArrowheads="1"/>
            </p:cNvSpPr>
            <p:nvPr/>
          </p:nvSpPr>
          <p:spPr bwMode="auto">
            <a:xfrm>
              <a:off x="7368754" y="2002750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7" name="Line 14"/>
            <p:cNvSpPr>
              <a:spLocks noChangeShapeType="1"/>
            </p:cNvSpPr>
            <p:nvPr/>
          </p:nvSpPr>
          <p:spPr bwMode="auto">
            <a:xfrm>
              <a:off x="7368754" y="2071806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56299" y="3435846"/>
            <a:ext cx="5884053" cy="912021"/>
            <a:chOff x="1852836" y="4004111"/>
            <a:chExt cx="5884053" cy="912021"/>
          </a:xfrm>
        </p:grpSpPr>
        <p:grpSp>
          <p:nvGrpSpPr>
            <p:cNvPr id="131" name="组合 130"/>
            <p:cNvGrpSpPr/>
            <p:nvPr/>
          </p:nvGrpSpPr>
          <p:grpSpPr>
            <a:xfrm>
              <a:off x="1852836" y="4004111"/>
              <a:ext cx="5719385" cy="892691"/>
              <a:chOff x="3632677" y="3593943"/>
              <a:chExt cx="1028921" cy="612775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32" name="Freeform 1768"/>
              <p:cNvSpPr/>
              <p:nvPr/>
            </p:nvSpPr>
            <p:spPr bwMode="auto">
              <a:xfrm>
                <a:off x="4375627" y="3593943"/>
                <a:ext cx="23813" cy="23813"/>
              </a:xfrm>
              <a:custGeom>
                <a:avLst/>
                <a:gdLst>
                  <a:gd name="T0" fmla="*/ 5 w 14"/>
                  <a:gd name="T1" fmla="*/ 0 h 14"/>
                  <a:gd name="T2" fmla="*/ 3 w 14"/>
                  <a:gd name="T3" fmla="*/ 14 h 14"/>
                  <a:gd name="T4" fmla="*/ 5 w 14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4">
                    <a:moveTo>
                      <a:pt x="5" y="0"/>
                    </a:moveTo>
                    <a:cubicBezTo>
                      <a:pt x="0" y="0"/>
                      <a:pt x="4" y="10"/>
                      <a:pt x="3" y="14"/>
                    </a:cubicBezTo>
                    <a:cubicBezTo>
                      <a:pt x="14" y="12"/>
                      <a:pt x="6" y="7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769"/>
              <p:cNvSpPr/>
              <p:nvPr/>
            </p:nvSpPr>
            <p:spPr bwMode="auto">
              <a:xfrm>
                <a:off x="4380389" y="3655856"/>
                <a:ext cx="15875" cy="25400"/>
              </a:xfrm>
              <a:custGeom>
                <a:avLst/>
                <a:gdLst>
                  <a:gd name="T0" fmla="*/ 9 w 9"/>
                  <a:gd name="T1" fmla="*/ 3 h 15"/>
                  <a:gd name="T2" fmla="*/ 0 w 9"/>
                  <a:gd name="T3" fmla="*/ 1 h 15"/>
                  <a:gd name="T4" fmla="*/ 0 w 9"/>
                  <a:gd name="T5" fmla="*/ 13 h 15"/>
                  <a:gd name="T6" fmla="*/ 9 w 9"/>
                  <a:gd name="T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3"/>
                    </a:moveTo>
                    <a:cubicBezTo>
                      <a:pt x="9" y="0"/>
                      <a:pt x="3" y="1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9" y="15"/>
                      <a:pt x="2" y="2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1770"/>
              <p:cNvSpPr/>
              <p:nvPr/>
            </p:nvSpPr>
            <p:spPr bwMode="auto">
              <a:xfrm>
                <a:off x="3697764" y="3703481"/>
                <a:ext cx="20638" cy="25400"/>
              </a:xfrm>
              <a:custGeom>
                <a:avLst/>
                <a:gdLst>
                  <a:gd name="T0" fmla="*/ 12 w 12"/>
                  <a:gd name="T1" fmla="*/ 0 h 15"/>
                  <a:gd name="T2" fmla="*/ 2 w 12"/>
                  <a:gd name="T3" fmla="*/ 10 h 15"/>
                  <a:gd name="T4" fmla="*/ 12 w 12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5">
                    <a:moveTo>
                      <a:pt x="12" y="0"/>
                    </a:moveTo>
                    <a:cubicBezTo>
                      <a:pt x="6" y="1"/>
                      <a:pt x="0" y="1"/>
                      <a:pt x="2" y="10"/>
                    </a:cubicBezTo>
                    <a:cubicBezTo>
                      <a:pt x="7" y="1"/>
                      <a:pt x="10" y="1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1771"/>
              <p:cNvSpPr/>
              <p:nvPr/>
            </p:nvSpPr>
            <p:spPr bwMode="auto">
              <a:xfrm>
                <a:off x="3721577" y="3700306"/>
                <a:ext cx="34925" cy="20638"/>
              </a:xfrm>
              <a:custGeom>
                <a:avLst/>
                <a:gdLst>
                  <a:gd name="T0" fmla="*/ 0 w 20"/>
                  <a:gd name="T1" fmla="*/ 9 h 12"/>
                  <a:gd name="T2" fmla="*/ 20 w 20"/>
                  <a:gd name="T3" fmla="*/ 9 h 12"/>
                  <a:gd name="T4" fmla="*/ 0 w 20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2">
                    <a:moveTo>
                      <a:pt x="0" y="9"/>
                    </a:moveTo>
                    <a:cubicBezTo>
                      <a:pt x="4" y="5"/>
                      <a:pt x="11" y="12"/>
                      <a:pt x="20" y="9"/>
                    </a:cubicBezTo>
                    <a:cubicBezTo>
                      <a:pt x="17" y="5"/>
                      <a:pt x="4" y="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1772"/>
              <p:cNvSpPr/>
              <p:nvPr/>
            </p:nvSpPr>
            <p:spPr bwMode="auto">
              <a:xfrm>
                <a:off x="3739039" y="3865406"/>
                <a:ext cx="22225" cy="25400"/>
              </a:xfrm>
              <a:custGeom>
                <a:avLst/>
                <a:gdLst>
                  <a:gd name="T0" fmla="*/ 0 w 13"/>
                  <a:gd name="T1" fmla="*/ 7 h 15"/>
                  <a:gd name="T2" fmla="*/ 13 w 13"/>
                  <a:gd name="T3" fmla="*/ 7 h 15"/>
                  <a:gd name="T4" fmla="*/ 10 w 13"/>
                  <a:gd name="T5" fmla="*/ 2 h 15"/>
                  <a:gd name="T6" fmla="*/ 8 w 13"/>
                  <a:gd name="T7" fmla="*/ 0 h 15"/>
                  <a:gd name="T8" fmla="*/ 3 w 13"/>
                  <a:gd name="T9" fmla="*/ 0 h 15"/>
                  <a:gd name="T10" fmla="*/ 0 w 13"/>
                  <a:gd name="T11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5">
                    <a:moveTo>
                      <a:pt x="0" y="7"/>
                    </a:moveTo>
                    <a:cubicBezTo>
                      <a:pt x="2" y="15"/>
                      <a:pt x="8" y="6"/>
                      <a:pt x="13" y="7"/>
                    </a:cubicBezTo>
                    <a:cubicBezTo>
                      <a:pt x="11" y="5"/>
                      <a:pt x="6" y="4"/>
                      <a:pt x="10" y="2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6" y="3"/>
                      <a:pt x="5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1773"/>
              <p:cNvSpPr/>
              <p:nvPr/>
            </p:nvSpPr>
            <p:spPr bwMode="auto">
              <a:xfrm>
                <a:off x="3940652" y="3893981"/>
                <a:ext cx="49213" cy="22225"/>
              </a:xfrm>
              <a:custGeom>
                <a:avLst/>
                <a:gdLst>
                  <a:gd name="T0" fmla="*/ 0 w 28"/>
                  <a:gd name="T1" fmla="*/ 8 h 13"/>
                  <a:gd name="T2" fmla="*/ 24 w 28"/>
                  <a:gd name="T3" fmla="*/ 5 h 13"/>
                  <a:gd name="T4" fmla="*/ 0 w 28"/>
                  <a:gd name="T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3">
                    <a:moveTo>
                      <a:pt x="0" y="8"/>
                    </a:moveTo>
                    <a:cubicBezTo>
                      <a:pt x="5" y="13"/>
                      <a:pt x="13" y="1"/>
                      <a:pt x="24" y="5"/>
                    </a:cubicBezTo>
                    <a:cubicBezTo>
                      <a:pt x="28" y="0"/>
                      <a:pt x="2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1774"/>
              <p:cNvSpPr/>
              <p:nvPr/>
            </p:nvSpPr>
            <p:spPr bwMode="auto">
              <a:xfrm>
                <a:off x="4329589" y="4067018"/>
                <a:ext cx="28575" cy="20638"/>
              </a:xfrm>
              <a:custGeom>
                <a:avLst/>
                <a:gdLst>
                  <a:gd name="T0" fmla="*/ 10 w 17"/>
                  <a:gd name="T1" fmla="*/ 2 h 12"/>
                  <a:gd name="T2" fmla="*/ 7 w 17"/>
                  <a:gd name="T3" fmla="*/ 4 h 12"/>
                  <a:gd name="T4" fmla="*/ 2 w 17"/>
                  <a:gd name="T5" fmla="*/ 12 h 12"/>
                  <a:gd name="T6" fmla="*/ 17 w 17"/>
                  <a:gd name="T7" fmla="*/ 9 h 12"/>
                  <a:gd name="T8" fmla="*/ 10 w 17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0" y="2"/>
                    </a:moveTo>
                    <a:cubicBezTo>
                      <a:pt x="8" y="1"/>
                      <a:pt x="7" y="3"/>
                      <a:pt x="7" y="4"/>
                    </a:cubicBezTo>
                    <a:cubicBezTo>
                      <a:pt x="6" y="9"/>
                      <a:pt x="0" y="0"/>
                      <a:pt x="2" y="12"/>
                    </a:cubicBezTo>
                    <a:cubicBezTo>
                      <a:pt x="5" y="9"/>
                      <a:pt x="11" y="9"/>
                      <a:pt x="17" y="9"/>
                    </a:cubicBezTo>
                    <a:cubicBezTo>
                      <a:pt x="17" y="4"/>
                      <a:pt x="9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1775"/>
              <p:cNvSpPr/>
              <p:nvPr/>
            </p:nvSpPr>
            <p:spPr bwMode="auto">
              <a:xfrm>
                <a:off x="4256564" y="4063843"/>
                <a:ext cx="58738" cy="28575"/>
              </a:xfrm>
              <a:custGeom>
                <a:avLst/>
                <a:gdLst>
                  <a:gd name="T0" fmla="*/ 0 w 34"/>
                  <a:gd name="T1" fmla="*/ 6 h 17"/>
                  <a:gd name="T2" fmla="*/ 34 w 34"/>
                  <a:gd name="T3" fmla="*/ 11 h 17"/>
                  <a:gd name="T4" fmla="*/ 0 w 34"/>
                  <a:gd name="T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7">
                    <a:moveTo>
                      <a:pt x="0" y="6"/>
                    </a:moveTo>
                    <a:cubicBezTo>
                      <a:pt x="2" y="17"/>
                      <a:pt x="24" y="8"/>
                      <a:pt x="34" y="11"/>
                    </a:cubicBezTo>
                    <a:cubicBezTo>
                      <a:pt x="27" y="0"/>
                      <a:pt x="10" y="11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1776"/>
              <p:cNvSpPr/>
              <p:nvPr/>
            </p:nvSpPr>
            <p:spPr bwMode="auto">
              <a:xfrm>
                <a:off x="3677127" y="4067018"/>
                <a:ext cx="41275" cy="36513"/>
              </a:xfrm>
              <a:custGeom>
                <a:avLst/>
                <a:gdLst>
                  <a:gd name="T0" fmla="*/ 24 w 24"/>
                  <a:gd name="T1" fmla="*/ 9 h 21"/>
                  <a:gd name="T2" fmla="*/ 4 w 24"/>
                  <a:gd name="T3" fmla="*/ 4 h 21"/>
                  <a:gd name="T4" fmla="*/ 12 w 24"/>
                  <a:gd name="T5" fmla="*/ 17 h 21"/>
                  <a:gd name="T6" fmla="*/ 24 w 24"/>
                  <a:gd name="T7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1">
                    <a:moveTo>
                      <a:pt x="24" y="9"/>
                    </a:moveTo>
                    <a:cubicBezTo>
                      <a:pt x="20" y="0"/>
                      <a:pt x="13" y="8"/>
                      <a:pt x="4" y="4"/>
                    </a:cubicBezTo>
                    <a:cubicBezTo>
                      <a:pt x="9" y="8"/>
                      <a:pt x="0" y="17"/>
                      <a:pt x="12" y="17"/>
                    </a:cubicBezTo>
                    <a:cubicBezTo>
                      <a:pt x="16" y="1"/>
                      <a:pt x="14" y="21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1777"/>
              <p:cNvSpPr/>
              <p:nvPr/>
            </p:nvSpPr>
            <p:spPr bwMode="auto">
              <a:xfrm>
                <a:off x="4274027" y="4095593"/>
                <a:ext cx="41275" cy="20638"/>
              </a:xfrm>
              <a:custGeom>
                <a:avLst/>
                <a:gdLst>
                  <a:gd name="T0" fmla="*/ 24 w 24"/>
                  <a:gd name="T1" fmla="*/ 9 h 12"/>
                  <a:gd name="T2" fmla="*/ 0 w 24"/>
                  <a:gd name="T3" fmla="*/ 4 h 12"/>
                  <a:gd name="T4" fmla="*/ 24 w 24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2">
                    <a:moveTo>
                      <a:pt x="24" y="9"/>
                    </a:moveTo>
                    <a:cubicBezTo>
                      <a:pt x="21" y="0"/>
                      <a:pt x="12" y="8"/>
                      <a:pt x="0" y="4"/>
                    </a:cubicBezTo>
                    <a:cubicBezTo>
                      <a:pt x="6" y="12"/>
                      <a:pt x="18" y="11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1778"/>
              <p:cNvSpPr>
                <a:spLocks noEditPoints="1"/>
              </p:cNvSpPr>
              <p:nvPr/>
            </p:nvSpPr>
            <p:spPr bwMode="auto">
              <a:xfrm>
                <a:off x="3656710" y="3597118"/>
                <a:ext cx="1004888" cy="609600"/>
              </a:xfrm>
              <a:custGeom>
                <a:avLst/>
                <a:gdLst>
                  <a:gd name="T0" fmla="*/ 416 w 583"/>
                  <a:gd name="T1" fmla="*/ 30 h 354"/>
                  <a:gd name="T2" fmla="*/ 461 w 583"/>
                  <a:gd name="T3" fmla="*/ 17 h 354"/>
                  <a:gd name="T4" fmla="*/ 466 w 583"/>
                  <a:gd name="T5" fmla="*/ 45 h 354"/>
                  <a:gd name="T6" fmla="*/ 505 w 583"/>
                  <a:gd name="T7" fmla="*/ 22 h 354"/>
                  <a:gd name="T8" fmla="*/ 518 w 583"/>
                  <a:gd name="T9" fmla="*/ 74 h 354"/>
                  <a:gd name="T10" fmla="*/ 552 w 583"/>
                  <a:gd name="T11" fmla="*/ 84 h 354"/>
                  <a:gd name="T12" fmla="*/ 557 w 583"/>
                  <a:gd name="T13" fmla="*/ 97 h 354"/>
                  <a:gd name="T14" fmla="*/ 562 w 583"/>
                  <a:gd name="T15" fmla="*/ 131 h 354"/>
                  <a:gd name="T16" fmla="*/ 577 w 583"/>
                  <a:gd name="T17" fmla="*/ 153 h 354"/>
                  <a:gd name="T18" fmla="*/ 582 w 583"/>
                  <a:gd name="T19" fmla="*/ 188 h 354"/>
                  <a:gd name="T20" fmla="*/ 567 w 583"/>
                  <a:gd name="T21" fmla="*/ 235 h 354"/>
                  <a:gd name="T22" fmla="*/ 572 w 583"/>
                  <a:gd name="T23" fmla="*/ 250 h 354"/>
                  <a:gd name="T24" fmla="*/ 537 w 583"/>
                  <a:gd name="T25" fmla="*/ 282 h 354"/>
                  <a:gd name="T26" fmla="*/ 461 w 583"/>
                  <a:gd name="T27" fmla="*/ 290 h 354"/>
                  <a:gd name="T28" fmla="*/ 458 w 583"/>
                  <a:gd name="T29" fmla="*/ 314 h 354"/>
                  <a:gd name="T30" fmla="*/ 443 w 583"/>
                  <a:gd name="T31" fmla="*/ 346 h 354"/>
                  <a:gd name="T32" fmla="*/ 436 w 583"/>
                  <a:gd name="T33" fmla="*/ 314 h 354"/>
                  <a:gd name="T34" fmla="*/ 419 w 583"/>
                  <a:gd name="T35" fmla="*/ 297 h 354"/>
                  <a:gd name="T36" fmla="*/ 404 w 583"/>
                  <a:gd name="T37" fmla="*/ 322 h 354"/>
                  <a:gd name="T38" fmla="*/ 409 w 583"/>
                  <a:gd name="T39" fmla="*/ 302 h 354"/>
                  <a:gd name="T40" fmla="*/ 367 w 583"/>
                  <a:gd name="T41" fmla="*/ 297 h 354"/>
                  <a:gd name="T42" fmla="*/ 300 w 583"/>
                  <a:gd name="T43" fmla="*/ 285 h 354"/>
                  <a:gd name="T44" fmla="*/ 253 w 583"/>
                  <a:gd name="T45" fmla="*/ 285 h 354"/>
                  <a:gd name="T46" fmla="*/ 223 w 583"/>
                  <a:gd name="T47" fmla="*/ 290 h 354"/>
                  <a:gd name="T48" fmla="*/ 213 w 583"/>
                  <a:gd name="T49" fmla="*/ 287 h 354"/>
                  <a:gd name="T50" fmla="*/ 169 w 583"/>
                  <a:gd name="T51" fmla="*/ 294 h 354"/>
                  <a:gd name="T52" fmla="*/ 77 w 583"/>
                  <a:gd name="T53" fmla="*/ 290 h 354"/>
                  <a:gd name="T54" fmla="*/ 109 w 583"/>
                  <a:gd name="T55" fmla="*/ 270 h 354"/>
                  <a:gd name="T56" fmla="*/ 48 w 583"/>
                  <a:gd name="T57" fmla="*/ 262 h 354"/>
                  <a:gd name="T58" fmla="*/ 60 w 583"/>
                  <a:gd name="T59" fmla="*/ 250 h 354"/>
                  <a:gd name="T60" fmla="*/ 30 w 583"/>
                  <a:gd name="T61" fmla="*/ 228 h 354"/>
                  <a:gd name="T62" fmla="*/ 65 w 583"/>
                  <a:gd name="T63" fmla="*/ 193 h 354"/>
                  <a:gd name="T64" fmla="*/ 65 w 583"/>
                  <a:gd name="T65" fmla="*/ 158 h 354"/>
                  <a:gd name="T66" fmla="*/ 48 w 583"/>
                  <a:gd name="T67" fmla="*/ 144 h 354"/>
                  <a:gd name="T68" fmla="*/ 55 w 583"/>
                  <a:gd name="T69" fmla="*/ 109 h 354"/>
                  <a:gd name="T70" fmla="*/ 70 w 583"/>
                  <a:gd name="T71" fmla="*/ 99 h 354"/>
                  <a:gd name="T72" fmla="*/ 30 w 583"/>
                  <a:gd name="T73" fmla="*/ 92 h 354"/>
                  <a:gd name="T74" fmla="*/ 55 w 583"/>
                  <a:gd name="T75" fmla="*/ 84 h 354"/>
                  <a:gd name="T76" fmla="*/ 70 w 583"/>
                  <a:gd name="T77" fmla="*/ 79 h 354"/>
                  <a:gd name="T78" fmla="*/ 95 w 583"/>
                  <a:gd name="T79" fmla="*/ 77 h 354"/>
                  <a:gd name="T80" fmla="*/ 174 w 583"/>
                  <a:gd name="T81" fmla="*/ 45 h 354"/>
                  <a:gd name="T82" fmla="*/ 241 w 583"/>
                  <a:gd name="T83" fmla="*/ 62 h 354"/>
                  <a:gd name="T84" fmla="*/ 307 w 583"/>
                  <a:gd name="T85" fmla="*/ 45 h 354"/>
                  <a:gd name="T86" fmla="*/ 344 w 583"/>
                  <a:gd name="T87" fmla="*/ 27 h 354"/>
                  <a:gd name="T88" fmla="*/ 362 w 583"/>
                  <a:gd name="T89" fmla="*/ 57 h 354"/>
                  <a:gd name="T90" fmla="*/ 62 w 583"/>
                  <a:gd name="T91" fmla="*/ 163 h 354"/>
                  <a:gd name="T92" fmla="*/ 65 w 583"/>
                  <a:gd name="T93" fmla="*/ 156 h 354"/>
                  <a:gd name="T94" fmla="*/ 396 w 583"/>
                  <a:gd name="T95" fmla="*/ 299 h 354"/>
                  <a:gd name="T96" fmla="*/ 443 w 583"/>
                  <a:gd name="T97" fmla="*/ 37 h 354"/>
                  <a:gd name="T98" fmla="*/ 176 w 583"/>
                  <a:gd name="T99" fmla="*/ 57 h 354"/>
                  <a:gd name="T100" fmla="*/ 184 w 583"/>
                  <a:gd name="T101" fmla="*/ 72 h 354"/>
                  <a:gd name="T102" fmla="*/ 335 w 583"/>
                  <a:gd name="T103" fmla="*/ 54 h 354"/>
                  <a:gd name="T104" fmla="*/ 179 w 583"/>
                  <a:gd name="T105" fmla="*/ 181 h 354"/>
                  <a:gd name="T106" fmla="*/ 52 w 583"/>
                  <a:gd name="T107" fmla="*/ 213 h 354"/>
                  <a:gd name="T108" fmla="*/ 421 w 583"/>
                  <a:gd name="T109" fmla="*/ 282 h 354"/>
                  <a:gd name="T110" fmla="*/ 151 w 583"/>
                  <a:gd name="T111" fmla="*/ 280 h 354"/>
                  <a:gd name="T112" fmla="*/ 396 w 583"/>
                  <a:gd name="T113" fmla="*/ 282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3" h="354">
                    <a:moveTo>
                      <a:pt x="391" y="35"/>
                    </a:moveTo>
                    <a:cubicBezTo>
                      <a:pt x="391" y="31"/>
                      <a:pt x="391" y="28"/>
                      <a:pt x="391" y="25"/>
                    </a:cubicBezTo>
                    <a:cubicBezTo>
                      <a:pt x="407" y="30"/>
                      <a:pt x="401" y="19"/>
                      <a:pt x="411" y="15"/>
                    </a:cubicBezTo>
                    <a:cubicBezTo>
                      <a:pt x="415" y="22"/>
                      <a:pt x="407" y="26"/>
                      <a:pt x="416" y="30"/>
                    </a:cubicBezTo>
                    <a:cubicBezTo>
                      <a:pt x="424" y="25"/>
                      <a:pt x="419" y="8"/>
                      <a:pt x="431" y="7"/>
                    </a:cubicBezTo>
                    <a:cubicBezTo>
                      <a:pt x="426" y="29"/>
                      <a:pt x="451" y="20"/>
                      <a:pt x="458" y="30"/>
                    </a:cubicBezTo>
                    <a:cubicBezTo>
                      <a:pt x="458" y="26"/>
                      <a:pt x="463" y="27"/>
                      <a:pt x="463" y="25"/>
                    </a:cubicBezTo>
                    <a:cubicBezTo>
                      <a:pt x="458" y="23"/>
                      <a:pt x="466" y="21"/>
                      <a:pt x="461" y="17"/>
                    </a:cubicBezTo>
                    <a:cubicBezTo>
                      <a:pt x="467" y="18"/>
                      <a:pt x="471" y="16"/>
                      <a:pt x="473" y="12"/>
                    </a:cubicBezTo>
                    <a:cubicBezTo>
                      <a:pt x="471" y="4"/>
                      <a:pt x="461" y="15"/>
                      <a:pt x="463" y="0"/>
                    </a:cubicBezTo>
                    <a:cubicBezTo>
                      <a:pt x="467" y="0"/>
                      <a:pt x="471" y="0"/>
                      <a:pt x="476" y="0"/>
                    </a:cubicBezTo>
                    <a:cubicBezTo>
                      <a:pt x="479" y="22"/>
                      <a:pt x="465" y="26"/>
                      <a:pt x="466" y="45"/>
                    </a:cubicBezTo>
                    <a:cubicBezTo>
                      <a:pt x="469" y="45"/>
                      <a:pt x="478" y="52"/>
                      <a:pt x="478" y="47"/>
                    </a:cubicBezTo>
                    <a:cubicBezTo>
                      <a:pt x="471" y="36"/>
                      <a:pt x="482" y="26"/>
                      <a:pt x="483" y="15"/>
                    </a:cubicBezTo>
                    <a:cubicBezTo>
                      <a:pt x="496" y="12"/>
                      <a:pt x="486" y="32"/>
                      <a:pt x="493" y="35"/>
                    </a:cubicBezTo>
                    <a:cubicBezTo>
                      <a:pt x="491" y="24"/>
                      <a:pt x="501" y="26"/>
                      <a:pt x="505" y="22"/>
                    </a:cubicBezTo>
                    <a:cubicBezTo>
                      <a:pt x="514" y="35"/>
                      <a:pt x="513" y="41"/>
                      <a:pt x="528" y="42"/>
                    </a:cubicBezTo>
                    <a:cubicBezTo>
                      <a:pt x="526" y="42"/>
                      <a:pt x="525" y="44"/>
                      <a:pt x="528" y="45"/>
                    </a:cubicBezTo>
                    <a:cubicBezTo>
                      <a:pt x="528" y="42"/>
                      <a:pt x="531" y="43"/>
                      <a:pt x="530" y="47"/>
                    </a:cubicBezTo>
                    <a:cubicBezTo>
                      <a:pt x="527" y="48"/>
                      <a:pt x="521" y="60"/>
                      <a:pt x="518" y="74"/>
                    </a:cubicBezTo>
                    <a:cubicBezTo>
                      <a:pt x="534" y="74"/>
                      <a:pt x="530" y="89"/>
                      <a:pt x="547" y="69"/>
                    </a:cubicBezTo>
                    <a:cubicBezTo>
                      <a:pt x="548" y="73"/>
                      <a:pt x="551" y="73"/>
                      <a:pt x="552" y="77"/>
                    </a:cubicBezTo>
                    <a:cubicBezTo>
                      <a:pt x="547" y="77"/>
                      <a:pt x="547" y="73"/>
                      <a:pt x="545" y="72"/>
                    </a:cubicBezTo>
                    <a:cubicBezTo>
                      <a:pt x="540" y="83"/>
                      <a:pt x="555" y="75"/>
                      <a:pt x="552" y="84"/>
                    </a:cubicBezTo>
                    <a:cubicBezTo>
                      <a:pt x="548" y="85"/>
                      <a:pt x="546" y="80"/>
                      <a:pt x="545" y="84"/>
                    </a:cubicBezTo>
                    <a:cubicBezTo>
                      <a:pt x="545" y="88"/>
                      <a:pt x="547" y="90"/>
                      <a:pt x="550" y="92"/>
                    </a:cubicBezTo>
                    <a:cubicBezTo>
                      <a:pt x="557" y="87"/>
                      <a:pt x="555" y="82"/>
                      <a:pt x="557" y="77"/>
                    </a:cubicBezTo>
                    <a:cubicBezTo>
                      <a:pt x="563" y="83"/>
                      <a:pt x="555" y="87"/>
                      <a:pt x="557" y="97"/>
                    </a:cubicBezTo>
                    <a:cubicBezTo>
                      <a:pt x="545" y="95"/>
                      <a:pt x="548" y="108"/>
                      <a:pt x="545" y="106"/>
                    </a:cubicBezTo>
                    <a:cubicBezTo>
                      <a:pt x="547" y="100"/>
                      <a:pt x="540" y="102"/>
                      <a:pt x="537" y="99"/>
                    </a:cubicBezTo>
                    <a:cubicBezTo>
                      <a:pt x="543" y="109"/>
                      <a:pt x="546" y="128"/>
                      <a:pt x="555" y="141"/>
                    </a:cubicBezTo>
                    <a:cubicBezTo>
                      <a:pt x="559" y="136"/>
                      <a:pt x="561" y="135"/>
                      <a:pt x="562" y="131"/>
                    </a:cubicBezTo>
                    <a:cubicBezTo>
                      <a:pt x="563" y="134"/>
                      <a:pt x="565" y="133"/>
                      <a:pt x="567" y="131"/>
                    </a:cubicBezTo>
                    <a:cubicBezTo>
                      <a:pt x="567" y="135"/>
                      <a:pt x="568" y="137"/>
                      <a:pt x="570" y="139"/>
                    </a:cubicBezTo>
                    <a:cubicBezTo>
                      <a:pt x="568" y="139"/>
                      <a:pt x="565" y="139"/>
                      <a:pt x="565" y="141"/>
                    </a:cubicBezTo>
                    <a:cubicBezTo>
                      <a:pt x="580" y="144"/>
                      <a:pt x="571" y="148"/>
                      <a:pt x="577" y="153"/>
                    </a:cubicBezTo>
                    <a:cubicBezTo>
                      <a:pt x="573" y="159"/>
                      <a:pt x="580" y="167"/>
                      <a:pt x="572" y="173"/>
                    </a:cubicBezTo>
                    <a:cubicBezTo>
                      <a:pt x="580" y="175"/>
                      <a:pt x="577" y="167"/>
                      <a:pt x="582" y="166"/>
                    </a:cubicBezTo>
                    <a:cubicBezTo>
                      <a:pt x="580" y="174"/>
                      <a:pt x="579" y="181"/>
                      <a:pt x="575" y="181"/>
                    </a:cubicBezTo>
                    <a:cubicBezTo>
                      <a:pt x="575" y="185"/>
                      <a:pt x="583" y="182"/>
                      <a:pt x="582" y="188"/>
                    </a:cubicBezTo>
                    <a:cubicBezTo>
                      <a:pt x="574" y="188"/>
                      <a:pt x="571" y="184"/>
                      <a:pt x="567" y="191"/>
                    </a:cubicBezTo>
                    <a:cubicBezTo>
                      <a:pt x="579" y="188"/>
                      <a:pt x="566" y="202"/>
                      <a:pt x="572" y="200"/>
                    </a:cubicBezTo>
                    <a:cubicBezTo>
                      <a:pt x="576" y="200"/>
                      <a:pt x="573" y="194"/>
                      <a:pt x="577" y="193"/>
                    </a:cubicBezTo>
                    <a:cubicBezTo>
                      <a:pt x="576" y="211"/>
                      <a:pt x="568" y="223"/>
                      <a:pt x="567" y="235"/>
                    </a:cubicBezTo>
                    <a:cubicBezTo>
                      <a:pt x="567" y="232"/>
                      <a:pt x="564" y="231"/>
                      <a:pt x="562" y="230"/>
                    </a:cubicBezTo>
                    <a:cubicBezTo>
                      <a:pt x="566" y="240"/>
                      <a:pt x="561" y="237"/>
                      <a:pt x="570" y="240"/>
                    </a:cubicBezTo>
                    <a:cubicBezTo>
                      <a:pt x="566" y="243"/>
                      <a:pt x="560" y="242"/>
                      <a:pt x="560" y="247"/>
                    </a:cubicBezTo>
                    <a:cubicBezTo>
                      <a:pt x="567" y="240"/>
                      <a:pt x="565" y="264"/>
                      <a:pt x="572" y="250"/>
                    </a:cubicBezTo>
                    <a:cubicBezTo>
                      <a:pt x="578" y="256"/>
                      <a:pt x="569" y="255"/>
                      <a:pt x="567" y="260"/>
                    </a:cubicBezTo>
                    <a:cubicBezTo>
                      <a:pt x="573" y="260"/>
                      <a:pt x="575" y="255"/>
                      <a:pt x="577" y="262"/>
                    </a:cubicBezTo>
                    <a:cubicBezTo>
                      <a:pt x="572" y="269"/>
                      <a:pt x="569" y="269"/>
                      <a:pt x="562" y="280"/>
                    </a:cubicBezTo>
                    <a:cubicBezTo>
                      <a:pt x="549" y="279"/>
                      <a:pt x="540" y="272"/>
                      <a:pt x="537" y="282"/>
                    </a:cubicBezTo>
                    <a:cubicBezTo>
                      <a:pt x="535" y="277"/>
                      <a:pt x="530" y="273"/>
                      <a:pt x="523" y="272"/>
                    </a:cubicBezTo>
                    <a:cubicBezTo>
                      <a:pt x="539" y="305"/>
                      <a:pt x="502" y="344"/>
                      <a:pt x="481" y="312"/>
                    </a:cubicBezTo>
                    <a:cubicBezTo>
                      <a:pt x="480" y="315"/>
                      <a:pt x="475" y="315"/>
                      <a:pt x="473" y="317"/>
                    </a:cubicBezTo>
                    <a:cubicBezTo>
                      <a:pt x="465" y="312"/>
                      <a:pt x="470" y="294"/>
                      <a:pt x="461" y="290"/>
                    </a:cubicBezTo>
                    <a:cubicBezTo>
                      <a:pt x="462" y="295"/>
                      <a:pt x="454" y="292"/>
                      <a:pt x="453" y="297"/>
                    </a:cubicBezTo>
                    <a:cubicBezTo>
                      <a:pt x="465" y="297"/>
                      <a:pt x="452" y="301"/>
                      <a:pt x="451" y="304"/>
                    </a:cubicBezTo>
                    <a:cubicBezTo>
                      <a:pt x="454" y="305"/>
                      <a:pt x="458" y="304"/>
                      <a:pt x="458" y="307"/>
                    </a:cubicBezTo>
                    <a:cubicBezTo>
                      <a:pt x="454" y="308"/>
                      <a:pt x="459" y="310"/>
                      <a:pt x="458" y="314"/>
                    </a:cubicBezTo>
                    <a:cubicBezTo>
                      <a:pt x="447" y="316"/>
                      <a:pt x="457" y="322"/>
                      <a:pt x="458" y="322"/>
                    </a:cubicBezTo>
                    <a:cubicBezTo>
                      <a:pt x="450" y="329"/>
                      <a:pt x="456" y="339"/>
                      <a:pt x="446" y="342"/>
                    </a:cubicBezTo>
                    <a:cubicBezTo>
                      <a:pt x="451" y="342"/>
                      <a:pt x="454" y="343"/>
                      <a:pt x="456" y="346"/>
                    </a:cubicBezTo>
                    <a:cubicBezTo>
                      <a:pt x="450" y="343"/>
                      <a:pt x="446" y="354"/>
                      <a:pt x="443" y="346"/>
                    </a:cubicBezTo>
                    <a:cubicBezTo>
                      <a:pt x="447" y="346"/>
                      <a:pt x="443" y="343"/>
                      <a:pt x="438" y="344"/>
                    </a:cubicBezTo>
                    <a:cubicBezTo>
                      <a:pt x="438" y="328"/>
                      <a:pt x="431" y="328"/>
                      <a:pt x="441" y="329"/>
                    </a:cubicBezTo>
                    <a:cubicBezTo>
                      <a:pt x="436" y="326"/>
                      <a:pt x="430" y="324"/>
                      <a:pt x="431" y="314"/>
                    </a:cubicBezTo>
                    <a:cubicBezTo>
                      <a:pt x="433" y="314"/>
                      <a:pt x="434" y="314"/>
                      <a:pt x="436" y="314"/>
                    </a:cubicBezTo>
                    <a:cubicBezTo>
                      <a:pt x="438" y="314"/>
                      <a:pt x="439" y="315"/>
                      <a:pt x="438" y="317"/>
                    </a:cubicBezTo>
                    <a:cubicBezTo>
                      <a:pt x="430" y="315"/>
                      <a:pt x="434" y="325"/>
                      <a:pt x="438" y="324"/>
                    </a:cubicBezTo>
                    <a:cubicBezTo>
                      <a:pt x="437" y="315"/>
                      <a:pt x="440" y="313"/>
                      <a:pt x="441" y="302"/>
                    </a:cubicBezTo>
                    <a:cubicBezTo>
                      <a:pt x="429" y="300"/>
                      <a:pt x="429" y="290"/>
                      <a:pt x="419" y="297"/>
                    </a:cubicBezTo>
                    <a:cubicBezTo>
                      <a:pt x="431" y="296"/>
                      <a:pt x="432" y="319"/>
                      <a:pt x="424" y="324"/>
                    </a:cubicBezTo>
                    <a:cubicBezTo>
                      <a:pt x="421" y="313"/>
                      <a:pt x="423" y="319"/>
                      <a:pt x="416" y="309"/>
                    </a:cubicBezTo>
                    <a:cubicBezTo>
                      <a:pt x="413" y="316"/>
                      <a:pt x="414" y="317"/>
                      <a:pt x="406" y="314"/>
                    </a:cubicBezTo>
                    <a:cubicBezTo>
                      <a:pt x="405" y="320"/>
                      <a:pt x="413" y="322"/>
                      <a:pt x="404" y="322"/>
                    </a:cubicBezTo>
                    <a:cubicBezTo>
                      <a:pt x="402" y="319"/>
                      <a:pt x="404" y="314"/>
                      <a:pt x="396" y="312"/>
                    </a:cubicBezTo>
                    <a:cubicBezTo>
                      <a:pt x="400" y="312"/>
                      <a:pt x="402" y="311"/>
                      <a:pt x="404" y="309"/>
                    </a:cubicBezTo>
                    <a:cubicBezTo>
                      <a:pt x="401" y="318"/>
                      <a:pt x="416" y="311"/>
                      <a:pt x="416" y="307"/>
                    </a:cubicBezTo>
                    <a:cubicBezTo>
                      <a:pt x="412" y="307"/>
                      <a:pt x="410" y="305"/>
                      <a:pt x="409" y="302"/>
                    </a:cubicBezTo>
                    <a:cubicBezTo>
                      <a:pt x="412" y="302"/>
                      <a:pt x="416" y="302"/>
                      <a:pt x="416" y="299"/>
                    </a:cubicBezTo>
                    <a:cubicBezTo>
                      <a:pt x="401" y="310"/>
                      <a:pt x="384" y="301"/>
                      <a:pt x="372" y="307"/>
                    </a:cubicBezTo>
                    <a:cubicBezTo>
                      <a:pt x="370" y="303"/>
                      <a:pt x="362" y="306"/>
                      <a:pt x="362" y="302"/>
                    </a:cubicBezTo>
                    <a:cubicBezTo>
                      <a:pt x="365" y="302"/>
                      <a:pt x="368" y="301"/>
                      <a:pt x="367" y="297"/>
                    </a:cubicBezTo>
                    <a:cubicBezTo>
                      <a:pt x="359" y="298"/>
                      <a:pt x="352" y="293"/>
                      <a:pt x="330" y="297"/>
                    </a:cubicBezTo>
                    <a:cubicBezTo>
                      <a:pt x="340" y="305"/>
                      <a:pt x="306" y="307"/>
                      <a:pt x="315" y="304"/>
                    </a:cubicBezTo>
                    <a:cubicBezTo>
                      <a:pt x="316" y="299"/>
                      <a:pt x="326" y="303"/>
                      <a:pt x="327" y="297"/>
                    </a:cubicBezTo>
                    <a:cubicBezTo>
                      <a:pt x="314" y="301"/>
                      <a:pt x="310" y="294"/>
                      <a:pt x="300" y="285"/>
                    </a:cubicBezTo>
                    <a:cubicBezTo>
                      <a:pt x="312" y="282"/>
                      <a:pt x="336" y="284"/>
                      <a:pt x="357" y="280"/>
                    </a:cubicBezTo>
                    <a:cubicBezTo>
                      <a:pt x="345" y="275"/>
                      <a:pt x="331" y="280"/>
                      <a:pt x="317" y="280"/>
                    </a:cubicBezTo>
                    <a:cubicBezTo>
                      <a:pt x="287" y="278"/>
                      <a:pt x="246" y="268"/>
                      <a:pt x="226" y="290"/>
                    </a:cubicBezTo>
                    <a:cubicBezTo>
                      <a:pt x="235" y="283"/>
                      <a:pt x="244" y="286"/>
                      <a:pt x="253" y="285"/>
                    </a:cubicBezTo>
                    <a:cubicBezTo>
                      <a:pt x="246" y="287"/>
                      <a:pt x="257" y="287"/>
                      <a:pt x="258" y="285"/>
                    </a:cubicBezTo>
                    <a:cubicBezTo>
                      <a:pt x="258" y="286"/>
                      <a:pt x="258" y="288"/>
                      <a:pt x="258" y="290"/>
                    </a:cubicBezTo>
                    <a:cubicBezTo>
                      <a:pt x="259" y="290"/>
                      <a:pt x="261" y="292"/>
                      <a:pt x="258" y="292"/>
                    </a:cubicBezTo>
                    <a:cubicBezTo>
                      <a:pt x="248" y="287"/>
                      <a:pt x="236" y="297"/>
                      <a:pt x="223" y="290"/>
                    </a:cubicBezTo>
                    <a:cubicBezTo>
                      <a:pt x="223" y="285"/>
                      <a:pt x="226" y="284"/>
                      <a:pt x="226" y="280"/>
                    </a:cubicBezTo>
                    <a:cubicBezTo>
                      <a:pt x="222" y="281"/>
                      <a:pt x="213" y="277"/>
                      <a:pt x="213" y="282"/>
                    </a:cubicBezTo>
                    <a:cubicBezTo>
                      <a:pt x="220" y="282"/>
                      <a:pt x="220" y="289"/>
                      <a:pt x="223" y="292"/>
                    </a:cubicBezTo>
                    <a:cubicBezTo>
                      <a:pt x="215" y="295"/>
                      <a:pt x="221" y="284"/>
                      <a:pt x="213" y="287"/>
                    </a:cubicBezTo>
                    <a:cubicBezTo>
                      <a:pt x="213" y="290"/>
                      <a:pt x="215" y="290"/>
                      <a:pt x="216" y="292"/>
                    </a:cubicBezTo>
                    <a:cubicBezTo>
                      <a:pt x="203" y="298"/>
                      <a:pt x="167" y="287"/>
                      <a:pt x="169" y="309"/>
                    </a:cubicBezTo>
                    <a:cubicBezTo>
                      <a:pt x="159" y="311"/>
                      <a:pt x="156" y="306"/>
                      <a:pt x="151" y="302"/>
                    </a:cubicBezTo>
                    <a:cubicBezTo>
                      <a:pt x="154" y="296"/>
                      <a:pt x="171" y="305"/>
                      <a:pt x="169" y="294"/>
                    </a:cubicBezTo>
                    <a:cubicBezTo>
                      <a:pt x="161" y="298"/>
                      <a:pt x="149" y="298"/>
                      <a:pt x="139" y="299"/>
                    </a:cubicBezTo>
                    <a:cubicBezTo>
                      <a:pt x="133" y="290"/>
                      <a:pt x="138" y="286"/>
                      <a:pt x="139" y="275"/>
                    </a:cubicBezTo>
                    <a:cubicBezTo>
                      <a:pt x="122" y="267"/>
                      <a:pt x="121" y="275"/>
                      <a:pt x="104" y="275"/>
                    </a:cubicBezTo>
                    <a:cubicBezTo>
                      <a:pt x="104" y="288"/>
                      <a:pt x="94" y="284"/>
                      <a:pt x="77" y="290"/>
                    </a:cubicBezTo>
                    <a:cubicBezTo>
                      <a:pt x="78" y="283"/>
                      <a:pt x="82" y="282"/>
                      <a:pt x="75" y="280"/>
                    </a:cubicBezTo>
                    <a:cubicBezTo>
                      <a:pt x="75" y="282"/>
                      <a:pt x="77" y="283"/>
                      <a:pt x="77" y="285"/>
                    </a:cubicBezTo>
                    <a:cubicBezTo>
                      <a:pt x="71" y="281"/>
                      <a:pt x="69" y="286"/>
                      <a:pt x="67" y="282"/>
                    </a:cubicBezTo>
                    <a:cubicBezTo>
                      <a:pt x="85" y="271"/>
                      <a:pt x="94" y="283"/>
                      <a:pt x="109" y="270"/>
                    </a:cubicBezTo>
                    <a:cubicBezTo>
                      <a:pt x="81" y="265"/>
                      <a:pt x="57" y="277"/>
                      <a:pt x="35" y="257"/>
                    </a:cubicBezTo>
                    <a:cubicBezTo>
                      <a:pt x="26" y="270"/>
                      <a:pt x="12" y="263"/>
                      <a:pt x="0" y="257"/>
                    </a:cubicBezTo>
                    <a:cubicBezTo>
                      <a:pt x="0" y="242"/>
                      <a:pt x="12" y="241"/>
                      <a:pt x="18" y="250"/>
                    </a:cubicBezTo>
                    <a:cubicBezTo>
                      <a:pt x="23" y="238"/>
                      <a:pt x="41" y="254"/>
                      <a:pt x="48" y="262"/>
                    </a:cubicBezTo>
                    <a:cubicBezTo>
                      <a:pt x="57" y="256"/>
                      <a:pt x="56" y="255"/>
                      <a:pt x="45" y="260"/>
                    </a:cubicBezTo>
                    <a:cubicBezTo>
                      <a:pt x="42" y="254"/>
                      <a:pt x="46" y="252"/>
                      <a:pt x="43" y="250"/>
                    </a:cubicBezTo>
                    <a:cubicBezTo>
                      <a:pt x="41" y="259"/>
                      <a:pt x="35" y="241"/>
                      <a:pt x="40" y="250"/>
                    </a:cubicBezTo>
                    <a:cubicBezTo>
                      <a:pt x="50" y="250"/>
                      <a:pt x="47" y="249"/>
                      <a:pt x="60" y="250"/>
                    </a:cubicBezTo>
                    <a:cubicBezTo>
                      <a:pt x="57" y="236"/>
                      <a:pt x="77" y="244"/>
                      <a:pt x="82" y="238"/>
                    </a:cubicBezTo>
                    <a:cubicBezTo>
                      <a:pt x="71" y="236"/>
                      <a:pt x="55" y="240"/>
                      <a:pt x="48" y="235"/>
                    </a:cubicBezTo>
                    <a:cubicBezTo>
                      <a:pt x="47" y="239"/>
                      <a:pt x="51" y="241"/>
                      <a:pt x="48" y="243"/>
                    </a:cubicBezTo>
                    <a:cubicBezTo>
                      <a:pt x="45" y="234"/>
                      <a:pt x="35" y="233"/>
                      <a:pt x="30" y="228"/>
                    </a:cubicBezTo>
                    <a:cubicBezTo>
                      <a:pt x="45" y="227"/>
                      <a:pt x="27" y="219"/>
                      <a:pt x="38" y="215"/>
                    </a:cubicBezTo>
                    <a:cubicBezTo>
                      <a:pt x="32" y="215"/>
                      <a:pt x="26" y="215"/>
                      <a:pt x="23" y="218"/>
                    </a:cubicBezTo>
                    <a:cubicBezTo>
                      <a:pt x="15" y="211"/>
                      <a:pt x="10" y="201"/>
                      <a:pt x="18" y="191"/>
                    </a:cubicBezTo>
                    <a:cubicBezTo>
                      <a:pt x="33" y="194"/>
                      <a:pt x="48" y="188"/>
                      <a:pt x="65" y="193"/>
                    </a:cubicBezTo>
                    <a:cubicBezTo>
                      <a:pt x="65" y="191"/>
                      <a:pt x="65" y="188"/>
                      <a:pt x="65" y="186"/>
                    </a:cubicBezTo>
                    <a:cubicBezTo>
                      <a:pt x="61" y="181"/>
                      <a:pt x="44" y="191"/>
                      <a:pt x="50" y="181"/>
                    </a:cubicBezTo>
                    <a:cubicBezTo>
                      <a:pt x="41" y="185"/>
                      <a:pt x="31" y="168"/>
                      <a:pt x="18" y="176"/>
                    </a:cubicBezTo>
                    <a:cubicBezTo>
                      <a:pt x="29" y="163"/>
                      <a:pt x="53" y="174"/>
                      <a:pt x="65" y="158"/>
                    </a:cubicBezTo>
                    <a:cubicBezTo>
                      <a:pt x="58" y="154"/>
                      <a:pt x="40" y="156"/>
                      <a:pt x="33" y="158"/>
                    </a:cubicBezTo>
                    <a:cubicBezTo>
                      <a:pt x="35" y="151"/>
                      <a:pt x="26" y="154"/>
                      <a:pt x="28" y="146"/>
                    </a:cubicBezTo>
                    <a:cubicBezTo>
                      <a:pt x="38" y="139"/>
                      <a:pt x="38" y="146"/>
                      <a:pt x="38" y="136"/>
                    </a:cubicBezTo>
                    <a:cubicBezTo>
                      <a:pt x="40" y="140"/>
                      <a:pt x="41" y="144"/>
                      <a:pt x="48" y="144"/>
                    </a:cubicBezTo>
                    <a:cubicBezTo>
                      <a:pt x="48" y="139"/>
                      <a:pt x="54" y="140"/>
                      <a:pt x="52" y="134"/>
                    </a:cubicBezTo>
                    <a:cubicBezTo>
                      <a:pt x="39" y="132"/>
                      <a:pt x="23" y="135"/>
                      <a:pt x="13" y="126"/>
                    </a:cubicBezTo>
                    <a:cubicBezTo>
                      <a:pt x="18" y="126"/>
                      <a:pt x="15" y="117"/>
                      <a:pt x="20" y="116"/>
                    </a:cubicBezTo>
                    <a:cubicBezTo>
                      <a:pt x="29" y="115"/>
                      <a:pt x="55" y="121"/>
                      <a:pt x="55" y="109"/>
                    </a:cubicBezTo>
                    <a:cubicBezTo>
                      <a:pt x="59" y="119"/>
                      <a:pt x="58" y="108"/>
                      <a:pt x="65" y="109"/>
                    </a:cubicBezTo>
                    <a:cubicBezTo>
                      <a:pt x="66" y="113"/>
                      <a:pt x="61" y="115"/>
                      <a:pt x="65" y="116"/>
                    </a:cubicBezTo>
                    <a:cubicBezTo>
                      <a:pt x="72" y="104"/>
                      <a:pt x="72" y="118"/>
                      <a:pt x="77" y="104"/>
                    </a:cubicBezTo>
                    <a:cubicBezTo>
                      <a:pt x="72" y="105"/>
                      <a:pt x="72" y="101"/>
                      <a:pt x="70" y="99"/>
                    </a:cubicBezTo>
                    <a:cubicBezTo>
                      <a:pt x="69" y="110"/>
                      <a:pt x="53" y="93"/>
                      <a:pt x="50" y="104"/>
                    </a:cubicBezTo>
                    <a:cubicBezTo>
                      <a:pt x="50" y="94"/>
                      <a:pt x="48" y="103"/>
                      <a:pt x="45" y="104"/>
                    </a:cubicBezTo>
                    <a:cubicBezTo>
                      <a:pt x="43" y="93"/>
                      <a:pt x="41" y="98"/>
                      <a:pt x="40" y="101"/>
                    </a:cubicBezTo>
                    <a:cubicBezTo>
                      <a:pt x="35" y="96"/>
                      <a:pt x="38" y="96"/>
                      <a:pt x="30" y="92"/>
                    </a:cubicBezTo>
                    <a:cubicBezTo>
                      <a:pt x="39" y="89"/>
                      <a:pt x="41" y="84"/>
                      <a:pt x="43" y="92"/>
                    </a:cubicBezTo>
                    <a:cubicBezTo>
                      <a:pt x="50" y="89"/>
                      <a:pt x="42" y="85"/>
                      <a:pt x="48" y="82"/>
                    </a:cubicBezTo>
                    <a:cubicBezTo>
                      <a:pt x="46" y="89"/>
                      <a:pt x="54" y="89"/>
                      <a:pt x="57" y="92"/>
                    </a:cubicBezTo>
                    <a:cubicBezTo>
                      <a:pt x="59" y="88"/>
                      <a:pt x="48" y="86"/>
                      <a:pt x="55" y="84"/>
                    </a:cubicBezTo>
                    <a:cubicBezTo>
                      <a:pt x="57" y="87"/>
                      <a:pt x="60" y="89"/>
                      <a:pt x="62" y="92"/>
                    </a:cubicBezTo>
                    <a:cubicBezTo>
                      <a:pt x="56" y="84"/>
                      <a:pt x="69" y="84"/>
                      <a:pt x="62" y="79"/>
                    </a:cubicBezTo>
                    <a:cubicBezTo>
                      <a:pt x="62" y="81"/>
                      <a:pt x="60" y="82"/>
                      <a:pt x="60" y="79"/>
                    </a:cubicBezTo>
                    <a:cubicBezTo>
                      <a:pt x="65" y="75"/>
                      <a:pt x="63" y="79"/>
                      <a:pt x="70" y="79"/>
                    </a:cubicBezTo>
                    <a:cubicBezTo>
                      <a:pt x="71" y="83"/>
                      <a:pt x="66" y="86"/>
                      <a:pt x="70" y="87"/>
                    </a:cubicBezTo>
                    <a:cubicBezTo>
                      <a:pt x="70" y="78"/>
                      <a:pt x="78" y="92"/>
                      <a:pt x="77" y="84"/>
                    </a:cubicBezTo>
                    <a:cubicBezTo>
                      <a:pt x="77" y="81"/>
                      <a:pt x="73" y="80"/>
                      <a:pt x="72" y="77"/>
                    </a:cubicBezTo>
                    <a:cubicBezTo>
                      <a:pt x="84" y="76"/>
                      <a:pt x="84" y="74"/>
                      <a:pt x="95" y="77"/>
                    </a:cubicBezTo>
                    <a:cubicBezTo>
                      <a:pt x="92" y="65"/>
                      <a:pt x="108" y="74"/>
                      <a:pt x="97" y="64"/>
                    </a:cubicBezTo>
                    <a:cubicBezTo>
                      <a:pt x="122" y="65"/>
                      <a:pt x="134" y="43"/>
                      <a:pt x="151" y="54"/>
                    </a:cubicBezTo>
                    <a:cubicBezTo>
                      <a:pt x="154" y="48"/>
                      <a:pt x="169" y="44"/>
                      <a:pt x="171" y="52"/>
                    </a:cubicBezTo>
                    <a:cubicBezTo>
                      <a:pt x="172" y="49"/>
                      <a:pt x="171" y="45"/>
                      <a:pt x="174" y="45"/>
                    </a:cubicBezTo>
                    <a:cubicBezTo>
                      <a:pt x="177" y="50"/>
                      <a:pt x="193" y="43"/>
                      <a:pt x="203" y="45"/>
                    </a:cubicBezTo>
                    <a:cubicBezTo>
                      <a:pt x="205" y="50"/>
                      <a:pt x="209" y="53"/>
                      <a:pt x="213" y="47"/>
                    </a:cubicBezTo>
                    <a:cubicBezTo>
                      <a:pt x="219" y="50"/>
                      <a:pt x="211" y="56"/>
                      <a:pt x="216" y="57"/>
                    </a:cubicBezTo>
                    <a:cubicBezTo>
                      <a:pt x="217" y="44"/>
                      <a:pt x="237" y="55"/>
                      <a:pt x="241" y="62"/>
                    </a:cubicBezTo>
                    <a:cubicBezTo>
                      <a:pt x="243" y="56"/>
                      <a:pt x="256" y="55"/>
                      <a:pt x="258" y="62"/>
                    </a:cubicBezTo>
                    <a:cubicBezTo>
                      <a:pt x="266" y="46"/>
                      <a:pt x="303" y="66"/>
                      <a:pt x="320" y="62"/>
                    </a:cubicBezTo>
                    <a:cubicBezTo>
                      <a:pt x="315" y="60"/>
                      <a:pt x="313" y="53"/>
                      <a:pt x="317" y="50"/>
                    </a:cubicBezTo>
                    <a:cubicBezTo>
                      <a:pt x="312" y="51"/>
                      <a:pt x="301" y="46"/>
                      <a:pt x="307" y="45"/>
                    </a:cubicBezTo>
                    <a:cubicBezTo>
                      <a:pt x="309" y="47"/>
                      <a:pt x="331" y="41"/>
                      <a:pt x="320" y="37"/>
                    </a:cubicBezTo>
                    <a:cubicBezTo>
                      <a:pt x="330" y="34"/>
                      <a:pt x="329" y="42"/>
                      <a:pt x="337" y="42"/>
                    </a:cubicBezTo>
                    <a:cubicBezTo>
                      <a:pt x="332" y="38"/>
                      <a:pt x="340" y="35"/>
                      <a:pt x="335" y="30"/>
                    </a:cubicBezTo>
                    <a:cubicBezTo>
                      <a:pt x="338" y="29"/>
                      <a:pt x="344" y="31"/>
                      <a:pt x="344" y="27"/>
                    </a:cubicBezTo>
                    <a:cubicBezTo>
                      <a:pt x="336" y="25"/>
                      <a:pt x="370" y="32"/>
                      <a:pt x="359" y="40"/>
                    </a:cubicBezTo>
                    <a:cubicBezTo>
                      <a:pt x="356" y="33"/>
                      <a:pt x="356" y="44"/>
                      <a:pt x="359" y="45"/>
                    </a:cubicBezTo>
                    <a:cubicBezTo>
                      <a:pt x="354" y="46"/>
                      <a:pt x="351" y="33"/>
                      <a:pt x="347" y="42"/>
                    </a:cubicBezTo>
                    <a:cubicBezTo>
                      <a:pt x="355" y="44"/>
                      <a:pt x="354" y="55"/>
                      <a:pt x="362" y="57"/>
                    </a:cubicBezTo>
                    <a:cubicBezTo>
                      <a:pt x="362" y="53"/>
                      <a:pt x="368" y="55"/>
                      <a:pt x="372" y="54"/>
                    </a:cubicBezTo>
                    <a:cubicBezTo>
                      <a:pt x="382" y="41"/>
                      <a:pt x="387" y="48"/>
                      <a:pt x="399" y="40"/>
                    </a:cubicBezTo>
                    <a:cubicBezTo>
                      <a:pt x="396" y="39"/>
                      <a:pt x="399" y="29"/>
                      <a:pt x="391" y="35"/>
                    </a:cubicBezTo>
                    <a:close/>
                    <a:moveTo>
                      <a:pt x="62" y="163"/>
                    </a:moveTo>
                    <a:cubicBezTo>
                      <a:pt x="64" y="171"/>
                      <a:pt x="70" y="162"/>
                      <a:pt x="75" y="163"/>
                    </a:cubicBezTo>
                    <a:cubicBezTo>
                      <a:pt x="73" y="161"/>
                      <a:pt x="68" y="160"/>
                      <a:pt x="72" y="158"/>
                    </a:cubicBezTo>
                    <a:cubicBezTo>
                      <a:pt x="73" y="156"/>
                      <a:pt x="71" y="156"/>
                      <a:pt x="70" y="156"/>
                    </a:cubicBezTo>
                    <a:cubicBezTo>
                      <a:pt x="68" y="156"/>
                      <a:pt x="66" y="156"/>
                      <a:pt x="65" y="156"/>
                    </a:cubicBezTo>
                    <a:cubicBezTo>
                      <a:pt x="68" y="159"/>
                      <a:pt x="67" y="162"/>
                      <a:pt x="62" y="163"/>
                    </a:cubicBezTo>
                    <a:close/>
                    <a:moveTo>
                      <a:pt x="396" y="299"/>
                    </a:moveTo>
                    <a:cubicBezTo>
                      <a:pt x="393" y="290"/>
                      <a:pt x="384" y="298"/>
                      <a:pt x="372" y="294"/>
                    </a:cubicBezTo>
                    <a:cubicBezTo>
                      <a:pt x="378" y="302"/>
                      <a:pt x="390" y="301"/>
                      <a:pt x="396" y="299"/>
                    </a:cubicBezTo>
                    <a:close/>
                    <a:moveTo>
                      <a:pt x="443" y="37"/>
                    </a:moveTo>
                    <a:cubicBezTo>
                      <a:pt x="443" y="34"/>
                      <a:pt x="437" y="35"/>
                      <a:pt x="434" y="35"/>
                    </a:cubicBezTo>
                    <a:cubicBezTo>
                      <a:pt x="434" y="39"/>
                      <a:pt x="434" y="43"/>
                      <a:pt x="434" y="47"/>
                    </a:cubicBezTo>
                    <a:cubicBezTo>
                      <a:pt x="443" y="49"/>
                      <a:pt x="436" y="36"/>
                      <a:pt x="443" y="37"/>
                    </a:cubicBezTo>
                    <a:close/>
                    <a:moveTo>
                      <a:pt x="191" y="50"/>
                    </a:moveTo>
                    <a:cubicBezTo>
                      <a:pt x="187" y="54"/>
                      <a:pt x="197" y="56"/>
                      <a:pt x="189" y="57"/>
                    </a:cubicBezTo>
                    <a:cubicBezTo>
                      <a:pt x="186" y="57"/>
                      <a:pt x="187" y="54"/>
                      <a:pt x="186" y="52"/>
                    </a:cubicBezTo>
                    <a:cubicBezTo>
                      <a:pt x="182" y="58"/>
                      <a:pt x="182" y="54"/>
                      <a:pt x="176" y="57"/>
                    </a:cubicBezTo>
                    <a:cubicBezTo>
                      <a:pt x="184" y="58"/>
                      <a:pt x="180" y="62"/>
                      <a:pt x="171" y="64"/>
                    </a:cubicBezTo>
                    <a:cubicBezTo>
                      <a:pt x="168" y="62"/>
                      <a:pt x="163" y="61"/>
                      <a:pt x="164" y="54"/>
                    </a:cubicBezTo>
                    <a:cubicBezTo>
                      <a:pt x="165" y="66"/>
                      <a:pt x="151" y="60"/>
                      <a:pt x="137" y="69"/>
                    </a:cubicBezTo>
                    <a:cubicBezTo>
                      <a:pt x="154" y="79"/>
                      <a:pt x="161" y="67"/>
                      <a:pt x="184" y="72"/>
                    </a:cubicBezTo>
                    <a:cubicBezTo>
                      <a:pt x="187" y="59"/>
                      <a:pt x="206" y="64"/>
                      <a:pt x="191" y="50"/>
                    </a:cubicBezTo>
                    <a:close/>
                    <a:moveTo>
                      <a:pt x="352" y="57"/>
                    </a:moveTo>
                    <a:cubicBezTo>
                      <a:pt x="351" y="54"/>
                      <a:pt x="349" y="56"/>
                      <a:pt x="349" y="57"/>
                    </a:cubicBezTo>
                    <a:cubicBezTo>
                      <a:pt x="342" y="57"/>
                      <a:pt x="341" y="48"/>
                      <a:pt x="335" y="54"/>
                    </a:cubicBezTo>
                    <a:cubicBezTo>
                      <a:pt x="337" y="60"/>
                      <a:pt x="348" y="61"/>
                      <a:pt x="352" y="57"/>
                    </a:cubicBezTo>
                    <a:close/>
                    <a:moveTo>
                      <a:pt x="179" y="181"/>
                    </a:moveTo>
                    <a:cubicBezTo>
                      <a:pt x="184" y="186"/>
                      <a:pt x="192" y="174"/>
                      <a:pt x="203" y="178"/>
                    </a:cubicBezTo>
                    <a:cubicBezTo>
                      <a:pt x="207" y="173"/>
                      <a:pt x="181" y="176"/>
                      <a:pt x="179" y="181"/>
                    </a:cubicBezTo>
                    <a:close/>
                    <a:moveTo>
                      <a:pt x="52" y="213"/>
                    </a:moveTo>
                    <a:cubicBezTo>
                      <a:pt x="45" y="212"/>
                      <a:pt x="39" y="213"/>
                      <a:pt x="40" y="220"/>
                    </a:cubicBezTo>
                    <a:cubicBezTo>
                      <a:pt x="50" y="218"/>
                      <a:pt x="49" y="219"/>
                      <a:pt x="55" y="225"/>
                    </a:cubicBezTo>
                    <a:cubicBezTo>
                      <a:pt x="62" y="223"/>
                      <a:pt x="48" y="221"/>
                      <a:pt x="52" y="213"/>
                    </a:cubicBezTo>
                    <a:close/>
                    <a:moveTo>
                      <a:pt x="414" y="275"/>
                    </a:moveTo>
                    <a:cubicBezTo>
                      <a:pt x="412" y="274"/>
                      <a:pt x="411" y="276"/>
                      <a:pt x="411" y="277"/>
                    </a:cubicBezTo>
                    <a:cubicBezTo>
                      <a:pt x="410" y="282"/>
                      <a:pt x="404" y="273"/>
                      <a:pt x="406" y="285"/>
                    </a:cubicBezTo>
                    <a:cubicBezTo>
                      <a:pt x="409" y="282"/>
                      <a:pt x="415" y="282"/>
                      <a:pt x="421" y="282"/>
                    </a:cubicBezTo>
                    <a:cubicBezTo>
                      <a:pt x="421" y="277"/>
                      <a:pt x="413" y="280"/>
                      <a:pt x="414" y="275"/>
                    </a:cubicBezTo>
                    <a:close/>
                    <a:moveTo>
                      <a:pt x="171" y="275"/>
                    </a:moveTo>
                    <a:cubicBezTo>
                      <a:pt x="169" y="276"/>
                      <a:pt x="167" y="278"/>
                      <a:pt x="166" y="275"/>
                    </a:cubicBezTo>
                    <a:cubicBezTo>
                      <a:pt x="162" y="280"/>
                      <a:pt x="159" y="283"/>
                      <a:pt x="151" y="280"/>
                    </a:cubicBezTo>
                    <a:cubicBezTo>
                      <a:pt x="152" y="284"/>
                      <a:pt x="149" y="284"/>
                      <a:pt x="149" y="287"/>
                    </a:cubicBezTo>
                    <a:cubicBezTo>
                      <a:pt x="148" y="285"/>
                      <a:pt x="173" y="286"/>
                      <a:pt x="171" y="275"/>
                    </a:cubicBezTo>
                    <a:close/>
                    <a:moveTo>
                      <a:pt x="362" y="277"/>
                    </a:moveTo>
                    <a:cubicBezTo>
                      <a:pt x="364" y="288"/>
                      <a:pt x="386" y="279"/>
                      <a:pt x="396" y="282"/>
                    </a:cubicBezTo>
                    <a:cubicBezTo>
                      <a:pt x="389" y="271"/>
                      <a:pt x="372" y="282"/>
                      <a:pt x="362" y="2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7" name="Freeform 1779"/>
              <p:cNvSpPr/>
              <p:nvPr/>
            </p:nvSpPr>
            <p:spPr bwMode="auto">
              <a:xfrm>
                <a:off x="4251802" y="3625693"/>
                <a:ext cx="39688" cy="25400"/>
              </a:xfrm>
              <a:custGeom>
                <a:avLst/>
                <a:gdLst>
                  <a:gd name="T0" fmla="*/ 13 w 23"/>
                  <a:gd name="T1" fmla="*/ 3 h 15"/>
                  <a:gd name="T2" fmla="*/ 10 w 23"/>
                  <a:gd name="T3" fmla="*/ 3 h 15"/>
                  <a:gd name="T4" fmla="*/ 8 w 23"/>
                  <a:gd name="T5" fmla="*/ 0 h 15"/>
                  <a:gd name="T6" fmla="*/ 8 w 23"/>
                  <a:gd name="T7" fmla="*/ 13 h 15"/>
                  <a:gd name="T8" fmla="*/ 10 w 23"/>
                  <a:gd name="T9" fmla="*/ 15 h 15"/>
                  <a:gd name="T10" fmla="*/ 15 w 23"/>
                  <a:gd name="T11" fmla="*/ 15 h 15"/>
                  <a:gd name="T12" fmla="*/ 23 w 23"/>
                  <a:gd name="T13" fmla="*/ 13 h 15"/>
                  <a:gd name="T14" fmla="*/ 23 w 23"/>
                  <a:gd name="T15" fmla="*/ 5 h 15"/>
                  <a:gd name="T16" fmla="*/ 13 w 23"/>
                  <a:gd name="T1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5">
                    <a:moveTo>
                      <a:pt x="13" y="3"/>
                    </a:moveTo>
                    <a:cubicBezTo>
                      <a:pt x="12" y="0"/>
                      <a:pt x="10" y="1"/>
                      <a:pt x="10" y="3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0" y="1"/>
                      <a:pt x="16" y="11"/>
                      <a:pt x="8" y="13"/>
                    </a:cubicBezTo>
                    <a:cubicBezTo>
                      <a:pt x="7" y="15"/>
                      <a:pt x="9" y="15"/>
                      <a:pt x="10" y="15"/>
                    </a:cubicBezTo>
                    <a:cubicBezTo>
                      <a:pt x="12" y="15"/>
                      <a:pt x="13" y="15"/>
                      <a:pt x="15" y="15"/>
                    </a:cubicBezTo>
                    <a:cubicBezTo>
                      <a:pt x="10" y="7"/>
                      <a:pt x="17" y="12"/>
                      <a:pt x="23" y="13"/>
                    </a:cubicBezTo>
                    <a:cubicBezTo>
                      <a:pt x="23" y="10"/>
                      <a:pt x="23" y="8"/>
                      <a:pt x="23" y="5"/>
                    </a:cubicBezTo>
                    <a:cubicBezTo>
                      <a:pt x="18" y="2"/>
                      <a:pt x="8" y="7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1780"/>
              <p:cNvSpPr/>
              <p:nvPr/>
            </p:nvSpPr>
            <p:spPr bwMode="auto">
              <a:xfrm>
                <a:off x="3869214" y="3682843"/>
                <a:ext cx="119063" cy="49213"/>
              </a:xfrm>
              <a:custGeom>
                <a:avLst/>
                <a:gdLst>
                  <a:gd name="T0" fmla="*/ 54 w 69"/>
                  <a:gd name="T1" fmla="*/ 0 h 29"/>
                  <a:gd name="T2" fmla="*/ 52 w 69"/>
                  <a:gd name="T3" fmla="*/ 7 h 29"/>
                  <a:gd name="T4" fmla="*/ 49 w 69"/>
                  <a:gd name="T5" fmla="*/ 2 h 29"/>
                  <a:gd name="T6" fmla="*/ 39 w 69"/>
                  <a:gd name="T7" fmla="*/ 7 h 29"/>
                  <a:gd name="T8" fmla="*/ 34 w 69"/>
                  <a:gd name="T9" fmla="*/ 14 h 29"/>
                  <a:gd name="T10" fmla="*/ 27 w 69"/>
                  <a:gd name="T11" fmla="*/ 4 h 29"/>
                  <a:gd name="T12" fmla="*/ 0 w 69"/>
                  <a:gd name="T13" fmla="*/ 19 h 29"/>
                  <a:gd name="T14" fmla="*/ 47 w 69"/>
                  <a:gd name="T15" fmla="*/ 22 h 29"/>
                  <a:gd name="T16" fmla="*/ 54 w 69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29">
                    <a:moveTo>
                      <a:pt x="54" y="0"/>
                    </a:moveTo>
                    <a:cubicBezTo>
                      <a:pt x="50" y="4"/>
                      <a:pt x="60" y="6"/>
                      <a:pt x="52" y="7"/>
                    </a:cubicBezTo>
                    <a:cubicBezTo>
                      <a:pt x="49" y="7"/>
                      <a:pt x="50" y="4"/>
                      <a:pt x="49" y="2"/>
                    </a:cubicBezTo>
                    <a:cubicBezTo>
                      <a:pt x="45" y="8"/>
                      <a:pt x="45" y="4"/>
                      <a:pt x="39" y="7"/>
                    </a:cubicBezTo>
                    <a:cubicBezTo>
                      <a:pt x="47" y="8"/>
                      <a:pt x="43" y="12"/>
                      <a:pt x="34" y="14"/>
                    </a:cubicBezTo>
                    <a:cubicBezTo>
                      <a:pt x="31" y="12"/>
                      <a:pt x="26" y="11"/>
                      <a:pt x="27" y="4"/>
                    </a:cubicBezTo>
                    <a:cubicBezTo>
                      <a:pt x="28" y="16"/>
                      <a:pt x="14" y="10"/>
                      <a:pt x="0" y="19"/>
                    </a:cubicBezTo>
                    <a:cubicBezTo>
                      <a:pt x="17" y="29"/>
                      <a:pt x="24" y="17"/>
                      <a:pt x="47" y="22"/>
                    </a:cubicBezTo>
                    <a:cubicBezTo>
                      <a:pt x="50" y="9"/>
                      <a:pt x="69" y="14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1781"/>
              <p:cNvSpPr/>
              <p:nvPr/>
            </p:nvSpPr>
            <p:spPr bwMode="auto">
              <a:xfrm>
                <a:off x="4210527" y="3679668"/>
                <a:ext cx="28575" cy="22225"/>
              </a:xfrm>
              <a:custGeom>
                <a:avLst/>
                <a:gdLst>
                  <a:gd name="T0" fmla="*/ 17 w 17"/>
                  <a:gd name="T1" fmla="*/ 9 h 13"/>
                  <a:gd name="T2" fmla="*/ 14 w 17"/>
                  <a:gd name="T3" fmla="*/ 9 h 13"/>
                  <a:gd name="T4" fmla="*/ 0 w 17"/>
                  <a:gd name="T5" fmla="*/ 6 h 13"/>
                  <a:gd name="T6" fmla="*/ 17 w 17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3">
                    <a:moveTo>
                      <a:pt x="17" y="9"/>
                    </a:moveTo>
                    <a:cubicBezTo>
                      <a:pt x="16" y="6"/>
                      <a:pt x="14" y="8"/>
                      <a:pt x="14" y="9"/>
                    </a:cubicBezTo>
                    <a:cubicBezTo>
                      <a:pt x="7" y="9"/>
                      <a:pt x="6" y="0"/>
                      <a:pt x="0" y="6"/>
                    </a:cubicBezTo>
                    <a:cubicBezTo>
                      <a:pt x="2" y="12"/>
                      <a:pt x="13" y="13"/>
                      <a:pt x="1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1782"/>
              <p:cNvSpPr/>
              <p:nvPr/>
            </p:nvSpPr>
            <p:spPr bwMode="auto">
              <a:xfrm>
                <a:off x="3699352" y="3962243"/>
                <a:ext cx="39688" cy="22225"/>
              </a:xfrm>
              <a:custGeom>
                <a:avLst/>
                <a:gdLst>
                  <a:gd name="T0" fmla="*/ 13 w 23"/>
                  <a:gd name="T1" fmla="*/ 1 h 13"/>
                  <a:gd name="T2" fmla="*/ 1 w 23"/>
                  <a:gd name="T3" fmla="*/ 8 h 13"/>
                  <a:gd name="T4" fmla="*/ 16 w 23"/>
                  <a:gd name="T5" fmla="*/ 13 h 13"/>
                  <a:gd name="T6" fmla="*/ 13 w 23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3">
                    <a:moveTo>
                      <a:pt x="13" y="1"/>
                    </a:moveTo>
                    <a:cubicBezTo>
                      <a:pt x="6" y="0"/>
                      <a:pt x="0" y="1"/>
                      <a:pt x="1" y="8"/>
                    </a:cubicBezTo>
                    <a:cubicBezTo>
                      <a:pt x="11" y="6"/>
                      <a:pt x="10" y="7"/>
                      <a:pt x="16" y="13"/>
                    </a:cubicBezTo>
                    <a:cubicBezTo>
                      <a:pt x="23" y="11"/>
                      <a:pt x="9" y="9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1783"/>
              <p:cNvSpPr/>
              <p:nvPr/>
            </p:nvSpPr>
            <p:spPr bwMode="auto">
              <a:xfrm>
                <a:off x="3888264" y="4070193"/>
                <a:ext cx="42863" cy="20638"/>
              </a:xfrm>
              <a:custGeom>
                <a:avLst/>
                <a:gdLst>
                  <a:gd name="T0" fmla="*/ 23 w 25"/>
                  <a:gd name="T1" fmla="*/ 0 h 12"/>
                  <a:gd name="T2" fmla="*/ 18 w 25"/>
                  <a:gd name="T3" fmla="*/ 0 h 12"/>
                  <a:gd name="T4" fmla="*/ 3 w 25"/>
                  <a:gd name="T5" fmla="*/ 5 h 12"/>
                  <a:gd name="T6" fmla="*/ 1 w 25"/>
                  <a:gd name="T7" fmla="*/ 12 h 12"/>
                  <a:gd name="T8" fmla="*/ 23 w 2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">
                    <a:moveTo>
                      <a:pt x="23" y="0"/>
                    </a:moveTo>
                    <a:cubicBezTo>
                      <a:pt x="21" y="1"/>
                      <a:pt x="19" y="3"/>
                      <a:pt x="18" y="0"/>
                    </a:cubicBezTo>
                    <a:cubicBezTo>
                      <a:pt x="14" y="5"/>
                      <a:pt x="11" y="8"/>
                      <a:pt x="3" y="5"/>
                    </a:cubicBezTo>
                    <a:cubicBezTo>
                      <a:pt x="4" y="9"/>
                      <a:pt x="1" y="9"/>
                      <a:pt x="1" y="12"/>
                    </a:cubicBezTo>
                    <a:cubicBezTo>
                      <a:pt x="0" y="10"/>
                      <a:pt x="25" y="1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1784"/>
              <p:cNvSpPr/>
              <p:nvPr/>
            </p:nvSpPr>
            <p:spPr bwMode="auto">
              <a:xfrm>
                <a:off x="4094639" y="4086068"/>
                <a:ext cx="52388" cy="23813"/>
              </a:xfrm>
              <a:custGeom>
                <a:avLst/>
                <a:gdLst>
                  <a:gd name="T0" fmla="*/ 15 w 30"/>
                  <a:gd name="T1" fmla="*/ 1 h 14"/>
                  <a:gd name="T2" fmla="*/ 0 w 30"/>
                  <a:gd name="T3" fmla="*/ 6 h 14"/>
                  <a:gd name="T4" fmla="*/ 10 w 30"/>
                  <a:gd name="T5" fmla="*/ 8 h 14"/>
                  <a:gd name="T6" fmla="*/ 10 w 30"/>
                  <a:gd name="T7" fmla="*/ 3 h 14"/>
                  <a:gd name="T8" fmla="*/ 15 w 30"/>
                  <a:gd name="T9" fmla="*/ 8 h 14"/>
                  <a:gd name="T10" fmla="*/ 22 w 30"/>
                  <a:gd name="T11" fmla="*/ 8 h 14"/>
                  <a:gd name="T12" fmla="*/ 15 w 30"/>
                  <a:gd name="T1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4">
                    <a:moveTo>
                      <a:pt x="15" y="1"/>
                    </a:moveTo>
                    <a:cubicBezTo>
                      <a:pt x="7" y="0"/>
                      <a:pt x="7" y="6"/>
                      <a:pt x="0" y="6"/>
                    </a:cubicBezTo>
                    <a:cubicBezTo>
                      <a:pt x="0" y="14"/>
                      <a:pt x="11" y="1"/>
                      <a:pt x="10" y="8"/>
                    </a:cubicBezTo>
                    <a:cubicBezTo>
                      <a:pt x="13" y="7"/>
                      <a:pt x="9" y="6"/>
                      <a:pt x="10" y="3"/>
                    </a:cubicBezTo>
                    <a:cubicBezTo>
                      <a:pt x="14" y="2"/>
                      <a:pt x="14" y="5"/>
                      <a:pt x="15" y="8"/>
                    </a:cubicBezTo>
                    <a:cubicBezTo>
                      <a:pt x="17" y="6"/>
                      <a:pt x="21" y="4"/>
                      <a:pt x="22" y="8"/>
                    </a:cubicBezTo>
                    <a:cubicBezTo>
                      <a:pt x="30" y="1"/>
                      <a:pt x="14" y="3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1785"/>
              <p:cNvSpPr/>
              <p:nvPr/>
            </p:nvSpPr>
            <p:spPr bwMode="auto">
              <a:xfrm>
                <a:off x="3708877" y="4098768"/>
                <a:ext cx="82550" cy="57150"/>
              </a:xfrm>
              <a:custGeom>
                <a:avLst/>
                <a:gdLst>
                  <a:gd name="T0" fmla="*/ 11 w 48"/>
                  <a:gd name="T1" fmla="*/ 0 h 33"/>
                  <a:gd name="T2" fmla="*/ 4 w 48"/>
                  <a:gd name="T3" fmla="*/ 5 h 33"/>
                  <a:gd name="T4" fmla="*/ 4 w 48"/>
                  <a:gd name="T5" fmla="*/ 20 h 33"/>
                  <a:gd name="T6" fmla="*/ 11 w 48"/>
                  <a:gd name="T7" fmla="*/ 20 h 33"/>
                  <a:gd name="T8" fmla="*/ 11 w 48"/>
                  <a:gd name="T9" fmla="*/ 27 h 33"/>
                  <a:gd name="T10" fmla="*/ 21 w 48"/>
                  <a:gd name="T11" fmla="*/ 27 h 33"/>
                  <a:gd name="T12" fmla="*/ 26 w 48"/>
                  <a:gd name="T13" fmla="*/ 20 h 33"/>
                  <a:gd name="T14" fmla="*/ 31 w 48"/>
                  <a:gd name="T15" fmla="*/ 25 h 33"/>
                  <a:gd name="T16" fmla="*/ 33 w 48"/>
                  <a:gd name="T17" fmla="*/ 15 h 33"/>
                  <a:gd name="T18" fmla="*/ 43 w 48"/>
                  <a:gd name="T19" fmla="*/ 17 h 33"/>
                  <a:gd name="T20" fmla="*/ 41 w 48"/>
                  <a:gd name="T21" fmla="*/ 12 h 33"/>
                  <a:gd name="T22" fmla="*/ 43 w 48"/>
                  <a:gd name="T23" fmla="*/ 10 h 33"/>
                  <a:gd name="T24" fmla="*/ 13 w 48"/>
                  <a:gd name="T25" fmla="*/ 0 h 33"/>
                  <a:gd name="T26" fmla="*/ 11 w 48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33">
                    <a:moveTo>
                      <a:pt x="11" y="0"/>
                    </a:moveTo>
                    <a:cubicBezTo>
                      <a:pt x="8" y="1"/>
                      <a:pt x="7" y="4"/>
                      <a:pt x="4" y="5"/>
                    </a:cubicBezTo>
                    <a:cubicBezTo>
                      <a:pt x="8" y="14"/>
                      <a:pt x="0" y="16"/>
                      <a:pt x="4" y="20"/>
                    </a:cubicBezTo>
                    <a:cubicBezTo>
                      <a:pt x="8" y="25"/>
                      <a:pt x="0" y="14"/>
                      <a:pt x="11" y="20"/>
                    </a:cubicBezTo>
                    <a:cubicBezTo>
                      <a:pt x="8" y="23"/>
                      <a:pt x="10" y="24"/>
                      <a:pt x="11" y="27"/>
                    </a:cubicBezTo>
                    <a:cubicBezTo>
                      <a:pt x="16" y="30"/>
                      <a:pt x="19" y="20"/>
                      <a:pt x="21" y="27"/>
                    </a:cubicBezTo>
                    <a:cubicBezTo>
                      <a:pt x="19" y="17"/>
                      <a:pt x="32" y="33"/>
                      <a:pt x="26" y="20"/>
                    </a:cubicBezTo>
                    <a:cubicBezTo>
                      <a:pt x="28" y="21"/>
                      <a:pt x="30" y="22"/>
                      <a:pt x="31" y="25"/>
                    </a:cubicBezTo>
                    <a:cubicBezTo>
                      <a:pt x="36" y="24"/>
                      <a:pt x="36" y="18"/>
                      <a:pt x="33" y="15"/>
                    </a:cubicBezTo>
                    <a:cubicBezTo>
                      <a:pt x="38" y="14"/>
                      <a:pt x="40" y="17"/>
                      <a:pt x="43" y="17"/>
                    </a:cubicBezTo>
                    <a:cubicBezTo>
                      <a:pt x="48" y="23"/>
                      <a:pt x="42" y="15"/>
                      <a:pt x="41" y="12"/>
                    </a:cubicBezTo>
                    <a:cubicBezTo>
                      <a:pt x="40" y="10"/>
                      <a:pt x="42" y="10"/>
                      <a:pt x="43" y="10"/>
                    </a:cubicBezTo>
                    <a:cubicBezTo>
                      <a:pt x="32" y="13"/>
                      <a:pt x="35" y="0"/>
                      <a:pt x="13" y="0"/>
                    </a:cubicBezTo>
                    <a:cubicBezTo>
                      <a:pt x="18" y="6"/>
                      <a:pt x="12" y="6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1786"/>
              <p:cNvSpPr/>
              <p:nvPr/>
            </p:nvSpPr>
            <p:spPr bwMode="auto">
              <a:xfrm>
                <a:off x="4194652" y="4108293"/>
                <a:ext cx="57150" cy="36513"/>
              </a:xfrm>
              <a:custGeom>
                <a:avLst/>
                <a:gdLst>
                  <a:gd name="T0" fmla="*/ 33 w 33"/>
                  <a:gd name="T1" fmla="*/ 7 h 21"/>
                  <a:gd name="T2" fmla="*/ 11 w 33"/>
                  <a:gd name="T3" fmla="*/ 2 h 21"/>
                  <a:gd name="T4" fmla="*/ 18 w 33"/>
                  <a:gd name="T5" fmla="*/ 12 h 21"/>
                  <a:gd name="T6" fmla="*/ 9 w 33"/>
                  <a:gd name="T7" fmla="*/ 17 h 21"/>
                  <a:gd name="T8" fmla="*/ 14 w 33"/>
                  <a:gd name="T9" fmla="*/ 20 h 21"/>
                  <a:gd name="T10" fmla="*/ 33 w 33"/>
                  <a:gd name="T11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33" y="7"/>
                    </a:moveTo>
                    <a:cubicBezTo>
                      <a:pt x="31" y="0"/>
                      <a:pt x="13" y="10"/>
                      <a:pt x="11" y="2"/>
                    </a:cubicBezTo>
                    <a:cubicBezTo>
                      <a:pt x="0" y="10"/>
                      <a:pt x="23" y="4"/>
                      <a:pt x="18" y="12"/>
                    </a:cubicBezTo>
                    <a:cubicBezTo>
                      <a:pt x="18" y="21"/>
                      <a:pt x="7" y="5"/>
                      <a:pt x="9" y="17"/>
                    </a:cubicBezTo>
                    <a:cubicBezTo>
                      <a:pt x="12" y="15"/>
                      <a:pt x="14" y="15"/>
                      <a:pt x="14" y="20"/>
                    </a:cubicBezTo>
                    <a:cubicBezTo>
                      <a:pt x="22" y="17"/>
                      <a:pt x="21" y="6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1787"/>
              <p:cNvSpPr/>
              <p:nvPr/>
            </p:nvSpPr>
            <p:spPr bwMode="auto">
              <a:xfrm>
                <a:off x="4005739" y="4120993"/>
                <a:ext cx="31750" cy="31750"/>
              </a:xfrm>
              <a:custGeom>
                <a:avLst/>
                <a:gdLst>
                  <a:gd name="T0" fmla="*/ 15 w 19"/>
                  <a:gd name="T1" fmla="*/ 2 h 18"/>
                  <a:gd name="T2" fmla="*/ 0 w 19"/>
                  <a:gd name="T3" fmla="*/ 2 h 18"/>
                  <a:gd name="T4" fmla="*/ 15 w 19"/>
                  <a:gd name="T5" fmla="*/ 12 h 18"/>
                  <a:gd name="T6" fmla="*/ 15 w 19"/>
                  <a:gd name="T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8">
                    <a:moveTo>
                      <a:pt x="15" y="2"/>
                    </a:moveTo>
                    <a:cubicBezTo>
                      <a:pt x="16" y="0"/>
                      <a:pt x="12" y="7"/>
                      <a:pt x="0" y="2"/>
                    </a:cubicBezTo>
                    <a:cubicBezTo>
                      <a:pt x="3" y="11"/>
                      <a:pt x="15" y="4"/>
                      <a:pt x="15" y="12"/>
                    </a:cubicBezTo>
                    <a:cubicBezTo>
                      <a:pt x="19" y="18"/>
                      <a:pt x="15" y="5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1788"/>
              <p:cNvSpPr/>
              <p:nvPr/>
            </p:nvSpPr>
            <p:spPr bwMode="auto">
              <a:xfrm>
                <a:off x="3632677" y="3970181"/>
                <a:ext cx="33338" cy="33338"/>
              </a:xfrm>
              <a:custGeom>
                <a:avLst/>
                <a:gdLst>
                  <a:gd name="T0" fmla="*/ 8 w 19"/>
                  <a:gd name="T1" fmla="*/ 11 h 19"/>
                  <a:gd name="T2" fmla="*/ 18 w 19"/>
                  <a:gd name="T3" fmla="*/ 6 h 19"/>
                  <a:gd name="T4" fmla="*/ 0 w 19"/>
                  <a:gd name="T5" fmla="*/ 1 h 19"/>
                  <a:gd name="T6" fmla="*/ 0 w 19"/>
                  <a:gd name="T7" fmla="*/ 8 h 19"/>
                  <a:gd name="T8" fmla="*/ 8 w 19"/>
                  <a:gd name="T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8" y="11"/>
                    </a:moveTo>
                    <a:cubicBezTo>
                      <a:pt x="12" y="19"/>
                      <a:pt x="15" y="6"/>
                      <a:pt x="18" y="6"/>
                    </a:cubicBezTo>
                    <a:cubicBezTo>
                      <a:pt x="14" y="2"/>
                      <a:pt x="8" y="1"/>
                      <a:pt x="0" y="1"/>
                    </a:cubicBezTo>
                    <a:cubicBezTo>
                      <a:pt x="2" y="3"/>
                      <a:pt x="4" y="8"/>
                      <a:pt x="0" y="8"/>
                    </a:cubicBezTo>
                    <a:cubicBezTo>
                      <a:pt x="5" y="16"/>
                      <a:pt x="19" y="0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28" name="矩形 227"/>
            <p:cNvSpPr/>
            <p:nvPr/>
          </p:nvSpPr>
          <p:spPr>
            <a:xfrm>
              <a:off x="2173222" y="4085135"/>
              <a:ext cx="556366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直线上大于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的同一个非整数点既可以用假分数表示，又可以用带分数表示。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82413" y="2376127"/>
            <a:ext cx="5386821" cy="1895583"/>
            <a:chOff x="682413" y="2376127"/>
            <a:chExt cx="5386821" cy="1895583"/>
          </a:xfrm>
        </p:grpSpPr>
        <p:sp>
          <p:nvSpPr>
            <p:cNvPr id="102" name="Text Box 5"/>
            <p:cNvSpPr txBox="1">
              <a:spLocks noChangeArrowheads="1"/>
            </p:cNvSpPr>
            <p:nvPr/>
          </p:nvSpPr>
          <p:spPr bwMode="auto">
            <a:xfrm>
              <a:off x="1262700" y="2510244"/>
              <a:ext cx="4806534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为什么     和   表示同一个点？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3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2413" y="3124723"/>
              <a:ext cx="856266" cy="1146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4" name="圆角矩形标注 103"/>
            <p:cNvSpPr/>
            <p:nvPr/>
          </p:nvSpPr>
          <p:spPr>
            <a:xfrm>
              <a:off x="1110546" y="2432230"/>
              <a:ext cx="4042014" cy="629240"/>
            </a:xfrm>
            <a:prstGeom prst="wedgeRoundRectCallout">
              <a:avLst>
                <a:gd name="adj1" fmla="val -41717"/>
                <a:gd name="adj2" fmla="val 73138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Text Box 13"/>
            <p:cNvSpPr txBox="1">
              <a:spLocks noChangeArrowheads="1"/>
            </p:cNvSpPr>
            <p:nvPr/>
          </p:nvSpPr>
          <p:spPr bwMode="auto">
            <a:xfrm>
              <a:off x="2303245" y="2401717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0" name="Text Box 15"/>
            <p:cNvSpPr txBox="1">
              <a:spLocks noChangeArrowheads="1"/>
            </p:cNvSpPr>
            <p:nvPr/>
          </p:nvSpPr>
          <p:spPr bwMode="auto">
            <a:xfrm>
              <a:off x="2287370" y="2668417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2" name="Line 14"/>
            <p:cNvSpPr>
              <a:spLocks noChangeShapeType="1"/>
            </p:cNvSpPr>
            <p:nvPr/>
          </p:nvSpPr>
          <p:spPr bwMode="auto">
            <a:xfrm>
              <a:off x="2287370" y="2737473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3" name="Text Box 13"/>
            <p:cNvSpPr txBox="1">
              <a:spLocks noChangeArrowheads="1"/>
            </p:cNvSpPr>
            <p:nvPr/>
          </p:nvSpPr>
          <p:spPr bwMode="auto">
            <a:xfrm>
              <a:off x="2031782" y="2521970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4" name="Text Box 13"/>
            <p:cNvSpPr txBox="1">
              <a:spLocks noChangeArrowheads="1"/>
            </p:cNvSpPr>
            <p:nvPr/>
          </p:nvSpPr>
          <p:spPr bwMode="auto">
            <a:xfrm>
              <a:off x="3072327" y="2376127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5" name="Text Box 15"/>
            <p:cNvSpPr txBox="1">
              <a:spLocks noChangeArrowheads="1"/>
            </p:cNvSpPr>
            <p:nvPr/>
          </p:nvSpPr>
          <p:spPr bwMode="auto">
            <a:xfrm>
              <a:off x="3059832" y="2642827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6" name="Line 14"/>
            <p:cNvSpPr>
              <a:spLocks noChangeShapeType="1"/>
            </p:cNvSpPr>
            <p:nvPr/>
          </p:nvSpPr>
          <p:spPr bwMode="auto">
            <a:xfrm>
              <a:off x="3056452" y="2711883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18607" y="2410235"/>
            <a:ext cx="1604907" cy="795936"/>
            <a:chOff x="5681461" y="2447858"/>
            <a:chExt cx="1604907" cy="795936"/>
          </a:xfrm>
          <a:solidFill>
            <a:srgbClr val="FFC000"/>
          </a:solidFill>
        </p:grpSpPr>
        <p:sp>
          <p:nvSpPr>
            <p:cNvPr id="130" name="MH_SubTitle_3"/>
            <p:cNvSpPr/>
            <p:nvPr>
              <p:custDataLst>
                <p:tags r:id="rId3"/>
              </p:custDataLst>
            </p:nvPr>
          </p:nvSpPr>
          <p:spPr>
            <a:xfrm>
              <a:off x="5681461" y="2463510"/>
              <a:ext cx="1604907" cy="780284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srgbClr val="3D3F41">
                  <a:alpha val="30000"/>
                </a:srgbClr>
              </a:innerShdw>
            </a:effectLst>
          </p:spPr>
          <p:txBody>
            <a:bodyPr lIns="0" tIns="0" rIns="0" bIns="81000" anchor="ctr">
              <a:normAutofit/>
            </a:bodyPr>
            <a:lstStyle/>
            <a:p>
              <a:pPr algn="ctr">
                <a:defRPr/>
              </a:pPr>
              <a:endParaRPr lang="zh-CN" altLang="en-US" sz="1050" b="1" kern="0">
                <a:solidFill>
                  <a:srgbClr val="FFFFFF"/>
                </a:solidFill>
                <a:latin typeface="Arial" panose="020B0604020202020204"/>
                <a:ea typeface="幼圆" panose="02010509060101010101" pitchFamily="49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731142" y="2450968"/>
              <a:ext cx="636588" cy="734469"/>
              <a:chOff x="5722987" y="2499352"/>
              <a:chExt cx="636588" cy="734469"/>
            </a:xfrm>
            <a:grpFill/>
          </p:grpSpPr>
          <p:sp>
            <p:nvSpPr>
              <p:cNvPr id="118" name="Text Box 13"/>
              <p:cNvSpPr txBox="1">
                <a:spLocks noChangeArrowheads="1"/>
              </p:cNvSpPr>
              <p:nvPr/>
            </p:nvSpPr>
            <p:spPr bwMode="auto">
              <a:xfrm>
                <a:off x="5994450" y="2499352"/>
                <a:ext cx="312906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9" name="Text Box 15"/>
              <p:cNvSpPr txBox="1">
                <a:spLocks noChangeArrowheads="1"/>
              </p:cNvSpPr>
              <p:nvPr/>
            </p:nvSpPr>
            <p:spPr bwMode="auto">
              <a:xfrm>
                <a:off x="5978575" y="2833711"/>
                <a:ext cx="312906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1" name="Line 14"/>
              <p:cNvSpPr>
                <a:spLocks noChangeShapeType="1"/>
              </p:cNvSpPr>
              <p:nvPr/>
            </p:nvSpPr>
            <p:spPr bwMode="auto">
              <a:xfrm>
                <a:off x="5978575" y="2873781"/>
                <a:ext cx="381000" cy="0"/>
              </a:xfrm>
              <a:prstGeom prst="line">
                <a:avLst/>
              </a:prstGeom>
              <a:grp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Text Box 13"/>
              <p:cNvSpPr txBox="1">
                <a:spLocks noChangeArrowheads="1"/>
              </p:cNvSpPr>
              <p:nvPr/>
            </p:nvSpPr>
            <p:spPr bwMode="auto">
              <a:xfrm>
                <a:off x="5722987" y="2619605"/>
                <a:ext cx="312906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6425912" y="2578253"/>
              <a:ext cx="251111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723086" y="2447858"/>
              <a:ext cx="381000" cy="737579"/>
              <a:chOff x="6714931" y="2496242"/>
              <a:chExt cx="381000" cy="737579"/>
            </a:xfrm>
            <a:grpFill/>
          </p:grpSpPr>
          <p:sp>
            <p:nvSpPr>
              <p:cNvPr id="123" name="Text Box 13"/>
              <p:cNvSpPr txBox="1">
                <a:spLocks noChangeArrowheads="1"/>
              </p:cNvSpPr>
              <p:nvPr/>
            </p:nvSpPr>
            <p:spPr bwMode="auto">
              <a:xfrm>
                <a:off x="6762065" y="2496242"/>
                <a:ext cx="312906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5" name="Text Box 15"/>
              <p:cNvSpPr txBox="1">
                <a:spLocks noChangeArrowheads="1"/>
              </p:cNvSpPr>
              <p:nvPr/>
            </p:nvSpPr>
            <p:spPr bwMode="auto">
              <a:xfrm>
                <a:off x="6730859" y="2833711"/>
                <a:ext cx="312906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6" name="Line 14"/>
              <p:cNvSpPr>
                <a:spLocks noChangeShapeType="1"/>
              </p:cNvSpPr>
              <p:nvPr/>
            </p:nvSpPr>
            <p:spPr bwMode="auto">
              <a:xfrm>
                <a:off x="6714931" y="2873781"/>
                <a:ext cx="381000" cy="0"/>
              </a:xfrm>
              <a:prstGeom prst="line">
                <a:avLst/>
              </a:prstGeom>
              <a:grp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4" name="组合 1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7" name="图片 1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232469" y="267494"/>
            <a:ext cx="8346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把下面直线上的点用假分数和带分数表示出来。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1519" y="278133"/>
            <a:ext cx="84969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把下面的假分数化成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整数或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带分数，把带分数化成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273481" y="2876436"/>
            <a:ext cx="492443" cy="764981"/>
            <a:chOff x="1115616" y="2355726"/>
            <a:chExt cx="492443" cy="764981"/>
          </a:xfrm>
        </p:grpSpPr>
        <p:sp>
          <p:nvSpPr>
            <p:cNvPr id="26" name="Text Box 13"/>
            <p:cNvSpPr txBox="1">
              <a:spLocks noChangeArrowheads="1"/>
            </p:cNvSpPr>
            <p:nvPr/>
          </p:nvSpPr>
          <p:spPr bwMode="auto">
            <a:xfrm>
              <a:off x="1115616" y="2355726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1175762" y="2659042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>
              <a:off x="1175762" y="272809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90928" y="3003798"/>
            <a:ext cx="2377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24÷8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51720" y="3027993"/>
            <a:ext cx="827716" cy="47161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43608" y="2182093"/>
            <a:ext cx="2578551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成整数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089602" y="1903394"/>
            <a:ext cx="4514846" cy="709042"/>
            <a:chOff x="4482110" y="2572751"/>
            <a:chExt cx="4514846" cy="709042"/>
          </a:xfrm>
        </p:grpSpPr>
        <p:grpSp>
          <p:nvGrpSpPr>
            <p:cNvPr id="55" name="组合 54"/>
            <p:cNvGrpSpPr/>
            <p:nvPr/>
          </p:nvGrpSpPr>
          <p:grpSpPr>
            <a:xfrm>
              <a:off x="4541841" y="2572751"/>
              <a:ext cx="3973798" cy="709042"/>
              <a:chOff x="4525014" y="1502809"/>
              <a:chExt cx="1479549" cy="298450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56" name="Freeform 1889"/>
              <p:cNvSpPr/>
              <p:nvPr/>
            </p:nvSpPr>
            <p:spPr bwMode="auto">
              <a:xfrm>
                <a:off x="4544064" y="1532971"/>
                <a:ext cx="25400" cy="26988"/>
              </a:xfrm>
              <a:custGeom>
                <a:avLst/>
                <a:gdLst>
                  <a:gd name="T0" fmla="*/ 5 w 14"/>
                  <a:gd name="T1" fmla="*/ 12 h 16"/>
                  <a:gd name="T2" fmla="*/ 13 w 14"/>
                  <a:gd name="T3" fmla="*/ 8 h 16"/>
                  <a:gd name="T4" fmla="*/ 5 w 14"/>
                  <a:gd name="T5" fmla="*/ 6 h 16"/>
                  <a:gd name="T6" fmla="*/ 3 w 14"/>
                  <a:gd name="T7" fmla="*/ 16 h 16"/>
                  <a:gd name="T8" fmla="*/ 13 w 14"/>
                  <a:gd name="T9" fmla="*/ 10 h 16"/>
                  <a:gd name="T10" fmla="*/ 5 w 14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5" y="12"/>
                    </a:moveTo>
                    <a:cubicBezTo>
                      <a:pt x="6" y="9"/>
                      <a:pt x="9" y="8"/>
                      <a:pt x="13" y="8"/>
                    </a:cubicBezTo>
                    <a:cubicBezTo>
                      <a:pt x="12" y="0"/>
                      <a:pt x="4" y="11"/>
                      <a:pt x="5" y="6"/>
                    </a:cubicBezTo>
                    <a:cubicBezTo>
                      <a:pt x="0" y="5"/>
                      <a:pt x="4" y="13"/>
                      <a:pt x="3" y="16"/>
                    </a:cubicBezTo>
                    <a:cubicBezTo>
                      <a:pt x="9" y="16"/>
                      <a:pt x="14" y="16"/>
                      <a:pt x="13" y="10"/>
                    </a:cubicBezTo>
                    <a:cubicBezTo>
                      <a:pt x="9" y="9"/>
                      <a:pt x="9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1890"/>
              <p:cNvSpPr/>
              <p:nvPr/>
            </p:nvSpPr>
            <p:spPr bwMode="auto">
              <a:xfrm>
                <a:off x="5683889" y="1559959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4 h 9"/>
                  <a:gd name="T4" fmla="*/ 16 w 16"/>
                  <a:gd name="T5" fmla="*/ 8 h 9"/>
                  <a:gd name="T6" fmla="*/ 16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1" y="5"/>
                      <a:pt x="7" y="0"/>
                      <a:pt x="0" y="4"/>
                    </a:cubicBezTo>
                    <a:cubicBezTo>
                      <a:pt x="5" y="9"/>
                      <a:pt x="7" y="6"/>
                      <a:pt x="16" y="8"/>
                    </a:cubicBezTo>
                    <a:cubicBezTo>
                      <a:pt x="16" y="5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1891"/>
              <p:cNvSpPr/>
              <p:nvPr/>
            </p:nvSpPr>
            <p:spPr bwMode="auto">
              <a:xfrm>
                <a:off x="5496564" y="1710771"/>
                <a:ext cx="20638" cy="15875"/>
              </a:xfrm>
              <a:custGeom>
                <a:avLst/>
                <a:gdLst>
                  <a:gd name="T0" fmla="*/ 12 w 12"/>
                  <a:gd name="T1" fmla="*/ 5 h 9"/>
                  <a:gd name="T2" fmla="*/ 2 w 12"/>
                  <a:gd name="T3" fmla="*/ 9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1" y="0"/>
                      <a:pt x="0" y="3"/>
                      <a:pt x="2" y="9"/>
                    </a:cubicBezTo>
                    <a:cubicBezTo>
                      <a:pt x="7" y="9"/>
                      <a:pt x="8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1892"/>
              <p:cNvSpPr/>
              <p:nvPr/>
            </p:nvSpPr>
            <p:spPr bwMode="auto">
              <a:xfrm>
                <a:off x="5642614" y="1718709"/>
                <a:ext cx="34925" cy="12700"/>
              </a:xfrm>
              <a:custGeom>
                <a:avLst/>
                <a:gdLst>
                  <a:gd name="T0" fmla="*/ 0 w 20"/>
                  <a:gd name="T1" fmla="*/ 3 h 8"/>
                  <a:gd name="T2" fmla="*/ 20 w 20"/>
                  <a:gd name="T3" fmla="*/ 7 h 8"/>
                  <a:gd name="T4" fmla="*/ 0 w 20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0" y="3"/>
                    </a:moveTo>
                    <a:cubicBezTo>
                      <a:pt x="2" y="8"/>
                      <a:pt x="12" y="6"/>
                      <a:pt x="20" y="7"/>
                    </a:cubicBezTo>
                    <a:cubicBezTo>
                      <a:pt x="15" y="0"/>
                      <a:pt x="1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1893"/>
              <p:cNvSpPr/>
              <p:nvPr/>
            </p:nvSpPr>
            <p:spPr bwMode="auto">
              <a:xfrm>
                <a:off x="5601339" y="1710771"/>
                <a:ext cx="31750" cy="19050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11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0" y="9"/>
                      <a:pt x="1" y="0"/>
                      <a:pt x="0" y="11"/>
                    </a:cubicBezTo>
                    <a:cubicBezTo>
                      <a:pt x="6" y="9"/>
                      <a:pt x="17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1894"/>
              <p:cNvSpPr/>
              <p:nvPr/>
            </p:nvSpPr>
            <p:spPr bwMode="auto">
              <a:xfrm>
                <a:off x="4894902" y="1723471"/>
                <a:ext cx="41275" cy="19050"/>
              </a:xfrm>
              <a:custGeom>
                <a:avLst/>
                <a:gdLst>
                  <a:gd name="T0" fmla="*/ 16 w 24"/>
                  <a:gd name="T1" fmla="*/ 0 h 11"/>
                  <a:gd name="T2" fmla="*/ 6 w 24"/>
                  <a:gd name="T3" fmla="*/ 2 h 11"/>
                  <a:gd name="T4" fmla="*/ 6 w 24"/>
                  <a:gd name="T5" fmla="*/ 10 h 11"/>
                  <a:gd name="T6" fmla="*/ 24 w 24"/>
                  <a:gd name="T7" fmla="*/ 6 h 11"/>
                  <a:gd name="T8" fmla="*/ 16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6" y="0"/>
                    </a:moveTo>
                    <a:cubicBezTo>
                      <a:pt x="13" y="0"/>
                      <a:pt x="8" y="7"/>
                      <a:pt x="6" y="2"/>
                    </a:cubicBezTo>
                    <a:cubicBezTo>
                      <a:pt x="0" y="3"/>
                      <a:pt x="8" y="6"/>
                      <a:pt x="6" y="10"/>
                    </a:cubicBezTo>
                    <a:cubicBezTo>
                      <a:pt x="10" y="2"/>
                      <a:pt x="18" y="11"/>
                      <a:pt x="24" y="6"/>
                    </a:cubicBezTo>
                    <a:cubicBezTo>
                      <a:pt x="23" y="1"/>
                      <a:pt x="15" y="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1895"/>
              <p:cNvSpPr/>
              <p:nvPr/>
            </p:nvSpPr>
            <p:spPr bwMode="auto">
              <a:xfrm>
                <a:off x="5510852" y="1744109"/>
                <a:ext cx="26988" cy="19050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8 h 11"/>
                  <a:gd name="T4" fmla="*/ 16 w 16"/>
                  <a:gd name="T5" fmla="*/ 8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0" y="2"/>
                      <a:pt x="0" y="5"/>
                      <a:pt x="0" y="8"/>
                    </a:cubicBezTo>
                    <a:cubicBezTo>
                      <a:pt x="3" y="11"/>
                      <a:pt x="9" y="6"/>
                      <a:pt x="16" y="8"/>
                    </a:cubicBezTo>
                    <a:cubicBezTo>
                      <a:pt x="16" y="0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1896"/>
              <p:cNvSpPr/>
              <p:nvPr/>
            </p:nvSpPr>
            <p:spPr bwMode="auto">
              <a:xfrm>
                <a:off x="4745677" y="1758396"/>
                <a:ext cx="26988" cy="12700"/>
              </a:xfrm>
              <a:custGeom>
                <a:avLst/>
                <a:gdLst>
                  <a:gd name="T0" fmla="*/ 7 w 15"/>
                  <a:gd name="T1" fmla="*/ 0 h 8"/>
                  <a:gd name="T2" fmla="*/ 11 w 15"/>
                  <a:gd name="T3" fmla="*/ 8 h 8"/>
                  <a:gd name="T4" fmla="*/ 15 w 15"/>
                  <a:gd name="T5" fmla="*/ 6 h 8"/>
                  <a:gd name="T6" fmla="*/ 15 w 15"/>
                  <a:gd name="T7" fmla="*/ 2 h 8"/>
                  <a:gd name="T8" fmla="*/ 7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cubicBezTo>
                      <a:pt x="0" y="7"/>
                      <a:pt x="13" y="2"/>
                      <a:pt x="11" y="8"/>
                    </a:cubicBezTo>
                    <a:cubicBezTo>
                      <a:pt x="13" y="7"/>
                      <a:pt x="13" y="6"/>
                      <a:pt x="15" y="6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2" y="2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1897"/>
              <p:cNvSpPr/>
              <p:nvPr/>
            </p:nvSpPr>
            <p:spPr bwMode="auto">
              <a:xfrm>
                <a:off x="5552127" y="1759984"/>
                <a:ext cx="47625" cy="20638"/>
              </a:xfrm>
              <a:custGeom>
                <a:avLst/>
                <a:gdLst>
                  <a:gd name="T0" fmla="*/ 0 w 28"/>
                  <a:gd name="T1" fmla="*/ 7 h 12"/>
                  <a:gd name="T2" fmla="*/ 0 w 28"/>
                  <a:gd name="T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2">
                    <a:moveTo>
                      <a:pt x="0" y="7"/>
                    </a:moveTo>
                    <a:cubicBezTo>
                      <a:pt x="11" y="12"/>
                      <a:pt x="28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1898"/>
              <p:cNvSpPr>
                <a:spLocks noEditPoints="1"/>
              </p:cNvSpPr>
              <p:nvPr/>
            </p:nvSpPr>
            <p:spPr bwMode="auto">
              <a:xfrm>
                <a:off x="4588513" y="1502809"/>
                <a:ext cx="1416050" cy="266700"/>
              </a:xfrm>
              <a:custGeom>
                <a:avLst/>
                <a:gdLst>
                  <a:gd name="T0" fmla="*/ 747 w 822"/>
                  <a:gd name="T1" fmla="*/ 57 h 155"/>
                  <a:gd name="T2" fmla="*/ 751 w 822"/>
                  <a:gd name="T3" fmla="*/ 51 h 155"/>
                  <a:gd name="T4" fmla="*/ 761 w 822"/>
                  <a:gd name="T5" fmla="*/ 55 h 155"/>
                  <a:gd name="T6" fmla="*/ 731 w 822"/>
                  <a:gd name="T7" fmla="*/ 71 h 155"/>
                  <a:gd name="T8" fmla="*/ 804 w 822"/>
                  <a:gd name="T9" fmla="*/ 69 h 155"/>
                  <a:gd name="T10" fmla="*/ 814 w 822"/>
                  <a:gd name="T11" fmla="*/ 75 h 155"/>
                  <a:gd name="T12" fmla="*/ 761 w 822"/>
                  <a:gd name="T13" fmla="*/ 101 h 155"/>
                  <a:gd name="T14" fmla="*/ 723 w 822"/>
                  <a:gd name="T15" fmla="*/ 138 h 155"/>
                  <a:gd name="T16" fmla="*/ 594 w 822"/>
                  <a:gd name="T17" fmla="*/ 142 h 155"/>
                  <a:gd name="T18" fmla="*/ 578 w 822"/>
                  <a:gd name="T19" fmla="*/ 148 h 155"/>
                  <a:gd name="T20" fmla="*/ 527 w 822"/>
                  <a:gd name="T21" fmla="*/ 134 h 155"/>
                  <a:gd name="T22" fmla="*/ 466 w 822"/>
                  <a:gd name="T23" fmla="*/ 152 h 155"/>
                  <a:gd name="T24" fmla="*/ 170 w 822"/>
                  <a:gd name="T25" fmla="*/ 152 h 155"/>
                  <a:gd name="T26" fmla="*/ 145 w 822"/>
                  <a:gd name="T27" fmla="*/ 134 h 155"/>
                  <a:gd name="T28" fmla="*/ 145 w 822"/>
                  <a:gd name="T29" fmla="*/ 122 h 155"/>
                  <a:gd name="T30" fmla="*/ 91 w 822"/>
                  <a:gd name="T31" fmla="*/ 134 h 155"/>
                  <a:gd name="T32" fmla="*/ 73 w 822"/>
                  <a:gd name="T33" fmla="*/ 113 h 155"/>
                  <a:gd name="T34" fmla="*/ 6 w 822"/>
                  <a:gd name="T35" fmla="*/ 126 h 155"/>
                  <a:gd name="T36" fmla="*/ 32 w 822"/>
                  <a:gd name="T37" fmla="*/ 101 h 155"/>
                  <a:gd name="T38" fmla="*/ 34 w 822"/>
                  <a:gd name="T39" fmla="*/ 101 h 155"/>
                  <a:gd name="T40" fmla="*/ 26 w 822"/>
                  <a:gd name="T41" fmla="*/ 87 h 155"/>
                  <a:gd name="T42" fmla="*/ 14 w 822"/>
                  <a:gd name="T43" fmla="*/ 79 h 155"/>
                  <a:gd name="T44" fmla="*/ 4 w 822"/>
                  <a:gd name="T45" fmla="*/ 75 h 155"/>
                  <a:gd name="T46" fmla="*/ 22 w 822"/>
                  <a:gd name="T47" fmla="*/ 47 h 155"/>
                  <a:gd name="T48" fmla="*/ 32 w 822"/>
                  <a:gd name="T49" fmla="*/ 41 h 155"/>
                  <a:gd name="T50" fmla="*/ 63 w 822"/>
                  <a:gd name="T51" fmla="*/ 35 h 155"/>
                  <a:gd name="T52" fmla="*/ 89 w 822"/>
                  <a:gd name="T53" fmla="*/ 27 h 155"/>
                  <a:gd name="T54" fmla="*/ 137 w 822"/>
                  <a:gd name="T55" fmla="*/ 19 h 155"/>
                  <a:gd name="T56" fmla="*/ 162 w 822"/>
                  <a:gd name="T57" fmla="*/ 27 h 155"/>
                  <a:gd name="T58" fmla="*/ 456 w 822"/>
                  <a:gd name="T59" fmla="*/ 16 h 155"/>
                  <a:gd name="T60" fmla="*/ 553 w 822"/>
                  <a:gd name="T61" fmla="*/ 6 h 155"/>
                  <a:gd name="T62" fmla="*/ 594 w 822"/>
                  <a:gd name="T63" fmla="*/ 14 h 155"/>
                  <a:gd name="T64" fmla="*/ 658 w 822"/>
                  <a:gd name="T65" fmla="*/ 31 h 155"/>
                  <a:gd name="T66" fmla="*/ 703 w 822"/>
                  <a:gd name="T67" fmla="*/ 49 h 155"/>
                  <a:gd name="T68" fmla="*/ 145 w 822"/>
                  <a:gd name="T69" fmla="*/ 35 h 155"/>
                  <a:gd name="T70" fmla="*/ 652 w 822"/>
                  <a:gd name="T71" fmla="*/ 33 h 155"/>
                  <a:gd name="T72" fmla="*/ 69 w 822"/>
                  <a:gd name="T73" fmla="*/ 45 h 155"/>
                  <a:gd name="T74" fmla="*/ 54 w 822"/>
                  <a:gd name="T75" fmla="*/ 41 h 155"/>
                  <a:gd name="T76" fmla="*/ 34 w 822"/>
                  <a:gd name="T77" fmla="*/ 57 h 155"/>
                  <a:gd name="T78" fmla="*/ 73 w 822"/>
                  <a:gd name="T79" fmla="*/ 51 h 155"/>
                  <a:gd name="T80" fmla="*/ 95 w 822"/>
                  <a:gd name="T81" fmla="*/ 47 h 155"/>
                  <a:gd name="T82" fmla="*/ 125 w 822"/>
                  <a:gd name="T83" fmla="*/ 43 h 155"/>
                  <a:gd name="T84" fmla="*/ 808 w 822"/>
                  <a:gd name="T85" fmla="*/ 73 h 155"/>
                  <a:gd name="T86" fmla="*/ 733 w 822"/>
                  <a:gd name="T87" fmla="*/ 89 h 155"/>
                  <a:gd name="T88" fmla="*/ 727 w 822"/>
                  <a:gd name="T89" fmla="*/ 101 h 155"/>
                  <a:gd name="T90" fmla="*/ 210 w 822"/>
                  <a:gd name="T91" fmla="*/ 132 h 155"/>
                  <a:gd name="T92" fmla="*/ 220 w 822"/>
                  <a:gd name="T93" fmla="*/ 122 h 155"/>
                  <a:gd name="T94" fmla="*/ 539 w 822"/>
                  <a:gd name="T95" fmla="*/ 126 h 155"/>
                  <a:gd name="T96" fmla="*/ 448 w 822"/>
                  <a:gd name="T97" fmla="*/ 126 h 155"/>
                  <a:gd name="T98" fmla="*/ 265 w 822"/>
                  <a:gd name="T99" fmla="*/ 130 h 155"/>
                  <a:gd name="T100" fmla="*/ 232 w 822"/>
                  <a:gd name="T101" fmla="*/ 134 h 155"/>
                  <a:gd name="T102" fmla="*/ 446 w 822"/>
                  <a:gd name="T103" fmla="*/ 130 h 155"/>
                  <a:gd name="T104" fmla="*/ 612 w 822"/>
                  <a:gd name="T105" fmla="*/ 128 h 155"/>
                  <a:gd name="T106" fmla="*/ 194 w 822"/>
                  <a:gd name="T107" fmla="*/ 128 h 155"/>
                  <a:gd name="T108" fmla="*/ 194 w 822"/>
                  <a:gd name="T109" fmla="*/ 12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2" h="155">
                    <a:moveTo>
                      <a:pt x="703" y="49"/>
                    </a:moveTo>
                    <a:cubicBezTo>
                      <a:pt x="716" y="47"/>
                      <a:pt x="731" y="50"/>
                      <a:pt x="745" y="51"/>
                    </a:cubicBezTo>
                    <a:cubicBezTo>
                      <a:pt x="744" y="51"/>
                      <a:pt x="739" y="57"/>
                      <a:pt x="743" y="57"/>
                    </a:cubicBezTo>
                    <a:cubicBezTo>
                      <a:pt x="744" y="54"/>
                      <a:pt x="745" y="56"/>
                      <a:pt x="747" y="57"/>
                    </a:cubicBezTo>
                    <a:cubicBezTo>
                      <a:pt x="742" y="54"/>
                      <a:pt x="750" y="44"/>
                      <a:pt x="751" y="49"/>
                    </a:cubicBezTo>
                    <a:cubicBezTo>
                      <a:pt x="746" y="49"/>
                      <a:pt x="751" y="55"/>
                      <a:pt x="753" y="55"/>
                    </a:cubicBezTo>
                    <a:cubicBezTo>
                      <a:pt x="754" y="52"/>
                      <a:pt x="757" y="51"/>
                      <a:pt x="757" y="49"/>
                    </a:cubicBezTo>
                    <a:cubicBezTo>
                      <a:pt x="754" y="48"/>
                      <a:pt x="752" y="57"/>
                      <a:pt x="751" y="51"/>
                    </a:cubicBezTo>
                    <a:cubicBezTo>
                      <a:pt x="755" y="48"/>
                      <a:pt x="758" y="45"/>
                      <a:pt x="765" y="47"/>
                    </a:cubicBezTo>
                    <a:cubicBezTo>
                      <a:pt x="767" y="49"/>
                      <a:pt x="767" y="54"/>
                      <a:pt x="769" y="57"/>
                    </a:cubicBezTo>
                    <a:cubicBezTo>
                      <a:pt x="761" y="55"/>
                      <a:pt x="771" y="61"/>
                      <a:pt x="765" y="61"/>
                    </a:cubicBezTo>
                    <a:cubicBezTo>
                      <a:pt x="766" y="58"/>
                      <a:pt x="755" y="57"/>
                      <a:pt x="761" y="55"/>
                    </a:cubicBezTo>
                    <a:cubicBezTo>
                      <a:pt x="762" y="58"/>
                      <a:pt x="765" y="55"/>
                      <a:pt x="765" y="53"/>
                    </a:cubicBezTo>
                    <a:cubicBezTo>
                      <a:pt x="758" y="56"/>
                      <a:pt x="758" y="57"/>
                      <a:pt x="749" y="59"/>
                    </a:cubicBezTo>
                    <a:cubicBezTo>
                      <a:pt x="749" y="59"/>
                      <a:pt x="729" y="57"/>
                      <a:pt x="723" y="67"/>
                    </a:cubicBezTo>
                    <a:cubicBezTo>
                      <a:pt x="728" y="66"/>
                      <a:pt x="727" y="71"/>
                      <a:pt x="731" y="71"/>
                    </a:cubicBezTo>
                    <a:cubicBezTo>
                      <a:pt x="731" y="64"/>
                      <a:pt x="735" y="71"/>
                      <a:pt x="737" y="65"/>
                    </a:cubicBezTo>
                    <a:cubicBezTo>
                      <a:pt x="738" y="68"/>
                      <a:pt x="740" y="70"/>
                      <a:pt x="743" y="71"/>
                    </a:cubicBezTo>
                    <a:cubicBezTo>
                      <a:pt x="746" y="66"/>
                      <a:pt x="761" y="71"/>
                      <a:pt x="767" y="73"/>
                    </a:cubicBezTo>
                    <a:cubicBezTo>
                      <a:pt x="778" y="67"/>
                      <a:pt x="792" y="71"/>
                      <a:pt x="804" y="69"/>
                    </a:cubicBezTo>
                    <a:cubicBezTo>
                      <a:pt x="800" y="67"/>
                      <a:pt x="793" y="72"/>
                      <a:pt x="798" y="73"/>
                    </a:cubicBezTo>
                    <a:cubicBezTo>
                      <a:pt x="808" y="70"/>
                      <a:pt x="814" y="64"/>
                      <a:pt x="816" y="71"/>
                    </a:cubicBezTo>
                    <a:cubicBezTo>
                      <a:pt x="816" y="70"/>
                      <a:pt x="816" y="69"/>
                      <a:pt x="814" y="69"/>
                    </a:cubicBezTo>
                    <a:cubicBezTo>
                      <a:pt x="814" y="73"/>
                      <a:pt x="822" y="79"/>
                      <a:pt x="814" y="75"/>
                    </a:cubicBezTo>
                    <a:cubicBezTo>
                      <a:pt x="813" y="80"/>
                      <a:pt x="820" y="77"/>
                      <a:pt x="820" y="81"/>
                    </a:cubicBezTo>
                    <a:cubicBezTo>
                      <a:pt x="809" y="85"/>
                      <a:pt x="795" y="99"/>
                      <a:pt x="786" y="89"/>
                    </a:cubicBezTo>
                    <a:cubicBezTo>
                      <a:pt x="775" y="90"/>
                      <a:pt x="779" y="94"/>
                      <a:pt x="771" y="89"/>
                    </a:cubicBezTo>
                    <a:cubicBezTo>
                      <a:pt x="769" y="94"/>
                      <a:pt x="760" y="93"/>
                      <a:pt x="761" y="101"/>
                    </a:cubicBezTo>
                    <a:cubicBezTo>
                      <a:pt x="739" y="103"/>
                      <a:pt x="717" y="102"/>
                      <a:pt x="697" y="111"/>
                    </a:cubicBezTo>
                    <a:cubicBezTo>
                      <a:pt x="709" y="108"/>
                      <a:pt x="742" y="114"/>
                      <a:pt x="751" y="124"/>
                    </a:cubicBezTo>
                    <a:cubicBezTo>
                      <a:pt x="749" y="124"/>
                      <a:pt x="747" y="126"/>
                      <a:pt x="747" y="130"/>
                    </a:cubicBezTo>
                    <a:cubicBezTo>
                      <a:pt x="735" y="128"/>
                      <a:pt x="730" y="134"/>
                      <a:pt x="723" y="138"/>
                    </a:cubicBezTo>
                    <a:cubicBezTo>
                      <a:pt x="721" y="131"/>
                      <a:pt x="718" y="138"/>
                      <a:pt x="715" y="132"/>
                    </a:cubicBezTo>
                    <a:cubicBezTo>
                      <a:pt x="704" y="142"/>
                      <a:pt x="692" y="125"/>
                      <a:pt x="674" y="136"/>
                    </a:cubicBezTo>
                    <a:cubicBezTo>
                      <a:pt x="680" y="134"/>
                      <a:pt x="678" y="140"/>
                      <a:pt x="681" y="142"/>
                    </a:cubicBezTo>
                    <a:cubicBezTo>
                      <a:pt x="653" y="150"/>
                      <a:pt x="614" y="138"/>
                      <a:pt x="594" y="142"/>
                    </a:cubicBezTo>
                    <a:cubicBezTo>
                      <a:pt x="594" y="146"/>
                      <a:pt x="601" y="145"/>
                      <a:pt x="600" y="152"/>
                    </a:cubicBezTo>
                    <a:cubicBezTo>
                      <a:pt x="595" y="149"/>
                      <a:pt x="595" y="143"/>
                      <a:pt x="588" y="152"/>
                    </a:cubicBezTo>
                    <a:cubicBezTo>
                      <a:pt x="582" y="149"/>
                      <a:pt x="589" y="140"/>
                      <a:pt x="586" y="140"/>
                    </a:cubicBezTo>
                    <a:cubicBezTo>
                      <a:pt x="583" y="143"/>
                      <a:pt x="577" y="142"/>
                      <a:pt x="578" y="148"/>
                    </a:cubicBezTo>
                    <a:cubicBezTo>
                      <a:pt x="571" y="149"/>
                      <a:pt x="569" y="146"/>
                      <a:pt x="565" y="144"/>
                    </a:cubicBezTo>
                    <a:cubicBezTo>
                      <a:pt x="563" y="146"/>
                      <a:pt x="558" y="155"/>
                      <a:pt x="555" y="150"/>
                    </a:cubicBezTo>
                    <a:cubicBezTo>
                      <a:pt x="558" y="148"/>
                      <a:pt x="548" y="144"/>
                      <a:pt x="553" y="138"/>
                    </a:cubicBezTo>
                    <a:cubicBezTo>
                      <a:pt x="538" y="134"/>
                      <a:pt x="532" y="142"/>
                      <a:pt x="527" y="134"/>
                    </a:cubicBezTo>
                    <a:cubicBezTo>
                      <a:pt x="528" y="138"/>
                      <a:pt x="524" y="138"/>
                      <a:pt x="523" y="140"/>
                    </a:cubicBezTo>
                    <a:cubicBezTo>
                      <a:pt x="525" y="140"/>
                      <a:pt x="528" y="140"/>
                      <a:pt x="527" y="144"/>
                    </a:cubicBezTo>
                    <a:cubicBezTo>
                      <a:pt x="523" y="147"/>
                      <a:pt x="516" y="147"/>
                      <a:pt x="513" y="152"/>
                    </a:cubicBezTo>
                    <a:cubicBezTo>
                      <a:pt x="501" y="142"/>
                      <a:pt x="475" y="148"/>
                      <a:pt x="466" y="152"/>
                    </a:cubicBezTo>
                    <a:cubicBezTo>
                      <a:pt x="465" y="149"/>
                      <a:pt x="464" y="147"/>
                      <a:pt x="462" y="146"/>
                    </a:cubicBezTo>
                    <a:cubicBezTo>
                      <a:pt x="431" y="151"/>
                      <a:pt x="385" y="145"/>
                      <a:pt x="351" y="146"/>
                    </a:cubicBezTo>
                    <a:cubicBezTo>
                      <a:pt x="342" y="146"/>
                      <a:pt x="328" y="151"/>
                      <a:pt x="329" y="144"/>
                    </a:cubicBezTo>
                    <a:cubicBezTo>
                      <a:pt x="277" y="155"/>
                      <a:pt x="226" y="140"/>
                      <a:pt x="170" y="152"/>
                    </a:cubicBezTo>
                    <a:cubicBezTo>
                      <a:pt x="169" y="144"/>
                      <a:pt x="164" y="154"/>
                      <a:pt x="168" y="144"/>
                    </a:cubicBezTo>
                    <a:cubicBezTo>
                      <a:pt x="166" y="145"/>
                      <a:pt x="156" y="149"/>
                      <a:pt x="162" y="146"/>
                    </a:cubicBezTo>
                    <a:cubicBezTo>
                      <a:pt x="165" y="142"/>
                      <a:pt x="169" y="138"/>
                      <a:pt x="174" y="136"/>
                    </a:cubicBezTo>
                    <a:cubicBezTo>
                      <a:pt x="163" y="129"/>
                      <a:pt x="157" y="128"/>
                      <a:pt x="145" y="134"/>
                    </a:cubicBezTo>
                    <a:cubicBezTo>
                      <a:pt x="145" y="127"/>
                      <a:pt x="140" y="134"/>
                      <a:pt x="139" y="130"/>
                    </a:cubicBezTo>
                    <a:cubicBezTo>
                      <a:pt x="142" y="130"/>
                      <a:pt x="147" y="123"/>
                      <a:pt x="147" y="128"/>
                    </a:cubicBezTo>
                    <a:cubicBezTo>
                      <a:pt x="145" y="128"/>
                      <a:pt x="145" y="131"/>
                      <a:pt x="147" y="132"/>
                    </a:cubicBezTo>
                    <a:cubicBezTo>
                      <a:pt x="148" y="126"/>
                      <a:pt x="150" y="125"/>
                      <a:pt x="145" y="122"/>
                    </a:cubicBezTo>
                    <a:cubicBezTo>
                      <a:pt x="142" y="126"/>
                      <a:pt x="132" y="124"/>
                      <a:pt x="133" y="134"/>
                    </a:cubicBezTo>
                    <a:cubicBezTo>
                      <a:pt x="126" y="134"/>
                      <a:pt x="133" y="127"/>
                      <a:pt x="125" y="126"/>
                    </a:cubicBezTo>
                    <a:cubicBezTo>
                      <a:pt x="125" y="135"/>
                      <a:pt x="113" y="135"/>
                      <a:pt x="103" y="128"/>
                    </a:cubicBezTo>
                    <a:cubicBezTo>
                      <a:pt x="106" y="143"/>
                      <a:pt x="78" y="136"/>
                      <a:pt x="91" y="134"/>
                    </a:cubicBezTo>
                    <a:cubicBezTo>
                      <a:pt x="87" y="131"/>
                      <a:pt x="81" y="135"/>
                      <a:pt x="79" y="128"/>
                    </a:cubicBezTo>
                    <a:cubicBezTo>
                      <a:pt x="87" y="132"/>
                      <a:pt x="86" y="124"/>
                      <a:pt x="81" y="122"/>
                    </a:cubicBezTo>
                    <a:cubicBezTo>
                      <a:pt x="87" y="131"/>
                      <a:pt x="68" y="120"/>
                      <a:pt x="79" y="117"/>
                    </a:cubicBezTo>
                    <a:cubicBezTo>
                      <a:pt x="75" y="118"/>
                      <a:pt x="75" y="115"/>
                      <a:pt x="73" y="113"/>
                    </a:cubicBezTo>
                    <a:cubicBezTo>
                      <a:pt x="66" y="118"/>
                      <a:pt x="51" y="118"/>
                      <a:pt x="50" y="126"/>
                    </a:cubicBezTo>
                    <a:cubicBezTo>
                      <a:pt x="48" y="125"/>
                      <a:pt x="49" y="117"/>
                      <a:pt x="42" y="115"/>
                    </a:cubicBezTo>
                    <a:cubicBezTo>
                      <a:pt x="42" y="117"/>
                      <a:pt x="45" y="120"/>
                      <a:pt x="42" y="119"/>
                    </a:cubicBezTo>
                    <a:cubicBezTo>
                      <a:pt x="33" y="117"/>
                      <a:pt x="17" y="122"/>
                      <a:pt x="6" y="126"/>
                    </a:cubicBezTo>
                    <a:cubicBezTo>
                      <a:pt x="8" y="119"/>
                      <a:pt x="1" y="121"/>
                      <a:pt x="0" y="117"/>
                    </a:cubicBezTo>
                    <a:cubicBezTo>
                      <a:pt x="3" y="117"/>
                      <a:pt x="4" y="118"/>
                      <a:pt x="6" y="119"/>
                    </a:cubicBezTo>
                    <a:cubicBezTo>
                      <a:pt x="0" y="113"/>
                      <a:pt x="7" y="112"/>
                      <a:pt x="6" y="103"/>
                    </a:cubicBezTo>
                    <a:cubicBezTo>
                      <a:pt x="15" y="103"/>
                      <a:pt x="26" y="113"/>
                      <a:pt x="32" y="101"/>
                    </a:cubicBezTo>
                    <a:cubicBezTo>
                      <a:pt x="35" y="108"/>
                      <a:pt x="51" y="105"/>
                      <a:pt x="54" y="97"/>
                    </a:cubicBezTo>
                    <a:cubicBezTo>
                      <a:pt x="44" y="99"/>
                      <a:pt x="53" y="91"/>
                      <a:pt x="42" y="91"/>
                    </a:cubicBezTo>
                    <a:cubicBezTo>
                      <a:pt x="42" y="95"/>
                      <a:pt x="47" y="99"/>
                      <a:pt x="44" y="101"/>
                    </a:cubicBezTo>
                    <a:cubicBezTo>
                      <a:pt x="43" y="95"/>
                      <a:pt x="39" y="104"/>
                      <a:pt x="34" y="101"/>
                    </a:cubicBezTo>
                    <a:cubicBezTo>
                      <a:pt x="33" y="99"/>
                      <a:pt x="32" y="97"/>
                      <a:pt x="30" y="95"/>
                    </a:cubicBezTo>
                    <a:cubicBezTo>
                      <a:pt x="26" y="97"/>
                      <a:pt x="24" y="101"/>
                      <a:pt x="20" y="103"/>
                    </a:cubicBezTo>
                    <a:cubicBezTo>
                      <a:pt x="19" y="101"/>
                      <a:pt x="18" y="98"/>
                      <a:pt x="20" y="101"/>
                    </a:cubicBezTo>
                    <a:cubicBezTo>
                      <a:pt x="27" y="98"/>
                      <a:pt x="20" y="92"/>
                      <a:pt x="26" y="87"/>
                    </a:cubicBezTo>
                    <a:cubicBezTo>
                      <a:pt x="32" y="91"/>
                      <a:pt x="32" y="80"/>
                      <a:pt x="40" y="77"/>
                    </a:cubicBezTo>
                    <a:cubicBezTo>
                      <a:pt x="34" y="80"/>
                      <a:pt x="30" y="76"/>
                      <a:pt x="20" y="77"/>
                    </a:cubicBezTo>
                    <a:cubicBezTo>
                      <a:pt x="20" y="74"/>
                      <a:pt x="21" y="70"/>
                      <a:pt x="18" y="69"/>
                    </a:cubicBezTo>
                    <a:cubicBezTo>
                      <a:pt x="19" y="74"/>
                      <a:pt x="8" y="73"/>
                      <a:pt x="14" y="79"/>
                    </a:cubicBezTo>
                    <a:cubicBezTo>
                      <a:pt x="13" y="76"/>
                      <a:pt x="17" y="74"/>
                      <a:pt x="18" y="77"/>
                    </a:cubicBezTo>
                    <a:cubicBezTo>
                      <a:pt x="17" y="82"/>
                      <a:pt x="1" y="85"/>
                      <a:pt x="6" y="79"/>
                    </a:cubicBezTo>
                    <a:cubicBezTo>
                      <a:pt x="6" y="80"/>
                      <a:pt x="6" y="81"/>
                      <a:pt x="8" y="81"/>
                    </a:cubicBezTo>
                    <a:cubicBezTo>
                      <a:pt x="8" y="78"/>
                      <a:pt x="5" y="78"/>
                      <a:pt x="4" y="75"/>
                    </a:cubicBezTo>
                    <a:cubicBezTo>
                      <a:pt x="7" y="75"/>
                      <a:pt x="8" y="76"/>
                      <a:pt x="10" y="77"/>
                    </a:cubicBezTo>
                    <a:cubicBezTo>
                      <a:pt x="6" y="72"/>
                      <a:pt x="11" y="75"/>
                      <a:pt x="12" y="71"/>
                    </a:cubicBezTo>
                    <a:cubicBezTo>
                      <a:pt x="8" y="69"/>
                      <a:pt x="5" y="77"/>
                      <a:pt x="4" y="71"/>
                    </a:cubicBezTo>
                    <a:cubicBezTo>
                      <a:pt x="13" y="66"/>
                      <a:pt x="17" y="55"/>
                      <a:pt x="22" y="47"/>
                    </a:cubicBezTo>
                    <a:cubicBezTo>
                      <a:pt x="10" y="53"/>
                      <a:pt x="25" y="42"/>
                      <a:pt x="16" y="41"/>
                    </a:cubicBezTo>
                    <a:cubicBezTo>
                      <a:pt x="16" y="43"/>
                      <a:pt x="19" y="44"/>
                      <a:pt x="16" y="45"/>
                    </a:cubicBezTo>
                    <a:cubicBezTo>
                      <a:pt x="15" y="42"/>
                      <a:pt x="13" y="41"/>
                      <a:pt x="14" y="37"/>
                    </a:cubicBezTo>
                    <a:cubicBezTo>
                      <a:pt x="30" y="35"/>
                      <a:pt x="22" y="36"/>
                      <a:pt x="32" y="41"/>
                    </a:cubicBezTo>
                    <a:cubicBezTo>
                      <a:pt x="32" y="30"/>
                      <a:pt x="33" y="38"/>
                      <a:pt x="36" y="41"/>
                    </a:cubicBezTo>
                    <a:cubicBezTo>
                      <a:pt x="35" y="34"/>
                      <a:pt x="39" y="32"/>
                      <a:pt x="40" y="29"/>
                    </a:cubicBezTo>
                    <a:cubicBezTo>
                      <a:pt x="48" y="27"/>
                      <a:pt x="52" y="33"/>
                      <a:pt x="56" y="29"/>
                    </a:cubicBezTo>
                    <a:cubicBezTo>
                      <a:pt x="55" y="34"/>
                      <a:pt x="61" y="33"/>
                      <a:pt x="63" y="35"/>
                    </a:cubicBezTo>
                    <a:cubicBezTo>
                      <a:pt x="62" y="32"/>
                      <a:pt x="59" y="30"/>
                      <a:pt x="63" y="29"/>
                    </a:cubicBezTo>
                    <a:cubicBezTo>
                      <a:pt x="67" y="35"/>
                      <a:pt x="64" y="30"/>
                      <a:pt x="67" y="29"/>
                    </a:cubicBezTo>
                    <a:cubicBezTo>
                      <a:pt x="69" y="36"/>
                      <a:pt x="78" y="24"/>
                      <a:pt x="83" y="35"/>
                    </a:cubicBezTo>
                    <a:cubicBezTo>
                      <a:pt x="80" y="25"/>
                      <a:pt x="94" y="34"/>
                      <a:pt x="89" y="27"/>
                    </a:cubicBezTo>
                    <a:cubicBezTo>
                      <a:pt x="97" y="26"/>
                      <a:pt x="97" y="35"/>
                      <a:pt x="103" y="37"/>
                    </a:cubicBezTo>
                    <a:cubicBezTo>
                      <a:pt x="101" y="33"/>
                      <a:pt x="95" y="26"/>
                      <a:pt x="99" y="23"/>
                    </a:cubicBezTo>
                    <a:cubicBezTo>
                      <a:pt x="106" y="31"/>
                      <a:pt x="120" y="16"/>
                      <a:pt x="125" y="29"/>
                    </a:cubicBezTo>
                    <a:cubicBezTo>
                      <a:pt x="129" y="25"/>
                      <a:pt x="133" y="21"/>
                      <a:pt x="137" y="19"/>
                    </a:cubicBezTo>
                    <a:cubicBezTo>
                      <a:pt x="142" y="21"/>
                      <a:pt x="135" y="26"/>
                      <a:pt x="139" y="27"/>
                    </a:cubicBezTo>
                    <a:cubicBezTo>
                      <a:pt x="144" y="22"/>
                      <a:pt x="147" y="33"/>
                      <a:pt x="151" y="25"/>
                    </a:cubicBezTo>
                    <a:cubicBezTo>
                      <a:pt x="151" y="28"/>
                      <a:pt x="153" y="30"/>
                      <a:pt x="155" y="31"/>
                    </a:cubicBezTo>
                    <a:cubicBezTo>
                      <a:pt x="156" y="24"/>
                      <a:pt x="161" y="31"/>
                      <a:pt x="162" y="27"/>
                    </a:cubicBezTo>
                    <a:cubicBezTo>
                      <a:pt x="158" y="23"/>
                      <a:pt x="155" y="29"/>
                      <a:pt x="153" y="23"/>
                    </a:cubicBezTo>
                    <a:cubicBezTo>
                      <a:pt x="160" y="22"/>
                      <a:pt x="161" y="25"/>
                      <a:pt x="166" y="27"/>
                    </a:cubicBezTo>
                    <a:cubicBezTo>
                      <a:pt x="236" y="10"/>
                      <a:pt x="308" y="26"/>
                      <a:pt x="384" y="16"/>
                    </a:cubicBezTo>
                    <a:cubicBezTo>
                      <a:pt x="387" y="22"/>
                      <a:pt x="461" y="21"/>
                      <a:pt x="456" y="16"/>
                    </a:cubicBezTo>
                    <a:cubicBezTo>
                      <a:pt x="457" y="21"/>
                      <a:pt x="467" y="17"/>
                      <a:pt x="468" y="21"/>
                    </a:cubicBezTo>
                    <a:cubicBezTo>
                      <a:pt x="485" y="9"/>
                      <a:pt x="527" y="32"/>
                      <a:pt x="535" y="10"/>
                    </a:cubicBezTo>
                    <a:cubicBezTo>
                      <a:pt x="546" y="10"/>
                      <a:pt x="551" y="7"/>
                      <a:pt x="551" y="14"/>
                    </a:cubicBezTo>
                    <a:cubicBezTo>
                      <a:pt x="552" y="10"/>
                      <a:pt x="557" y="11"/>
                      <a:pt x="553" y="6"/>
                    </a:cubicBezTo>
                    <a:cubicBezTo>
                      <a:pt x="569" y="9"/>
                      <a:pt x="574" y="2"/>
                      <a:pt x="584" y="8"/>
                    </a:cubicBezTo>
                    <a:cubicBezTo>
                      <a:pt x="584" y="0"/>
                      <a:pt x="590" y="10"/>
                      <a:pt x="592" y="2"/>
                    </a:cubicBezTo>
                    <a:cubicBezTo>
                      <a:pt x="590" y="14"/>
                      <a:pt x="595" y="6"/>
                      <a:pt x="598" y="10"/>
                    </a:cubicBezTo>
                    <a:cubicBezTo>
                      <a:pt x="595" y="11"/>
                      <a:pt x="595" y="13"/>
                      <a:pt x="594" y="14"/>
                    </a:cubicBezTo>
                    <a:cubicBezTo>
                      <a:pt x="583" y="11"/>
                      <a:pt x="590" y="11"/>
                      <a:pt x="584" y="14"/>
                    </a:cubicBezTo>
                    <a:cubicBezTo>
                      <a:pt x="574" y="0"/>
                      <a:pt x="563" y="24"/>
                      <a:pt x="555" y="16"/>
                    </a:cubicBezTo>
                    <a:cubicBezTo>
                      <a:pt x="558" y="17"/>
                      <a:pt x="557" y="20"/>
                      <a:pt x="559" y="21"/>
                    </a:cubicBezTo>
                    <a:cubicBezTo>
                      <a:pt x="587" y="22"/>
                      <a:pt x="650" y="11"/>
                      <a:pt x="658" y="31"/>
                    </a:cubicBezTo>
                    <a:cubicBezTo>
                      <a:pt x="659" y="36"/>
                      <a:pt x="655" y="37"/>
                      <a:pt x="654" y="41"/>
                    </a:cubicBezTo>
                    <a:cubicBezTo>
                      <a:pt x="663" y="41"/>
                      <a:pt x="666" y="37"/>
                      <a:pt x="672" y="41"/>
                    </a:cubicBezTo>
                    <a:cubicBezTo>
                      <a:pt x="672" y="37"/>
                      <a:pt x="677" y="30"/>
                      <a:pt x="674" y="35"/>
                    </a:cubicBezTo>
                    <a:cubicBezTo>
                      <a:pt x="684" y="37"/>
                      <a:pt x="696" y="36"/>
                      <a:pt x="703" y="49"/>
                    </a:cubicBezTo>
                    <a:close/>
                    <a:moveTo>
                      <a:pt x="135" y="43"/>
                    </a:moveTo>
                    <a:cubicBezTo>
                      <a:pt x="137" y="44"/>
                      <a:pt x="144" y="39"/>
                      <a:pt x="151" y="43"/>
                    </a:cubicBezTo>
                    <a:cubicBezTo>
                      <a:pt x="150" y="39"/>
                      <a:pt x="146" y="38"/>
                      <a:pt x="147" y="31"/>
                    </a:cubicBezTo>
                    <a:cubicBezTo>
                      <a:pt x="145" y="31"/>
                      <a:pt x="146" y="33"/>
                      <a:pt x="145" y="35"/>
                    </a:cubicBezTo>
                    <a:cubicBezTo>
                      <a:pt x="143" y="35"/>
                      <a:pt x="141" y="35"/>
                      <a:pt x="139" y="35"/>
                    </a:cubicBezTo>
                    <a:cubicBezTo>
                      <a:pt x="140" y="37"/>
                      <a:pt x="143" y="36"/>
                      <a:pt x="145" y="37"/>
                    </a:cubicBezTo>
                    <a:cubicBezTo>
                      <a:pt x="142" y="44"/>
                      <a:pt x="137" y="36"/>
                      <a:pt x="135" y="43"/>
                    </a:cubicBezTo>
                    <a:close/>
                    <a:moveTo>
                      <a:pt x="652" y="33"/>
                    </a:moveTo>
                    <a:cubicBezTo>
                      <a:pt x="647" y="38"/>
                      <a:pt x="643" y="33"/>
                      <a:pt x="636" y="37"/>
                    </a:cubicBezTo>
                    <a:cubicBezTo>
                      <a:pt x="641" y="42"/>
                      <a:pt x="643" y="39"/>
                      <a:pt x="652" y="41"/>
                    </a:cubicBezTo>
                    <a:cubicBezTo>
                      <a:pt x="652" y="38"/>
                      <a:pt x="652" y="35"/>
                      <a:pt x="652" y="33"/>
                    </a:cubicBezTo>
                    <a:close/>
                    <a:moveTo>
                      <a:pt x="69" y="45"/>
                    </a:moveTo>
                    <a:cubicBezTo>
                      <a:pt x="67" y="45"/>
                      <a:pt x="67" y="42"/>
                      <a:pt x="67" y="41"/>
                    </a:cubicBezTo>
                    <a:cubicBezTo>
                      <a:pt x="65" y="41"/>
                      <a:pt x="65" y="43"/>
                      <a:pt x="65" y="45"/>
                    </a:cubicBezTo>
                    <a:cubicBezTo>
                      <a:pt x="63" y="44"/>
                      <a:pt x="61" y="43"/>
                      <a:pt x="61" y="41"/>
                    </a:cubicBezTo>
                    <a:cubicBezTo>
                      <a:pt x="59" y="42"/>
                      <a:pt x="54" y="49"/>
                      <a:pt x="54" y="41"/>
                    </a:cubicBezTo>
                    <a:cubicBezTo>
                      <a:pt x="51" y="46"/>
                      <a:pt x="47" y="44"/>
                      <a:pt x="36" y="45"/>
                    </a:cubicBezTo>
                    <a:cubicBezTo>
                      <a:pt x="37" y="49"/>
                      <a:pt x="35" y="51"/>
                      <a:pt x="30" y="51"/>
                    </a:cubicBezTo>
                    <a:cubicBezTo>
                      <a:pt x="32" y="54"/>
                      <a:pt x="37" y="55"/>
                      <a:pt x="40" y="57"/>
                    </a:cubicBezTo>
                    <a:cubicBezTo>
                      <a:pt x="39" y="60"/>
                      <a:pt x="37" y="57"/>
                      <a:pt x="34" y="57"/>
                    </a:cubicBezTo>
                    <a:cubicBezTo>
                      <a:pt x="29" y="53"/>
                      <a:pt x="38" y="62"/>
                      <a:pt x="40" y="63"/>
                    </a:cubicBezTo>
                    <a:cubicBezTo>
                      <a:pt x="43" y="60"/>
                      <a:pt x="41" y="59"/>
                      <a:pt x="40" y="53"/>
                    </a:cubicBezTo>
                    <a:cubicBezTo>
                      <a:pt x="50" y="64"/>
                      <a:pt x="64" y="49"/>
                      <a:pt x="71" y="57"/>
                    </a:cubicBezTo>
                    <a:cubicBezTo>
                      <a:pt x="73" y="57"/>
                      <a:pt x="72" y="53"/>
                      <a:pt x="73" y="51"/>
                    </a:cubicBezTo>
                    <a:cubicBezTo>
                      <a:pt x="77" y="50"/>
                      <a:pt x="80" y="51"/>
                      <a:pt x="81" y="55"/>
                    </a:cubicBezTo>
                    <a:cubicBezTo>
                      <a:pt x="82" y="52"/>
                      <a:pt x="82" y="49"/>
                      <a:pt x="87" y="55"/>
                    </a:cubicBezTo>
                    <a:cubicBezTo>
                      <a:pt x="91" y="55"/>
                      <a:pt x="86" y="49"/>
                      <a:pt x="85" y="49"/>
                    </a:cubicBezTo>
                    <a:cubicBezTo>
                      <a:pt x="84" y="44"/>
                      <a:pt x="92" y="48"/>
                      <a:pt x="95" y="47"/>
                    </a:cubicBezTo>
                    <a:cubicBezTo>
                      <a:pt x="97" y="47"/>
                      <a:pt x="97" y="50"/>
                      <a:pt x="97" y="53"/>
                    </a:cubicBezTo>
                    <a:cubicBezTo>
                      <a:pt x="103" y="50"/>
                      <a:pt x="103" y="53"/>
                      <a:pt x="111" y="51"/>
                    </a:cubicBezTo>
                    <a:cubicBezTo>
                      <a:pt x="107" y="43"/>
                      <a:pt x="115" y="46"/>
                      <a:pt x="111" y="41"/>
                    </a:cubicBezTo>
                    <a:cubicBezTo>
                      <a:pt x="118" y="41"/>
                      <a:pt x="118" y="46"/>
                      <a:pt x="125" y="43"/>
                    </a:cubicBezTo>
                    <a:cubicBezTo>
                      <a:pt x="126" y="38"/>
                      <a:pt x="116" y="44"/>
                      <a:pt x="119" y="37"/>
                    </a:cubicBezTo>
                    <a:cubicBezTo>
                      <a:pt x="109" y="37"/>
                      <a:pt x="99" y="44"/>
                      <a:pt x="93" y="37"/>
                    </a:cubicBezTo>
                    <a:cubicBezTo>
                      <a:pt x="92" y="46"/>
                      <a:pt x="71" y="38"/>
                      <a:pt x="69" y="45"/>
                    </a:cubicBezTo>
                    <a:close/>
                    <a:moveTo>
                      <a:pt x="808" y="73"/>
                    </a:moveTo>
                    <a:cubicBezTo>
                      <a:pt x="805" y="73"/>
                      <a:pt x="807" y="75"/>
                      <a:pt x="808" y="75"/>
                    </a:cubicBezTo>
                    <a:cubicBezTo>
                      <a:pt x="805" y="79"/>
                      <a:pt x="802" y="82"/>
                      <a:pt x="800" y="85"/>
                    </a:cubicBezTo>
                    <a:cubicBezTo>
                      <a:pt x="806" y="88"/>
                      <a:pt x="810" y="77"/>
                      <a:pt x="808" y="73"/>
                    </a:cubicBezTo>
                    <a:close/>
                    <a:moveTo>
                      <a:pt x="733" y="89"/>
                    </a:moveTo>
                    <a:cubicBezTo>
                      <a:pt x="731" y="87"/>
                      <a:pt x="734" y="95"/>
                      <a:pt x="723" y="93"/>
                    </a:cubicBezTo>
                    <a:cubicBezTo>
                      <a:pt x="723" y="96"/>
                      <a:pt x="723" y="99"/>
                      <a:pt x="723" y="101"/>
                    </a:cubicBezTo>
                    <a:cubicBezTo>
                      <a:pt x="725" y="101"/>
                      <a:pt x="725" y="99"/>
                      <a:pt x="725" y="97"/>
                    </a:cubicBezTo>
                    <a:cubicBezTo>
                      <a:pt x="727" y="97"/>
                      <a:pt x="727" y="100"/>
                      <a:pt x="727" y="101"/>
                    </a:cubicBezTo>
                    <a:cubicBezTo>
                      <a:pt x="733" y="99"/>
                      <a:pt x="740" y="97"/>
                      <a:pt x="749" y="97"/>
                    </a:cubicBezTo>
                    <a:cubicBezTo>
                      <a:pt x="751" y="92"/>
                      <a:pt x="745" y="93"/>
                      <a:pt x="745" y="89"/>
                    </a:cubicBezTo>
                    <a:cubicBezTo>
                      <a:pt x="740" y="93"/>
                      <a:pt x="737" y="94"/>
                      <a:pt x="733" y="89"/>
                    </a:cubicBezTo>
                    <a:close/>
                    <a:moveTo>
                      <a:pt x="210" y="132"/>
                    </a:moveTo>
                    <a:cubicBezTo>
                      <a:pt x="215" y="138"/>
                      <a:pt x="220" y="130"/>
                      <a:pt x="230" y="134"/>
                    </a:cubicBezTo>
                    <a:cubicBezTo>
                      <a:pt x="228" y="132"/>
                      <a:pt x="219" y="123"/>
                      <a:pt x="224" y="128"/>
                    </a:cubicBezTo>
                    <a:cubicBezTo>
                      <a:pt x="228" y="126"/>
                      <a:pt x="224" y="124"/>
                      <a:pt x="224" y="122"/>
                    </a:cubicBezTo>
                    <a:cubicBezTo>
                      <a:pt x="223" y="122"/>
                      <a:pt x="221" y="122"/>
                      <a:pt x="220" y="122"/>
                    </a:cubicBezTo>
                    <a:cubicBezTo>
                      <a:pt x="220" y="124"/>
                      <a:pt x="220" y="127"/>
                      <a:pt x="220" y="130"/>
                    </a:cubicBezTo>
                    <a:cubicBezTo>
                      <a:pt x="214" y="128"/>
                      <a:pt x="211" y="131"/>
                      <a:pt x="206" y="132"/>
                    </a:cubicBezTo>
                    <a:cubicBezTo>
                      <a:pt x="206" y="135"/>
                      <a:pt x="211" y="138"/>
                      <a:pt x="210" y="132"/>
                    </a:cubicBezTo>
                    <a:close/>
                    <a:moveTo>
                      <a:pt x="539" y="126"/>
                    </a:moveTo>
                    <a:cubicBezTo>
                      <a:pt x="538" y="121"/>
                      <a:pt x="527" y="124"/>
                      <a:pt x="529" y="130"/>
                    </a:cubicBezTo>
                    <a:cubicBezTo>
                      <a:pt x="534" y="130"/>
                      <a:pt x="535" y="126"/>
                      <a:pt x="539" y="126"/>
                    </a:cubicBezTo>
                    <a:close/>
                    <a:moveTo>
                      <a:pt x="450" y="126"/>
                    </a:moveTo>
                    <a:cubicBezTo>
                      <a:pt x="450" y="123"/>
                      <a:pt x="448" y="124"/>
                      <a:pt x="448" y="126"/>
                    </a:cubicBezTo>
                    <a:cubicBezTo>
                      <a:pt x="443" y="129"/>
                      <a:pt x="433" y="118"/>
                      <a:pt x="426" y="128"/>
                    </a:cubicBezTo>
                    <a:cubicBezTo>
                      <a:pt x="407" y="121"/>
                      <a:pt x="382" y="125"/>
                      <a:pt x="359" y="126"/>
                    </a:cubicBezTo>
                    <a:cubicBezTo>
                      <a:pt x="329" y="126"/>
                      <a:pt x="300" y="121"/>
                      <a:pt x="283" y="130"/>
                    </a:cubicBezTo>
                    <a:cubicBezTo>
                      <a:pt x="277" y="125"/>
                      <a:pt x="267" y="120"/>
                      <a:pt x="265" y="130"/>
                    </a:cubicBezTo>
                    <a:cubicBezTo>
                      <a:pt x="264" y="118"/>
                      <a:pt x="253" y="135"/>
                      <a:pt x="244" y="126"/>
                    </a:cubicBezTo>
                    <a:cubicBezTo>
                      <a:pt x="245" y="127"/>
                      <a:pt x="246" y="128"/>
                      <a:pt x="246" y="130"/>
                    </a:cubicBezTo>
                    <a:cubicBezTo>
                      <a:pt x="239" y="131"/>
                      <a:pt x="237" y="128"/>
                      <a:pt x="236" y="124"/>
                    </a:cubicBezTo>
                    <a:cubicBezTo>
                      <a:pt x="233" y="125"/>
                      <a:pt x="233" y="130"/>
                      <a:pt x="232" y="134"/>
                    </a:cubicBezTo>
                    <a:cubicBezTo>
                      <a:pt x="254" y="131"/>
                      <a:pt x="269" y="130"/>
                      <a:pt x="289" y="136"/>
                    </a:cubicBezTo>
                    <a:cubicBezTo>
                      <a:pt x="291" y="134"/>
                      <a:pt x="293" y="132"/>
                      <a:pt x="295" y="130"/>
                    </a:cubicBezTo>
                    <a:cubicBezTo>
                      <a:pt x="351" y="132"/>
                      <a:pt x="416" y="131"/>
                      <a:pt x="470" y="136"/>
                    </a:cubicBezTo>
                    <a:cubicBezTo>
                      <a:pt x="465" y="129"/>
                      <a:pt x="457" y="134"/>
                      <a:pt x="446" y="130"/>
                    </a:cubicBezTo>
                    <a:cubicBezTo>
                      <a:pt x="447" y="128"/>
                      <a:pt x="448" y="126"/>
                      <a:pt x="450" y="126"/>
                    </a:cubicBezTo>
                    <a:close/>
                    <a:moveTo>
                      <a:pt x="612" y="128"/>
                    </a:moveTo>
                    <a:cubicBezTo>
                      <a:pt x="614" y="133"/>
                      <a:pt x="624" y="131"/>
                      <a:pt x="632" y="132"/>
                    </a:cubicBezTo>
                    <a:cubicBezTo>
                      <a:pt x="627" y="125"/>
                      <a:pt x="622" y="126"/>
                      <a:pt x="612" y="128"/>
                    </a:cubicBezTo>
                    <a:close/>
                    <a:moveTo>
                      <a:pt x="606" y="126"/>
                    </a:moveTo>
                    <a:cubicBezTo>
                      <a:pt x="598" y="130"/>
                      <a:pt x="589" y="121"/>
                      <a:pt x="588" y="132"/>
                    </a:cubicBezTo>
                    <a:cubicBezTo>
                      <a:pt x="594" y="130"/>
                      <a:pt x="605" y="132"/>
                      <a:pt x="606" y="126"/>
                    </a:cubicBezTo>
                    <a:close/>
                    <a:moveTo>
                      <a:pt x="194" y="128"/>
                    </a:moveTo>
                    <a:cubicBezTo>
                      <a:pt x="191" y="128"/>
                      <a:pt x="186" y="135"/>
                      <a:pt x="184" y="130"/>
                    </a:cubicBezTo>
                    <a:cubicBezTo>
                      <a:pt x="178" y="131"/>
                      <a:pt x="186" y="134"/>
                      <a:pt x="184" y="138"/>
                    </a:cubicBezTo>
                    <a:cubicBezTo>
                      <a:pt x="188" y="130"/>
                      <a:pt x="196" y="139"/>
                      <a:pt x="202" y="134"/>
                    </a:cubicBezTo>
                    <a:cubicBezTo>
                      <a:pt x="201" y="129"/>
                      <a:pt x="193" y="133"/>
                      <a:pt x="19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Freeform 1899"/>
              <p:cNvSpPr/>
              <p:nvPr/>
            </p:nvSpPr>
            <p:spPr bwMode="auto">
              <a:xfrm>
                <a:off x="5493389" y="1747284"/>
                <a:ext cx="20638" cy="22225"/>
              </a:xfrm>
              <a:custGeom>
                <a:avLst/>
                <a:gdLst>
                  <a:gd name="T0" fmla="*/ 0 w 12"/>
                  <a:gd name="T1" fmla="*/ 4 h 13"/>
                  <a:gd name="T2" fmla="*/ 8 w 12"/>
                  <a:gd name="T3" fmla="*/ 12 h 13"/>
                  <a:gd name="T4" fmla="*/ 8 w 12"/>
                  <a:gd name="T5" fmla="*/ 0 h 13"/>
                  <a:gd name="T6" fmla="*/ 0 w 12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0" y="4"/>
                    </a:moveTo>
                    <a:cubicBezTo>
                      <a:pt x="2" y="7"/>
                      <a:pt x="2" y="13"/>
                      <a:pt x="8" y="12"/>
                    </a:cubicBezTo>
                    <a:cubicBezTo>
                      <a:pt x="12" y="8"/>
                      <a:pt x="6" y="7"/>
                      <a:pt x="8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1900"/>
              <p:cNvSpPr/>
              <p:nvPr/>
            </p:nvSpPr>
            <p:spPr bwMode="auto">
              <a:xfrm>
                <a:off x="4696464" y="1729821"/>
                <a:ext cx="47625" cy="19050"/>
              </a:xfrm>
              <a:custGeom>
                <a:avLst/>
                <a:gdLst>
                  <a:gd name="T0" fmla="*/ 18 w 28"/>
                  <a:gd name="T1" fmla="*/ 0 h 11"/>
                  <a:gd name="T2" fmla="*/ 2 w 28"/>
                  <a:gd name="T3" fmla="*/ 4 h 11"/>
                  <a:gd name="T4" fmla="*/ 0 w 28"/>
                  <a:gd name="T5" fmla="*/ 8 h 11"/>
                  <a:gd name="T6" fmla="*/ 4 w 28"/>
                  <a:gd name="T7" fmla="*/ 10 h 11"/>
                  <a:gd name="T8" fmla="*/ 14 w 28"/>
                  <a:gd name="T9" fmla="*/ 10 h 11"/>
                  <a:gd name="T10" fmla="*/ 20 w 28"/>
                  <a:gd name="T11" fmla="*/ 8 h 11"/>
                  <a:gd name="T12" fmla="*/ 18 w 2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">
                    <a:moveTo>
                      <a:pt x="18" y="0"/>
                    </a:moveTo>
                    <a:cubicBezTo>
                      <a:pt x="15" y="7"/>
                      <a:pt x="10" y="6"/>
                      <a:pt x="2" y="4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11"/>
                      <a:pt x="3" y="6"/>
                      <a:pt x="4" y="10"/>
                    </a:cubicBezTo>
                    <a:cubicBezTo>
                      <a:pt x="5" y="3"/>
                      <a:pt x="4" y="10"/>
                      <a:pt x="14" y="10"/>
                    </a:cubicBezTo>
                    <a:cubicBezTo>
                      <a:pt x="12" y="5"/>
                      <a:pt x="21" y="0"/>
                      <a:pt x="20" y="8"/>
                    </a:cubicBezTo>
                    <a:cubicBezTo>
                      <a:pt x="28" y="5"/>
                      <a:pt x="2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1901"/>
              <p:cNvSpPr/>
              <p:nvPr/>
            </p:nvSpPr>
            <p:spPr bwMode="auto">
              <a:xfrm>
                <a:off x="5088577" y="1502809"/>
                <a:ext cx="34925" cy="23813"/>
              </a:xfrm>
              <a:custGeom>
                <a:avLst/>
                <a:gdLst>
                  <a:gd name="T0" fmla="*/ 21 w 21"/>
                  <a:gd name="T1" fmla="*/ 10 h 14"/>
                  <a:gd name="T2" fmla="*/ 17 w 21"/>
                  <a:gd name="T3" fmla="*/ 8 h 14"/>
                  <a:gd name="T4" fmla="*/ 17 w 21"/>
                  <a:gd name="T5" fmla="*/ 6 h 14"/>
                  <a:gd name="T6" fmla="*/ 3 w 21"/>
                  <a:gd name="T7" fmla="*/ 6 h 14"/>
                  <a:gd name="T8" fmla="*/ 21 w 21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0"/>
                    </a:moveTo>
                    <a:cubicBezTo>
                      <a:pt x="21" y="5"/>
                      <a:pt x="19" y="8"/>
                      <a:pt x="17" y="8"/>
                    </a:cubicBezTo>
                    <a:cubicBezTo>
                      <a:pt x="15" y="8"/>
                      <a:pt x="16" y="6"/>
                      <a:pt x="17" y="6"/>
                    </a:cubicBezTo>
                    <a:cubicBezTo>
                      <a:pt x="14" y="0"/>
                      <a:pt x="6" y="14"/>
                      <a:pt x="3" y="6"/>
                    </a:cubicBezTo>
                    <a:cubicBezTo>
                      <a:pt x="0" y="14"/>
                      <a:pt x="15" y="7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1902"/>
              <p:cNvSpPr/>
              <p:nvPr/>
            </p:nvSpPr>
            <p:spPr bwMode="auto">
              <a:xfrm>
                <a:off x="5261614" y="1507571"/>
                <a:ext cx="26988" cy="15875"/>
              </a:xfrm>
              <a:custGeom>
                <a:avLst/>
                <a:gdLst>
                  <a:gd name="T0" fmla="*/ 15 w 15"/>
                  <a:gd name="T1" fmla="*/ 7 h 9"/>
                  <a:gd name="T2" fmla="*/ 13 w 15"/>
                  <a:gd name="T3" fmla="*/ 7 h 9"/>
                  <a:gd name="T4" fmla="*/ 11 w 15"/>
                  <a:gd name="T5" fmla="*/ 3 h 9"/>
                  <a:gd name="T6" fmla="*/ 7 w 15"/>
                  <a:gd name="T7" fmla="*/ 5 h 9"/>
                  <a:gd name="T8" fmla="*/ 3 w 15"/>
                  <a:gd name="T9" fmla="*/ 9 h 9"/>
                  <a:gd name="T10" fmla="*/ 15 w 1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7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1" y="7"/>
                      <a:pt x="11" y="5"/>
                      <a:pt x="11" y="3"/>
                    </a:cubicBezTo>
                    <a:cubicBezTo>
                      <a:pt x="10" y="6"/>
                      <a:pt x="2" y="9"/>
                      <a:pt x="7" y="5"/>
                    </a:cubicBezTo>
                    <a:cubicBezTo>
                      <a:pt x="6" y="0"/>
                      <a:pt x="0" y="5"/>
                      <a:pt x="3" y="9"/>
                    </a:cubicBezTo>
                    <a:cubicBezTo>
                      <a:pt x="11" y="8"/>
                      <a:pt x="10" y="9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1903"/>
              <p:cNvSpPr/>
              <p:nvPr/>
            </p:nvSpPr>
            <p:spPr bwMode="auto">
              <a:xfrm>
                <a:off x="5790252" y="1553609"/>
                <a:ext cx="31750" cy="22225"/>
              </a:xfrm>
              <a:custGeom>
                <a:avLst/>
                <a:gdLst>
                  <a:gd name="T0" fmla="*/ 14 w 19"/>
                  <a:gd name="T1" fmla="*/ 12 h 13"/>
                  <a:gd name="T2" fmla="*/ 14 w 19"/>
                  <a:gd name="T3" fmla="*/ 0 h 13"/>
                  <a:gd name="T4" fmla="*/ 0 w 19"/>
                  <a:gd name="T5" fmla="*/ 10 h 13"/>
                  <a:gd name="T6" fmla="*/ 14 w 19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4" y="12"/>
                    </a:moveTo>
                    <a:cubicBezTo>
                      <a:pt x="19" y="10"/>
                      <a:pt x="11" y="5"/>
                      <a:pt x="14" y="0"/>
                    </a:cubicBezTo>
                    <a:cubicBezTo>
                      <a:pt x="2" y="2"/>
                      <a:pt x="6" y="7"/>
                      <a:pt x="0" y="10"/>
                    </a:cubicBezTo>
                    <a:cubicBezTo>
                      <a:pt x="14" y="13"/>
                      <a:pt x="9" y="5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1904"/>
              <p:cNvSpPr/>
              <p:nvPr/>
            </p:nvSpPr>
            <p:spPr bwMode="auto">
              <a:xfrm>
                <a:off x="4820289" y="1556784"/>
                <a:ext cx="28575" cy="22225"/>
              </a:xfrm>
              <a:custGeom>
                <a:avLst/>
                <a:gdLst>
                  <a:gd name="T0" fmla="*/ 0 w 16"/>
                  <a:gd name="T1" fmla="*/ 12 h 13"/>
                  <a:gd name="T2" fmla="*/ 16 w 16"/>
                  <a:gd name="T3" fmla="*/ 12 h 13"/>
                  <a:gd name="T4" fmla="*/ 12 w 16"/>
                  <a:gd name="T5" fmla="*/ 0 h 13"/>
                  <a:gd name="T6" fmla="*/ 10 w 16"/>
                  <a:gd name="T7" fmla="*/ 4 h 13"/>
                  <a:gd name="T8" fmla="*/ 4 w 16"/>
                  <a:gd name="T9" fmla="*/ 4 h 13"/>
                  <a:gd name="T10" fmla="*/ 10 w 16"/>
                  <a:gd name="T11" fmla="*/ 6 h 13"/>
                  <a:gd name="T12" fmla="*/ 0 w 1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2" y="13"/>
                      <a:pt x="9" y="8"/>
                      <a:pt x="16" y="12"/>
                    </a:cubicBezTo>
                    <a:cubicBezTo>
                      <a:pt x="15" y="8"/>
                      <a:pt x="11" y="7"/>
                      <a:pt x="12" y="0"/>
                    </a:cubicBezTo>
                    <a:cubicBezTo>
                      <a:pt x="10" y="0"/>
                      <a:pt x="11" y="2"/>
                      <a:pt x="10" y="4"/>
                    </a:cubicBezTo>
                    <a:cubicBezTo>
                      <a:pt x="8" y="4"/>
                      <a:pt x="6" y="4"/>
                      <a:pt x="4" y="4"/>
                    </a:cubicBezTo>
                    <a:cubicBezTo>
                      <a:pt x="5" y="6"/>
                      <a:pt x="8" y="5"/>
                      <a:pt x="10" y="6"/>
                    </a:cubicBezTo>
                    <a:cubicBezTo>
                      <a:pt x="7" y="13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1905"/>
              <p:cNvSpPr/>
              <p:nvPr/>
            </p:nvSpPr>
            <p:spPr bwMode="auto">
              <a:xfrm>
                <a:off x="4637727" y="1566309"/>
                <a:ext cx="166688" cy="47625"/>
              </a:xfrm>
              <a:custGeom>
                <a:avLst/>
                <a:gdLst>
                  <a:gd name="T0" fmla="*/ 40 w 97"/>
                  <a:gd name="T1" fmla="*/ 8 h 27"/>
                  <a:gd name="T2" fmla="*/ 38 w 97"/>
                  <a:gd name="T3" fmla="*/ 4 h 27"/>
                  <a:gd name="T4" fmla="*/ 36 w 97"/>
                  <a:gd name="T5" fmla="*/ 8 h 27"/>
                  <a:gd name="T6" fmla="*/ 32 w 97"/>
                  <a:gd name="T7" fmla="*/ 4 h 27"/>
                  <a:gd name="T8" fmla="*/ 25 w 97"/>
                  <a:gd name="T9" fmla="*/ 4 h 27"/>
                  <a:gd name="T10" fmla="*/ 7 w 97"/>
                  <a:gd name="T11" fmla="*/ 8 h 27"/>
                  <a:gd name="T12" fmla="*/ 1 w 97"/>
                  <a:gd name="T13" fmla="*/ 14 h 27"/>
                  <a:gd name="T14" fmla="*/ 11 w 97"/>
                  <a:gd name="T15" fmla="*/ 20 h 27"/>
                  <a:gd name="T16" fmla="*/ 5 w 97"/>
                  <a:gd name="T17" fmla="*/ 20 h 27"/>
                  <a:gd name="T18" fmla="*/ 11 w 97"/>
                  <a:gd name="T19" fmla="*/ 26 h 27"/>
                  <a:gd name="T20" fmla="*/ 11 w 97"/>
                  <a:gd name="T21" fmla="*/ 16 h 27"/>
                  <a:gd name="T22" fmla="*/ 42 w 97"/>
                  <a:gd name="T23" fmla="*/ 20 h 27"/>
                  <a:gd name="T24" fmla="*/ 44 w 97"/>
                  <a:gd name="T25" fmla="*/ 14 h 27"/>
                  <a:gd name="T26" fmla="*/ 52 w 97"/>
                  <a:gd name="T27" fmla="*/ 18 h 27"/>
                  <a:gd name="T28" fmla="*/ 58 w 97"/>
                  <a:gd name="T29" fmla="*/ 18 h 27"/>
                  <a:gd name="T30" fmla="*/ 56 w 97"/>
                  <a:gd name="T31" fmla="*/ 12 h 27"/>
                  <a:gd name="T32" fmla="*/ 66 w 97"/>
                  <a:gd name="T33" fmla="*/ 10 h 27"/>
                  <a:gd name="T34" fmla="*/ 68 w 97"/>
                  <a:gd name="T35" fmla="*/ 16 h 27"/>
                  <a:gd name="T36" fmla="*/ 82 w 97"/>
                  <a:gd name="T37" fmla="*/ 14 h 27"/>
                  <a:gd name="T38" fmla="*/ 82 w 97"/>
                  <a:gd name="T39" fmla="*/ 4 h 27"/>
                  <a:gd name="T40" fmla="*/ 96 w 97"/>
                  <a:gd name="T41" fmla="*/ 6 h 27"/>
                  <a:gd name="T42" fmla="*/ 90 w 97"/>
                  <a:gd name="T43" fmla="*/ 0 h 27"/>
                  <a:gd name="T44" fmla="*/ 64 w 97"/>
                  <a:gd name="T45" fmla="*/ 0 h 27"/>
                  <a:gd name="T46" fmla="*/ 40 w 97"/>
                  <a:gd name="T4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7">
                    <a:moveTo>
                      <a:pt x="40" y="8"/>
                    </a:moveTo>
                    <a:cubicBezTo>
                      <a:pt x="38" y="8"/>
                      <a:pt x="38" y="5"/>
                      <a:pt x="38" y="4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4" y="7"/>
                      <a:pt x="32" y="6"/>
                      <a:pt x="32" y="4"/>
                    </a:cubicBezTo>
                    <a:cubicBezTo>
                      <a:pt x="30" y="5"/>
                      <a:pt x="25" y="12"/>
                      <a:pt x="25" y="4"/>
                    </a:cubicBezTo>
                    <a:cubicBezTo>
                      <a:pt x="22" y="9"/>
                      <a:pt x="18" y="7"/>
                      <a:pt x="7" y="8"/>
                    </a:cubicBezTo>
                    <a:cubicBezTo>
                      <a:pt x="8" y="12"/>
                      <a:pt x="6" y="14"/>
                      <a:pt x="1" y="14"/>
                    </a:cubicBezTo>
                    <a:cubicBezTo>
                      <a:pt x="3" y="17"/>
                      <a:pt x="8" y="18"/>
                      <a:pt x="11" y="20"/>
                    </a:cubicBezTo>
                    <a:cubicBezTo>
                      <a:pt x="10" y="23"/>
                      <a:pt x="8" y="20"/>
                      <a:pt x="5" y="20"/>
                    </a:cubicBezTo>
                    <a:cubicBezTo>
                      <a:pt x="0" y="16"/>
                      <a:pt x="9" y="25"/>
                      <a:pt x="11" y="26"/>
                    </a:cubicBezTo>
                    <a:cubicBezTo>
                      <a:pt x="14" y="23"/>
                      <a:pt x="12" y="22"/>
                      <a:pt x="11" y="16"/>
                    </a:cubicBezTo>
                    <a:cubicBezTo>
                      <a:pt x="21" y="27"/>
                      <a:pt x="35" y="12"/>
                      <a:pt x="42" y="20"/>
                    </a:cubicBezTo>
                    <a:cubicBezTo>
                      <a:pt x="44" y="20"/>
                      <a:pt x="43" y="16"/>
                      <a:pt x="44" y="14"/>
                    </a:cubicBezTo>
                    <a:cubicBezTo>
                      <a:pt x="48" y="13"/>
                      <a:pt x="51" y="14"/>
                      <a:pt x="52" y="18"/>
                    </a:cubicBezTo>
                    <a:cubicBezTo>
                      <a:pt x="53" y="15"/>
                      <a:pt x="53" y="12"/>
                      <a:pt x="58" y="18"/>
                    </a:cubicBezTo>
                    <a:cubicBezTo>
                      <a:pt x="62" y="18"/>
                      <a:pt x="57" y="12"/>
                      <a:pt x="56" y="12"/>
                    </a:cubicBezTo>
                    <a:cubicBezTo>
                      <a:pt x="55" y="7"/>
                      <a:pt x="63" y="11"/>
                      <a:pt x="66" y="10"/>
                    </a:cubicBezTo>
                    <a:cubicBezTo>
                      <a:pt x="68" y="10"/>
                      <a:pt x="68" y="13"/>
                      <a:pt x="68" y="16"/>
                    </a:cubicBezTo>
                    <a:cubicBezTo>
                      <a:pt x="74" y="13"/>
                      <a:pt x="74" y="16"/>
                      <a:pt x="82" y="14"/>
                    </a:cubicBezTo>
                    <a:cubicBezTo>
                      <a:pt x="78" y="6"/>
                      <a:pt x="86" y="9"/>
                      <a:pt x="82" y="4"/>
                    </a:cubicBezTo>
                    <a:cubicBezTo>
                      <a:pt x="89" y="4"/>
                      <a:pt x="89" y="9"/>
                      <a:pt x="96" y="6"/>
                    </a:cubicBezTo>
                    <a:cubicBezTo>
                      <a:pt x="97" y="1"/>
                      <a:pt x="87" y="7"/>
                      <a:pt x="90" y="0"/>
                    </a:cubicBezTo>
                    <a:cubicBezTo>
                      <a:pt x="80" y="0"/>
                      <a:pt x="70" y="7"/>
                      <a:pt x="64" y="0"/>
                    </a:cubicBezTo>
                    <a:cubicBezTo>
                      <a:pt x="63" y="9"/>
                      <a:pt x="42" y="1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1906"/>
              <p:cNvSpPr/>
              <p:nvPr/>
            </p:nvSpPr>
            <p:spPr bwMode="auto">
              <a:xfrm>
                <a:off x="4559939" y="1574246"/>
                <a:ext cx="50800" cy="50800"/>
              </a:xfrm>
              <a:custGeom>
                <a:avLst/>
                <a:gdLst>
                  <a:gd name="T0" fmla="*/ 16 w 29"/>
                  <a:gd name="T1" fmla="*/ 26 h 30"/>
                  <a:gd name="T2" fmla="*/ 16 w 29"/>
                  <a:gd name="T3" fmla="*/ 18 h 30"/>
                  <a:gd name="T4" fmla="*/ 24 w 29"/>
                  <a:gd name="T5" fmla="*/ 20 h 30"/>
                  <a:gd name="T6" fmla="*/ 18 w 29"/>
                  <a:gd name="T7" fmla="*/ 22 h 30"/>
                  <a:gd name="T8" fmla="*/ 18 w 29"/>
                  <a:gd name="T9" fmla="*/ 26 h 30"/>
                  <a:gd name="T10" fmla="*/ 24 w 29"/>
                  <a:gd name="T11" fmla="*/ 16 h 30"/>
                  <a:gd name="T12" fmla="*/ 16 w 29"/>
                  <a:gd name="T13" fmla="*/ 14 h 30"/>
                  <a:gd name="T14" fmla="*/ 20 w 29"/>
                  <a:gd name="T15" fmla="*/ 6 h 30"/>
                  <a:gd name="T16" fmla="*/ 14 w 29"/>
                  <a:gd name="T17" fmla="*/ 8 h 30"/>
                  <a:gd name="T18" fmla="*/ 20 w 29"/>
                  <a:gd name="T19" fmla="*/ 0 h 30"/>
                  <a:gd name="T20" fmla="*/ 8 w 29"/>
                  <a:gd name="T21" fmla="*/ 0 h 30"/>
                  <a:gd name="T22" fmla="*/ 14 w 29"/>
                  <a:gd name="T23" fmla="*/ 16 h 30"/>
                  <a:gd name="T24" fmla="*/ 2 w 29"/>
                  <a:gd name="T25" fmla="*/ 24 h 30"/>
                  <a:gd name="T26" fmla="*/ 16 w 29"/>
                  <a:gd name="T2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0">
                    <a:moveTo>
                      <a:pt x="16" y="26"/>
                    </a:moveTo>
                    <a:cubicBezTo>
                      <a:pt x="16" y="23"/>
                      <a:pt x="16" y="21"/>
                      <a:pt x="16" y="18"/>
                    </a:cubicBezTo>
                    <a:cubicBezTo>
                      <a:pt x="18" y="19"/>
                      <a:pt x="21" y="20"/>
                      <a:pt x="24" y="20"/>
                    </a:cubicBezTo>
                    <a:cubicBezTo>
                      <a:pt x="24" y="22"/>
                      <a:pt x="20" y="22"/>
                      <a:pt x="18" y="22"/>
                    </a:cubicBezTo>
                    <a:cubicBezTo>
                      <a:pt x="19" y="24"/>
                      <a:pt x="20" y="26"/>
                      <a:pt x="18" y="26"/>
                    </a:cubicBezTo>
                    <a:cubicBezTo>
                      <a:pt x="21" y="30"/>
                      <a:pt x="29" y="21"/>
                      <a:pt x="24" y="16"/>
                    </a:cubicBezTo>
                    <a:cubicBezTo>
                      <a:pt x="21" y="19"/>
                      <a:pt x="17" y="19"/>
                      <a:pt x="16" y="14"/>
                    </a:cubicBezTo>
                    <a:cubicBezTo>
                      <a:pt x="13" y="7"/>
                      <a:pt x="22" y="12"/>
                      <a:pt x="20" y="6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1" y="0"/>
                      <a:pt x="23" y="7"/>
                      <a:pt x="20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10" y="7"/>
                      <a:pt x="4" y="13"/>
                      <a:pt x="14" y="16"/>
                    </a:cubicBezTo>
                    <a:cubicBezTo>
                      <a:pt x="12" y="21"/>
                      <a:pt x="0" y="16"/>
                      <a:pt x="2" y="24"/>
                    </a:cubicBezTo>
                    <a:cubicBezTo>
                      <a:pt x="10" y="17"/>
                      <a:pt x="12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1907"/>
              <p:cNvSpPr/>
              <p:nvPr/>
            </p:nvSpPr>
            <p:spPr bwMode="auto">
              <a:xfrm>
                <a:off x="4525014" y="1612346"/>
                <a:ext cx="55563" cy="30163"/>
              </a:xfrm>
              <a:custGeom>
                <a:avLst/>
                <a:gdLst>
                  <a:gd name="T0" fmla="*/ 32 w 32"/>
                  <a:gd name="T1" fmla="*/ 2 h 18"/>
                  <a:gd name="T2" fmla="*/ 16 w 32"/>
                  <a:gd name="T3" fmla="*/ 2 h 18"/>
                  <a:gd name="T4" fmla="*/ 12 w 32"/>
                  <a:gd name="T5" fmla="*/ 12 h 18"/>
                  <a:gd name="T6" fmla="*/ 16 w 32"/>
                  <a:gd name="T7" fmla="*/ 6 h 18"/>
                  <a:gd name="T8" fmla="*/ 4 w 32"/>
                  <a:gd name="T9" fmla="*/ 2 h 18"/>
                  <a:gd name="T10" fmla="*/ 6 w 32"/>
                  <a:gd name="T11" fmla="*/ 18 h 18"/>
                  <a:gd name="T12" fmla="*/ 32 w 32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32" y="2"/>
                    </a:moveTo>
                    <a:cubicBezTo>
                      <a:pt x="29" y="0"/>
                      <a:pt x="23" y="6"/>
                      <a:pt x="16" y="2"/>
                    </a:cubicBezTo>
                    <a:cubicBezTo>
                      <a:pt x="21" y="7"/>
                      <a:pt x="13" y="7"/>
                      <a:pt x="12" y="12"/>
                    </a:cubicBezTo>
                    <a:cubicBezTo>
                      <a:pt x="8" y="13"/>
                      <a:pt x="12" y="4"/>
                      <a:pt x="16" y="6"/>
                    </a:cubicBezTo>
                    <a:cubicBezTo>
                      <a:pt x="13" y="3"/>
                      <a:pt x="9" y="2"/>
                      <a:pt x="4" y="2"/>
                    </a:cubicBezTo>
                    <a:cubicBezTo>
                      <a:pt x="2" y="7"/>
                      <a:pt x="0" y="15"/>
                      <a:pt x="6" y="18"/>
                    </a:cubicBezTo>
                    <a:cubicBezTo>
                      <a:pt x="16" y="13"/>
                      <a:pt x="17" y="9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1908"/>
              <p:cNvSpPr/>
              <p:nvPr/>
            </p:nvSpPr>
            <p:spPr bwMode="auto">
              <a:xfrm>
                <a:off x="5968052" y="1628221"/>
                <a:ext cx="15875" cy="26988"/>
              </a:xfrm>
              <a:custGeom>
                <a:avLst/>
                <a:gdLst>
                  <a:gd name="T0" fmla="*/ 8 w 10"/>
                  <a:gd name="T1" fmla="*/ 0 h 15"/>
                  <a:gd name="T2" fmla="*/ 8 w 10"/>
                  <a:gd name="T3" fmla="*/ 2 h 15"/>
                  <a:gd name="T4" fmla="*/ 0 w 10"/>
                  <a:gd name="T5" fmla="*/ 12 h 15"/>
                  <a:gd name="T6" fmla="*/ 8 w 1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8" y="0"/>
                    </a:moveTo>
                    <a:cubicBezTo>
                      <a:pt x="5" y="0"/>
                      <a:pt x="7" y="2"/>
                      <a:pt x="8" y="2"/>
                    </a:cubicBezTo>
                    <a:cubicBezTo>
                      <a:pt x="5" y="6"/>
                      <a:pt x="2" y="9"/>
                      <a:pt x="0" y="12"/>
                    </a:cubicBezTo>
                    <a:cubicBezTo>
                      <a:pt x="6" y="15"/>
                      <a:pt x="10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1909"/>
              <p:cNvSpPr/>
              <p:nvPr/>
            </p:nvSpPr>
            <p:spPr bwMode="auto">
              <a:xfrm>
                <a:off x="4594864" y="1645684"/>
                <a:ext cx="22225" cy="20638"/>
              </a:xfrm>
              <a:custGeom>
                <a:avLst/>
                <a:gdLst>
                  <a:gd name="T0" fmla="*/ 12 w 13"/>
                  <a:gd name="T1" fmla="*/ 0 h 12"/>
                  <a:gd name="T2" fmla="*/ 2 w 13"/>
                  <a:gd name="T3" fmla="*/ 12 h 12"/>
                  <a:gd name="T4" fmla="*/ 12 w 13"/>
                  <a:gd name="T5" fmla="*/ 12 h 12"/>
                  <a:gd name="T6" fmla="*/ 8 w 13"/>
                  <a:gd name="T7" fmla="*/ 6 h 12"/>
                  <a:gd name="T8" fmla="*/ 12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2" y="0"/>
                    </a:moveTo>
                    <a:cubicBezTo>
                      <a:pt x="9" y="4"/>
                      <a:pt x="0" y="3"/>
                      <a:pt x="2" y="12"/>
                    </a:cubicBezTo>
                    <a:cubicBezTo>
                      <a:pt x="5" y="12"/>
                      <a:pt x="9" y="12"/>
                      <a:pt x="12" y="12"/>
                    </a:cubicBezTo>
                    <a:cubicBezTo>
                      <a:pt x="12" y="9"/>
                      <a:pt x="11" y="7"/>
                      <a:pt x="8" y="6"/>
                    </a:cubicBezTo>
                    <a:cubicBezTo>
                      <a:pt x="9" y="4"/>
                      <a:pt x="13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1910"/>
              <p:cNvSpPr/>
              <p:nvPr/>
            </p:nvSpPr>
            <p:spPr bwMode="auto">
              <a:xfrm>
                <a:off x="5834702" y="1653621"/>
                <a:ext cx="47625" cy="23813"/>
              </a:xfrm>
              <a:custGeom>
                <a:avLst/>
                <a:gdLst>
                  <a:gd name="T0" fmla="*/ 10 w 28"/>
                  <a:gd name="T1" fmla="*/ 2 h 14"/>
                  <a:gd name="T2" fmla="*/ 0 w 28"/>
                  <a:gd name="T3" fmla="*/ 6 h 14"/>
                  <a:gd name="T4" fmla="*/ 0 w 28"/>
                  <a:gd name="T5" fmla="*/ 14 h 14"/>
                  <a:gd name="T6" fmla="*/ 2 w 28"/>
                  <a:gd name="T7" fmla="*/ 10 h 14"/>
                  <a:gd name="T8" fmla="*/ 4 w 28"/>
                  <a:gd name="T9" fmla="*/ 14 h 14"/>
                  <a:gd name="T10" fmla="*/ 26 w 28"/>
                  <a:gd name="T11" fmla="*/ 10 h 14"/>
                  <a:gd name="T12" fmla="*/ 22 w 28"/>
                  <a:gd name="T13" fmla="*/ 2 h 14"/>
                  <a:gd name="T14" fmla="*/ 10 w 28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4">
                    <a:moveTo>
                      <a:pt x="10" y="2"/>
                    </a:moveTo>
                    <a:cubicBezTo>
                      <a:pt x="8" y="0"/>
                      <a:pt x="11" y="8"/>
                      <a:pt x="0" y="6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2" y="14"/>
                      <a:pt x="2" y="12"/>
                      <a:pt x="2" y="10"/>
                    </a:cubicBezTo>
                    <a:cubicBezTo>
                      <a:pt x="4" y="10"/>
                      <a:pt x="4" y="13"/>
                      <a:pt x="4" y="14"/>
                    </a:cubicBezTo>
                    <a:cubicBezTo>
                      <a:pt x="10" y="12"/>
                      <a:pt x="17" y="10"/>
                      <a:pt x="26" y="10"/>
                    </a:cubicBezTo>
                    <a:cubicBezTo>
                      <a:pt x="28" y="5"/>
                      <a:pt x="22" y="6"/>
                      <a:pt x="22" y="2"/>
                    </a:cubicBezTo>
                    <a:cubicBezTo>
                      <a:pt x="17" y="6"/>
                      <a:pt x="14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1911"/>
              <p:cNvSpPr/>
              <p:nvPr/>
            </p:nvSpPr>
            <p:spPr bwMode="auto">
              <a:xfrm>
                <a:off x="4561527" y="1656796"/>
                <a:ext cx="23813" cy="17463"/>
              </a:xfrm>
              <a:custGeom>
                <a:avLst/>
                <a:gdLst>
                  <a:gd name="T0" fmla="*/ 9 w 14"/>
                  <a:gd name="T1" fmla="*/ 4 h 10"/>
                  <a:gd name="T2" fmla="*/ 3 w 14"/>
                  <a:gd name="T3" fmla="*/ 10 h 10"/>
                  <a:gd name="T4" fmla="*/ 11 w 14"/>
                  <a:gd name="T5" fmla="*/ 10 h 10"/>
                  <a:gd name="T6" fmla="*/ 9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4"/>
                    </a:moveTo>
                    <a:cubicBezTo>
                      <a:pt x="9" y="0"/>
                      <a:pt x="0" y="5"/>
                      <a:pt x="3" y="10"/>
                    </a:cubicBezTo>
                    <a:cubicBezTo>
                      <a:pt x="6" y="10"/>
                      <a:pt x="8" y="10"/>
                      <a:pt x="11" y="10"/>
                    </a:cubicBezTo>
                    <a:cubicBezTo>
                      <a:pt x="14" y="5"/>
                      <a:pt x="2" y="6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1912"/>
              <p:cNvSpPr/>
              <p:nvPr/>
            </p:nvSpPr>
            <p:spPr bwMode="auto">
              <a:xfrm>
                <a:off x="5893439" y="1685371"/>
                <a:ext cx="28575" cy="28575"/>
              </a:xfrm>
              <a:custGeom>
                <a:avLst/>
                <a:gdLst>
                  <a:gd name="T0" fmla="*/ 6 w 17"/>
                  <a:gd name="T1" fmla="*/ 16 h 16"/>
                  <a:gd name="T2" fmla="*/ 14 w 17"/>
                  <a:gd name="T3" fmla="*/ 1 h 16"/>
                  <a:gd name="T4" fmla="*/ 4 w 17"/>
                  <a:gd name="T5" fmla="*/ 3 h 16"/>
                  <a:gd name="T6" fmla="*/ 6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6" y="16"/>
                    </a:moveTo>
                    <a:cubicBezTo>
                      <a:pt x="9" y="11"/>
                      <a:pt x="17" y="11"/>
                      <a:pt x="14" y="1"/>
                    </a:cubicBezTo>
                    <a:cubicBezTo>
                      <a:pt x="10" y="0"/>
                      <a:pt x="6" y="8"/>
                      <a:pt x="4" y="3"/>
                    </a:cubicBezTo>
                    <a:cubicBezTo>
                      <a:pt x="0" y="7"/>
                      <a:pt x="13" y="8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1913"/>
              <p:cNvSpPr/>
              <p:nvPr/>
            </p:nvSpPr>
            <p:spPr bwMode="auto">
              <a:xfrm>
                <a:off x="4942527" y="1713946"/>
                <a:ext cx="41275" cy="26988"/>
              </a:xfrm>
              <a:custGeom>
                <a:avLst/>
                <a:gdLst>
                  <a:gd name="T0" fmla="*/ 4 w 24"/>
                  <a:gd name="T1" fmla="*/ 10 h 16"/>
                  <a:gd name="T2" fmla="*/ 24 w 24"/>
                  <a:gd name="T3" fmla="*/ 12 h 16"/>
                  <a:gd name="T4" fmla="*/ 18 w 24"/>
                  <a:gd name="T5" fmla="*/ 6 h 16"/>
                  <a:gd name="T6" fmla="*/ 18 w 24"/>
                  <a:gd name="T7" fmla="*/ 0 h 16"/>
                  <a:gd name="T8" fmla="*/ 14 w 24"/>
                  <a:gd name="T9" fmla="*/ 0 h 16"/>
                  <a:gd name="T10" fmla="*/ 14 w 24"/>
                  <a:gd name="T11" fmla="*/ 8 h 16"/>
                  <a:gd name="T12" fmla="*/ 0 w 24"/>
                  <a:gd name="T13" fmla="*/ 10 h 16"/>
                  <a:gd name="T14" fmla="*/ 4 w 24"/>
                  <a:gd name="T1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6">
                    <a:moveTo>
                      <a:pt x="4" y="10"/>
                    </a:moveTo>
                    <a:cubicBezTo>
                      <a:pt x="9" y="16"/>
                      <a:pt x="14" y="8"/>
                      <a:pt x="24" y="12"/>
                    </a:cubicBezTo>
                    <a:cubicBezTo>
                      <a:pt x="22" y="10"/>
                      <a:pt x="13" y="1"/>
                      <a:pt x="18" y="6"/>
                    </a:cubicBezTo>
                    <a:cubicBezTo>
                      <a:pt x="22" y="4"/>
                      <a:pt x="18" y="2"/>
                      <a:pt x="18" y="0"/>
                    </a:cubicBezTo>
                    <a:cubicBezTo>
                      <a:pt x="17" y="0"/>
                      <a:pt x="15" y="0"/>
                      <a:pt x="14" y="0"/>
                    </a:cubicBezTo>
                    <a:cubicBezTo>
                      <a:pt x="14" y="2"/>
                      <a:pt x="14" y="5"/>
                      <a:pt x="14" y="8"/>
                    </a:cubicBezTo>
                    <a:cubicBezTo>
                      <a:pt x="8" y="6"/>
                      <a:pt x="5" y="9"/>
                      <a:pt x="0" y="10"/>
                    </a:cubicBezTo>
                    <a:cubicBezTo>
                      <a:pt x="0" y="13"/>
                      <a:pt x="5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1914"/>
              <p:cNvSpPr/>
              <p:nvPr/>
            </p:nvSpPr>
            <p:spPr bwMode="auto">
              <a:xfrm>
                <a:off x="4988564" y="1706009"/>
                <a:ext cx="409575" cy="31750"/>
              </a:xfrm>
              <a:custGeom>
                <a:avLst/>
                <a:gdLst>
                  <a:gd name="T0" fmla="*/ 218 w 238"/>
                  <a:gd name="T1" fmla="*/ 8 h 18"/>
                  <a:gd name="T2" fmla="*/ 216 w 238"/>
                  <a:gd name="T3" fmla="*/ 8 h 18"/>
                  <a:gd name="T4" fmla="*/ 194 w 238"/>
                  <a:gd name="T5" fmla="*/ 10 h 18"/>
                  <a:gd name="T6" fmla="*/ 127 w 238"/>
                  <a:gd name="T7" fmla="*/ 8 h 18"/>
                  <a:gd name="T8" fmla="*/ 51 w 238"/>
                  <a:gd name="T9" fmla="*/ 12 h 18"/>
                  <a:gd name="T10" fmla="*/ 33 w 238"/>
                  <a:gd name="T11" fmla="*/ 12 h 18"/>
                  <a:gd name="T12" fmla="*/ 12 w 238"/>
                  <a:gd name="T13" fmla="*/ 8 h 18"/>
                  <a:gd name="T14" fmla="*/ 14 w 238"/>
                  <a:gd name="T15" fmla="*/ 12 h 18"/>
                  <a:gd name="T16" fmla="*/ 4 w 238"/>
                  <a:gd name="T17" fmla="*/ 6 h 18"/>
                  <a:gd name="T18" fmla="*/ 0 w 238"/>
                  <a:gd name="T19" fmla="*/ 16 h 18"/>
                  <a:gd name="T20" fmla="*/ 57 w 238"/>
                  <a:gd name="T21" fmla="*/ 18 h 18"/>
                  <a:gd name="T22" fmla="*/ 63 w 238"/>
                  <a:gd name="T23" fmla="*/ 12 h 18"/>
                  <a:gd name="T24" fmla="*/ 238 w 238"/>
                  <a:gd name="T25" fmla="*/ 18 h 18"/>
                  <a:gd name="T26" fmla="*/ 214 w 238"/>
                  <a:gd name="T27" fmla="*/ 12 h 18"/>
                  <a:gd name="T28" fmla="*/ 218 w 238"/>
                  <a:gd name="T2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">
                    <a:moveTo>
                      <a:pt x="218" y="8"/>
                    </a:moveTo>
                    <a:cubicBezTo>
                      <a:pt x="218" y="5"/>
                      <a:pt x="216" y="6"/>
                      <a:pt x="216" y="8"/>
                    </a:cubicBezTo>
                    <a:cubicBezTo>
                      <a:pt x="211" y="11"/>
                      <a:pt x="201" y="0"/>
                      <a:pt x="194" y="10"/>
                    </a:cubicBezTo>
                    <a:cubicBezTo>
                      <a:pt x="175" y="3"/>
                      <a:pt x="150" y="7"/>
                      <a:pt x="127" y="8"/>
                    </a:cubicBezTo>
                    <a:cubicBezTo>
                      <a:pt x="97" y="8"/>
                      <a:pt x="68" y="3"/>
                      <a:pt x="51" y="12"/>
                    </a:cubicBezTo>
                    <a:cubicBezTo>
                      <a:pt x="45" y="7"/>
                      <a:pt x="35" y="2"/>
                      <a:pt x="33" y="12"/>
                    </a:cubicBezTo>
                    <a:cubicBezTo>
                      <a:pt x="32" y="0"/>
                      <a:pt x="21" y="17"/>
                      <a:pt x="12" y="8"/>
                    </a:cubicBezTo>
                    <a:cubicBezTo>
                      <a:pt x="13" y="9"/>
                      <a:pt x="14" y="10"/>
                      <a:pt x="14" y="12"/>
                    </a:cubicBezTo>
                    <a:cubicBezTo>
                      <a:pt x="7" y="13"/>
                      <a:pt x="5" y="10"/>
                      <a:pt x="4" y="6"/>
                    </a:cubicBezTo>
                    <a:cubicBezTo>
                      <a:pt x="1" y="7"/>
                      <a:pt x="1" y="12"/>
                      <a:pt x="0" y="16"/>
                    </a:cubicBezTo>
                    <a:cubicBezTo>
                      <a:pt x="22" y="13"/>
                      <a:pt x="37" y="12"/>
                      <a:pt x="57" y="18"/>
                    </a:cubicBezTo>
                    <a:cubicBezTo>
                      <a:pt x="59" y="16"/>
                      <a:pt x="61" y="14"/>
                      <a:pt x="63" y="12"/>
                    </a:cubicBezTo>
                    <a:cubicBezTo>
                      <a:pt x="119" y="14"/>
                      <a:pt x="184" y="13"/>
                      <a:pt x="238" y="18"/>
                    </a:cubicBezTo>
                    <a:cubicBezTo>
                      <a:pt x="233" y="11"/>
                      <a:pt x="225" y="16"/>
                      <a:pt x="214" y="12"/>
                    </a:cubicBezTo>
                    <a:cubicBezTo>
                      <a:pt x="215" y="10"/>
                      <a:pt x="216" y="8"/>
                      <a:pt x="2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1915"/>
              <p:cNvSpPr/>
              <p:nvPr/>
            </p:nvSpPr>
            <p:spPr bwMode="auto">
              <a:xfrm>
                <a:off x="4666302" y="1752046"/>
                <a:ext cx="38100" cy="44450"/>
              </a:xfrm>
              <a:custGeom>
                <a:avLst/>
                <a:gdLst>
                  <a:gd name="T0" fmla="*/ 10 w 22"/>
                  <a:gd name="T1" fmla="*/ 7 h 25"/>
                  <a:gd name="T2" fmla="*/ 6 w 22"/>
                  <a:gd name="T3" fmla="*/ 9 h 25"/>
                  <a:gd name="T4" fmla="*/ 4 w 22"/>
                  <a:gd name="T5" fmla="*/ 7 h 25"/>
                  <a:gd name="T6" fmla="*/ 6 w 22"/>
                  <a:gd name="T7" fmla="*/ 25 h 25"/>
                  <a:gd name="T8" fmla="*/ 10 w 22"/>
                  <a:gd name="T9" fmla="*/ 25 h 25"/>
                  <a:gd name="T10" fmla="*/ 10 w 22"/>
                  <a:gd name="T11" fmla="*/ 23 h 25"/>
                  <a:gd name="T12" fmla="*/ 21 w 22"/>
                  <a:gd name="T13" fmla="*/ 9 h 25"/>
                  <a:gd name="T14" fmla="*/ 13 w 22"/>
                  <a:gd name="T15" fmla="*/ 7 h 25"/>
                  <a:gd name="T16" fmla="*/ 10 w 22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0" y="7"/>
                    </a:moveTo>
                    <a:cubicBezTo>
                      <a:pt x="9" y="3"/>
                      <a:pt x="6" y="6"/>
                      <a:pt x="6" y="9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0" y="11"/>
                      <a:pt x="13" y="17"/>
                      <a:pt x="6" y="25"/>
                    </a:cubicBezTo>
                    <a:cubicBezTo>
                      <a:pt x="8" y="24"/>
                      <a:pt x="10" y="23"/>
                      <a:pt x="10" y="25"/>
                    </a:cubicBezTo>
                    <a:cubicBezTo>
                      <a:pt x="13" y="25"/>
                      <a:pt x="12" y="23"/>
                      <a:pt x="10" y="23"/>
                    </a:cubicBezTo>
                    <a:cubicBezTo>
                      <a:pt x="22" y="17"/>
                      <a:pt x="10" y="13"/>
                      <a:pt x="21" y="9"/>
                    </a:cubicBezTo>
                    <a:cubicBezTo>
                      <a:pt x="18" y="0"/>
                      <a:pt x="12" y="18"/>
                      <a:pt x="13" y="7"/>
                    </a:cubicBezTo>
                    <a:cubicBezTo>
                      <a:pt x="10" y="9"/>
                      <a:pt x="7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1916"/>
              <p:cNvSpPr/>
              <p:nvPr/>
            </p:nvSpPr>
            <p:spPr bwMode="auto">
              <a:xfrm>
                <a:off x="5758502" y="1782209"/>
                <a:ext cx="31750" cy="19050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2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4" y="4"/>
                      <a:pt x="15" y="11"/>
                      <a:pt x="18" y="2"/>
                    </a:cubicBezTo>
                    <a:cubicBezTo>
                      <a:pt x="11" y="6"/>
                      <a:pt x="4" y="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4482110" y="2665043"/>
              <a:ext cx="4514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假分数的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分母的整数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倍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102554" y="2759537"/>
            <a:ext cx="3493782" cy="1274868"/>
            <a:chOff x="4176476" y="3160036"/>
            <a:chExt cx="4456304" cy="1626089"/>
          </a:xfrm>
        </p:grpSpPr>
        <p:grpSp>
          <p:nvGrpSpPr>
            <p:cNvPr id="89" name="组合 88"/>
            <p:cNvGrpSpPr/>
            <p:nvPr/>
          </p:nvGrpSpPr>
          <p:grpSpPr>
            <a:xfrm>
              <a:off x="4176476" y="3160036"/>
              <a:ext cx="4129393" cy="1626089"/>
              <a:chOff x="4176476" y="3160036"/>
              <a:chExt cx="4129393" cy="1626089"/>
            </a:xfrm>
          </p:grpSpPr>
          <p:sp>
            <p:nvSpPr>
              <p:cNvPr id="85" name="椭圆 9"/>
              <p:cNvSpPr/>
              <p:nvPr/>
            </p:nvSpPr>
            <p:spPr>
              <a:xfrm>
                <a:off x="4176476" y="3160036"/>
                <a:ext cx="4129393" cy="1626089"/>
              </a:xfrm>
              <a:custGeom>
                <a:avLst/>
                <a:gdLst/>
                <a:ahLst/>
                <a:cxnLst/>
                <a:rect l="l" t="t" r="r" b="b"/>
                <a:pathLst>
                  <a:path w="5166653" h="2369443">
                    <a:moveTo>
                      <a:pt x="1350229" y="0"/>
                    </a:moveTo>
                    <a:lnTo>
                      <a:pt x="5166653" y="0"/>
                    </a:lnTo>
                    <a:lnTo>
                      <a:pt x="5166653" y="2369443"/>
                    </a:lnTo>
                    <a:lnTo>
                      <a:pt x="1350229" y="2369443"/>
                    </a:lnTo>
                    <a:lnTo>
                      <a:pt x="1350229" y="2153255"/>
                    </a:lnTo>
                    <a:cubicBezTo>
                      <a:pt x="1247686" y="2188856"/>
                      <a:pt x="1137525" y="2207687"/>
                      <a:pt x="1022966" y="2207687"/>
                    </a:cubicBezTo>
                    <a:cubicBezTo>
                      <a:pt x="457997" y="2207687"/>
                      <a:pt x="0" y="1749690"/>
                      <a:pt x="0" y="1184721"/>
                    </a:cubicBezTo>
                    <a:cubicBezTo>
                      <a:pt x="0" y="619752"/>
                      <a:pt x="457997" y="161755"/>
                      <a:pt x="1022966" y="161755"/>
                    </a:cubicBezTo>
                    <a:cubicBezTo>
                      <a:pt x="1137525" y="161755"/>
                      <a:pt x="1247686" y="180586"/>
                      <a:pt x="1350229" y="2161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>
                <a:outerShdw blurRad="38100" dist="63500" dir="5400000" algn="t" rotWithShape="0">
                  <a:schemeClr val="accent3">
                    <a:lumMod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 bwMode="auto">
              <a:xfrm rot="1267204">
                <a:off x="4304360" y="3386470"/>
                <a:ext cx="1179694" cy="1179694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 rot="1267204">
                <a:off x="4438713" y="3513018"/>
                <a:ext cx="906492" cy="9064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8" name="TextBox 8"/>
              <p:cNvSpPr txBox="1"/>
              <p:nvPr/>
            </p:nvSpPr>
            <p:spPr>
              <a:xfrm>
                <a:off x="4533576" y="3790753"/>
                <a:ext cx="89432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zh-CN" altLang="en-US" sz="2000" b="1" smtClean="0">
                    <a:solidFill>
                      <a:schemeClr val="accent3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方法</a:t>
                </a:r>
                <a:endParaRPr lang="zh-CN" altLang="en-US" sz="2000" b="1" dirty="0">
                  <a:solidFill>
                    <a:schemeClr val="accent3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5341279" y="3617505"/>
              <a:ext cx="3291501" cy="58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分子除以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分母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3" name="图片 9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1" name="Text Box 13"/>
          <p:cNvSpPr txBox="1">
            <a:spLocks noChangeArrowheads="1"/>
          </p:cNvSpPr>
          <p:nvPr/>
        </p:nvSpPr>
        <p:spPr bwMode="auto">
          <a:xfrm>
            <a:off x="6061951" y="1085609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5" name="Text Box 15"/>
          <p:cNvSpPr txBox="1">
            <a:spLocks noChangeArrowheads="1"/>
          </p:cNvSpPr>
          <p:nvPr/>
        </p:nvSpPr>
        <p:spPr bwMode="auto">
          <a:xfrm>
            <a:off x="6046076" y="140840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Line 14"/>
          <p:cNvSpPr>
            <a:spLocks noChangeShapeType="1"/>
          </p:cNvSpPr>
          <p:nvPr/>
        </p:nvSpPr>
        <p:spPr bwMode="auto">
          <a:xfrm>
            <a:off x="6046076" y="1477461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Text Box 13"/>
          <p:cNvSpPr txBox="1">
            <a:spLocks noChangeArrowheads="1"/>
          </p:cNvSpPr>
          <p:nvPr/>
        </p:nvSpPr>
        <p:spPr bwMode="auto">
          <a:xfrm>
            <a:off x="5790488" y="1261958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8" name="Text Box 13"/>
          <p:cNvSpPr txBox="1">
            <a:spLocks noChangeArrowheads="1"/>
          </p:cNvSpPr>
          <p:nvPr/>
        </p:nvSpPr>
        <p:spPr bwMode="auto">
          <a:xfrm>
            <a:off x="4932040" y="105958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9" name="Text Box 15"/>
          <p:cNvSpPr txBox="1">
            <a:spLocks noChangeArrowheads="1"/>
          </p:cNvSpPr>
          <p:nvPr/>
        </p:nvSpPr>
        <p:spPr bwMode="auto">
          <a:xfrm>
            <a:off x="4969135" y="1423853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0" name="Line 14"/>
          <p:cNvSpPr>
            <a:spLocks noChangeShapeType="1"/>
          </p:cNvSpPr>
          <p:nvPr/>
        </p:nvSpPr>
        <p:spPr bwMode="auto">
          <a:xfrm>
            <a:off x="4969135" y="149290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Text Box 13"/>
          <p:cNvSpPr txBox="1">
            <a:spLocks noChangeArrowheads="1"/>
          </p:cNvSpPr>
          <p:nvPr/>
        </p:nvSpPr>
        <p:spPr bwMode="auto">
          <a:xfrm>
            <a:off x="4713547" y="1277406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2771800" y="1115226"/>
            <a:ext cx="495649" cy="794983"/>
            <a:chOff x="2990293" y="987574"/>
            <a:chExt cx="495649" cy="794983"/>
          </a:xfrm>
        </p:grpSpPr>
        <p:sp>
          <p:nvSpPr>
            <p:cNvPr id="103" name="Text Box 13"/>
            <p:cNvSpPr txBox="1">
              <a:spLocks noChangeArrowheads="1"/>
            </p:cNvSpPr>
            <p:nvPr/>
          </p:nvSpPr>
          <p:spPr bwMode="auto">
            <a:xfrm>
              <a:off x="2990293" y="987574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4" name="Text Box 15"/>
            <p:cNvSpPr txBox="1">
              <a:spLocks noChangeArrowheads="1"/>
            </p:cNvSpPr>
            <p:nvPr/>
          </p:nvSpPr>
          <p:spPr bwMode="auto">
            <a:xfrm>
              <a:off x="3050439" y="132089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5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6" name="Text Box 13"/>
          <p:cNvSpPr txBox="1">
            <a:spLocks noChangeArrowheads="1"/>
          </p:cNvSpPr>
          <p:nvPr/>
        </p:nvSpPr>
        <p:spPr bwMode="auto">
          <a:xfrm>
            <a:off x="3765166" y="1115226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Text Box 15"/>
          <p:cNvSpPr txBox="1">
            <a:spLocks noChangeArrowheads="1"/>
          </p:cNvSpPr>
          <p:nvPr/>
        </p:nvSpPr>
        <p:spPr bwMode="auto">
          <a:xfrm>
            <a:off x="3825312" y="1462013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8" name="Line 14"/>
          <p:cNvSpPr>
            <a:spLocks noChangeShapeType="1"/>
          </p:cNvSpPr>
          <p:nvPr/>
        </p:nvSpPr>
        <p:spPr bwMode="auto">
          <a:xfrm>
            <a:off x="3825312" y="153106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4" grpId="0" animBg="1"/>
      <p:bldP spid="35" grpId="0" animBg="1"/>
    </p:bldLst>
  </p:timing>
</p:sld>
</file>

<file path=ppt/tags/tag1.xml><?xml version="1.0" encoding="utf-8"?>
<p:tagLst xmlns:p="http://schemas.openxmlformats.org/presentationml/2006/main">
  <p:tag name="MH" val="20180901220024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80901220024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80901220024"/>
  <p:tag name="MH_LIBRARY" val="GRAPHIC"/>
  <p:tag name="MH_TYPE" val="Text"/>
  <p:tag name="MH_ORDER" val="1"/>
</p:tagLst>
</file>

<file path=ppt/tags/tag4.xml><?xml version="1.0" encoding="utf-8"?>
<p:tagLst xmlns:p="http://schemas.openxmlformats.org/presentationml/2006/main">
  <p:tag name="MH" val="20180901220024"/>
  <p:tag name="MH_LIBRARY" val="GRAPHIC"/>
  <p:tag name="MH_TYPE" val="Other"/>
  <p:tag name="MH_ORDER" val="1"/>
</p:tagLst>
</file>

<file path=ppt/tags/tag5.xml><?xml version="1.0" encoding="utf-8"?>
<p:tagLst xmlns:p="http://schemas.openxmlformats.org/presentationml/2006/main">
  <p:tag name="MH" val="20180901220024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80901220024"/>
  <p:tag name="MH_LIBRARY" val="GRAPHIC"/>
  <p:tag name="MH_TYPE" val="Text"/>
  <p:tag name="MH_ORDER" val="1"/>
</p:tagLst>
</file>

<file path=ppt/tags/tag7.xml><?xml version="1.0" encoding="utf-8"?>
<p:tagLst xmlns:p="http://schemas.openxmlformats.org/presentationml/2006/main">
  <p:tag name="MH" val="20180901223952"/>
  <p:tag name="MH_LIBRARY" val="GRAPHIC"/>
  <p:tag name="MH_TYPE" val="SubTitle"/>
  <p:tag name="MH_ORDER" val="3"/>
</p:tagLst>
</file>

<file path=ppt/tags/tag8.xml><?xml version="1.0" encoding="utf-8"?>
<p:tagLst xmlns:p="http://schemas.openxmlformats.org/presentationml/2006/main">
  <p:tag name="MH" val="20180906234309"/>
  <p:tag name="MH_LIBRARY" val="GRAPHIC"/>
  <p:tag name="MH_TYPE" val="SubTitle"/>
  <p:tag name="MH_ORDER" val="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2138</Words>
  <Application>WPS 演示</Application>
  <PresentationFormat>全屏显示(16:9)</PresentationFormat>
  <Paragraphs>805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微软雅黑</vt:lpstr>
      <vt:lpstr>楷体_GB2312</vt:lpstr>
      <vt:lpstr>Arial</vt:lpstr>
      <vt:lpstr>Calibri</vt:lpstr>
      <vt:lpstr>Arial Unicode MS</vt:lpstr>
      <vt:lpstr>楷体_GB2312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