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5" r:id="rId3"/>
  </p:sldMasterIdLst>
  <p:notesMasterIdLst>
    <p:notesMasterId r:id="rId26"/>
  </p:notesMasterIdLst>
  <p:sldIdLst>
    <p:sldId id="639" r:id="rId4"/>
    <p:sldId id="631" r:id="rId5"/>
    <p:sldId id="590" r:id="rId6"/>
    <p:sldId id="629" r:id="rId7"/>
    <p:sldId id="549" r:id="rId8"/>
    <p:sldId id="591" r:id="rId9"/>
    <p:sldId id="551" r:id="rId10"/>
    <p:sldId id="552" r:id="rId11"/>
    <p:sldId id="553" r:id="rId12"/>
    <p:sldId id="592" r:id="rId13"/>
    <p:sldId id="593" r:id="rId14"/>
    <p:sldId id="560" r:id="rId15"/>
    <p:sldId id="613" r:id="rId16"/>
    <p:sldId id="633" r:id="rId17"/>
    <p:sldId id="634" r:id="rId18"/>
    <p:sldId id="614" r:id="rId19"/>
    <p:sldId id="615" r:id="rId20"/>
    <p:sldId id="623" r:id="rId21"/>
    <p:sldId id="637" r:id="rId22"/>
    <p:sldId id="638" r:id="rId23"/>
    <p:sldId id="507" r:id="rId24"/>
    <p:sldId id="640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楷体_GB2312" panose="02010609030101010101" pitchFamily="1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484"/>
        <p:guide pos="29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图片 29" descr="探索新知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788" y="230981"/>
            <a:ext cx="26193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 长方体和正方体的表面积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slide" Target="slide12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5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长方体和正方体的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表面积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36832" y="66537"/>
            <a:ext cx="205403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35842" y="771550"/>
            <a:ext cx="6032502" cy="1476000"/>
            <a:chOff x="1187449" y="1563370"/>
            <a:chExt cx="6032502" cy="1476000"/>
          </a:xfrm>
        </p:grpSpPr>
        <p:sp>
          <p:nvSpPr>
            <p:cNvPr id="2" name="圆角矩形 1"/>
            <p:cNvSpPr/>
            <p:nvPr/>
          </p:nvSpPr>
          <p:spPr>
            <a:xfrm>
              <a:off x="1187449" y="1563370"/>
              <a:ext cx="5976000" cy="1476000"/>
            </a:xfrm>
            <a:prstGeom prst="roundRect">
              <a:avLst/>
            </a:prstGeom>
            <a:pattFill prst="pct20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01" name="Text Box 5"/>
            <p:cNvSpPr txBox="1"/>
            <p:nvPr/>
          </p:nvSpPr>
          <p:spPr>
            <a:xfrm>
              <a:off x="1466850" y="1598534"/>
              <a:ext cx="57388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长方体上面</a:t>
              </a:r>
              <a:r>
                <a:rPr lang="en-US" altLang="zh-CN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下面的面积和＝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9702" name="Text Box 6"/>
            <p:cNvSpPr txBox="1"/>
            <p:nvPr/>
          </p:nvSpPr>
          <p:spPr>
            <a:xfrm>
              <a:off x="1466850" y="2052161"/>
              <a:ext cx="57388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长方体前面</a:t>
              </a:r>
              <a:r>
                <a:rPr lang="en-US" altLang="zh-CN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后面的面积和＝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9703" name="Text Box 7"/>
            <p:cNvSpPr txBox="1"/>
            <p:nvPr/>
          </p:nvSpPr>
          <p:spPr>
            <a:xfrm>
              <a:off x="1481138" y="2485549"/>
              <a:ext cx="57388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长方体左面</a:t>
              </a:r>
              <a:r>
                <a:rPr lang="en-US" altLang="zh-CN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右面的面积和＝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1520" y="2571750"/>
            <a:ext cx="8481060" cy="1051560"/>
            <a:chOff x="474980" y="3231515"/>
            <a:chExt cx="8481060" cy="1051560"/>
          </a:xfrm>
        </p:grpSpPr>
        <p:sp>
          <p:nvSpPr>
            <p:cNvPr id="4" name="圆角矩形 3"/>
            <p:cNvSpPr/>
            <p:nvPr/>
          </p:nvSpPr>
          <p:spPr>
            <a:xfrm>
              <a:off x="568960" y="3231515"/>
              <a:ext cx="8387080" cy="1051560"/>
            </a:xfrm>
            <a:prstGeom prst="roundRect">
              <a:avLst/>
            </a:prstGeom>
            <a:pattFill prst="pct30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04" name="Text Box 8"/>
            <p:cNvSpPr txBox="1"/>
            <p:nvPr/>
          </p:nvSpPr>
          <p:spPr>
            <a:xfrm>
              <a:off x="474980" y="3231515"/>
              <a:ext cx="8481060" cy="5067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长方体的表面积＝长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×2﹢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×2﹢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zh-CN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</a:t>
              </a:r>
              <a:endPara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3030" name="文本框 43029"/>
            <p:cNvSpPr txBox="1"/>
            <p:nvPr/>
          </p:nvSpPr>
          <p:spPr>
            <a:xfrm>
              <a:off x="2673350" y="3776345"/>
              <a:ext cx="5897245" cy="5067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0000FF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=（长×宽+长×高+高×宽）× 2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323672" y="339502"/>
            <a:ext cx="1296000" cy="828000"/>
            <a:chOff x="1257085" y="1177110"/>
            <a:chExt cx="1928897" cy="1241122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382963" y="1384904"/>
              <a:ext cx="1442083" cy="784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/>
          <p:nvPr/>
        </p:nvSpPr>
        <p:spPr>
          <a:xfrm>
            <a:off x="1862614" y="3003193"/>
            <a:ext cx="5549917" cy="15696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×6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答：正方体的表面积是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200423" y="339502"/>
            <a:ext cx="894357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试一试：计算下面正方体的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如图所示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15713" y="915566"/>
            <a:ext cx="1349778" cy="1599329"/>
            <a:chOff x="1753" y="2347"/>
            <a:chExt cx="1515" cy="1756"/>
          </a:xfrm>
        </p:grpSpPr>
        <p:sp>
          <p:nvSpPr>
            <p:cNvPr id="25612" name="文本框 25611"/>
            <p:cNvSpPr txBox="1"/>
            <p:nvPr/>
          </p:nvSpPr>
          <p:spPr>
            <a:xfrm>
              <a:off x="2886" y="3359"/>
              <a:ext cx="382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立方体 1"/>
            <p:cNvSpPr/>
            <p:nvPr/>
          </p:nvSpPr>
          <p:spPr>
            <a:xfrm>
              <a:off x="1753" y="2347"/>
              <a:ext cx="1446" cy="1361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70" y="3596"/>
              <a:ext cx="382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20" y="2871"/>
              <a:ext cx="382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63817" y="1851670"/>
            <a:ext cx="6493510" cy="1080135"/>
            <a:chOff x="2436" y="6091"/>
            <a:chExt cx="10226" cy="1701"/>
          </a:xfrm>
        </p:grpSpPr>
        <p:sp>
          <p:nvSpPr>
            <p:cNvPr id="3" name="矩形 2"/>
            <p:cNvSpPr/>
            <p:nvPr/>
          </p:nvSpPr>
          <p:spPr>
            <a:xfrm>
              <a:off x="2436" y="6091"/>
              <a:ext cx="7767" cy="1701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75" name="Text Box 3"/>
            <p:cNvSpPr txBox="1"/>
            <p:nvPr/>
          </p:nvSpPr>
          <p:spPr>
            <a:xfrm>
              <a:off x="2477" y="6290"/>
              <a:ext cx="1018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正方体的表面积＝棱长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棱长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×6</a:t>
              </a:r>
              <a:endPara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8676" name="Text Box 4"/>
            <p:cNvSpPr txBox="1"/>
            <p:nvPr/>
          </p:nvSpPr>
          <p:spPr>
            <a:xfrm>
              <a:off x="5125" y="6902"/>
              <a:ext cx="693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或＝棱长</a:t>
              </a:r>
              <a:r>
                <a:rPr lang="zh-CN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×6</a:t>
              </a:r>
              <a:endPara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552" y="987574"/>
            <a:ext cx="6052180" cy="1023938"/>
            <a:chOff x="1330841" y="914479"/>
            <a:chExt cx="6052180" cy="1023938"/>
          </a:xfrm>
        </p:grpSpPr>
        <p:pic>
          <p:nvPicPr>
            <p:cNvPr id="26627" name="Picture 3" descr="复件 图片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330841" y="914479"/>
              <a:ext cx="727472" cy="10239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AutoShape 4"/>
            <p:cNvSpPr/>
            <p:nvPr/>
          </p:nvSpPr>
          <p:spPr>
            <a:xfrm flipH="1" flipV="1">
              <a:off x="2483768" y="987574"/>
              <a:ext cx="4899253" cy="677690"/>
            </a:xfrm>
            <a:prstGeom prst="cloudCallout">
              <a:avLst>
                <a:gd name="adj1" fmla="val 56683"/>
                <a:gd name="adj2" fmla="val -14003"/>
              </a:avLst>
            </a:prstGeom>
            <a:noFill/>
            <a:ln w="1905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21443" y="1131590"/>
              <a:ext cx="4312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怎样计算正方体的表面积呢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827584" y="915566"/>
            <a:ext cx="633670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根据下图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单位：厘米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7544" y="2210931"/>
            <a:ext cx="3121660" cy="1224915"/>
            <a:chOff x="1954" y="2929"/>
            <a:chExt cx="4916" cy="1929"/>
          </a:xfrm>
        </p:grpSpPr>
        <p:sp>
          <p:nvSpPr>
            <p:cNvPr id="6" name="立方体 5"/>
            <p:cNvSpPr/>
            <p:nvPr/>
          </p:nvSpPr>
          <p:spPr>
            <a:xfrm>
              <a:off x="1954" y="2929"/>
              <a:ext cx="3629" cy="1361"/>
            </a:xfrm>
            <a:prstGeom prst="cube">
              <a:avLst>
                <a:gd name="adj" fmla="val 44819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32" y="4133"/>
              <a:ext cx="17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69" y="3668"/>
              <a:ext cx="17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06" y="3497"/>
              <a:ext cx="17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347864" y="1923678"/>
            <a:ext cx="5375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上面的面积是（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47864" y="2445648"/>
            <a:ext cx="5374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前面的面积是（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47864" y="3011433"/>
            <a:ext cx="5215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右面的面积是（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2854" y="1942093"/>
            <a:ext cx="175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6344" y="2499623"/>
            <a:ext cx="175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6831" y="3003798"/>
            <a:ext cx="175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251519" y="339502"/>
            <a:ext cx="866649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计算长方体和正方体的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单位：厘米）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49281" y="987574"/>
            <a:ext cx="1527175" cy="1650365"/>
            <a:chOff x="1939" y="3352"/>
            <a:chExt cx="2405" cy="2599"/>
          </a:xfrm>
        </p:grpSpPr>
        <p:sp>
          <p:nvSpPr>
            <p:cNvPr id="11" name="立方体 10"/>
            <p:cNvSpPr/>
            <p:nvPr/>
          </p:nvSpPr>
          <p:spPr>
            <a:xfrm>
              <a:off x="1939" y="3352"/>
              <a:ext cx="1814" cy="2041"/>
            </a:xfrm>
            <a:prstGeom prst="cube">
              <a:avLst>
                <a:gd name="adj" fmla="val 18412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91" y="5226"/>
              <a:ext cx="8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65" y="4092"/>
              <a:ext cx="8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82" y="4958"/>
              <a:ext cx="8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42" name="Rectangle 14"/>
          <p:cNvSpPr/>
          <p:nvPr/>
        </p:nvSpPr>
        <p:spPr>
          <a:xfrm>
            <a:off x="744322" y="1763980"/>
            <a:ext cx="6203942" cy="18158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长方体的表面积：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656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199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231100" y="339502"/>
            <a:ext cx="844535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计算长方体和正方体的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单位：厘米）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Rectangle 14"/>
          <p:cNvSpPr/>
          <p:nvPr/>
        </p:nvSpPr>
        <p:spPr>
          <a:xfrm>
            <a:off x="1467989" y="1547956"/>
            <a:ext cx="5984331" cy="18158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正方体的表面积：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=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49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04248" y="1059581"/>
            <a:ext cx="1709842" cy="1613897"/>
            <a:chOff x="1844" y="3536"/>
            <a:chExt cx="2340" cy="2652"/>
          </a:xfrm>
        </p:grpSpPr>
        <p:sp>
          <p:nvSpPr>
            <p:cNvPr id="18" name="立方体 17"/>
            <p:cNvSpPr/>
            <p:nvPr/>
          </p:nvSpPr>
          <p:spPr>
            <a:xfrm>
              <a:off x="1844" y="3536"/>
              <a:ext cx="1814" cy="2041"/>
            </a:xfrm>
            <a:prstGeom prst="cub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337" y="5429"/>
              <a:ext cx="862" cy="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22" y="4246"/>
              <a:ext cx="862" cy="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22" y="5142"/>
              <a:ext cx="862" cy="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445149" y="1131590"/>
            <a:ext cx="2134012" cy="1284286"/>
            <a:chOff x="1954" y="2929"/>
            <a:chExt cx="3944" cy="1959"/>
          </a:xfrm>
        </p:grpSpPr>
        <p:sp>
          <p:nvSpPr>
            <p:cNvPr id="8" name="立方体 7"/>
            <p:cNvSpPr/>
            <p:nvPr/>
          </p:nvSpPr>
          <p:spPr>
            <a:xfrm>
              <a:off x="1954" y="2929"/>
              <a:ext cx="3629" cy="1361"/>
            </a:xfrm>
            <a:prstGeom prst="cube">
              <a:avLst>
                <a:gd name="adj" fmla="val 19769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970" y="4184"/>
              <a:ext cx="1701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89" y="3982"/>
              <a:ext cx="709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90" y="3259"/>
              <a:ext cx="709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Rectangle 14"/>
          <p:cNvSpPr/>
          <p:nvPr/>
        </p:nvSpPr>
        <p:spPr>
          <a:xfrm>
            <a:off x="714324" y="1835988"/>
            <a:ext cx="5841664" cy="18158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长方体的表面积：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175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47105"/>
          <p:cNvSpPr txBox="1"/>
          <p:nvPr/>
        </p:nvSpPr>
        <p:spPr>
          <a:xfrm>
            <a:off x="251519" y="339502"/>
            <a:ext cx="866649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计算长方体和正方体的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单位：厘米）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54273"/>
          <p:cNvSpPr txBox="1"/>
          <p:nvPr/>
        </p:nvSpPr>
        <p:spPr>
          <a:xfrm>
            <a:off x="179512" y="339502"/>
            <a:ext cx="475252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判断正误，并说明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理由。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611560" y="1059582"/>
            <a:ext cx="77800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长、宽、高都相等的长方体叫做正方体。   （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748450" y="1919614"/>
            <a:ext cx="8136890" cy="71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长方体上面、下面和左面三个面的和就是它的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表面积。                               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774147" y="3214414"/>
            <a:ext cx="7334250" cy="1123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用四个同样大的正方体小木块拼成一个长方体，这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个长方体的表面积，比原来四个小正方体表面积的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和小。                                 （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63515" y="1059582"/>
            <a:ext cx="54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0229" y="2180056"/>
            <a:ext cx="54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2592" y="3877989"/>
            <a:ext cx="54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763688" y="2571798"/>
            <a:ext cx="5912661" cy="432000"/>
          </a:xfrm>
          <a:prstGeom prst="wedgeRoundRectCallout">
            <a:avLst>
              <a:gd name="adj1" fmla="val 7653"/>
              <a:gd name="adj2" fmla="val -14021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应该是长方体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个面的总面积是它的表面积。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501570" y="1743710"/>
            <a:ext cx="1224000" cy="468000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61441"/>
          <p:cNvGrpSpPr/>
          <p:nvPr/>
        </p:nvGrpSpPr>
        <p:grpSpPr>
          <a:xfrm>
            <a:off x="6588224" y="1491630"/>
            <a:ext cx="2009140" cy="1430655"/>
            <a:chOff x="215900" y="0"/>
            <a:chExt cx="3313220" cy="2592387"/>
          </a:xfrm>
        </p:grpSpPr>
        <p:grpSp>
          <p:nvGrpSpPr>
            <p:cNvPr id="61443" name="组合 61442"/>
            <p:cNvGrpSpPr/>
            <p:nvPr/>
          </p:nvGrpSpPr>
          <p:grpSpPr>
            <a:xfrm>
              <a:off x="431800" y="0"/>
              <a:ext cx="2376488" cy="2376487"/>
              <a:chOff x="0" y="0"/>
              <a:chExt cx="1497" cy="1497"/>
            </a:xfrm>
          </p:grpSpPr>
          <p:grpSp>
            <p:nvGrpSpPr>
              <p:cNvPr id="61444" name="组合 61443"/>
              <p:cNvGrpSpPr/>
              <p:nvPr/>
            </p:nvGrpSpPr>
            <p:grpSpPr>
              <a:xfrm>
                <a:off x="0" y="0"/>
                <a:ext cx="590" cy="1497"/>
                <a:chOff x="0" y="0"/>
                <a:chExt cx="590" cy="1497"/>
              </a:xfrm>
            </p:grpSpPr>
            <p:sp>
              <p:nvSpPr>
                <p:cNvPr id="61445" name="AutoShape 4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46" name="AutoShape 5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47" name="AutoShape 6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448" name="组合 61447"/>
              <p:cNvGrpSpPr/>
              <p:nvPr/>
            </p:nvGrpSpPr>
            <p:grpSpPr>
              <a:xfrm>
                <a:off x="453" y="0"/>
                <a:ext cx="590" cy="1497"/>
                <a:chOff x="0" y="0"/>
                <a:chExt cx="590" cy="1497"/>
              </a:xfrm>
            </p:grpSpPr>
            <p:sp>
              <p:nvSpPr>
                <p:cNvPr id="61449" name="AutoShape 8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50" name="AutoShape 9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51" name="AutoShape 10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452" name="组合 61451"/>
              <p:cNvGrpSpPr/>
              <p:nvPr/>
            </p:nvGrpSpPr>
            <p:grpSpPr>
              <a:xfrm>
                <a:off x="907" y="0"/>
                <a:ext cx="590" cy="1497"/>
                <a:chOff x="0" y="0"/>
                <a:chExt cx="590" cy="1497"/>
              </a:xfrm>
            </p:grpSpPr>
            <p:sp>
              <p:nvSpPr>
                <p:cNvPr id="61453" name="AutoShape 12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54" name="AutoShape 13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55" name="AutoShape 14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61456" name="组合 61455"/>
            <p:cNvGrpSpPr/>
            <p:nvPr/>
          </p:nvGrpSpPr>
          <p:grpSpPr>
            <a:xfrm>
              <a:off x="215900" y="215900"/>
              <a:ext cx="2376488" cy="2376487"/>
              <a:chOff x="0" y="0"/>
              <a:chExt cx="1497" cy="1497"/>
            </a:xfrm>
          </p:grpSpPr>
          <p:grpSp>
            <p:nvGrpSpPr>
              <p:cNvPr id="61457" name="组合 61456"/>
              <p:cNvGrpSpPr/>
              <p:nvPr/>
            </p:nvGrpSpPr>
            <p:grpSpPr>
              <a:xfrm>
                <a:off x="0" y="0"/>
                <a:ext cx="590" cy="1497"/>
                <a:chOff x="0" y="0"/>
                <a:chExt cx="590" cy="1497"/>
              </a:xfrm>
            </p:grpSpPr>
            <p:sp>
              <p:nvSpPr>
                <p:cNvPr id="61458" name="AutoShape 17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59" name="AutoShape 18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60" name="AutoShape 19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461" name="组合 61460"/>
              <p:cNvGrpSpPr/>
              <p:nvPr/>
            </p:nvGrpSpPr>
            <p:grpSpPr>
              <a:xfrm>
                <a:off x="453" y="0"/>
                <a:ext cx="590" cy="1497"/>
                <a:chOff x="0" y="0"/>
                <a:chExt cx="590" cy="1497"/>
              </a:xfrm>
            </p:grpSpPr>
            <p:sp>
              <p:nvSpPr>
                <p:cNvPr id="61462" name="AutoShape 21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63" name="AutoShape 22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64" name="AutoShape 23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465" name="组合 61464"/>
              <p:cNvGrpSpPr/>
              <p:nvPr/>
            </p:nvGrpSpPr>
            <p:grpSpPr>
              <a:xfrm>
                <a:off x="907" y="0"/>
                <a:ext cx="590" cy="1497"/>
                <a:chOff x="0" y="0"/>
                <a:chExt cx="590" cy="1497"/>
              </a:xfrm>
            </p:grpSpPr>
            <p:sp>
              <p:nvSpPr>
                <p:cNvPr id="61466" name="AutoShape 25"/>
                <p:cNvSpPr/>
                <p:nvPr/>
              </p:nvSpPr>
              <p:spPr>
                <a:xfrm>
                  <a:off x="0" y="907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67" name="AutoShape 26"/>
                <p:cNvSpPr/>
                <p:nvPr/>
              </p:nvSpPr>
              <p:spPr>
                <a:xfrm>
                  <a:off x="0" y="454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468" name="AutoShape 27"/>
                <p:cNvSpPr/>
                <p:nvPr/>
              </p:nvSpPr>
              <p:spPr>
                <a:xfrm>
                  <a:off x="0" y="0"/>
                  <a:ext cx="590" cy="59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61471" name="AutoShape 30"/>
            <p:cNvSpPr/>
            <p:nvPr/>
          </p:nvSpPr>
          <p:spPr>
            <a:xfrm>
              <a:off x="2592495" y="1440180"/>
              <a:ext cx="936625" cy="936625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472" name="组合 61471"/>
            <p:cNvGrpSpPr/>
            <p:nvPr/>
          </p:nvGrpSpPr>
          <p:grpSpPr>
            <a:xfrm>
              <a:off x="2376488" y="720725"/>
              <a:ext cx="1152525" cy="1871662"/>
              <a:chOff x="1043" y="182"/>
              <a:chExt cx="726" cy="1179"/>
            </a:xfrm>
          </p:grpSpPr>
          <p:sp>
            <p:nvSpPr>
              <p:cNvPr id="61475" name="AutoShape 34"/>
              <p:cNvSpPr/>
              <p:nvPr/>
            </p:nvSpPr>
            <p:spPr>
              <a:xfrm>
                <a:off x="1179" y="182"/>
                <a:ext cx="590" cy="590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74" name="AutoShape 33"/>
              <p:cNvSpPr/>
              <p:nvPr/>
            </p:nvSpPr>
            <p:spPr>
              <a:xfrm>
                <a:off x="1043" y="771"/>
                <a:ext cx="590" cy="590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1476" name="组合 61475"/>
            <p:cNvGrpSpPr/>
            <p:nvPr/>
          </p:nvGrpSpPr>
          <p:grpSpPr>
            <a:xfrm>
              <a:off x="2376488" y="0"/>
              <a:ext cx="1152525" cy="1873250"/>
              <a:chOff x="590" y="-272"/>
              <a:chExt cx="726" cy="1180"/>
            </a:xfrm>
          </p:grpSpPr>
          <p:sp>
            <p:nvSpPr>
              <p:cNvPr id="61479" name="AutoShape 38"/>
              <p:cNvSpPr/>
              <p:nvPr/>
            </p:nvSpPr>
            <p:spPr>
              <a:xfrm>
                <a:off x="726" y="-272"/>
                <a:ext cx="590" cy="590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78" name="AutoShape 37"/>
              <p:cNvSpPr/>
              <p:nvPr/>
            </p:nvSpPr>
            <p:spPr>
              <a:xfrm>
                <a:off x="590" y="318"/>
                <a:ext cx="590" cy="590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470" name="AutoShape 29"/>
            <p:cNvSpPr/>
            <p:nvPr/>
          </p:nvSpPr>
          <p:spPr>
            <a:xfrm>
              <a:off x="2376594" y="216111"/>
              <a:ext cx="936625" cy="936625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480" name="TextBox 38"/>
          <p:cNvSpPr txBox="1"/>
          <p:nvPr/>
        </p:nvSpPr>
        <p:spPr>
          <a:xfrm>
            <a:off x="251520" y="339502"/>
            <a:ext cx="827698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右图的长方体是由若干个棱长是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厘米的小正方体摆成的。这个长方体的表面积是多少平方厘米？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Rectangle 14"/>
          <p:cNvSpPr/>
          <p:nvPr/>
        </p:nvSpPr>
        <p:spPr>
          <a:xfrm>
            <a:off x="748799" y="1995686"/>
            <a:ext cx="5479385" cy="18158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长方体的表面积：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09575" algn="l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99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699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0" name="TextBox 38"/>
          <p:cNvSpPr txBox="1"/>
          <p:nvPr/>
        </p:nvSpPr>
        <p:spPr>
          <a:xfrm>
            <a:off x="323528" y="771550"/>
            <a:ext cx="8255633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把下图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的木块平均分成两块后，表面积增加了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22" name="文本框 30721"/>
          <p:cNvSpPr txBox="1"/>
          <p:nvPr/>
        </p:nvSpPr>
        <p:spPr>
          <a:xfrm>
            <a:off x="3203848" y="267494"/>
            <a:ext cx="26322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看谁最聪明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立方体 12"/>
          <p:cNvSpPr/>
          <p:nvPr/>
        </p:nvSpPr>
        <p:spPr>
          <a:xfrm>
            <a:off x="1559475" y="1946325"/>
            <a:ext cx="917972" cy="917972"/>
          </a:xfrm>
          <a:prstGeom prst="cube">
            <a:avLst>
              <a:gd name="adj" fmla="val 25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" name="立方体 13"/>
          <p:cNvSpPr/>
          <p:nvPr/>
        </p:nvSpPr>
        <p:spPr>
          <a:xfrm>
            <a:off x="2234068" y="1946325"/>
            <a:ext cx="917972" cy="917972"/>
          </a:xfrm>
          <a:prstGeom prst="cube">
            <a:avLst>
              <a:gd name="adj" fmla="val 25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5" name="立方体 14"/>
          <p:cNvSpPr/>
          <p:nvPr/>
        </p:nvSpPr>
        <p:spPr>
          <a:xfrm>
            <a:off x="4252851" y="1919752"/>
            <a:ext cx="917972" cy="917972"/>
          </a:xfrm>
          <a:prstGeom prst="cube">
            <a:avLst>
              <a:gd name="adj" fmla="val 25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6" name="立方体 15"/>
          <p:cNvSpPr/>
          <p:nvPr/>
        </p:nvSpPr>
        <p:spPr>
          <a:xfrm>
            <a:off x="5536304" y="1919752"/>
            <a:ext cx="917972" cy="917972"/>
          </a:xfrm>
          <a:prstGeom prst="cube">
            <a:avLst>
              <a:gd name="adj" fmla="val 25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7" name="文本框 16"/>
          <p:cNvSpPr txBox="1"/>
          <p:nvPr/>
        </p:nvSpPr>
        <p:spPr>
          <a:xfrm>
            <a:off x="1983788" y="2748865"/>
            <a:ext cx="1196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7824" y="2571750"/>
            <a:ext cx="1196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95753" y="2283718"/>
            <a:ext cx="1196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KSO_Shape"/>
          <p:cNvSpPr/>
          <p:nvPr/>
        </p:nvSpPr>
        <p:spPr>
          <a:xfrm flipV="1">
            <a:off x="3230475" y="2194021"/>
            <a:ext cx="901078" cy="471075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2857099" y="3291830"/>
            <a:ext cx="342914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×2=8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2411760" y="3848730"/>
            <a:ext cx="58272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答：表面积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增加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直接连接符 22"/>
          <p:cNvSpPr/>
          <p:nvPr/>
        </p:nvSpPr>
        <p:spPr>
          <a:xfrm flipH="1" flipV="1">
            <a:off x="5536304" y="1871250"/>
            <a:ext cx="43808" cy="209663"/>
          </a:xfrm>
          <a:prstGeom prst="line">
            <a:avLst/>
          </a:prstGeom>
          <a:ln w="25400" cap="flat" cmpd="sng">
            <a:solidFill>
              <a:srgbClr val="D6009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" name="矩形 23"/>
          <p:cNvSpPr/>
          <p:nvPr/>
        </p:nvSpPr>
        <p:spPr>
          <a:xfrm>
            <a:off x="4017031" y="1491630"/>
            <a:ext cx="4159856" cy="4402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t">
            <a:spAutoFit/>
          </a:bodyPr>
          <a:lstStyle/>
          <a:p>
            <a:pPr algn="ctr">
              <a:spcBef>
                <a:spcPct val="30000"/>
              </a:spcBef>
              <a:buClrTx/>
            </a:pPr>
            <a:r>
              <a:rPr lang="zh-CN" altLang="en-US" sz="2400" b="1" u="sng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400" b="1" u="sng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u="sng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u="sng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个边长</a:t>
            </a:r>
            <a:r>
              <a:rPr lang="en-US" altLang="zh-CN" sz="2400" b="1" u="sng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u="sng" dirty="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厘米的正方形</a:t>
            </a:r>
            <a:endParaRPr lang="zh-CN" altLang="en-US" sz="2400" b="1" u="sng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直接连接符 24"/>
          <p:cNvSpPr/>
          <p:nvPr/>
        </p:nvSpPr>
        <p:spPr>
          <a:xfrm flipV="1">
            <a:off x="5205144" y="1871251"/>
            <a:ext cx="72049" cy="225902"/>
          </a:xfrm>
          <a:prstGeom prst="line">
            <a:avLst/>
          </a:prstGeom>
          <a:ln w="25400" cap="flat" cmpd="sng">
            <a:solidFill>
              <a:srgbClr val="D60093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0" grpId="0" animBg="1"/>
      <p:bldP spid="21" grpId="0"/>
      <p:bldP spid="22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0" name="TextBox 38"/>
          <p:cNvSpPr txBox="1"/>
          <p:nvPr/>
        </p:nvSpPr>
        <p:spPr>
          <a:xfrm>
            <a:off x="347305" y="771550"/>
            <a:ext cx="823185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的正方体木块，拼成一个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长方体。这个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长方体的表面积是多少平方厘米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1619672" y="3147814"/>
            <a:ext cx="55980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1×6×2-1×1×2=10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1259632" y="3776722"/>
            <a:ext cx="71050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答：这个长方体的表面积是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1560" y="1779662"/>
            <a:ext cx="1234798" cy="677839"/>
            <a:chOff x="636352" y="2051289"/>
            <a:chExt cx="1234798" cy="677839"/>
          </a:xfrm>
        </p:grpSpPr>
        <p:grpSp>
          <p:nvGrpSpPr>
            <p:cNvPr id="20" name="Group 5632"/>
            <p:cNvGrpSpPr/>
            <p:nvPr/>
          </p:nvGrpSpPr>
          <p:grpSpPr bwMode="auto">
            <a:xfrm>
              <a:off x="734680" y="2051289"/>
              <a:ext cx="922792" cy="677839"/>
              <a:chOff x="3945" y="2181"/>
              <a:chExt cx="368" cy="338"/>
            </a:xfrm>
            <a:solidFill>
              <a:schemeClr val="accent2"/>
            </a:solidFill>
          </p:grpSpPr>
          <p:sp>
            <p:nvSpPr>
              <p:cNvPr id="23" name="Freeform 5432"/>
              <p:cNvSpPr/>
              <p:nvPr/>
            </p:nvSpPr>
            <p:spPr bwMode="auto">
              <a:xfrm>
                <a:off x="4131" y="218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5433"/>
              <p:cNvSpPr/>
              <p:nvPr/>
            </p:nvSpPr>
            <p:spPr bwMode="auto">
              <a:xfrm>
                <a:off x="4114" y="218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5434"/>
              <p:cNvSpPr/>
              <p:nvPr/>
            </p:nvSpPr>
            <p:spPr bwMode="auto">
              <a:xfrm>
                <a:off x="4107" y="218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5435"/>
              <p:cNvSpPr/>
              <p:nvPr/>
            </p:nvSpPr>
            <p:spPr bwMode="auto">
              <a:xfrm>
                <a:off x="4108" y="21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5436"/>
              <p:cNvSpPr/>
              <p:nvPr/>
            </p:nvSpPr>
            <p:spPr bwMode="auto">
              <a:xfrm>
                <a:off x="4085" y="2182"/>
                <a:ext cx="5" cy="6"/>
              </a:xfrm>
              <a:custGeom>
                <a:avLst/>
                <a:gdLst>
                  <a:gd name="T0" fmla="*/ 6 w 6"/>
                  <a:gd name="T1" fmla="*/ 7 h 7"/>
                  <a:gd name="T2" fmla="*/ 6 w 6"/>
                  <a:gd name="T3" fmla="*/ 5 h 7"/>
                  <a:gd name="T4" fmla="*/ 4 w 6"/>
                  <a:gd name="T5" fmla="*/ 5 h 7"/>
                  <a:gd name="T6" fmla="*/ 1 w 6"/>
                  <a:gd name="T7" fmla="*/ 0 h 7"/>
                  <a:gd name="T8" fmla="*/ 6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5" y="3"/>
                      <a:pt x="5" y="5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5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5437"/>
              <p:cNvSpPr/>
              <p:nvPr/>
            </p:nvSpPr>
            <p:spPr bwMode="auto">
              <a:xfrm>
                <a:off x="4095" y="2184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5438"/>
              <p:cNvSpPr/>
              <p:nvPr/>
            </p:nvSpPr>
            <p:spPr bwMode="auto">
              <a:xfrm>
                <a:off x="4101" y="2186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5439"/>
              <p:cNvSpPr/>
              <p:nvPr/>
            </p:nvSpPr>
            <p:spPr bwMode="auto">
              <a:xfrm>
                <a:off x="4099" y="218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5440"/>
              <p:cNvSpPr/>
              <p:nvPr/>
            </p:nvSpPr>
            <p:spPr bwMode="auto">
              <a:xfrm>
                <a:off x="4113" y="2184"/>
                <a:ext cx="5" cy="3"/>
              </a:xfrm>
              <a:custGeom>
                <a:avLst/>
                <a:gdLst>
                  <a:gd name="T0" fmla="*/ 4 w 5"/>
                  <a:gd name="T1" fmla="*/ 4 h 4"/>
                  <a:gd name="T2" fmla="*/ 4 w 5"/>
                  <a:gd name="T3" fmla="*/ 4 h 4"/>
                  <a:gd name="T4" fmla="*/ 5 w 5"/>
                  <a:gd name="T5" fmla="*/ 1 h 4"/>
                  <a:gd name="T6" fmla="*/ 3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2" y="2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5441"/>
              <p:cNvSpPr/>
              <p:nvPr/>
            </p:nvSpPr>
            <p:spPr bwMode="auto">
              <a:xfrm>
                <a:off x="4185" y="219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5442"/>
              <p:cNvSpPr/>
              <p:nvPr/>
            </p:nvSpPr>
            <p:spPr bwMode="auto">
              <a:xfrm>
                <a:off x="4175" y="21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443"/>
              <p:cNvSpPr/>
              <p:nvPr/>
            </p:nvSpPr>
            <p:spPr bwMode="auto">
              <a:xfrm>
                <a:off x="4173" y="21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5444"/>
              <p:cNvSpPr/>
              <p:nvPr/>
            </p:nvSpPr>
            <p:spPr bwMode="auto">
              <a:xfrm>
                <a:off x="4165" y="2187"/>
                <a:ext cx="3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3 h 4"/>
                  <a:gd name="T4" fmla="*/ 0 w 4"/>
                  <a:gd name="T5" fmla="*/ 0 h 4"/>
                  <a:gd name="T6" fmla="*/ 0 w 4"/>
                  <a:gd name="T7" fmla="*/ 2 h 4"/>
                  <a:gd name="T8" fmla="*/ 1 w 4"/>
                  <a:gd name="T9" fmla="*/ 1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3"/>
                      <a:pt x="3" y="4"/>
                      <a:pt x="4" y="3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5445"/>
              <p:cNvSpPr/>
              <p:nvPr/>
            </p:nvSpPr>
            <p:spPr bwMode="auto">
              <a:xfrm>
                <a:off x="4165" y="218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Rectangle 5446"/>
              <p:cNvSpPr>
                <a:spLocks noChangeArrowheads="1"/>
              </p:cNvSpPr>
              <p:nvPr/>
            </p:nvSpPr>
            <p:spPr bwMode="auto">
              <a:xfrm>
                <a:off x="4168" y="21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5447"/>
              <p:cNvSpPr/>
              <p:nvPr/>
            </p:nvSpPr>
            <p:spPr bwMode="auto">
              <a:xfrm>
                <a:off x="4168" y="2191"/>
                <a:ext cx="2" cy="3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5448"/>
              <p:cNvSpPr/>
              <p:nvPr/>
            </p:nvSpPr>
            <p:spPr bwMode="auto">
              <a:xfrm>
                <a:off x="4227" y="220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449"/>
              <p:cNvSpPr/>
              <p:nvPr/>
            </p:nvSpPr>
            <p:spPr bwMode="auto">
              <a:xfrm>
                <a:off x="4229" y="22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450"/>
              <p:cNvSpPr/>
              <p:nvPr/>
            </p:nvSpPr>
            <p:spPr bwMode="auto">
              <a:xfrm>
                <a:off x="4232" y="220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5451"/>
              <p:cNvSpPr/>
              <p:nvPr/>
            </p:nvSpPr>
            <p:spPr bwMode="auto">
              <a:xfrm>
                <a:off x="4212" y="2197"/>
                <a:ext cx="6" cy="5"/>
              </a:xfrm>
              <a:custGeom>
                <a:avLst/>
                <a:gdLst>
                  <a:gd name="T0" fmla="*/ 3 w 7"/>
                  <a:gd name="T1" fmla="*/ 5 h 6"/>
                  <a:gd name="T2" fmla="*/ 2 w 7"/>
                  <a:gd name="T3" fmla="*/ 2 h 6"/>
                  <a:gd name="T4" fmla="*/ 7 w 7"/>
                  <a:gd name="T5" fmla="*/ 6 h 6"/>
                  <a:gd name="T6" fmla="*/ 7 w 7"/>
                  <a:gd name="T7" fmla="*/ 3 h 6"/>
                  <a:gd name="T8" fmla="*/ 2 w 7"/>
                  <a:gd name="T9" fmla="*/ 1 h 6"/>
                  <a:gd name="T10" fmla="*/ 0 w 7"/>
                  <a:gd name="T11" fmla="*/ 5 h 6"/>
                  <a:gd name="T12" fmla="*/ 3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3" y="5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4" y="1"/>
                      <a:pt x="7" y="5"/>
                      <a:pt x="7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3" y="0"/>
                      <a:pt x="2" y="1"/>
                    </a:cubicBezTo>
                    <a:cubicBezTo>
                      <a:pt x="2" y="3"/>
                      <a:pt x="1" y="4"/>
                      <a:pt x="0" y="5"/>
                    </a:cubicBezTo>
                    <a:cubicBezTo>
                      <a:pt x="1" y="4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Rectangle 5452"/>
              <p:cNvSpPr>
                <a:spLocks noChangeArrowheads="1"/>
              </p:cNvSpPr>
              <p:nvPr/>
            </p:nvSpPr>
            <p:spPr bwMode="auto">
              <a:xfrm>
                <a:off x="4212" y="220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453"/>
              <p:cNvSpPr/>
              <p:nvPr/>
            </p:nvSpPr>
            <p:spPr bwMode="auto">
              <a:xfrm>
                <a:off x="4208" y="2198"/>
                <a:ext cx="1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5454"/>
              <p:cNvSpPr/>
              <p:nvPr/>
            </p:nvSpPr>
            <p:spPr bwMode="auto">
              <a:xfrm>
                <a:off x="4186" y="21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5455"/>
              <p:cNvSpPr/>
              <p:nvPr/>
            </p:nvSpPr>
            <p:spPr bwMode="auto">
              <a:xfrm>
                <a:off x="4248" y="221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5456"/>
              <p:cNvSpPr/>
              <p:nvPr/>
            </p:nvSpPr>
            <p:spPr bwMode="auto">
              <a:xfrm>
                <a:off x="4039" y="22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457"/>
              <p:cNvSpPr/>
              <p:nvPr/>
            </p:nvSpPr>
            <p:spPr bwMode="auto">
              <a:xfrm>
                <a:off x="4042" y="2200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5458"/>
              <p:cNvSpPr/>
              <p:nvPr/>
            </p:nvSpPr>
            <p:spPr bwMode="auto">
              <a:xfrm>
                <a:off x="4043" y="220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Line 5459"/>
              <p:cNvSpPr>
                <a:spLocks noChangeShapeType="1"/>
              </p:cNvSpPr>
              <p:nvPr/>
            </p:nvSpPr>
            <p:spPr bwMode="auto">
              <a:xfrm>
                <a:off x="4159" y="21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Line 5460"/>
              <p:cNvSpPr>
                <a:spLocks noChangeShapeType="1"/>
              </p:cNvSpPr>
              <p:nvPr/>
            </p:nvSpPr>
            <p:spPr bwMode="auto">
              <a:xfrm>
                <a:off x="4159" y="21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5461"/>
              <p:cNvSpPr/>
              <p:nvPr/>
            </p:nvSpPr>
            <p:spPr bwMode="auto">
              <a:xfrm>
                <a:off x="4024" y="2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462"/>
              <p:cNvSpPr/>
              <p:nvPr/>
            </p:nvSpPr>
            <p:spPr bwMode="auto">
              <a:xfrm>
                <a:off x="4004" y="223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5463"/>
              <p:cNvSpPr/>
              <p:nvPr/>
            </p:nvSpPr>
            <p:spPr bwMode="auto">
              <a:xfrm>
                <a:off x="3993" y="22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5464"/>
              <p:cNvSpPr/>
              <p:nvPr/>
            </p:nvSpPr>
            <p:spPr bwMode="auto">
              <a:xfrm>
                <a:off x="4036" y="2201"/>
                <a:ext cx="3" cy="4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2 h 4"/>
                  <a:gd name="T4" fmla="*/ 4 w 4"/>
                  <a:gd name="T5" fmla="*/ 2 h 4"/>
                  <a:gd name="T6" fmla="*/ 0 w 4"/>
                  <a:gd name="T7" fmla="*/ 0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5465"/>
              <p:cNvSpPr/>
              <p:nvPr/>
            </p:nvSpPr>
            <p:spPr bwMode="auto">
              <a:xfrm>
                <a:off x="4137" y="21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5466"/>
              <p:cNvSpPr/>
              <p:nvPr/>
            </p:nvSpPr>
            <p:spPr bwMode="auto">
              <a:xfrm>
                <a:off x="4136" y="218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5467"/>
              <p:cNvSpPr/>
              <p:nvPr/>
            </p:nvSpPr>
            <p:spPr bwMode="auto">
              <a:xfrm>
                <a:off x="4138" y="219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Rectangle 5468"/>
              <p:cNvSpPr>
                <a:spLocks noChangeArrowheads="1"/>
              </p:cNvSpPr>
              <p:nvPr/>
            </p:nvSpPr>
            <p:spPr bwMode="auto">
              <a:xfrm>
                <a:off x="4082" y="219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469"/>
              <p:cNvSpPr/>
              <p:nvPr/>
            </p:nvSpPr>
            <p:spPr bwMode="auto">
              <a:xfrm>
                <a:off x="4076" y="2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5470"/>
              <p:cNvSpPr/>
              <p:nvPr/>
            </p:nvSpPr>
            <p:spPr bwMode="auto">
              <a:xfrm>
                <a:off x="4081" y="219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Rectangle 5471"/>
              <p:cNvSpPr>
                <a:spLocks noChangeArrowheads="1"/>
              </p:cNvSpPr>
              <p:nvPr/>
            </p:nvSpPr>
            <p:spPr bwMode="auto">
              <a:xfrm>
                <a:off x="4008" y="222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5472"/>
              <p:cNvSpPr/>
              <p:nvPr/>
            </p:nvSpPr>
            <p:spPr bwMode="auto">
              <a:xfrm>
                <a:off x="4306" y="233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5473"/>
              <p:cNvSpPr/>
              <p:nvPr/>
            </p:nvSpPr>
            <p:spPr bwMode="auto">
              <a:xfrm>
                <a:off x="4306" y="234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5474"/>
              <p:cNvSpPr/>
              <p:nvPr/>
            </p:nvSpPr>
            <p:spPr bwMode="auto">
              <a:xfrm>
                <a:off x="4300" y="2349"/>
                <a:ext cx="5" cy="3"/>
              </a:xfrm>
              <a:custGeom>
                <a:avLst/>
                <a:gdLst>
                  <a:gd name="T0" fmla="*/ 5 w 6"/>
                  <a:gd name="T1" fmla="*/ 3 h 4"/>
                  <a:gd name="T2" fmla="*/ 2 w 6"/>
                  <a:gd name="T3" fmla="*/ 0 h 4"/>
                  <a:gd name="T4" fmla="*/ 3 w 6"/>
                  <a:gd name="T5" fmla="*/ 0 h 4"/>
                  <a:gd name="T6" fmla="*/ 0 w 6"/>
                  <a:gd name="T7" fmla="*/ 0 h 4"/>
                  <a:gd name="T8" fmla="*/ 5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6" y="0"/>
                      <a:pt x="3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5475"/>
              <p:cNvSpPr/>
              <p:nvPr/>
            </p:nvSpPr>
            <p:spPr bwMode="auto">
              <a:xfrm>
                <a:off x="4306" y="234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5476"/>
              <p:cNvSpPr/>
              <p:nvPr/>
            </p:nvSpPr>
            <p:spPr bwMode="auto">
              <a:xfrm>
                <a:off x="4247" y="221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5477"/>
              <p:cNvSpPr/>
              <p:nvPr/>
            </p:nvSpPr>
            <p:spPr bwMode="auto">
              <a:xfrm>
                <a:off x="4298" y="231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5478"/>
              <p:cNvSpPr/>
              <p:nvPr/>
            </p:nvSpPr>
            <p:spPr bwMode="auto">
              <a:xfrm>
                <a:off x="4306" y="2329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5479"/>
              <p:cNvSpPr/>
              <p:nvPr/>
            </p:nvSpPr>
            <p:spPr bwMode="auto">
              <a:xfrm>
                <a:off x="4307" y="233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5480"/>
              <p:cNvSpPr/>
              <p:nvPr/>
            </p:nvSpPr>
            <p:spPr bwMode="auto">
              <a:xfrm>
                <a:off x="4303" y="237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5481"/>
              <p:cNvSpPr/>
              <p:nvPr/>
            </p:nvSpPr>
            <p:spPr bwMode="auto">
              <a:xfrm>
                <a:off x="4305" y="23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5482"/>
              <p:cNvSpPr/>
              <p:nvPr/>
            </p:nvSpPr>
            <p:spPr bwMode="auto">
              <a:xfrm>
                <a:off x="4305" y="240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Rectangle 5483"/>
              <p:cNvSpPr>
                <a:spLocks noChangeArrowheads="1"/>
              </p:cNvSpPr>
              <p:nvPr/>
            </p:nvSpPr>
            <p:spPr bwMode="auto">
              <a:xfrm>
                <a:off x="4303" y="23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484"/>
              <p:cNvSpPr/>
              <p:nvPr/>
            </p:nvSpPr>
            <p:spPr bwMode="auto">
              <a:xfrm>
                <a:off x="4301" y="2378"/>
                <a:ext cx="5" cy="6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6 h 7"/>
                  <a:gd name="T4" fmla="*/ 1 w 6"/>
                  <a:gd name="T5" fmla="*/ 7 h 7"/>
                  <a:gd name="T6" fmla="*/ 3 w 6"/>
                  <a:gd name="T7" fmla="*/ 3 h 7"/>
                  <a:gd name="T8" fmla="*/ 6 w 6"/>
                  <a:gd name="T9" fmla="*/ 5 h 7"/>
                  <a:gd name="T10" fmla="*/ 4 w 6"/>
                  <a:gd name="T11" fmla="*/ 2 h 7"/>
                  <a:gd name="T12" fmla="*/ 4 w 6"/>
                  <a:gd name="T13" fmla="*/ 0 h 7"/>
                  <a:gd name="T14" fmla="*/ 5 w 6"/>
                  <a:gd name="T15" fmla="*/ 1 h 7"/>
                  <a:gd name="T16" fmla="*/ 3 w 6"/>
                  <a:gd name="T17" fmla="*/ 0 h 7"/>
                  <a:gd name="T18" fmla="*/ 3 w 6"/>
                  <a:gd name="T19" fmla="*/ 1 h 7"/>
                  <a:gd name="T20" fmla="*/ 2 w 6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cubicBezTo>
                      <a:pt x="1" y="3"/>
                      <a:pt x="3" y="7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6"/>
                      <a:pt x="5" y="4"/>
                      <a:pt x="6" y="5"/>
                    </a:cubicBezTo>
                    <a:cubicBezTo>
                      <a:pt x="5" y="3"/>
                      <a:pt x="6" y="3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5485"/>
              <p:cNvSpPr/>
              <p:nvPr/>
            </p:nvSpPr>
            <p:spPr bwMode="auto">
              <a:xfrm>
                <a:off x="4299" y="2390"/>
                <a:ext cx="6" cy="4"/>
              </a:xfrm>
              <a:custGeom>
                <a:avLst/>
                <a:gdLst>
                  <a:gd name="T0" fmla="*/ 4 w 7"/>
                  <a:gd name="T1" fmla="*/ 4 h 5"/>
                  <a:gd name="T2" fmla="*/ 2 w 7"/>
                  <a:gd name="T3" fmla="*/ 0 h 5"/>
                  <a:gd name="T4" fmla="*/ 0 w 7"/>
                  <a:gd name="T5" fmla="*/ 1 h 5"/>
                  <a:gd name="T6" fmla="*/ 4 w 7"/>
                  <a:gd name="T7" fmla="*/ 5 h 5"/>
                  <a:gd name="T8" fmla="*/ 4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cubicBezTo>
                      <a:pt x="7" y="2"/>
                      <a:pt x="1" y="2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3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5486"/>
              <p:cNvSpPr/>
              <p:nvPr/>
            </p:nvSpPr>
            <p:spPr bwMode="auto">
              <a:xfrm>
                <a:off x="4307" y="233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5487"/>
              <p:cNvSpPr/>
              <p:nvPr/>
            </p:nvSpPr>
            <p:spPr bwMode="auto">
              <a:xfrm>
                <a:off x="4260" y="22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5488"/>
              <p:cNvSpPr/>
              <p:nvPr/>
            </p:nvSpPr>
            <p:spPr bwMode="auto">
              <a:xfrm>
                <a:off x="4258" y="221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5489"/>
              <p:cNvSpPr/>
              <p:nvPr/>
            </p:nvSpPr>
            <p:spPr bwMode="auto">
              <a:xfrm>
                <a:off x="4259" y="2224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5490"/>
              <p:cNvSpPr/>
              <p:nvPr/>
            </p:nvSpPr>
            <p:spPr bwMode="auto">
              <a:xfrm>
                <a:off x="4297" y="230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5491"/>
              <p:cNvSpPr/>
              <p:nvPr/>
            </p:nvSpPr>
            <p:spPr bwMode="auto">
              <a:xfrm>
                <a:off x="4257" y="221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5492"/>
              <p:cNvSpPr/>
              <p:nvPr/>
            </p:nvSpPr>
            <p:spPr bwMode="auto">
              <a:xfrm>
                <a:off x="4252" y="221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5493"/>
              <p:cNvSpPr/>
              <p:nvPr/>
            </p:nvSpPr>
            <p:spPr bwMode="auto">
              <a:xfrm>
                <a:off x="4256" y="2219"/>
                <a:ext cx="7" cy="5"/>
              </a:xfrm>
              <a:custGeom>
                <a:avLst/>
                <a:gdLst>
                  <a:gd name="T0" fmla="*/ 0 w 7"/>
                  <a:gd name="T1" fmla="*/ 3 h 6"/>
                  <a:gd name="T2" fmla="*/ 3 w 7"/>
                  <a:gd name="T3" fmla="*/ 6 h 6"/>
                  <a:gd name="T4" fmla="*/ 5 w 7"/>
                  <a:gd name="T5" fmla="*/ 2 h 6"/>
                  <a:gd name="T6" fmla="*/ 4 w 7"/>
                  <a:gd name="T7" fmla="*/ 2 h 6"/>
                  <a:gd name="T8" fmla="*/ 3 w 7"/>
                  <a:gd name="T9" fmla="*/ 0 h 6"/>
                  <a:gd name="T10" fmla="*/ 4 w 7"/>
                  <a:gd name="T11" fmla="*/ 2 h 6"/>
                  <a:gd name="T12" fmla="*/ 0 w 7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2" y="3"/>
                      <a:pt x="3" y="4"/>
                      <a:pt x="3" y="6"/>
                    </a:cubicBezTo>
                    <a:cubicBezTo>
                      <a:pt x="4" y="5"/>
                      <a:pt x="7" y="4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Rectangle 5494"/>
              <p:cNvSpPr>
                <a:spLocks noChangeArrowheads="1"/>
              </p:cNvSpPr>
              <p:nvPr/>
            </p:nvSpPr>
            <p:spPr bwMode="auto">
              <a:xfrm>
                <a:off x="4252" y="221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5495"/>
              <p:cNvSpPr/>
              <p:nvPr/>
            </p:nvSpPr>
            <p:spPr bwMode="auto">
              <a:xfrm>
                <a:off x="4255" y="222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Rectangle 5496"/>
              <p:cNvSpPr>
                <a:spLocks noChangeArrowheads="1"/>
              </p:cNvSpPr>
              <p:nvPr/>
            </p:nvSpPr>
            <p:spPr bwMode="auto">
              <a:xfrm>
                <a:off x="4283" y="224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5497"/>
              <p:cNvSpPr/>
              <p:nvPr/>
            </p:nvSpPr>
            <p:spPr bwMode="auto">
              <a:xfrm>
                <a:off x="4303" y="2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5498"/>
              <p:cNvSpPr/>
              <p:nvPr/>
            </p:nvSpPr>
            <p:spPr bwMode="auto">
              <a:xfrm>
                <a:off x="4290" y="2271"/>
                <a:ext cx="1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5499"/>
              <p:cNvSpPr/>
              <p:nvPr/>
            </p:nvSpPr>
            <p:spPr bwMode="auto">
              <a:xfrm>
                <a:off x="4282" y="224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5500"/>
              <p:cNvSpPr/>
              <p:nvPr/>
            </p:nvSpPr>
            <p:spPr bwMode="auto">
              <a:xfrm>
                <a:off x="4273" y="2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5501"/>
              <p:cNvSpPr/>
              <p:nvPr/>
            </p:nvSpPr>
            <p:spPr bwMode="auto">
              <a:xfrm>
                <a:off x="3996" y="246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5502"/>
              <p:cNvSpPr/>
              <p:nvPr/>
            </p:nvSpPr>
            <p:spPr bwMode="auto">
              <a:xfrm>
                <a:off x="4080" y="2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5503"/>
              <p:cNvSpPr/>
              <p:nvPr/>
            </p:nvSpPr>
            <p:spPr bwMode="auto">
              <a:xfrm>
                <a:off x="4167" y="248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Rectangle 5504"/>
              <p:cNvSpPr>
                <a:spLocks noChangeArrowheads="1"/>
              </p:cNvSpPr>
              <p:nvPr/>
            </p:nvSpPr>
            <p:spPr bwMode="auto">
              <a:xfrm>
                <a:off x="4152" y="250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5505"/>
              <p:cNvSpPr/>
              <p:nvPr/>
            </p:nvSpPr>
            <p:spPr bwMode="auto">
              <a:xfrm>
                <a:off x="4141" y="24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5506"/>
              <p:cNvSpPr/>
              <p:nvPr/>
            </p:nvSpPr>
            <p:spPr bwMode="auto">
              <a:xfrm>
                <a:off x="4203" y="2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5507"/>
              <p:cNvSpPr/>
              <p:nvPr/>
            </p:nvSpPr>
            <p:spPr bwMode="auto">
              <a:xfrm>
                <a:off x="4185" y="24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508"/>
              <p:cNvSpPr/>
              <p:nvPr/>
            </p:nvSpPr>
            <p:spPr bwMode="auto">
              <a:xfrm>
                <a:off x="4173" y="249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509"/>
              <p:cNvSpPr/>
              <p:nvPr/>
            </p:nvSpPr>
            <p:spPr bwMode="auto">
              <a:xfrm>
                <a:off x="4138" y="250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5510"/>
              <p:cNvSpPr/>
              <p:nvPr/>
            </p:nvSpPr>
            <p:spPr bwMode="auto">
              <a:xfrm>
                <a:off x="4118" y="25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5511"/>
              <p:cNvSpPr/>
              <p:nvPr/>
            </p:nvSpPr>
            <p:spPr bwMode="auto">
              <a:xfrm>
                <a:off x="4106" y="250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5512"/>
              <p:cNvSpPr/>
              <p:nvPr/>
            </p:nvSpPr>
            <p:spPr bwMode="auto">
              <a:xfrm>
                <a:off x="4115" y="2510"/>
                <a:ext cx="7" cy="6"/>
              </a:xfrm>
              <a:custGeom>
                <a:avLst/>
                <a:gdLst>
                  <a:gd name="T0" fmla="*/ 2 w 8"/>
                  <a:gd name="T1" fmla="*/ 4 h 6"/>
                  <a:gd name="T2" fmla="*/ 4 w 8"/>
                  <a:gd name="T3" fmla="*/ 2 h 6"/>
                  <a:gd name="T4" fmla="*/ 4 w 8"/>
                  <a:gd name="T5" fmla="*/ 3 h 6"/>
                  <a:gd name="T6" fmla="*/ 4 w 8"/>
                  <a:gd name="T7" fmla="*/ 3 h 6"/>
                  <a:gd name="T8" fmla="*/ 8 w 8"/>
                  <a:gd name="T9" fmla="*/ 4 h 6"/>
                  <a:gd name="T10" fmla="*/ 3 w 8"/>
                  <a:gd name="T11" fmla="*/ 1 h 6"/>
                  <a:gd name="T12" fmla="*/ 3 w 8"/>
                  <a:gd name="T13" fmla="*/ 0 h 6"/>
                  <a:gd name="T14" fmla="*/ 0 w 8"/>
                  <a:gd name="T15" fmla="*/ 2 h 6"/>
                  <a:gd name="T16" fmla="*/ 2 w 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2" y="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6"/>
                      <a:pt x="7" y="6"/>
                      <a:pt x="8" y="4"/>
                    </a:cubicBezTo>
                    <a:cubicBezTo>
                      <a:pt x="5" y="4"/>
                      <a:pt x="5" y="1"/>
                      <a:pt x="3" y="1"/>
                    </a:cubicBezTo>
                    <a:cubicBezTo>
                      <a:pt x="3" y="1"/>
                      <a:pt x="2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5513"/>
              <p:cNvSpPr/>
              <p:nvPr/>
            </p:nvSpPr>
            <p:spPr bwMode="auto">
              <a:xfrm>
                <a:off x="4206" y="2485"/>
                <a:ext cx="2" cy="1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5514"/>
              <p:cNvSpPr/>
              <p:nvPr/>
            </p:nvSpPr>
            <p:spPr bwMode="auto">
              <a:xfrm>
                <a:off x="4138" y="250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5515"/>
              <p:cNvSpPr/>
              <p:nvPr/>
            </p:nvSpPr>
            <p:spPr bwMode="auto">
              <a:xfrm>
                <a:off x="4135" y="24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Rectangle 5516"/>
              <p:cNvSpPr>
                <a:spLocks noChangeArrowheads="1"/>
              </p:cNvSpPr>
              <p:nvPr/>
            </p:nvSpPr>
            <p:spPr bwMode="auto">
              <a:xfrm>
                <a:off x="4174" y="249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5517"/>
              <p:cNvSpPr>
                <a:spLocks noEditPoints="1"/>
              </p:cNvSpPr>
              <p:nvPr/>
            </p:nvSpPr>
            <p:spPr bwMode="auto">
              <a:xfrm>
                <a:off x="4265" y="2431"/>
                <a:ext cx="13" cy="20"/>
              </a:xfrm>
              <a:custGeom>
                <a:avLst/>
                <a:gdLst>
                  <a:gd name="T0" fmla="*/ 3 w 14"/>
                  <a:gd name="T1" fmla="*/ 9 h 22"/>
                  <a:gd name="T2" fmla="*/ 3 w 14"/>
                  <a:gd name="T3" fmla="*/ 11 h 22"/>
                  <a:gd name="T4" fmla="*/ 6 w 14"/>
                  <a:gd name="T5" fmla="*/ 14 h 22"/>
                  <a:gd name="T6" fmla="*/ 3 w 14"/>
                  <a:gd name="T7" fmla="*/ 14 h 22"/>
                  <a:gd name="T8" fmla="*/ 0 w 14"/>
                  <a:gd name="T9" fmla="*/ 16 h 22"/>
                  <a:gd name="T10" fmla="*/ 7 w 14"/>
                  <a:gd name="T11" fmla="*/ 16 h 22"/>
                  <a:gd name="T12" fmla="*/ 8 w 14"/>
                  <a:gd name="T13" fmla="*/ 21 h 22"/>
                  <a:gd name="T14" fmla="*/ 9 w 14"/>
                  <a:gd name="T15" fmla="*/ 20 h 22"/>
                  <a:gd name="T16" fmla="*/ 10 w 14"/>
                  <a:gd name="T17" fmla="*/ 22 h 22"/>
                  <a:gd name="T18" fmla="*/ 11 w 14"/>
                  <a:gd name="T19" fmla="*/ 22 h 22"/>
                  <a:gd name="T20" fmla="*/ 8 w 14"/>
                  <a:gd name="T21" fmla="*/ 16 h 22"/>
                  <a:gd name="T22" fmla="*/ 10 w 14"/>
                  <a:gd name="T23" fmla="*/ 18 h 22"/>
                  <a:gd name="T24" fmla="*/ 13 w 14"/>
                  <a:gd name="T25" fmla="*/ 17 h 22"/>
                  <a:gd name="T26" fmla="*/ 12 w 14"/>
                  <a:gd name="T27" fmla="*/ 19 h 22"/>
                  <a:gd name="T28" fmla="*/ 13 w 14"/>
                  <a:gd name="T29" fmla="*/ 19 h 22"/>
                  <a:gd name="T30" fmla="*/ 13 w 14"/>
                  <a:gd name="T31" fmla="*/ 11 h 22"/>
                  <a:gd name="T32" fmla="*/ 8 w 14"/>
                  <a:gd name="T33" fmla="*/ 5 h 22"/>
                  <a:gd name="T34" fmla="*/ 9 w 14"/>
                  <a:gd name="T35" fmla="*/ 5 h 22"/>
                  <a:gd name="T36" fmla="*/ 9 w 14"/>
                  <a:gd name="T37" fmla="*/ 4 h 22"/>
                  <a:gd name="T38" fmla="*/ 12 w 14"/>
                  <a:gd name="T39" fmla="*/ 3 h 22"/>
                  <a:gd name="T40" fmla="*/ 7 w 14"/>
                  <a:gd name="T41" fmla="*/ 0 h 22"/>
                  <a:gd name="T42" fmla="*/ 7 w 14"/>
                  <a:gd name="T43" fmla="*/ 5 h 22"/>
                  <a:gd name="T44" fmla="*/ 6 w 14"/>
                  <a:gd name="T45" fmla="*/ 6 h 22"/>
                  <a:gd name="T46" fmla="*/ 6 w 14"/>
                  <a:gd name="T47" fmla="*/ 7 h 22"/>
                  <a:gd name="T48" fmla="*/ 7 w 14"/>
                  <a:gd name="T49" fmla="*/ 6 h 22"/>
                  <a:gd name="T50" fmla="*/ 8 w 14"/>
                  <a:gd name="T51" fmla="*/ 9 h 22"/>
                  <a:gd name="T52" fmla="*/ 11 w 14"/>
                  <a:gd name="T53" fmla="*/ 12 h 22"/>
                  <a:gd name="T54" fmla="*/ 9 w 14"/>
                  <a:gd name="T55" fmla="*/ 14 h 22"/>
                  <a:gd name="T56" fmla="*/ 4 w 14"/>
                  <a:gd name="T57" fmla="*/ 9 h 22"/>
                  <a:gd name="T58" fmla="*/ 4 w 14"/>
                  <a:gd name="T59" fmla="*/ 9 h 22"/>
                  <a:gd name="T60" fmla="*/ 3 w 14"/>
                  <a:gd name="T61" fmla="*/ 9 h 22"/>
                  <a:gd name="T62" fmla="*/ 12 w 14"/>
                  <a:gd name="T63" fmla="*/ 16 h 22"/>
                  <a:gd name="T64" fmla="*/ 10 w 14"/>
                  <a:gd name="T65" fmla="*/ 14 h 22"/>
                  <a:gd name="T66" fmla="*/ 12 w 14"/>
                  <a:gd name="T6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22">
                    <a:moveTo>
                      <a:pt x="3" y="9"/>
                    </a:moveTo>
                    <a:cubicBezTo>
                      <a:pt x="4" y="10"/>
                      <a:pt x="3" y="11"/>
                      <a:pt x="3" y="11"/>
                    </a:cubicBezTo>
                    <a:cubicBezTo>
                      <a:pt x="7" y="11"/>
                      <a:pt x="3" y="13"/>
                      <a:pt x="6" y="14"/>
                    </a:cubicBezTo>
                    <a:cubicBezTo>
                      <a:pt x="5" y="16"/>
                      <a:pt x="3" y="14"/>
                      <a:pt x="3" y="14"/>
                    </a:cubicBezTo>
                    <a:cubicBezTo>
                      <a:pt x="1" y="15"/>
                      <a:pt x="1" y="15"/>
                      <a:pt x="0" y="16"/>
                    </a:cubicBezTo>
                    <a:cubicBezTo>
                      <a:pt x="2" y="17"/>
                      <a:pt x="5" y="17"/>
                      <a:pt x="7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10" y="21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5" y="19"/>
                      <a:pt x="8" y="16"/>
                    </a:cubicBezTo>
                    <a:cubicBezTo>
                      <a:pt x="8" y="17"/>
                      <a:pt x="11" y="16"/>
                      <a:pt x="10" y="18"/>
                    </a:cubicBezTo>
                    <a:cubicBezTo>
                      <a:pt x="11" y="18"/>
                      <a:pt x="12" y="16"/>
                      <a:pt x="13" y="17"/>
                    </a:cubicBezTo>
                    <a:cubicBezTo>
                      <a:pt x="12" y="18"/>
                      <a:pt x="13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7"/>
                      <a:pt x="14" y="13"/>
                      <a:pt x="13" y="11"/>
                    </a:cubicBezTo>
                    <a:cubicBezTo>
                      <a:pt x="8" y="10"/>
                      <a:pt x="13" y="5"/>
                      <a:pt x="8" y="5"/>
                    </a:cubicBezTo>
                    <a:cubicBezTo>
                      <a:pt x="8" y="4"/>
                      <a:pt x="11" y="6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0" y="3"/>
                      <a:pt x="8" y="2"/>
                      <a:pt x="7" y="0"/>
                    </a:cubicBezTo>
                    <a:cubicBezTo>
                      <a:pt x="8" y="2"/>
                      <a:pt x="4" y="3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8"/>
                      <a:pt x="5" y="6"/>
                      <a:pt x="7" y="6"/>
                    </a:cubicBezTo>
                    <a:cubicBezTo>
                      <a:pt x="8" y="7"/>
                      <a:pt x="10" y="8"/>
                      <a:pt x="8" y="9"/>
                    </a:cubicBezTo>
                    <a:cubicBezTo>
                      <a:pt x="10" y="9"/>
                      <a:pt x="11" y="10"/>
                      <a:pt x="11" y="12"/>
                    </a:cubicBezTo>
                    <a:cubicBezTo>
                      <a:pt x="11" y="13"/>
                      <a:pt x="11" y="14"/>
                      <a:pt x="9" y="14"/>
                    </a:cubicBezTo>
                    <a:cubicBezTo>
                      <a:pt x="9" y="10"/>
                      <a:pt x="5" y="11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9"/>
                      <a:pt x="3" y="9"/>
                    </a:cubicBezTo>
                    <a:close/>
                    <a:moveTo>
                      <a:pt x="12" y="16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2"/>
                      <a:pt x="12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Rectangle 5518"/>
              <p:cNvSpPr>
                <a:spLocks noChangeArrowheads="1"/>
              </p:cNvSpPr>
              <p:nvPr/>
            </p:nvSpPr>
            <p:spPr bwMode="auto">
              <a:xfrm>
                <a:off x="4292" y="242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5519"/>
              <p:cNvSpPr/>
              <p:nvPr/>
            </p:nvSpPr>
            <p:spPr bwMode="auto">
              <a:xfrm>
                <a:off x="4272" y="243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5520"/>
              <p:cNvSpPr/>
              <p:nvPr/>
            </p:nvSpPr>
            <p:spPr bwMode="auto">
              <a:xfrm>
                <a:off x="4285" y="2423"/>
                <a:ext cx="7" cy="5"/>
              </a:xfrm>
              <a:custGeom>
                <a:avLst/>
                <a:gdLst>
                  <a:gd name="T0" fmla="*/ 3 w 8"/>
                  <a:gd name="T1" fmla="*/ 2 h 5"/>
                  <a:gd name="T2" fmla="*/ 4 w 8"/>
                  <a:gd name="T3" fmla="*/ 1 h 5"/>
                  <a:gd name="T4" fmla="*/ 2 w 8"/>
                  <a:gd name="T5" fmla="*/ 0 h 5"/>
                  <a:gd name="T6" fmla="*/ 2 w 8"/>
                  <a:gd name="T7" fmla="*/ 5 h 5"/>
                  <a:gd name="T8" fmla="*/ 8 w 8"/>
                  <a:gd name="T9" fmla="*/ 3 h 5"/>
                  <a:gd name="T10" fmla="*/ 8 w 8"/>
                  <a:gd name="T11" fmla="*/ 2 h 5"/>
                  <a:gd name="T12" fmla="*/ 3 w 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3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4" y="3"/>
                      <a:pt x="6" y="5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5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5521"/>
              <p:cNvSpPr/>
              <p:nvPr/>
            </p:nvSpPr>
            <p:spPr bwMode="auto">
              <a:xfrm>
                <a:off x="4297" y="241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5522"/>
              <p:cNvSpPr/>
              <p:nvPr/>
            </p:nvSpPr>
            <p:spPr bwMode="auto">
              <a:xfrm>
                <a:off x="4288" y="24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5523"/>
              <p:cNvSpPr/>
              <p:nvPr/>
            </p:nvSpPr>
            <p:spPr bwMode="auto">
              <a:xfrm>
                <a:off x="4296" y="241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5524"/>
              <p:cNvSpPr/>
              <p:nvPr/>
            </p:nvSpPr>
            <p:spPr bwMode="auto">
              <a:xfrm>
                <a:off x="4219" y="24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5525"/>
              <p:cNvSpPr/>
              <p:nvPr/>
            </p:nvSpPr>
            <p:spPr bwMode="auto">
              <a:xfrm>
                <a:off x="4237" y="24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5526"/>
              <p:cNvSpPr/>
              <p:nvPr/>
            </p:nvSpPr>
            <p:spPr bwMode="auto">
              <a:xfrm>
                <a:off x="4269" y="243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5527"/>
              <p:cNvSpPr/>
              <p:nvPr/>
            </p:nvSpPr>
            <p:spPr bwMode="auto">
              <a:xfrm>
                <a:off x="4235" y="246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Rectangle 5528"/>
              <p:cNvSpPr>
                <a:spLocks noChangeArrowheads="1"/>
              </p:cNvSpPr>
              <p:nvPr/>
            </p:nvSpPr>
            <p:spPr bwMode="auto">
              <a:xfrm>
                <a:off x="4219" y="248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Rectangle 5529"/>
              <p:cNvSpPr>
                <a:spLocks noChangeArrowheads="1"/>
              </p:cNvSpPr>
              <p:nvPr/>
            </p:nvSpPr>
            <p:spPr bwMode="auto">
              <a:xfrm>
                <a:off x="4248" y="245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5530"/>
              <p:cNvSpPr/>
              <p:nvPr/>
            </p:nvSpPr>
            <p:spPr bwMode="auto">
              <a:xfrm>
                <a:off x="4246" y="2460"/>
                <a:ext cx="5" cy="4"/>
              </a:xfrm>
              <a:custGeom>
                <a:avLst/>
                <a:gdLst>
                  <a:gd name="T0" fmla="*/ 4 w 6"/>
                  <a:gd name="T1" fmla="*/ 2 h 5"/>
                  <a:gd name="T2" fmla="*/ 0 w 6"/>
                  <a:gd name="T3" fmla="*/ 1 h 5"/>
                  <a:gd name="T4" fmla="*/ 2 w 6"/>
                  <a:gd name="T5" fmla="*/ 4 h 5"/>
                  <a:gd name="T6" fmla="*/ 0 w 6"/>
                  <a:gd name="T7" fmla="*/ 4 h 5"/>
                  <a:gd name="T8" fmla="*/ 1 w 6"/>
                  <a:gd name="T9" fmla="*/ 5 h 5"/>
                  <a:gd name="T10" fmla="*/ 4 w 6"/>
                  <a:gd name="T11" fmla="*/ 5 h 5"/>
                  <a:gd name="T12" fmla="*/ 3 w 6"/>
                  <a:gd name="T13" fmla="*/ 3 h 5"/>
                  <a:gd name="T14" fmla="*/ 6 w 6"/>
                  <a:gd name="T15" fmla="*/ 1 h 5"/>
                  <a:gd name="T16" fmla="*/ 3 w 6"/>
                  <a:gd name="T17" fmla="*/ 0 h 5"/>
                  <a:gd name="T18" fmla="*/ 4 w 6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3" y="1"/>
                      <a:pt x="5" y="2"/>
                      <a:pt x="6" y="1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5531"/>
              <p:cNvSpPr/>
              <p:nvPr/>
            </p:nvSpPr>
            <p:spPr bwMode="auto">
              <a:xfrm>
                <a:off x="3979" y="244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5532"/>
              <p:cNvSpPr/>
              <p:nvPr/>
            </p:nvSpPr>
            <p:spPr bwMode="auto">
              <a:xfrm>
                <a:off x="3949" y="233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Rectangle 5533"/>
              <p:cNvSpPr>
                <a:spLocks noChangeArrowheads="1"/>
              </p:cNvSpPr>
              <p:nvPr/>
            </p:nvSpPr>
            <p:spPr bwMode="auto">
              <a:xfrm>
                <a:off x="3953" y="239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5534"/>
              <p:cNvSpPr/>
              <p:nvPr/>
            </p:nvSpPr>
            <p:spPr bwMode="auto">
              <a:xfrm>
                <a:off x="3955" y="231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5535"/>
              <p:cNvSpPr/>
              <p:nvPr/>
            </p:nvSpPr>
            <p:spPr bwMode="auto">
              <a:xfrm>
                <a:off x="3951" y="2390"/>
                <a:ext cx="2" cy="1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Rectangle 5536"/>
              <p:cNvSpPr>
                <a:spLocks noChangeArrowheads="1"/>
              </p:cNvSpPr>
              <p:nvPr/>
            </p:nvSpPr>
            <p:spPr bwMode="auto">
              <a:xfrm>
                <a:off x="3978" y="226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5537"/>
              <p:cNvSpPr/>
              <p:nvPr/>
            </p:nvSpPr>
            <p:spPr bwMode="auto">
              <a:xfrm>
                <a:off x="3953" y="236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5538"/>
              <p:cNvSpPr/>
              <p:nvPr/>
            </p:nvSpPr>
            <p:spPr bwMode="auto">
              <a:xfrm>
                <a:off x="3953" y="2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5539"/>
              <p:cNvSpPr/>
              <p:nvPr/>
            </p:nvSpPr>
            <p:spPr bwMode="auto">
              <a:xfrm>
                <a:off x="4081" y="250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5540"/>
              <p:cNvSpPr/>
              <p:nvPr/>
            </p:nvSpPr>
            <p:spPr bwMode="auto">
              <a:xfrm>
                <a:off x="3991" y="22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5541"/>
              <p:cNvSpPr/>
              <p:nvPr/>
            </p:nvSpPr>
            <p:spPr bwMode="auto">
              <a:xfrm>
                <a:off x="3992" y="224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Rectangle 5542"/>
              <p:cNvSpPr>
                <a:spLocks noChangeArrowheads="1"/>
              </p:cNvSpPr>
              <p:nvPr/>
            </p:nvSpPr>
            <p:spPr bwMode="auto">
              <a:xfrm>
                <a:off x="3991" y="225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5543"/>
              <p:cNvSpPr/>
              <p:nvPr/>
            </p:nvSpPr>
            <p:spPr bwMode="auto">
              <a:xfrm>
                <a:off x="3975" y="2259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4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3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5544"/>
              <p:cNvSpPr/>
              <p:nvPr/>
            </p:nvSpPr>
            <p:spPr bwMode="auto">
              <a:xfrm>
                <a:off x="3982" y="2254"/>
                <a:ext cx="0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5545"/>
              <p:cNvSpPr/>
              <p:nvPr/>
            </p:nvSpPr>
            <p:spPr bwMode="auto">
              <a:xfrm>
                <a:off x="3982" y="2255"/>
                <a:ext cx="2" cy="0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5546"/>
              <p:cNvSpPr/>
              <p:nvPr/>
            </p:nvSpPr>
            <p:spPr bwMode="auto">
              <a:xfrm>
                <a:off x="3950" y="233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5547"/>
              <p:cNvSpPr/>
              <p:nvPr/>
            </p:nvSpPr>
            <p:spPr bwMode="auto">
              <a:xfrm>
                <a:off x="4064" y="250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5548"/>
              <p:cNvSpPr/>
              <p:nvPr/>
            </p:nvSpPr>
            <p:spPr bwMode="auto">
              <a:xfrm>
                <a:off x="4062" y="2502"/>
                <a:ext cx="10" cy="7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0 h 7"/>
                  <a:gd name="T4" fmla="*/ 2 w 11"/>
                  <a:gd name="T5" fmla="*/ 1 h 7"/>
                  <a:gd name="T6" fmla="*/ 2 w 11"/>
                  <a:gd name="T7" fmla="*/ 2 h 7"/>
                  <a:gd name="T8" fmla="*/ 3 w 11"/>
                  <a:gd name="T9" fmla="*/ 5 h 7"/>
                  <a:gd name="T10" fmla="*/ 6 w 11"/>
                  <a:gd name="T11" fmla="*/ 7 h 7"/>
                  <a:gd name="T12" fmla="*/ 6 w 11"/>
                  <a:gd name="T13" fmla="*/ 5 h 7"/>
                  <a:gd name="T14" fmla="*/ 8 w 11"/>
                  <a:gd name="T15" fmla="*/ 7 h 7"/>
                  <a:gd name="T16" fmla="*/ 8 w 11"/>
                  <a:gd name="T17" fmla="*/ 5 h 7"/>
                  <a:gd name="T18" fmla="*/ 11 w 11"/>
                  <a:gd name="T19" fmla="*/ 3 h 7"/>
                  <a:gd name="T20" fmla="*/ 9 w 11"/>
                  <a:gd name="T21" fmla="*/ 3 h 7"/>
                  <a:gd name="T22" fmla="*/ 7 w 11"/>
                  <a:gd name="T23" fmla="*/ 1 h 7"/>
                  <a:gd name="T24" fmla="*/ 5 w 11"/>
                  <a:gd name="T25" fmla="*/ 2 h 7"/>
                  <a:gd name="T26" fmla="*/ 5 w 11"/>
                  <a:gd name="T27" fmla="*/ 2 h 7"/>
                  <a:gd name="T28" fmla="*/ 6 w 11"/>
                  <a:gd name="T29" fmla="*/ 5 h 7"/>
                  <a:gd name="T30" fmla="*/ 2 w 11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4"/>
                      <a:pt x="3" y="5"/>
                    </a:cubicBezTo>
                    <a:cubicBezTo>
                      <a:pt x="4" y="5"/>
                      <a:pt x="6" y="6"/>
                      <a:pt x="6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7"/>
                      <a:pt x="8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"/>
                      <a:pt x="10" y="3"/>
                      <a:pt x="1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3" y="5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5549"/>
              <p:cNvSpPr/>
              <p:nvPr/>
            </p:nvSpPr>
            <p:spPr bwMode="auto">
              <a:xfrm>
                <a:off x="4065" y="2509"/>
                <a:ext cx="1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5550"/>
              <p:cNvSpPr/>
              <p:nvPr/>
            </p:nvSpPr>
            <p:spPr bwMode="auto">
              <a:xfrm>
                <a:off x="4079" y="2503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1 h 4"/>
                  <a:gd name="T4" fmla="*/ 0 w 3"/>
                  <a:gd name="T5" fmla="*/ 1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5551"/>
              <p:cNvSpPr/>
              <p:nvPr/>
            </p:nvSpPr>
            <p:spPr bwMode="auto">
              <a:xfrm>
                <a:off x="4067" y="250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5552"/>
              <p:cNvSpPr/>
              <p:nvPr/>
            </p:nvSpPr>
            <p:spPr bwMode="auto">
              <a:xfrm>
                <a:off x="4073" y="25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Rectangle 5553"/>
              <p:cNvSpPr>
                <a:spLocks noChangeArrowheads="1"/>
              </p:cNvSpPr>
              <p:nvPr/>
            </p:nvSpPr>
            <p:spPr bwMode="auto">
              <a:xfrm>
                <a:off x="3962" y="240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5554"/>
              <p:cNvSpPr/>
              <p:nvPr/>
            </p:nvSpPr>
            <p:spPr bwMode="auto">
              <a:xfrm>
                <a:off x="3982" y="244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5555"/>
              <p:cNvSpPr/>
              <p:nvPr/>
            </p:nvSpPr>
            <p:spPr bwMode="auto">
              <a:xfrm>
                <a:off x="3992" y="224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5556"/>
              <p:cNvSpPr/>
              <p:nvPr/>
            </p:nvSpPr>
            <p:spPr bwMode="auto">
              <a:xfrm>
                <a:off x="3977" y="2435"/>
                <a:ext cx="11" cy="10"/>
              </a:xfrm>
              <a:custGeom>
                <a:avLst/>
                <a:gdLst>
                  <a:gd name="T0" fmla="*/ 6 w 12"/>
                  <a:gd name="T1" fmla="*/ 2 h 12"/>
                  <a:gd name="T2" fmla="*/ 5 w 12"/>
                  <a:gd name="T3" fmla="*/ 4 h 12"/>
                  <a:gd name="T4" fmla="*/ 2 w 12"/>
                  <a:gd name="T5" fmla="*/ 0 h 12"/>
                  <a:gd name="T6" fmla="*/ 1 w 12"/>
                  <a:gd name="T7" fmla="*/ 1 h 12"/>
                  <a:gd name="T8" fmla="*/ 4 w 12"/>
                  <a:gd name="T9" fmla="*/ 3 h 12"/>
                  <a:gd name="T10" fmla="*/ 3 w 12"/>
                  <a:gd name="T11" fmla="*/ 4 h 12"/>
                  <a:gd name="T12" fmla="*/ 3 w 12"/>
                  <a:gd name="T13" fmla="*/ 5 h 12"/>
                  <a:gd name="T14" fmla="*/ 4 w 12"/>
                  <a:gd name="T15" fmla="*/ 4 h 12"/>
                  <a:gd name="T16" fmla="*/ 5 w 12"/>
                  <a:gd name="T17" fmla="*/ 8 h 12"/>
                  <a:gd name="T18" fmla="*/ 4 w 12"/>
                  <a:gd name="T19" fmla="*/ 7 h 12"/>
                  <a:gd name="T20" fmla="*/ 6 w 12"/>
                  <a:gd name="T21" fmla="*/ 9 h 12"/>
                  <a:gd name="T22" fmla="*/ 12 w 12"/>
                  <a:gd name="T23" fmla="*/ 8 h 12"/>
                  <a:gd name="T24" fmla="*/ 11 w 12"/>
                  <a:gd name="T25" fmla="*/ 8 h 12"/>
                  <a:gd name="T26" fmla="*/ 11 w 12"/>
                  <a:gd name="T27" fmla="*/ 6 h 12"/>
                  <a:gd name="T28" fmla="*/ 6 w 12"/>
                  <a:gd name="T29" fmla="*/ 5 h 12"/>
                  <a:gd name="T30" fmla="*/ 5 w 12"/>
                  <a:gd name="T31" fmla="*/ 0 h 12"/>
                  <a:gd name="T32" fmla="*/ 4 w 12"/>
                  <a:gd name="T33" fmla="*/ 1 h 12"/>
                  <a:gd name="T34" fmla="*/ 6 w 12"/>
                  <a:gd name="T3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2">
                    <a:moveTo>
                      <a:pt x="6" y="2"/>
                    </a:moveTo>
                    <a:cubicBezTo>
                      <a:pt x="6" y="3"/>
                      <a:pt x="5" y="3"/>
                      <a:pt x="5" y="4"/>
                    </a:cubicBezTo>
                    <a:cubicBezTo>
                      <a:pt x="5" y="2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3" y="2"/>
                      <a:pt x="4" y="3"/>
                    </a:cubicBezTo>
                    <a:cubicBezTo>
                      <a:pt x="4" y="4"/>
                      <a:pt x="4" y="5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6" y="7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6" y="8"/>
                      <a:pt x="6" y="9"/>
                    </a:cubicBezTo>
                    <a:cubicBezTo>
                      <a:pt x="8" y="7"/>
                      <a:pt x="11" y="12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0" y="7"/>
                      <a:pt x="7" y="7"/>
                      <a:pt x="6" y="5"/>
                    </a:cubicBezTo>
                    <a:cubicBezTo>
                      <a:pt x="7" y="4"/>
                      <a:pt x="6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5557"/>
              <p:cNvSpPr/>
              <p:nvPr/>
            </p:nvSpPr>
            <p:spPr bwMode="auto">
              <a:xfrm>
                <a:off x="4046" y="249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5558"/>
              <p:cNvSpPr/>
              <p:nvPr/>
            </p:nvSpPr>
            <p:spPr bwMode="auto">
              <a:xfrm>
                <a:off x="4290" y="23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5559"/>
              <p:cNvSpPr/>
              <p:nvPr/>
            </p:nvSpPr>
            <p:spPr bwMode="auto">
              <a:xfrm>
                <a:off x="4045" y="249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Rectangle 5560"/>
              <p:cNvSpPr>
                <a:spLocks noChangeArrowheads="1"/>
              </p:cNvSpPr>
              <p:nvPr/>
            </p:nvSpPr>
            <p:spPr bwMode="auto">
              <a:xfrm>
                <a:off x="4248" y="246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5561"/>
              <p:cNvSpPr>
                <a:spLocks noEditPoints="1"/>
              </p:cNvSpPr>
              <p:nvPr/>
            </p:nvSpPr>
            <p:spPr bwMode="auto">
              <a:xfrm>
                <a:off x="3945" y="2184"/>
                <a:ext cx="368" cy="335"/>
              </a:xfrm>
              <a:custGeom>
                <a:avLst/>
                <a:gdLst>
                  <a:gd name="T0" fmla="*/ 406 w 413"/>
                  <a:gd name="T1" fmla="*/ 217 h 377"/>
                  <a:gd name="T2" fmla="*/ 402 w 413"/>
                  <a:gd name="T3" fmla="*/ 170 h 377"/>
                  <a:gd name="T4" fmla="*/ 398 w 413"/>
                  <a:gd name="T5" fmla="*/ 134 h 377"/>
                  <a:gd name="T6" fmla="*/ 380 w 413"/>
                  <a:gd name="T7" fmla="*/ 71 h 377"/>
                  <a:gd name="T8" fmla="*/ 347 w 413"/>
                  <a:gd name="T9" fmla="*/ 37 h 377"/>
                  <a:gd name="T10" fmla="*/ 281 w 413"/>
                  <a:gd name="T11" fmla="*/ 14 h 377"/>
                  <a:gd name="T12" fmla="*/ 238 w 413"/>
                  <a:gd name="T13" fmla="*/ 15 h 377"/>
                  <a:gd name="T14" fmla="*/ 191 w 413"/>
                  <a:gd name="T15" fmla="*/ 4 h 377"/>
                  <a:gd name="T16" fmla="*/ 142 w 413"/>
                  <a:gd name="T17" fmla="*/ 16 h 377"/>
                  <a:gd name="T18" fmla="*/ 77 w 413"/>
                  <a:gd name="T19" fmla="*/ 51 h 377"/>
                  <a:gd name="T20" fmla="*/ 39 w 413"/>
                  <a:gd name="T21" fmla="*/ 99 h 377"/>
                  <a:gd name="T22" fmla="*/ 12 w 413"/>
                  <a:gd name="T23" fmla="*/ 157 h 377"/>
                  <a:gd name="T24" fmla="*/ 9 w 413"/>
                  <a:gd name="T25" fmla="*/ 210 h 377"/>
                  <a:gd name="T26" fmla="*/ 28 w 413"/>
                  <a:gd name="T27" fmla="*/ 270 h 377"/>
                  <a:gd name="T28" fmla="*/ 57 w 413"/>
                  <a:gd name="T29" fmla="*/ 311 h 377"/>
                  <a:gd name="T30" fmla="*/ 114 w 413"/>
                  <a:gd name="T31" fmla="*/ 353 h 377"/>
                  <a:gd name="T32" fmla="*/ 173 w 413"/>
                  <a:gd name="T33" fmla="*/ 372 h 377"/>
                  <a:gd name="T34" fmla="*/ 222 w 413"/>
                  <a:gd name="T35" fmla="*/ 354 h 377"/>
                  <a:gd name="T36" fmla="*/ 245 w 413"/>
                  <a:gd name="T37" fmla="*/ 349 h 377"/>
                  <a:gd name="T38" fmla="*/ 280 w 413"/>
                  <a:gd name="T39" fmla="*/ 334 h 377"/>
                  <a:gd name="T40" fmla="*/ 325 w 413"/>
                  <a:gd name="T41" fmla="*/ 305 h 377"/>
                  <a:gd name="T42" fmla="*/ 380 w 413"/>
                  <a:gd name="T43" fmla="*/ 261 h 377"/>
                  <a:gd name="T44" fmla="*/ 406 w 413"/>
                  <a:gd name="T45" fmla="*/ 251 h 377"/>
                  <a:gd name="T46" fmla="*/ 11 w 413"/>
                  <a:gd name="T47" fmla="*/ 213 h 377"/>
                  <a:gd name="T48" fmla="*/ 58 w 413"/>
                  <a:gd name="T49" fmla="*/ 93 h 377"/>
                  <a:gd name="T50" fmla="*/ 25 w 413"/>
                  <a:gd name="T51" fmla="*/ 136 h 377"/>
                  <a:gd name="T52" fmla="*/ 26 w 413"/>
                  <a:gd name="T53" fmla="*/ 129 h 377"/>
                  <a:gd name="T54" fmla="*/ 41 w 413"/>
                  <a:gd name="T55" fmla="*/ 89 h 377"/>
                  <a:gd name="T56" fmla="*/ 56 w 413"/>
                  <a:gd name="T57" fmla="*/ 79 h 377"/>
                  <a:gd name="T58" fmla="*/ 67 w 413"/>
                  <a:gd name="T59" fmla="*/ 317 h 377"/>
                  <a:gd name="T60" fmla="*/ 99 w 413"/>
                  <a:gd name="T61" fmla="*/ 30 h 377"/>
                  <a:gd name="T62" fmla="*/ 122 w 413"/>
                  <a:gd name="T63" fmla="*/ 340 h 377"/>
                  <a:gd name="T64" fmla="*/ 145 w 413"/>
                  <a:gd name="T65" fmla="*/ 363 h 377"/>
                  <a:gd name="T66" fmla="*/ 172 w 413"/>
                  <a:gd name="T67" fmla="*/ 354 h 377"/>
                  <a:gd name="T68" fmla="*/ 208 w 413"/>
                  <a:gd name="T69" fmla="*/ 10 h 377"/>
                  <a:gd name="T70" fmla="*/ 387 w 413"/>
                  <a:gd name="T71" fmla="*/ 165 h 377"/>
                  <a:gd name="T72" fmla="*/ 384 w 413"/>
                  <a:gd name="T73" fmla="*/ 163 h 377"/>
                  <a:gd name="T74" fmla="*/ 391 w 413"/>
                  <a:gd name="T75" fmla="*/ 209 h 377"/>
                  <a:gd name="T76" fmla="*/ 397 w 413"/>
                  <a:gd name="T77" fmla="*/ 189 h 377"/>
                  <a:gd name="T78" fmla="*/ 388 w 413"/>
                  <a:gd name="T79" fmla="*/ 122 h 377"/>
                  <a:gd name="T80" fmla="*/ 373 w 413"/>
                  <a:gd name="T81" fmla="*/ 73 h 377"/>
                  <a:gd name="T82" fmla="*/ 344 w 413"/>
                  <a:gd name="T83" fmla="*/ 172 h 377"/>
                  <a:gd name="T84" fmla="*/ 342 w 413"/>
                  <a:gd name="T85" fmla="*/ 139 h 377"/>
                  <a:gd name="T86" fmla="*/ 351 w 413"/>
                  <a:gd name="T87" fmla="*/ 129 h 377"/>
                  <a:gd name="T88" fmla="*/ 355 w 413"/>
                  <a:gd name="T89" fmla="*/ 101 h 377"/>
                  <a:gd name="T90" fmla="*/ 336 w 413"/>
                  <a:gd name="T91" fmla="*/ 70 h 377"/>
                  <a:gd name="T92" fmla="*/ 320 w 413"/>
                  <a:gd name="T93" fmla="*/ 92 h 377"/>
                  <a:gd name="T94" fmla="*/ 326 w 413"/>
                  <a:gd name="T95" fmla="*/ 89 h 377"/>
                  <a:gd name="T96" fmla="*/ 319 w 413"/>
                  <a:gd name="T97" fmla="*/ 63 h 377"/>
                  <a:gd name="T98" fmla="*/ 299 w 413"/>
                  <a:gd name="T99" fmla="*/ 92 h 377"/>
                  <a:gd name="T100" fmla="*/ 300 w 413"/>
                  <a:gd name="T101" fmla="*/ 314 h 377"/>
                  <a:gd name="T102" fmla="*/ 310 w 413"/>
                  <a:gd name="T103" fmla="*/ 78 h 377"/>
                  <a:gd name="T104" fmla="*/ 292 w 413"/>
                  <a:gd name="T105" fmla="*/ 70 h 377"/>
                  <a:gd name="T106" fmla="*/ 272 w 413"/>
                  <a:gd name="T107" fmla="*/ 51 h 377"/>
                  <a:gd name="T108" fmla="*/ 255 w 413"/>
                  <a:gd name="T109" fmla="*/ 63 h 377"/>
                  <a:gd name="T110" fmla="*/ 269 w 413"/>
                  <a:gd name="T111" fmla="*/ 324 h 377"/>
                  <a:gd name="T112" fmla="*/ 280 w 413"/>
                  <a:gd name="T113" fmla="*/ 330 h 377"/>
                  <a:gd name="T114" fmla="*/ 294 w 413"/>
                  <a:gd name="T115" fmla="*/ 123 h 377"/>
                  <a:gd name="T116" fmla="*/ 315 w 413"/>
                  <a:gd name="T117" fmla="*/ 320 h 377"/>
                  <a:gd name="T118" fmla="*/ 336 w 413"/>
                  <a:gd name="T119" fmla="*/ 115 h 377"/>
                  <a:gd name="T120" fmla="*/ 352 w 413"/>
                  <a:gd name="T121" fmla="*/ 287 h 377"/>
                  <a:gd name="T122" fmla="*/ 360 w 413"/>
                  <a:gd name="T123" fmla="*/ 130 h 377"/>
                  <a:gd name="T124" fmla="*/ 388 w 413"/>
                  <a:gd name="T125" fmla="*/ 26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" h="377">
                    <a:moveTo>
                      <a:pt x="410" y="256"/>
                    </a:moveTo>
                    <a:cubicBezTo>
                      <a:pt x="411" y="255"/>
                      <a:pt x="412" y="256"/>
                      <a:pt x="413" y="256"/>
                    </a:cubicBezTo>
                    <a:cubicBezTo>
                      <a:pt x="412" y="256"/>
                      <a:pt x="411" y="255"/>
                      <a:pt x="410" y="255"/>
                    </a:cubicBezTo>
                    <a:cubicBezTo>
                      <a:pt x="410" y="250"/>
                      <a:pt x="410" y="250"/>
                      <a:pt x="410" y="250"/>
                    </a:cubicBezTo>
                    <a:cubicBezTo>
                      <a:pt x="410" y="251"/>
                      <a:pt x="410" y="251"/>
                      <a:pt x="410" y="251"/>
                    </a:cubicBezTo>
                    <a:cubicBezTo>
                      <a:pt x="409" y="251"/>
                      <a:pt x="409" y="250"/>
                      <a:pt x="408" y="249"/>
                    </a:cubicBezTo>
                    <a:cubicBezTo>
                      <a:pt x="406" y="252"/>
                      <a:pt x="405" y="248"/>
                      <a:pt x="403" y="248"/>
                    </a:cubicBezTo>
                    <a:cubicBezTo>
                      <a:pt x="404" y="246"/>
                      <a:pt x="406" y="249"/>
                      <a:pt x="406" y="248"/>
                    </a:cubicBezTo>
                    <a:cubicBezTo>
                      <a:pt x="404" y="247"/>
                      <a:pt x="402" y="246"/>
                      <a:pt x="402" y="244"/>
                    </a:cubicBezTo>
                    <a:cubicBezTo>
                      <a:pt x="401" y="242"/>
                      <a:pt x="399" y="245"/>
                      <a:pt x="399" y="243"/>
                    </a:cubicBezTo>
                    <a:cubicBezTo>
                      <a:pt x="398" y="243"/>
                      <a:pt x="398" y="243"/>
                      <a:pt x="398" y="243"/>
                    </a:cubicBezTo>
                    <a:cubicBezTo>
                      <a:pt x="396" y="242"/>
                      <a:pt x="397" y="241"/>
                      <a:pt x="398" y="241"/>
                    </a:cubicBezTo>
                    <a:cubicBezTo>
                      <a:pt x="396" y="237"/>
                      <a:pt x="393" y="241"/>
                      <a:pt x="391" y="237"/>
                    </a:cubicBezTo>
                    <a:cubicBezTo>
                      <a:pt x="392" y="237"/>
                      <a:pt x="392" y="237"/>
                      <a:pt x="392" y="237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5"/>
                      <a:pt x="387" y="234"/>
                      <a:pt x="388" y="233"/>
                    </a:cubicBezTo>
                    <a:cubicBezTo>
                      <a:pt x="392" y="234"/>
                      <a:pt x="392" y="234"/>
                      <a:pt x="392" y="234"/>
                    </a:cubicBezTo>
                    <a:cubicBezTo>
                      <a:pt x="389" y="232"/>
                      <a:pt x="389" y="232"/>
                      <a:pt x="389" y="232"/>
                    </a:cubicBezTo>
                    <a:cubicBezTo>
                      <a:pt x="389" y="232"/>
                      <a:pt x="389" y="232"/>
                      <a:pt x="389" y="232"/>
                    </a:cubicBezTo>
                    <a:cubicBezTo>
                      <a:pt x="389" y="230"/>
                      <a:pt x="387" y="230"/>
                      <a:pt x="386" y="230"/>
                    </a:cubicBezTo>
                    <a:cubicBezTo>
                      <a:pt x="386" y="229"/>
                      <a:pt x="386" y="229"/>
                      <a:pt x="387" y="229"/>
                    </a:cubicBezTo>
                    <a:cubicBezTo>
                      <a:pt x="386" y="228"/>
                      <a:pt x="386" y="228"/>
                      <a:pt x="386" y="228"/>
                    </a:cubicBezTo>
                    <a:cubicBezTo>
                      <a:pt x="387" y="227"/>
                      <a:pt x="387" y="227"/>
                      <a:pt x="387" y="227"/>
                    </a:cubicBezTo>
                    <a:cubicBezTo>
                      <a:pt x="388" y="228"/>
                      <a:pt x="390" y="227"/>
                      <a:pt x="389" y="229"/>
                    </a:cubicBezTo>
                    <a:cubicBezTo>
                      <a:pt x="394" y="229"/>
                      <a:pt x="390" y="234"/>
                      <a:pt x="394" y="234"/>
                    </a:cubicBezTo>
                    <a:cubicBezTo>
                      <a:pt x="394" y="234"/>
                      <a:pt x="394" y="233"/>
                      <a:pt x="394" y="233"/>
                    </a:cubicBezTo>
                    <a:cubicBezTo>
                      <a:pt x="396" y="237"/>
                      <a:pt x="396" y="237"/>
                      <a:pt x="396" y="237"/>
                    </a:cubicBezTo>
                    <a:cubicBezTo>
                      <a:pt x="399" y="234"/>
                      <a:pt x="401" y="241"/>
                      <a:pt x="402" y="243"/>
                    </a:cubicBezTo>
                    <a:cubicBezTo>
                      <a:pt x="402" y="241"/>
                      <a:pt x="402" y="241"/>
                      <a:pt x="402" y="241"/>
                    </a:cubicBezTo>
                    <a:cubicBezTo>
                      <a:pt x="403" y="241"/>
                      <a:pt x="403" y="241"/>
                      <a:pt x="403" y="241"/>
                    </a:cubicBezTo>
                    <a:cubicBezTo>
                      <a:pt x="404" y="241"/>
                      <a:pt x="404" y="242"/>
                      <a:pt x="404" y="242"/>
                    </a:cubicBezTo>
                    <a:cubicBezTo>
                      <a:pt x="404" y="242"/>
                      <a:pt x="404" y="242"/>
                      <a:pt x="404" y="242"/>
                    </a:cubicBezTo>
                    <a:cubicBezTo>
                      <a:pt x="404" y="242"/>
                      <a:pt x="405" y="241"/>
                      <a:pt x="405" y="241"/>
                    </a:cubicBezTo>
                    <a:cubicBezTo>
                      <a:pt x="403" y="241"/>
                      <a:pt x="403" y="241"/>
                      <a:pt x="403" y="241"/>
                    </a:cubicBezTo>
                    <a:cubicBezTo>
                      <a:pt x="404" y="239"/>
                      <a:pt x="404" y="238"/>
                      <a:pt x="403" y="236"/>
                    </a:cubicBezTo>
                    <a:cubicBezTo>
                      <a:pt x="403" y="237"/>
                      <a:pt x="403" y="238"/>
                      <a:pt x="402" y="239"/>
                    </a:cubicBezTo>
                    <a:cubicBezTo>
                      <a:pt x="400" y="238"/>
                      <a:pt x="401" y="237"/>
                      <a:pt x="402" y="236"/>
                    </a:cubicBezTo>
                    <a:cubicBezTo>
                      <a:pt x="401" y="238"/>
                      <a:pt x="400" y="236"/>
                      <a:pt x="398" y="236"/>
                    </a:cubicBezTo>
                    <a:cubicBezTo>
                      <a:pt x="399" y="233"/>
                      <a:pt x="395" y="233"/>
                      <a:pt x="394" y="232"/>
                    </a:cubicBezTo>
                    <a:cubicBezTo>
                      <a:pt x="394" y="232"/>
                      <a:pt x="394" y="233"/>
                      <a:pt x="393" y="233"/>
                    </a:cubicBezTo>
                    <a:cubicBezTo>
                      <a:pt x="393" y="233"/>
                      <a:pt x="393" y="233"/>
                      <a:pt x="393" y="233"/>
                    </a:cubicBezTo>
                    <a:cubicBezTo>
                      <a:pt x="393" y="230"/>
                      <a:pt x="391" y="228"/>
                      <a:pt x="392" y="226"/>
                    </a:cubicBezTo>
                    <a:cubicBezTo>
                      <a:pt x="394" y="227"/>
                      <a:pt x="394" y="230"/>
                      <a:pt x="394" y="230"/>
                    </a:cubicBezTo>
                    <a:cubicBezTo>
                      <a:pt x="396" y="230"/>
                      <a:pt x="397" y="232"/>
                      <a:pt x="398" y="230"/>
                    </a:cubicBezTo>
                    <a:cubicBezTo>
                      <a:pt x="397" y="229"/>
                      <a:pt x="397" y="229"/>
                      <a:pt x="397" y="229"/>
                    </a:cubicBezTo>
                    <a:cubicBezTo>
                      <a:pt x="398" y="228"/>
                      <a:pt x="396" y="227"/>
                      <a:pt x="398" y="226"/>
                    </a:cubicBezTo>
                    <a:cubicBezTo>
                      <a:pt x="400" y="227"/>
                      <a:pt x="399" y="228"/>
                      <a:pt x="399" y="230"/>
                    </a:cubicBezTo>
                    <a:cubicBezTo>
                      <a:pt x="403" y="226"/>
                      <a:pt x="395" y="224"/>
                      <a:pt x="401" y="222"/>
                    </a:cubicBezTo>
                    <a:cubicBezTo>
                      <a:pt x="400" y="219"/>
                      <a:pt x="398" y="222"/>
                      <a:pt x="397" y="221"/>
                    </a:cubicBezTo>
                    <a:cubicBezTo>
                      <a:pt x="397" y="218"/>
                      <a:pt x="396" y="216"/>
                      <a:pt x="396" y="214"/>
                    </a:cubicBezTo>
                    <a:cubicBezTo>
                      <a:pt x="401" y="218"/>
                      <a:pt x="401" y="218"/>
                      <a:pt x="401" y="218"/>
                    </a:cubicBezTo>
                    <a:cubicBezTo>
                      <a:pt x="400" y="218"/>
                      <a:pt x="400" y="218"/>
                      <a:pt x="400" y="218"/>
                    </a:cubicBezTo>
                    <a:cubicBezTo>
                      <a:pt x="401" y="219"/>
                      <a:pt x="402" y="218"/>
                      <a:pt x="402" y="218"/>
                    </a:cubicBezTo>
                    <a:cubicBezTo>
                      <a:pt x="402" y="218"/>
                      <a:pt x="402" y="218"/>
                      <a:pt x="402" y="217"/>
                    </a:cubicBezTo>
                    <a:cubicBezTo>
                      <a:pt x="404" y="217"/>
                      <a:pt x="404" y="212"/>
                      <a:pt x="406" y="213"/>
                    </a:cubicBezTo>
                    <a:cubicBezTo>
                      <a:pt x="406" y="214"/>
                      <a:pt x="404" y="216"/>
                      <a:pt x="406" y="217"/>
                    </a:cubicBezTo>
                    <a:cubicBezTo>
                      <a:pt x="406" y="216"/>
                      <a:pt x="407" y="217"/>
                      <a:pt x="407" y="217"/>
                    </a:cubicBezTo>
                    <a:cubicBezTo>
                      <a:pt x="407" y="216"/>
                      <a:pt x="407" y="216"/>
                      <a:pt x="407" y="216"/>
                    </a:cubicBezTo>
                    <a:cubicBezTo>
                      <a:pt x="410" y="212"/>
                      <a:pt x="403" y="212"/>
                      <a:pt x="402" y="210"/>
                    </a:cubicBezTo>
                    <a:cubicBezTo>
                      <a:pt x="403" y="209"/>
                      <a:pt x="402" y="207"/>
                      <a:pt x="402" y="206"/>
                    </a:cubicBezTo>
                    <a:cubicBezTo>
                      <a:pt x="403" y="206"/>
                      <a:pt x="403" y="206"/>
                      <a:pt x="403" y="206"/>
                    </a:cubicBezTo>
                    <a:cubicBezTo>
                      <a:pt x="402" y="203"/>
                      <a:pt x="404" y="201"/>
                      <a:pt x="401" y="199"/>
                    </a:cubicBezTo>
                    <a:cubicBezTo>
                      <a:pt x="402" y="202"/>
                      <a:pt x="402" y="202"/>
                      <a:pt x="402" y="202"/>
                    </a:cubicBezTo>
                    <a:cubicBezTo>
                      <a:pt x="401" y="202"/>
                      <a:pt x="400" y="202"/>
                      <a:pt x="399" y="201"/>
                    </a:cubicBezTo>
                    <a:cubicBezTo>
                      <a:pt x="400" y="201"/>
                      <a:pt x="400" y="201"/>
                      <a:pt x="400" y="201"/>
                    </a:cubicBezTo>
                    <a:cubicBezTo>
                      <a:pt x="400" y="199"/>
                      <a:pt x="398" y="200"/>
                      <a:pt x="398" y="199"/>
                    </a:cubicBezTo>
                    <a:cubicBezTo>
                      <a:pt x="398" y="198"/>
                      <a:pt x="396" y="197"/>
                      <a:pt x="397" y="196"/>
                    </a:cubicBezTo>
                    <a:cubicBezTo>
                      <a:pt x="399" y="197"/>
                      <a:pt x="398" y="196"/>
                      <a:pt x="400" y="197"/>
                    </a:cubicBezTo>
                    <a:cubicBezTo>
                      <a:pt x="400" y="198"/>
                      <a:pt x="399" y="198"/>
                      <a:pt x="399" y="198"/>
                    </a:cubicBezTo>
                    <a:cubicBezTo>
                      <a:pt x="402" y="197"/>
                      <a:pt x="402" y="197"/>
                      <a:pt x="402" y="197"/>
                    </a:cubicBezTo>
                    <a:cubicBezTo>
                      <a:pt x="402" y="197"/>
                      <a:pt x="402" y="197"/>
                      <a:pt x="402" y="198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04" y="199"/>
                      <a:pt x="404" y="199"/>
                      <a:pt x="404" y="200"/>
                    </a:cubicBezTo>
                    <a:cubicBezTo>
                      <a:pt x="405" y="199"/>
                      <a:pt x="404" y="197"/>
                      <a:pt x="407" y="197"/>
                    </a:cubicBezTo>
                    <a:cubicBezTo>
                      <a:pt x="406" y="196"/>
                      <a:pt x="406" y="196"/>
                      <a:pt x="406" y="196"/>
                    </a:cubicBezTo>
                    <a:cubicBezTo>
                      <a:pt x="405" y="196"/>
                      <a:pt x="403" y="196"/>
                      <a:pt x="403" y="195"/>
                    </a:cubicBezTo>
                    <a:cubicBezTo>
                      <a:pt x="406" y="191"/>
                      <a:pt x="401" y="193"/>
                      <a:pt x="399" y="190"/>
                    </a:cubicBezTo>
                    <a:cubicBezTo>
                      <a:pt x="401" y="187"/>
                      <a:pt x="396" y="187"/>
                      <a:pt x="395" y="185"/>
                    </a:cubicBezTo>
                    <a:cubicBezTo>
                      <a:pt x="396" y="184"/>
                      <a:pt x="396" y="183"/>
                      <a:pt x="395" y="183"/>
                    </a:cubicBezTo>
                    <a:cubicBezTo>
                      <a:pt x="394" y="183"/>
                      <a:pt x="394" y="183"/>
                      <a:pt x="394" y="183"/>
                    </a:cubicBezTo>
                    <a:cubicBezTo>
                      <a:pt x="393" y="182"/>
                      <a:pt x="393" y="182"/>
                      <a:pt x="393" y="182"/>
                    </a:cubicBezTo>
                    <a:cubicBezTo>
                      <a:pt x="393" y="181"/>
                      <a:pt x="393" y="180"/>
                      <a:pt x="394" y="179"/>
                    </a:cubicBezTo>
                    <a:cubicBezTo>
                      <a:pt x="395" y="181"/>
                      <a:pt x="395" y="181"/>
                      <a:pt x="395" y="181"/>
                    </a:cubicBezTo>
                    <a:cubicBezTo>
                      <a:pt x="396" y="181"/>
                      <a:pt x="395" y="179"/>
                      <a:pt x="397" y="179"/>
                    </a:cubicBezTo>
                    <a:cubicBezTo>
                      <a:pt x="396" y="181"/>
                      <a:pt x="398" y="183"/>
                      <a:pt x="397" y="185"/>
                    </a:cubicBezTo>
                    <a:cubicBezTo>
                      <a:pt x="398" y="185"/>
                      <a:pt x="398" y="185"/>
                      <a:pt x="398" y="185"/>
                    </a:cubicBezTo>
                    <a:cubicBezTo>
                      <a:pt x="398" y="185"/>
                      <a:pt x="399" y="185"/>
                      <a:pt x="398" y="186"/>
                    </a:cubicBezTo>
                    <a:cubicBezTo>
                      <a:pt x="399" y="185"/>
                      <a:pt x="399" y="185"/>
                      <a:pt x="399" y="185"/>
                    </a:cubicBezTo>
                    <a:cubicBezTo>
                      <a:pt x="399" y="184"/>
                      <a:pt x="399" y="184"/>
                      <a:pt x="399" y="184"/>
                    </a:cubicBezTo>
                    <a:cubicBezTo>
                      <a:pt x="399" y="184"/>
                      <a:pt x="398" y="184"/>
                      <a:pt x="397" y="183"/>
                    </a:cubicBezTo>
                    <a:cubicBezTo>
                      <a:pt x="399" y="181"/>
                      <a:pt x="402" y="184"/>
                      <a:pt x="401" y="180"/>
                    </a:cubicBezTo>
                    <a:cubicBezTo>
                      <a:pt x="400" y="178"/>
                      <a:pt x="397" y="177"/>
                      <a:pt x="395" y="178"/>
                    </a:cubicBezTo>
                    <a:cubicBezTo>
                      <a:pt x="394" y="176"/>
                      <a:pt x="394" y="174"/>
                      <a:pt x="394" y="172"/>
                    </a:cubicBezTo>
                    <a:cubicBezTo>
                      <a:pt x="395" y="172"/>
                      <a:pt x="395" y="172"/>
                      <a:pt x="395" y="172"/>
                    </a:cubicBezTo>
                    <a:cubicBezTo>
                      <a:pt x="395" y="171"/>
                      <a:pt x="394" y="170"/>
                      <a:pt x="395" y="169"/>
                    </a:cubicBezTo>
                    <a:cubicBezTo>
                      <a:pt x="399" y="173"/>
                      <a:pt x="399" y="173"/>
                      <a:pt x="399" y="173"/>
                    </a:cubicBezTo>
                    <a:cubicBezTo>
                      <a:pt x="400" y="173"/>
                      <a:pt x="400" y="173"/>
                      <a:pt x="400" y="173"/>
                    </a:cubicBezTo>
                    <a:cubicBezTo>
                      <a:pt x="401" y="173"/>
                      <a:pt x="401" y="175"/>
                      <a:pt x="401" y="176"/>
                    </a:cubicBezTo>
                    <a:cubicBezTo>
                      <a:pt x="400" y="175"/>
                      <a:pt x="397" y="176"/>
                      <a:pt x="397" y="173"/>
                    </a:cubicBezTo>
                    <a:cubicBezTo>
                      <a:pt x="397" y="173"/>
                      <a:pt x="395" y="173"/>
                      <a:pt x="395" y="174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6" y="176"/>
                      <a:pt x="396" y="176"/>
                      <a:pt x="396" y="176"/>
                    </a:cubicBezTo>
                    <a:cubicBezTo>
                      <a:pt x="397" y="176"/>
                      <a:pt x="396" y="176"/>
                      <a:pt x="397" y="175"/>
                    </a:cubicBezTo>
                    <a:cubicBezTo>
                      <a:pt x="402" y="179"/>
                      <a:pt x="402" y="179"/>
                      <a:pt x="402" y="179"/>
                    </a:cubicBezTo>
                    <a:cubicBezTo>
                      <a:pt x="403" y="178"/>
                      <a:pt x="403" y="178"/>
                      <a:pt x="403" y="178"/>
                    </a:cubicBezTo>
                    <a:cubicBezTo>
                      <a:pt x="404" y="179"/>
                      <a:pt x="405" y="180"/>
                      <a:pt x="406" y="180"/>
                    </a:cubicBezTo>
                    <a:cubicBezTo>
                      <a:pt x="405" y="179"/>
                      <a:pt x="404" y="178"/>
                      <a:pt x="405" y="177"/>
                    </a:cubicBezTo>
                    <a:cubicBezTo>
                      <a:pt x="405" y="175"/>
                      <a:pt x="403" y="173"/>
                      <a:pt x="401" y="173"/>
                    </a:cubicBezTo>
                    <a:cubicBezTo>
                      <a:pt x="402" y="173"/>
                      <a:pt x="402" y="173"/>
                      <a:pt x="402" y="173"/>
                    </a:cubicBezTo>
                    <a:cubicBezTo>
                      <a:pt x="396" y="168"/>
                      <a:pt x="396" y="168"/>
                      <a:pt x="396" y="168"/>
                    </a:cubicBezTo>
                    <a:cubicBezTo>
                      <a:pt x="397" y="166"/>
                      <a:pt x="397" y="166"/>
                      <a:pt x="397" y="166"/>
                    </a:cubicBezTo>
                    <a:cubicBezTo>
                      <a:pt x="398" y="167"/>
                      <a:pt x="399" y="167"/>
                      <a:pt x="399" y="168"/>
                    </a:cubicBezTo>
                    <a:cubicBezTo>
                      <a:pt x="400" y="168"/>
                      <a:pt x="401" y="168"/>
                      <a:pt x="402" y="169"/>
                    </a:cubicBezTo>
                    <a:cubicBezTo>
                      <a:pt x="402" y="169"/>
                      <a:pt x="402" y="169"/>
                      <a:pt x="402" y="170"/>
                    </a:cubicBezTo>
                    <a:cubicBezTo>
                      <a:pt x="404" y="172"/>
                      <a:pt x="404" y="172"/>
                      <a:pt x="404" y="172"/>
                    </a:cubicBezTo>
                    <a:cubicBezTo>
                      <a:pt x="404" y="171"/>
                      <a:pt x="404" y="171"/>
                      <a:pt x="403" y="170"/>
                    </a:cubicBezTo>
                    <a:cubicBezTo>
                      <a:pt x="406" y="170"/>
                      <a:pt x="406" y="170"/>
                      <a:pt x="406" y="170"/>
                    </a:cubicBezTo>
                    <a:cubicBezTo>
                      <a:pt x="405" y="169"/>
                      <a:pt x="404" y="169"/>
                      <a:pt x="406" y="168"/>
                    </a:cubicBezTo>
                    <a:cubicBezTo>
                      <a:pt x="406" y="169"/>
                      <a:pt x="406" y="169"/>
                      <a:pt x="406" y="169"/>
                    </a:cubicBezTo>
                    <a:cubicBezTo>
                      <a:pt x="407" y="167"/>
                      <a:pt x="407" y="167"/>
                      <a:pt x="407" y="167"/>
                    </a:cubicBezTo>
                    <a:cubicBezTo>
                      <a:pt x="407" y="167"/>
                      <a:pt x="406" y="167"/>
                      <a:pt x="406" y="167"/>
                    </a:cubicBezTo>
                    <a:cubicBezTo>
                      <a:pt x="405" y="167"/>
                      <a:pt x="405" y="166"/>
                      <a:pt x="405" y="166"/>
                    </a:cubicBezTo>
                    <a:cubicBezTo>
                      <a:pt x="406" y="165"/>
                      <a:pt x="403" y="163"/>
                      <a:pt x="403" y="164"/>
                    </a:cubicBezTo>
                    <a:cubicBezTo>
                      <a:pt x="405" y="165"/>
                      <a:pt x="405" y="165"/>
                      <a:pt x="405" y="165"/>
                    </a:cubicBezTo>
                    <a:cubicBezTo>
                      <a:pt x="403" y="167"/>
                      <a:pt x="403" y="167"/>
                      <a:pt x="403" y="167"/>
                    </a:cubicBezTo>
                    <a:cubicBezTo>
                      <a:pt x="406" y="172"/>
                      <a:pt x="400" y="166"/>
                      <a:pt x="399" y="168"/>
                    </a:cubicBezTo>
                    <a:cubicBezTo>
                      <a:pt x="399" y="167"/>
                      <a:pt x="396" y="165"/>
                      <a:pt x="397" y="164"/>
                    </a:cubicBezTo>
                    <a:cubicBezTo>
                      <a:pt x="399" y="164"/>
                      <a:pt x="399" y="165"/>
                      <a:pt x="400" y="166"/>
                    </a:cubicBezTo>
                    <a:cubicBezTo>
                      <a:pt x="401" y="166"/>
                      <a:pt x="401" y="165"/>
                      <a:pt x="402" y="165"/>
                    </a:cubicBezTo>
                    <a:cubicBezTo>
                      <a:pt x="398" y="160"/>
                      <a:pt x="398" y="160"/>
                      <a:pt x="398" y="160"/>
                    </a:cubicBezTo>
                    <a:cubicBezTo>
                      <a:pt x="400" y="159"/>
                      <a:pt x="400" y="156"/>
                      <a:pt x="402" y="158"/>
                    </a:cubicBezTo>
                    <a:cubicBezTo>
                      <a:pt x="403" y="158"/>
                      <a:pt x="403" y="157"/>
                      <a:pt x="403" y="157"/>
                    </a:cubicBezTo>
                    <a:cubicBezTo>
                      <a:pt x="403" y="156"/>
                      <a:pt x="403" y="156"/>
                      <a:pt x="402" y="156"/>
                    </a:cubicBezTo>
                    <a:cubicBezTo>
                      <a:pt x="402" y="157"/>
                      <a:pt x="402" y="157"/>
                      <a:pt x="403" y="157"/>
                    </a:cubicBezTo>
                    <a:cubicBezTo>
                      <a:pt x="401" y="156"/>
                      <a:pt x="399" y="159"/>
                      <a:pt x="398" y="156"/>
                    </a:cubicBezTo>
                    <a:cubicBezTo>
                      <a:pt x="399" y="151"/>
                      <a:pt x="394" y="155"/>
                      <a:pt x="392" y="152"/>
                    </a:cubicBezTo>
                    <a:cubicBezTo>
                      <a:pt x="393" y="151"/>
                      <a:pt x="393" y="151"/>
                      <a:pt x="393" y="151"/>
                    </a:cubicBezTo>
                    <a:cubicBezTo>
                      <a:pt x="393" y="150"/>
                      <a:pt x="392" y="150"/>
                      <a:pt x="391" y="149"/>
                    </a:cubicBezTo>
                    <a:cubicBezTo>
                      <a:pt x="392" y="148"/>
                      <a:pt x="392" y="148"/>
                      <a:pt x="392" y="148"/>
                    </a:cubicBezTo>
                    <a:cubicBezTo>
                      <a:pt x="390" y="148"/>
                      <a:pt x="390" y="148"/>
                      <a:pt x="390" y="148"/>
                    </a:cubicBezTo>
                    <a:cubicBezTo>
                      <a:pt x="391" y="147"/>
                      <a:pt x="391" y="147"/>
                      <a:pt x="391" y="147"/>
                    </a:cubicBezTo>
                    <a:cubicBezTo>
                      <a:pt x="389" y="146"/>
                      <a:pt x="389" y="146"/>
                      <a:pt x="389" y="146"/>
                    </a:cubicBezTo>
                    <a:cubicBezTo>
                      <a:pt x="391" y="144"/>
                      <a:pt x="391" y="144"/>
                      <a:pt x="391" y="144"/>
                    </a:cubicBezTo>
                    <a:cubicBezTo>
                      <a:pt x="392" y="148"/>
                      <a:pt x="395" y="147"/>
                      <a:pt x="395" y="150"/>
                    </a:cubicBezTo>
                    <a:cubicBezTo>
                      <a:pt x="394" y="150"/>
                      <a:pt x="394" y="151"/>
                      <a:pt x="394" y="151"/>
                    </a:cubicBezTo>
                    <a:cubicBezTo>
                      <a:pt x="396" y="151"/>
                      <a:pt x="396" y="151"/>
                      <a:pt x="396" y="151"/>
                    </a:cubicBezTo>
                    <a:cubicBezTo>
                      <a:pt x="395" y="150"/>
                      <a:pt x="395" y="148"/>
                      <a:pt x="396" y="147"/>
                    </a:cubicBezTo>
                    <a:cubicBezTo>
                      <a:pt x="396" y="147"/>
                      <a:pt x="397" y="148"/>
                      <a:pt x="397" y="149"/>
                    </a:cubicBezTo>
                    <a:cubicBezTo>
                      <a:pt x="398" y="148"/>
                      <a:pt x="400" y="150"/>
                      <a:pt x="402" y="150"/>
                    </a:cubicBezTo>
                    <a:cubicBezTo>
                      <a:pt x="401" y="151"/>
                      <a:pt x="401" y="151"/>
                      <a:pt x="399" y="151"/>
                    </a:cubicBezTo>
                    <a:cubicBezTo>
                      <a:pt x="401" y="152"/>
                      <a:pt x="401" y="152"/>
                      <a:pt x="401" y="152"/>
                    </a:cubicBezTo>
                    <a:cubicBezTo>
                      <a:pt x="401" y="154"/>
                      <a:pt x="399" y="154"/>
                      <a:pt x="399" y="155"/>
                    </a:cubicBezTo>
                    <a:cubicBezTo>
                      <a:pt x="401" y="155"/>
                      <a:pt x="401" y="155"/>
                      <a:pt x="401" y="155"/>
                    </a:cubicBezTo>
                    <a:cubicBezTo>
                      <a:pt x="401" y="153"/>
                      <a:pt x="401" y="153"/>
                      <a:pt x="401" y="153"/>
                    </a:cubicBezTo>
                    <a:cubicBezTo>
                      <a:pt x="403" y="155"/>
                      <a:pt x="404" y="155"/>
                      <a:pt x="405" y="157"/>
                    </a:cubicBezTo>
                    <a:cubicBezTo>
                      <a:pt x="408" y="155"/>
                      <a:pt x="400" y="152"/>
                      <a:pt x="403" y="149"/>
                    </a:cubicBezTo>
                    <a:cubicBezTo>
                      <a:pt x="404" y="149"/>
                      <a:pt x="404" y="150"/>
                      <a:pt x="405" y="150"/>
                    </a:cubicBezTo>
                    <a:cubicBezTo>
                      <a:pt x="405" y="149"/>
                      <a:pt x="405" y="149"/>
                      <a:pt x="405" y="149"/>
                    </a:cubicBezTo>
                    <a:cubicBezTo>
                      <a:pt x="404" y="149"/>
                      <a:pt x="404" y="149"/>
                      <a:pt x="404" y="149"/>
                    </a:cubicBezTo>
                    <a:cubicBezTo>
                      <a:pt x="403" y="148"/>
                      <a:pt x="403" y="148"/>
                      <a:pt x="403" y="147"/>
                    </a:cubicBezTo>
                    <a:cubicBezTo>
                      <a:pt x="402" y="147"/>
                      <a:pt x="402" y="147"/>
                      <a:pt x="402" y="147"/>
                    </a:cubicBezTo>
                    <a:cubicBezTo>
                      <a:pt x="402" y="148"/>
                      <a:pt x="403" y="149"/>
                      <a:pt x="402" y="149"/>
                    </a:cubicBezTo>
                    <a:cubicBezTo>
                      <a:pt x="401" y="149"/>
                      <a:pt x="400" y="148"/>
                      <a:pt x="401" y="147"/>
                    </a:cubicBezTo>
                    <a:cubicBezTo>
                      <a:pt x="399" y="147"/>
                      <a:pt x="399" y="147"/>
                      <a:pt x="399" y="147"/>
                    </a:cubicBezTo>
                    <a:cubicBezTo>
                      <a:pt x="399" y="142"/>
                      <a:pt x="393" y="144"/>
                      <a:pt x="393" y="140"/>
                    </a:cubicBezTo>
                    <a:cubicBezTo>
                      <a:pt x="392" y="140"/>
                      <a:pt x="391" y="140"/>
                      <a:pt x="391" y="139"/>
                    </a:cubicBezTo>
                    <a:cubicBezTo>
                      <a:pt x="393" y="138"/>
                      <a:pt x="393" y="138"/>
                      <a:pt x="393" y="138"/>
                    </a:cubicBezTo>
                    <a:cubicBezTo>
                      <a:pt x="393" y="140"/>
                      <a:pt x="396" y="139"/>
                      <a:pt x="397" y="141"/>
                    </a:cubicBezTo>
                    <a:cubicBezTo>
                      <a:pt x="397" y="139"/>
                      <a:pt x="399" y="143"/>
                      <a:pt x="399" y="140"/>
                    </a:cubicBezTo>
                    <a:cubicBezTo>
                      <a:pt x="401" y="138"/>
                      <a:pt x="400" y="139"/>
                      <a:pt x="399" y="137"/>
                    </a:cubicBezTo>
                    <a:cubicBezTo>
                      <a:pt x="400" y="136"/>
                      <a:pt x="400" y="136"/>
                      <a:pt x="401" y="136"/>
                    </a:cubicBezTo>
                    <a:cubicBezTo>
                      <a:pt x="398" y="134"/>
                      <a:pt x="398" y="134"/>
                      <a:pt x="398" y="134"/>
                    </a:cubicBezTo>
                    <a:cubicBezTo>
                      <a:pt x="399" y="133"/>
                      <a:pt x="398" y="135"/>
                      <a:pt x="397" y="134"/>
                    </a:cubicBezTo>
                    <a:cubicBezTo>
                      <a:pt x="395" y="134"/>
                      <a:pt x="396" y="132"/>
                      <a:pt x="396" y="131"/>
                    </a:cubicBezTo>
                    <a:cubicBezTo>
                      <a:pt x="394" y="132"/>
                      <a:pt x="393" y="129"/>
                      <a:pt x="392" y="131"/>
                    </a:cubicBezTo>
                    <a:cubicBezTo>
                      <a:pt x="391" y="131"/>
                      <a:pt x="389" y="129"/>
                      <a:pt x="389" y="127"/>
                    </a:cubicBezTo>
                    <a:cubicBezTo>
                      <a:pt x="389" y="127"/>
                      <a:pt x="389" y="127"/>
                      <a:pt x="390" y="127"/>
                    </a:cubicBezTo>
                    <a:cubicBezTo>
                      <a:pt x="391" y="127"/>
                      <a:pt x="392" y="130"/>
                      <a:pt x="392" y="128"/>
                    </a:cubicBezTo>
                    <a:cubicBezTo>
                      <a:pt x="392" y="128"/>
                      <a:pt x="392" y="128"/>
                      <a:pt x="392" y="128"/>
                    </a:cubicBezTo>
                    <a:cubicBezTo>
                      <a:pt x="392" y="128"/>
                      <a:pt x="392" y="127"/>
                      <a:pt x="393" y="126"/>
                    </a:cubicBezTo>
                    <a:cubicBezTo>
                      <a:pt x="395" y="129"/>
                      <a:pt x="397" y="127"/>
                      <a:pt x="398" y="130"/>
                    </a:cubicBezTo>
                    <a:cubicBezTo>
                      <a:pt x="399" y="130"/>
                      <a:pt x="401" y="131"/>
                      <a:pt x="402" y="132"/>
                    </a:cubicBezTo>
                    <a:cubicBezTo>
                      <a:pt x="396" y="126"/>
                      <a:pt x="396" y="126"/>
                      <a:pt x="396" y="126"/>
                    </a:cubicBezTo>
                    <a:cubicBezTo>
                      <a:pt x="399" y="126"/>
                      <a:pt x="399" y="126"/>
                      <a:pt x="399" y="126"/>
                    </a:cubicBezTo>
                    <a:cubicBezTo>
                      <a:pt x="397" y="123"/>
                      <a:pt x="397" y="123"/>
                      <a:pt x="397" y="123"/>
                    </a:cubicBezTo>
                    <a:cubicBezTo>
                      <a:pt x="396" y="124"/>
                      <a:pt x="396" y="124"/>
                      <a:pt x="396" y="124"/>
                    </a:cubicBezTo>
                    <a:cubicBezTo>
                      <a:pt x="396" y="125"/>
                      <a:pt x="394" y="126"/>
                      <a:pt x="393" y="125"/>
                    </a:cubicBezTo>
                    <a:cubicBezTo>
                      <a:pt x="391" y="123"/>
                      <a:pt x="395" y="122"/>
                      <a:pt x="396" y="122"/>
                    </a:cubicBezTo>
                    <a:cubicBezTo>
                      <a:pt x="396" y="121"/>
                      <a:pt x="395" y="123"/>
                      <a:pt x="395" y="121"/>
                    </a:cubicBezTo>
                    <a:cubicBezTo>
                      <a:pt x="395" y="121"/>
                      <a:pt x="395" y="120"/>
                      <a:pt x="396" y="121"/>
                    </a:cubicBezTo>
                    <a:cubicBezTo>
                      <a:pt x="394" y="118"/>
                      <a:pt x="394" y="118"/>
                      <a:pt x="394" y="118"/>
                    </a:cubicBezTo>
                    <a:cubicBezTo>
                      <a:pt x="396" y="118"/>
                      <a:pt x="396" y="118"/>
                      <a:pt x="396" y="118"/>
                    </a:cubicBezTo>
                    <a:cubicBezTo>
                      <a:pt x="394" y="116"/>
                      <a:pt x="394" y="119"/>
                      <a:pt x="392" y="118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1" y="124"/>
                      <a:pt x="389" y="118"/>
                      <a:pt x="386" y="118"/>
                    </a:cubicBezTo>
                    <a:cubicBezTo>
                      <a:pt x="387" y="116"/>
                      <a:pt x="389" y="117"/>
                      <a:pt x="389" y="115"/>
                    </a:cubicBezTo>
                    <a:cubicBezTo>
                      <a:pt x="391" y="116"/>
                      <a:pt x="391" y="117"/>
                      <a:pt x="390" y="118"/>
                    </a:cubicBezTo>
                    <a:cubicBezTo>
                      <a:pt x="392" y="116"/>
                      <a:pt x="392" y="116"/>
                      <a:pt x="392" y="116"/>
                    </a:cubicBezTo>
                    <a:cubicBezTo>
                      <a:pt x="390" y="116"/>
                      <a:pt x="391" y="112"/>
                      <a:pt x="389" y="114"/>
                    </a:cubicBezTo>
                    <a:cubicBezTo>
                      <a:pt x="387" y="112"/>
                      <a:pt x="387" y="111"/>
                      <a:pt x="389" y="110"/>
                    </a:cubicBezTo>
                    <a:cubicBezTo>
                      <a:pt x="390" y="111"/>
                      <a:pt x="390" y="111"/>
                      <a:pt x="390" y="111"/>
                    </a:cubicBezTo>
                    <a:cubicBezTo>
                      <a:pt x="389" y="107"/>
                      <a:pt x="381" y="108"/>
                      <a:pt x="384" y="102"/>
                    </a:cubicBezTo>
                    <a:cubicBezTo>
                      <a:pt x="386" y="103"/>
                      <a:pt x="386" y="103"/>
                      <a:pt x="386" y="103"/>
                    </a:cubicBezTo>
                    <a:cubicBezTo>
                      <a:pt x="386" y="104"/>
                      <a:pt x="385" y="104"/>
                      <a:pt x="385" y="105"/>
                    </a:cubicBezTo>
                    <a:cubicBezTo>
                      <a:pt x="386" y="105"/>
                      <a:pt x="386" y="105"/>
                      <a:pt x="386" y="105"/>
                    </a:cubicBezTo>
                    <a:cubicBezTo>
                      <a:pt x="387" y="105"/>
                      <a:pt x="387" y="105"/>
                      <a:pt x="387" y="106"/>
                    </a:cubicBezTo>
                    <a:cubicBezTo>
                      <a:pt x="389" y="105"/>
                      <a:pt x="389" y="105"/>
                      <a:pt x="389" y="105"/>
                    </a:cubicBezTo>
                    <a:cubicBezTo>
                      <a:pt x="388" y="103"/>
                      <a:pt x="386" y="102"/>
                      <a:pt x="384" y="101"/>
                    </a:cubicBezTo>
                    <a:cubicBezTo>
                      <a:pt x="385" y="100"/>
                      <a:pt x="384" y="99"/>
                      <a:pt x="385" y="97"/>
                    </a:cubicBezTo>
                    <a:cubicBezTo>
                      <a:pt x="386" y="97"/>
                      <a:pt x="387" y="97"/>
                      <a:pt x="388" y="97"/>
                    </a:cubicBezTo>
                    <a:cubicBezTo>
                      <a:pt x="385" y="96"/>
                      <a:pt x="386" y="91"/>
                      <a:pt x="383" y="89"/>
                    </a:cubicBezTo>
                    <a:cubicBezTo>
                      <a:pt x="383" y="88"/>
                      <a:pt x="379" y="90"/>
                      <a:pt x="379" y="87"/>
                    </a:cubicBezTo>
                    <a:cubicBezTo>
                      <a:pt x="378" y="84"/>
                      <a:pt x="374" y="80"/>
                      <a:pt x="371" y="81"/>
                    </a:cubicBezTo>
                    <a:cubicBezTo>
                      <a:pt x="371" y="79"/>
                      <a:pt x="371" y="78"/>
                      <a:pt x="372" y="77"/>
                    </a:cubicBezTo>
                    <a:cubicBezTo>
                      <a:pt x="373" y="78"/>
                      <a:pt x="373" y="78"/>
                      <a:pt x="373" y="78"/>
                    </a:cubicBezTo>
                    <a:cubicBezTo>
                      <a:pt x="373" y="77"/>
                      <a:pt x="373" y="77"/>
                      <a:pt x="373" y="77"/>
                    </a:cubicBezTo>
                    <a:cubicBezTo>
                      <a:pt x="375" y="79"/>
                      <a:pt x="375" y="79"/>
                      <a:pt x="375" y="79"/>
                    </a:cubicBezTo>
                    <a:cubicBezTo>
                      <a:pt x="376" y="79"/>
                      <a:pt x="374" y="77"/>
                      <a:pt x="376" y="77"/>
                    </a:cubicBezTo>
                    <a:cubicBezTo>
                      <a:pt x="378" y="78"/>
                      <a:pt x="376" y="80"/>
                      <a:pt x="377" y="80"/>
                    </a:cubicBezTo>
                    <a:cubicBezTo>
                      <a:pt x="380" y="80"/>
                      <a:pt x="376" y="79"/>
                      <a:pt x="378" y="78"/>
                    </a:cubicBezTo>
                    <a:cubicBezTo>
                      <a:pt x="382" y="81"/>
                      <a:pt x="379" y="83"/>
                      <a:pt x="381" y="87"/>
                    </a:cubicBezTo>
                    <a:cubicBezTo>
                      <a:pt x="382" y="87"/>
                      <a:pt x="382" y="87"/>
                      <a:pt x="382" y="87"/>
                    </a:cubicBezTo>
                    <a:cubicBezTo>
                      <a:pt x="379" y="85"/>
                      <a:pt x="382" y="84"/>
                      <a:pt x="383" y="83"/>
                    </a:cubicBezTo>
                    <a:cubicBezTo>
                      <a:pt x="378" y="84"/>
                      <a:pt x="383" y="78"/>
                      <a:pt x="381" y="76"/>
                    </a:cubicBezTo>
                    <a:cubicBezTo>
                      <a:pt x="378" y="77"/>
                      <a:pt x="378" y="77"/>
                      <a:pt x="378" y="77"/>
                    </a:cubicBezTo>
                    <a:cubicBezTo>
                      <a:pt x="376" y="77"/>
                      <a:pt x="376" y="75"/>
                      <a:pt x="375" y="73"/>
                    </a:cubicBezTo>
                    <a:cubicBezTo>
                      <a:pt x="376" y="69"/>
                      <a:pt x="381" y="75"/>
                      <a:pt x="382" y="71"/>
                    </a:cubicBezTo>
                    <a:cubicBezTo>
                      <a:pt x="383" y="69"/>
                      <a:pt x="383" y="67"/>
                      <a:pt x="382" y="66"/>
                    </a:cubicBezTo>
                    <a:cubicBezTo>
                      <a:pt x="382" y="71"/>
                      <a:pt x="382" y="71"/>
                      <a:pt x="382" y="71"/>
                    </a:cubicBezTo>
                    <a:cubicBezTo>
                      <a:pt x="380" y="71"/>
                      <a:pt x="380" y="71"/>
                      <a:pt x="380" y="71"/>
                    </a:cubicBezTo>
                    <a:cubicBezTo>
                      <a:pt x="381" y="69"/>
                      <a:pt x="381" y="68"/>
                      <a:pt x="380" y="67"/>
                    </a:cubicBezTo>
                    <a:cubicBezTo>
                      <a:pt x="379" y="69"/>
                      <a:pt x="379" y="69"/>
                      <a:pt x="379" y="69"/>
                    </a:cubicBezTo>
                    <a:cubicBezTo>
                      <a:pt x="378" y="68"/>
                      <a:pt x="378" y="68"/>
                      <a:pt x="378" y="68"/>
                    </a:cubicBezTo>
                    <a:cubicBezTo>
                      <a:pt x="378" y="71"/>
                      <a:pt x="378" y="71"/>
                      <a:pt x="378" y="71"/>
                    </a:cubicBezTo>
                    <a:cubicBezTo>
                      <a:pt x="375" y="67"/>
                      <a:pt x="375" y="67"/>
                      <a:pt x="375" y="67"/>
                    </a:cubicBezTo>
                    <a:cubicBezTo>
                      <a:pt x="376" y="65"/>
                      <a:pt x="376" y="69"/>
                      <a:pt x="377" y="68"/>
                    </a:cubicBezTo>
                    <a:cubicBezTo>
                      <a:pt x="377" y="66"/>
                      <a:pt x="377" y="66"/>
                      <a:pt x="377" y="66"/>
                    </a:cubicBezTo>
                    <a:cubicBezTo>
                      <a:pt x="374" y="66"/>
                      <a:pt x="374" y="66"/>
                      <a:pt x="374" y="66"/>
                    </a:cubicBezTo>
                    <a:cubicBezTo>
                      <a:pt x="374" y="65"/>
                      <a:pt x="374" y="65"/>
                      <a:pt x="374" y="65"/>
                    </a:cubicBezTo>
                    <a:cubicBezTo>
                      <a:pt x="374" y="65"/>
                      <a:pt x="375" y="65"/>
                      <a:pt x="375" y="65"/>
                    </a:cubicBezTo>
                    <a:cubicBezTo>
                      <a:pt x="374" y="63"/>
                      <a:pt x="374" y="63"/>
                      <a:pt x="374" y="63"/>
                    </a:cubicBezTo>
                    <a:cubicBezTo>
                      <a:pt x="374" y="62"/>
                      <a:pt x="375" y="63"/>
                      <a:pt x="376" y="63"/>
                    </a:cubicBezTo>
                    <a:cubicBezTo>
                      <a:pt x="376" y="61"/>
                      <a:pt x="373" y="61"/>
                      <a:pt x="371" y="60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4" y="59"/>
                      <a:pt x="374" y="58"/>
                      <a:pt x="375" y="58"/>
                    </a:cubicBezTo>
                    <a:cubicBezTo>
                      <a:pt x="372" y="57"/>
                      <a:pt x="372" y="57"/>
                      <a:pt x="372" y="57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68" y="57"/>
                      <a:pt x="366" y="52"/>
                      <a:pt x="364" y="53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5" y="54"/>
                      <a:pt x="365" y="54"/>
                      <a:pt x="365" y="54"/>
                    </a:cubicBezTo>
                    <a:cubicBezTo>
                      <a:pt x="368" y="59"/>
                      <a:pt x="368" y="59"/>
                      <a:pt x="368" y="59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71" y="58"/>
                      <a:pt x="371" y="59"/>
                    </a:cubicBezTo>
                    <a:cubicBezTo>
                      <a:pt x="371" y="60"/>
                      <a:pt x="370" y="60"/>
                      <a:pt x="369" y="60"/>
                    </a:cubicBezTo>
                    <a:cubicBezTo>
                      <a:pt x="371" y="61"/>
                      <a:pt x="371" y="61"/>
                      <a:pt x="371" y="61"/>
                    </a:cubicBezTo>
                    <a:cubicBezTo>
                      <a:pt x="370" y="63"/>
                      <a:pt x="370" y="63"/>
                      <a:pt x="370" y="63"/>
                    </a:cubicBezTo>
                    <a:cubicBezTo>
                      <a:pt x="366" y="62"/>
                      <a:pt x="368" y="67"/>
                      <a:pt x="365" y="66"/>
                    </a:cubicBezTo>
                    <a:cubicBezTo>
                      <a:pt x="363" y="65"/>
                      <a:pt x="363" y="62"/>
                      <a:pt x="361" y="61"/>
                    </a:cubicBezTo>
                    <a:cubicBezTo>
                      <a:pt x="362" y="59"/>
                      <a:pt x="363" y="62"/>
                      <a:pt x="365" y="61"/>
                    </a:cubicBezTo>
                    <a:cubicBezTo>
                      <a:pt x="363" y="57"/>
                      <a:pt x="363" y="57"/>
                      <a:pt x="363" y="57"/>
                    </a:cubicBezTo>
                    <a:cubicBezTo>
                      <a:pt x="359" y="58"/>
                      <a:pt x="359" y="58"/>
                      <a:pt x="359" y="58"/>
                    </a:cubicBezTo>
                    <a:cubicBezTo>
                      <a:pt x="359" y="55"/>
                      <a:pt x="359" y="55"/>
                      <a:pt x="359" y="55"/>
                    </a:cubicBezTo>
                    <a:cubicBezTo>
                      <a:pt x="361" y="53"/>
                      <a:pt x="361" y="57"/>
                      <a:pt x="363" y="55"/>
                    </a:cubicBezTo>
                    <a:cubicBezTo>
                      <a:pt x="362" y="53"/>
                      <a:pt x="361" y="51"/>
                      <a:pt x="359" y="50"/>
                    </a:cubicBezTo>
                    <a:cubicBezTo>
                      <a:pt x="359" y="50"/>
                      <a:pt x="359" y="51"/>
                      <a:pt x="358" y="51"/>
                    </a:cubicBezTo>
                    <a:cubicBezTo>
                      <a:pt x="358" y="51"/>
                      <a:pt x="357" y="51"/>
                      <a:pt x="357" y="51"/>
                    </a:cubicBezTo>
                    <a:cubicBezTo>
                      <a:pt x="357" y="53"/>
                      <a:pt x="360" y="53"/>
                      <a:pt x="358" y="55"/>
                    </a:cubicBezTo>
                    <a:cubicBezTo>
                      <a:pt x="356" y="55"/>
                      <a:pt x="357" y="53"/>
                      <a:pt x="356" y="52"/>
                    </a:cubicBezTo>
                    <a:cubicBezTo>
                      <a:pt x="355" y="53"/>
                      <a:pt x="355" y="53"/>
                      <a:pt x="355" y="53"/>
                    </a:cubicBezTo>
                    <a:cubicBezTo>
                      <a:pt x="354" y="51"/>
                      <a:pt x="354" y="51"/>
                      <a:pt x="354" y="51"/>
                    </a:cubicBezTo>
                    <a:cubicBezTo>
                      <a:pt x="353" y="52"/>
                      <a:pt x="353" y="52"/>
                      <a:pt x="353" y="52"/>
                    </a:cubicBezTo>
                    <a:cubicBezTo>
                      <a:pt x="352" y="51"/>
                      <a:pt x="352" y="50"/>
                      <a:pt x="350" y="50"/>
                    </a:cubicBezTo>
                    <a:cubicBezTo>
                      <a:pt x="350" y="47"/>
                      <a:pt x="353" y="50"/>
                      <a:pt x="353" y="49"/>
                    </a:cubicBezTo>
                    <a:cubicBezTo>
                      <a:pt x="353" y="48"/>
                      <a:pt x="350" y="47"/>
                      <a:pt x="351" y="45"/>
                    </a:cubicBezTo>
                    <a:cubicBezTo>
                      <a:pt x="351" y="46"/>
                      <a:pt x="350" y="47"/>
                      <a:pt x="350" y="46"/>
                    </a:cubicBezTo>
                    <a:cubicBezTo>
                      <a:pt x="349" y="46"/>
                      <a:pt x="350" y="45"/>
                      <a:pt x="350" y="45"/>
                    </a:cubicBezTo>
                    <a:cubicBezTo>
                      <a:pt x="349" y="44"/>
                      <a:pt x="349" y="44"/>
                      <a:pt x="349" y="44"/>
                    </a:cubicBezTo>
                    <a:cubicBezTo>
                      <a:pt x="349" y="45"/>
                      <a:pt x="349" y="45"/>
                      <a:pt x="349" y="45"/>
                    </a:cubicBezTo>
                    <a:cubicBezTo>
                      <a:pt x="345" y="48"/>
                      <a:pt x="345" y="41"/>
                      <a:pt x="341" y="41"/>
                    </a:cubicBezTo>
                    <a:cubicBezTo>
                      <a:pt x="341" y="41"/>
                      <a:pt x="341" y="41"/>
                      <a:pt x="341" y="40"/>
                    </a:cubicBezTo>
                    <a:cubicBezTo>
                      <a:pt x="343" y="40"/>
                      <a:pt x="343" y="40"/>
                      <a:pt x="343" y="40"/>
                    </a:cubicBezTo>
                    <a:cubicBezTo>
                      <a:pt x="342" y="39"/>
                      <a:pt x="342" y="39"/>
                      <a:pt x="342" y="39"/>
                    </a:cubicBezTo>
                    <a:cubicBezTo>
                      <a:pt x="343" y="38"/>
                      <a:pt x="343" y="38"/>
                      <a:pt x="343" y="38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6" y="41"/>
                      <a:pt x="346" y="41"/>
                      <a:pt x="346" y="41"/>
                    </a:cubicBezTo>
                    <a:cubicBezTo>
                      <a:pt x="347" y="43"/>
                      <a:pt x="347" y="43"/>
                      <a:pt x="347" y="43"/>
                    </a:cubicBezTo>
                    <a:cubicBezTo>
                      <a:pt x="350" y="41"/>
                      <a:pt x="345" y="39"/>
                      <a:pt x="347" y="37"/>
                    </a:cubicBezTo>
                    <a:cubicBezTo>
                      <a:pt x="348" y="37"/>
                      <a:pt x="350" y="39"/>
                      <a:pt x="350" y="39"/>
                    </a:cubicBezTo>
                    <a:cubicBezTo>
                      <a:pt x="352" y="40"/>
                      <a:pt x="350" y="39"/>
                      <a:pt x="352" y="39"/>
                    </a:cubicBezTo>
                    <a:cubicBezTo>
                      <a:pt x="352" y="38"/>
                      <a:pt x="351" y="38"/>
                      <a:pt x="351" y="37"/>
                    </a:cubicBezTo>
                    <a:cubicBezTo>
                      <a:pt x="350" y="39"/>
                      <a:pt x="350" y="39"/>
                      <a:pt x="350" y="39"/>
                    </a:cubicBezTo>
                    <a:cubicBezTo>
                      <a:pt x="350" y="38"/>
                      <a:pt x="350" y="38"/>
                      <a:pt x="350" y="38"/>
                    </a:cubicBezTo>
                    <a:cubicBezTo>
                      <a:pt x="349" y="37"/>
                      <a:pt x="348" y="35"/>
                      <a:pt x="346" y="36"/>
                    </a:cubicBezTo>
                    <a:cubicBezTo>
                      <a:pt x="346" y="34"/>
                      <a:pt x="344" y="32"/>
                      <a:pt x="345" y="31"/>
                    </a:cubicBezTo>
                    <a:cubicBezTo>
                      <a:pt x="344" y="31"/>
                      <a:pt x="343" y="33"/>
                      <a:pt x="342" y="32"/>
                    </a:cubicBezTo>
                    <a:cubicBezTo>
                      <a:pt x="343" y="31"/>
                      <a:pt x="343" y="30"/>
                      <a:pt x="343" y="29"/>
                    </a:cubicBezTo>
                    <a:cubicBezTo>
                      <a:pt x="342" y="27"/>
                      <a:pt x="340" y="29"/>
                      <a:pt x="340" y="29"/>
                    </a:cubicBezTo>
                    <a:cubicBezTo>
                      <a:pt x="341" y="29"/>
                      <a:pt x="341" y="29"/>
                      <a:pt x="341" y="29"/>
                    </a:cubicBezTo>
                    <a:cubicBezTo>
                      <a:pt x="340" y="30"/>
                      <a:pt x="340" y="30"/>
                      <a:pt x="340" y="30"/>
                    </a:cubicBezTo>
                    <a:cubicBezTo>
                      <a:pt x="340" y="31"/>
                      <a:pt x="340" y="31"/>
                      <a:pt x="340" y="31"/>
                    </a:cubicBezTo>
                    <a:cubicBezTo>
                      <a:pt x="341" y="30"/>
                      <a:pt x="341" y="30"/>
                      <a:pt x="341" y="30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2" y="32"/>
                      <a:pt x="342" y="33"/>
                      <a:pt x="341" y="33"/>
                    </a:cubicBezTo>
                    <a:cubicBezTo>
                      <a:pt x="343" y="32"/>
                      <a:pt x="343" y="32"/>
                      <a:pt x="343" y="32"/>
                    </a:cubicBezTo>
                    <a:cubicBezTo>
                      <a:pt x="342" y="35"/>
                      <a:pt x="347" y="36"/>
                      <a:pt x="343" y="37"/>
                    </a:cubicBezTo>
                    <a:cubicBezTo>
                      <a:pt x="341" y="35"/>
                      <a:pt x="337" y="35"/>
                      <a:pt x="336" y="32"/>
                    </a:cubicBezTo>
                    <a:cubicBezTo>
                      <a:pt x="336" y="34"/>
                      <a:pt x="336" y="34"/>
                      <a:pt x="336" y="34"/>
                    </a:cubicBezTo>
                    <a:cubicBezTo>
                      <a:pt x="334" y="36"/>
                      <a:pt x="333" y="29"/>
                      <a:pt x="330" y="27"/>
                    </a:cubicBezTo>
                    <a:cubicBezTo>
                      <a:pt x="328" y="29"/>
                      <a:pt x="332" y="30"/>
                      <a:pt x="330" y="31"/>
                    </a:cubicBezTo>
                    <a:cubicBezTo>
                      <a:pt x="328" y="29"/>
                      <a:pt x="327" y="25"/>
                      <a:pt x="327" y="22"/>
                    </a:cubicBezTo>
                    <a:cubicBezTo>
                      <a:pt x="327" y="22"/>
                      <a:pt x="326" y="21"/>
                      <a:pt x="326" y="21"/>
                    </a:cubicBezTo>
                    <a:cubicBezTo>
                      <a:pt x="327" y="23"/>
                      <a:pt x="326" y="26"/>
                      <a:pt x="328" y="27"/>
                    </a:cubicBezTo>
                    <a:cubicBezTo>
                      <a:pt x="327" y="28"/>
                      <a:pt x="327" y="28"/>
                      <a:pt x="327" y="28"/>
                    </a:cubicBezTo>
                    <a:cubicBezTo>
                      <a:pt x="323" y="25"/>
                      <a:pt x="323" y="25"/>
                      <a:pt x="323" y="25"/>
                    </a:cubicBezTo>
                    <a:cubicBezTo>
                      <a:pt x="322" y="23"/>
                      <a:pt x="320" y="26"/>
                      <a:pt x="319" y="24"/>
                    </a:cubicBezTo>
                    <a:cubicBezTo>
                      <a:pt x="320" y="23"/>
                      <a:pt x="320" y="23"/>
                      <a:pt x="320" y="23"/>
                    </a:cubicBezTo>
                    <a:cubicBezTo>
                      <a:pt x="319" y="22"/>
                      <a:pt x="318" y="25"/>
                      <a:pt x="317" y="23"/>
                    </a:cubicBezTo>
                    <a:cubicBezTo>
                      <a:pt x="316" y="23"/>
                      <a:pt x="315" y="22"/>
                      <a:pt x="316" y="22"/>
                    </a:cubicBezTo>
                    <a:cubicBezTo>
                      <a:pt x="316" y="19"/>
                      <a:pt x="313" y="21"/>
                      <a:pt x="312" y="19"/>
                    </a:cubicBezTo>
                    <a:cubicBezTo>
                      <a:pt x="312" y="20"/>
                      <a:pt x="312" y="20"/>
                      <a:pt x="312" y="20"/>
                    </a:cubicBezTo>
                    <a:cubicBezTo>
                      <a:pt x="311" y="22"/>
                      <a:pt x="311" y="20"/>
                      <a:pt x="310" y="20"/>
                    </a:cubicBezTo>
                    <a:cubicBezTo>
                      <a:pt x="311" y="22"/>
                      <a:pt x="311" y="22"/>
                      <a:pt x="311" y="22"/>
                    </a:cubicBezTo>
                    <a:cubicBezTo>
                      <a:pt x="307" y="23"/>
                      <a:pt x="307" y="23"/>
                      <a:pt x="307" y="23"/>
                    </a:cubicBezTo>
                    <a:cubicBezTo>
                      <a:pt x="306" y="23"/>
                      <a:pt x="305" y="22"/>
                      <a:pt x="306" y="22"/>
                    </a:cubicBezTo>
                    <a:cubicBezTo>
                      <a:pt x="305" y="22"/>
                      <a:pt x="303" y="22"/>
                      <a:pt x="303" y="21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300" y="22"/>
                      <a:pt x="300" y="20"/>
                      <a:pt x="299" y="19"/>
                    </a:cubicBezTo>
                    <a:cubicBezTo>
                      <a:pt x="300" y="19"/>
                      <a:pt x="300" y="19"/>
                      <a:pt x="300" y="19"/>
                    </a:cubicBezTo>
                    <a:cubicBezTo>
                      <a:pt x="299" y="18"/>
                      <a:pt x="299" y="18"/>
                      <a:pt x="299" y="18"/>
                    </a:cubicBezTo>
                    <a:cubicBezTo>
                      <a:pt x="299" y="17"/>
                      <a:pt x="299" y="17"/>
                      <a:pt x="299" y="17"/>
                    </a:cubicBezTo>
                    <a:cubicBezTo>
                      <a:pt x="301" y="15"/>
                      <a:pt x="299" y="15"/>
                      <a:pt x="298" y="14"/>
                    </a:cubicBezTo>
                    <a:cubicBezTo>
                      <a:pt x="298" y="14"/>
                      <a:pt x="297" y="15"/>
                      <a:pt x="297" y="15"/>
                    </a:cubicBezTo>
                    <a:cubicBezTo>
                      <a:pt x="298" y="16"/>
                      <a:pt x="299" y="17"/>
                      <a:pt x="299" y="19"/>
                    </a:cubicBezTo>
                    <a:cubicBezTo>
                      <a:pt x="298" y="20"/>
                      <a:pt x="296" y="20"/>
                      <a:pt x="295" y="20"/>
                    </a:cubicBezTo>
                    <a:cubicBezTo>
                      <a:pt x="295" y="19"/>
                      <a:pt x="295" y="19"/>
                      <a:pt x="295" y="19"/>
                    </a:cubicBezTo>
                    <a:cubicBezTo>
                      <a:pt x="295" y="19"/>
                      <a:pt x="296" y="19"/>
                      <a:pt x="296" y="19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295" y="12"/>
                      <a:pt x="295" y="13"/>
                      <a:pt x="293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1" y="15"/>
                      <a:pt x="290" y="11"/>
                      <a:pt x="288" y="11"/>
                    </a:cubicBezTo>
                    <a:cubicBezTo>
                      <a:pt x="287" y="14"/>
                      <a:pt x="287" y="14"/>
                      <a:pt x="287" y="14"/>
                    </a:cubicBezTo>
                    <a:cubicBezTo>
                      <a:pt x="285" y="14"/>
                      <a:pt x="282" y="12"/>
                      <a:pt x="281" y="9"/>
                    </a:cubicBezTo>
                    <a:cubicBezTo>
                      <a:pt x="280" y="10"/>
                      <a:pt x="280" y="10"/>
                      <a:pt x="280" y="10"/>
                    </a:cubicBezTo>
                    <a:cubicBezTo>
                      <a:pt x="283" y="10"/>
                      <a:pt x="282" y="12"/>
                      <a:pt x="282" y="14"/>
                    </a:cubicBezTo>
                    <a:cubicBezTo>
                      <a:pt x="282" y="14"/>
                      <a:pt x="281" y="14"/>
                      <a:pt x="281" y="14"/>
                    </a:cubicBezTo>
                    <a:cubicBezTo>
                      <a:pt x="281" y="14"/>
                      <a:pt x="281" y="15"/>
                      <a:pt x="280" y="15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75" y="12"/>
                      <a:pt x="274" y="15"/>
                      <a:pt x="273" y="12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1" y="15"/>
                      <a:pt x="271" y="15"/>
                      <a:pt x="271" y="15"/>
                    </a:cubicBezTo>
                    <a:cubicBezTo>
                      <a:pt x="270" y="15"/>
                      <a:pt x="270" y="14"/>
                      <a:pt x="270" y="14"/>
                    </a:cubicBezTo>
                    <a:cubicBezTo>
                      <a:pt x="268" y="13"/>
                      <a:pt x="268" y="10"/>
                      <a:pt x="270" y="10"/>
                    </a:cubicBezTo>
                    <a:cubicBezTo>
                      <a:pt x="272" y="9"/>
                      <a:pt x="270" y="7"/>
                      <a:pt x="269" y="6"/>
                    </a:cubicBezTo>
                    <a:cubicBezTo>
                      <a:pt x="269" y="10"/>
                      <a:pt x="269" y="10"/>
                      <a:pt x="269" y="10"/>
                    </a:cubicBezTo>
                    <a:cubicBezTo>
                      <a:pt x="268" y="10"/>
                      <a:pt x="268" y="9"/>
                      <a:pt x="267" y="9"/>
                    </a:cubicBezTo>
                    <a:cubicBezTo>
                      <a:pt x="266" y="8"/>
                      <a:pt x="265" y="9"/>
                      <a:pt x="264" y="10"/>
                    </a:cubicBezTo>
                    <a:cubicBezTo>
                      <a:pt x="265" y="10"/>
                      <a:pt x="265" y="10"/>
                      <a:pt x="265" y="10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5"/>
                      <a:pt x="269" y="16"/>
                      <a:pt x="268" y="16"/>
                    </a:cubicBezTo>
                    <a:cubicBezTo>
                      <a:pt x="267" y="17"/>
                      <a:pt x="266" y="16"/>
                      <a:pt x="265" y="15"/>
                    </a:cubicBezTo>
                    <a:cubicBezTo>
                      <a:pt x="266" y="15"/>
                      <a:pt x="266" y="15"/>
                      <a:pt x="266" y="14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2" y="12"/>
                      <a:pt x="261" y="11"/>
                      <a:pt x="258" y="9"/>
                    </a:cubicBezTo>
                    <a:cubicBezTo>
                      <a:pt x="260" y="10"/>
                      <a:pt x="257" y="12"/>
                      <a:pt x="258" y="14"/>
                    </a:cubicBezTo>
                    <a:cubicBezTo>
                      <a:pt x="257" y="14"/>
                      <a:pt x="257" y="14"/>
                      <a:pt x="257" y="14"/>
                    </a:cubicBezTo>
                    <a:cubicBezTo>
                      <a:pt x="256" y="13"/>
                      <a:pt x="256" y="13"/>
                      <a:pt x="256" y="13"/>
                    </a:cubicBezTo>
                    <a:cubicBezTo>
                      <a:pt x="256" y="14"/>
                      <a:pt x="256" y="15"/>
                      <a:pt x="257" y="15"/>
                    </a:cubicBezTo>
                    <a:cubicBezTo>
                      <a:pt x="257" y="14"/>
                      <a:pt x="258" y="13"/>
                      <a:pt x="259" y="14"/>
                    </a:cubicBezTo>
                    <a:cubicBezTo>
                      <a:pt x="258" y="13"/>
                      <a:pt x="258" y="13"/>
                      <a:pt x="258" y="13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4" y="14"/>
                      <a:pt x="259" y="14"/>
                      <a:pt x="259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57" y="18"/>
                      <a:pt x="256" y="17"/>
                      <a:pt x="256" y="16"/>
                    </a:cubicBezTo>
                    <a:cubicBezTo>
                      <a:pt x="255" y="16"/>
                      <a:pt x="254" y="15"/>
                      <a:pt x="255" y="14"/>
                    </a:cubicBezTo>
                    <a:cubicBezTo>
                      <a:pt x="253" y="14"/>
                      <a:pt x="253" y="11"/>
                      <a:pt x="251" y="11"/>
                    </a:cubicBezTo>
                    <a:cubicBezTo>
                      <a:pt x="251" y="11"/>
                      <a:pt x="251" y="12"/>
                      <a:pt x="250" y="12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7"/>
                      <a:pt x="247" y="7"/>
                      <a:pt x="247" y="6"/>
                    </a:cubicBezTo>
                    <a:cubicBezTo>
                      <a:pt x="247" y="6"/>
                      <a:pt x="247" y="6"/>
                      <a:pt x="247" y="6"/>
                    </a:cubicBezTo>
                    <a:cubicBezTo>
                      <a:pt x="245" y="6"/>
                      <a:pt x="245" y="6"/>
                      <a:pt x="245" y="6"/>
                    </a:cubicBezTo>
                    <a:cubicBezTo>
                      <a:pt x="245" y="8"/>
                      <a:pt x="244" y="9"/>
                      <a:pt x="246" y="11"/>
                    </a:cubicBezTo>
                    <a:cubicBezTo>
                      <a:pt x="246" y="11"/>
                      <a:pt x="246" y="10"/>
                      <a:pt x="247" y="10"/>
                    </a:cubicBezTo>
                    <a:cubicBezTo>
                      <a:pt x="248" y="11"/>
                      <a:pt x="249" y="13"/>
                      <a:pt x="248" y="15"/>
                    </a:cubicBezTo>
                    <a:cubicBezTo>
                      <a:pt x="245" y="14"/>
                      <a:pt x="247" y="13"/>
                      <a:pt x="247" y="12"/>
                    </a:cubicBezTo>
                    <a:cubicBezTo>
                      <a:pt x="246" y="13"/>
                      <a:pt x="246" y="13"/>
                      <a:pt x="246" y="13"/>
                    </a:cubicBezTo>
                    <a:cubicBezTo>
                      <a:pt x="242" y="13"/>
                      <a:pt x="242" y="9"/>
                      <a:pt x="242" y="7"/>
                    </a:cubicBezTo>
                    <a:cubicBezTo>
                      <a:pt x="240" y="7"/>
                      <a:pt x="240" y="8"/>
                      <a:pt x="239" y="9"/>
                    </a:cubicBezTo>
                    <a:cubicBezTo>
                      <a:pt x="237" y="8"/>
                      <a:pt x="236" y="5"/>
                      <a:pt x="234" y="6"/>
                    </a:cubicBezTo>
                    <a:cubicBezTo>
                      <a:pt x="233" y="8"/>
                      <a:pt x="235" y="8"/>
                      <a:pt x="236" y="9"/>
                    </a:cubicBezTo>
                    <a:cubicBezTo>
                      <a:pt x="236" y="8"/>
                      <a:pt x="236" y="7"/>
                      <a:pt x="236" y="7"/>
                    </a:cubicBezTo>
                    <a:cubicBezTo>
                      <a:pt x="239" y="7"/>
                      <a:pt x="238" y="10"/>
                      <a:pt x="239" y="11"/>
                    </a:cubicBezTo>
                    <a:cubicBezTo>
                      <a:pt x="241" y="10"/>
                      <a:pt x="238" y="9"/>
                      <a:pt x="240" y="9"/>
                    </a:cubicBezTo>
                    <a:cubicBezTo>
                      <a:pt x="240" y="13"/>
                      <a:pt x="246" y="12"/>
                      <a:pt x="246" y="15"/>
                    </a:cubicBezTo>
                    <a:cubicBezTo>
                      <a:pt x="245" y="17"/>
                      <a:pt x="244" y="18"/>
                      <a:pt x="246" y="19"/>
                    </a:cubicBezTo>
                    <a:cubicBezTo>
                      <a:pt x="244" y="21"/>
                      <a:pt x="244" y="21"/>
                      <a:pt x="244" y="21"/>
                    </a:cubicBezTo>
                    <a:cubicBezTo>
                      <a:pt x="242" y="20"/>
                      <a:pt x="245" y="14"/>
                      <a:pt x="240" y="16"/>
                    </a:cubicBezTo>
                    <a:cubicBezTo>
                      <a:pt x="240" y="15"/>
                      <a:pt x="241" y="15"/>
                      <a:pt x="241" y="15"/>
                    </a:cubicBezTo>
                    <a:cubicBezTo>
                      <a:pt x="241" y="15"/>
                      <a:pt x="241" y="15"/>
                      <a:pt x="241" y="15"/>
                    </a:cubicBezTo>
                    <a:cubicBezTo>
                      <a:pt x="240" y="14"/>
                      <a:pt x="239" y="16"/>
                      <a:pt x="238" y="15"/>
                    </a:cubicBezTo>
                    <a:cubicBezTo>
                      <a:pt x="241" y="10"/>
                      <a:pt x="235" y="15"/>
                      <a:pt x="235" y="11"/>
                    </a:cubicBezTo>
                    <a:cubicBezTo>
                      <a:pt x="234" y="12"/>
                      <a:pt x="232" y="9"/>
                      <a:pt x="231" y="10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2" y="11"/>
                      <a:pt x="232" y="11"/>
                      <a:pt x="232" y="11"/>
                    </a:cubicBezTo>
                    <a:cubicBezTo>
                      <a:pt x="231" y="11"/>
                      <a:pt x="232" y="10"/>
                      <a:pt x="232" y="10"/>
                    </a:cubicBezTo>
                    <a:cubicBezTo>
                      <a:pt x="235" y="15"/>
                      <a:pt x="235" y="15"/>
                      <a:pt x="235" y="15"/>
                    </a:cubicBezTo>
                    <a:cubicBezTo>
                      <a:pt x="232" y="12"/>
                      <a:pt x="232" y="18"/>
                      <a:pt x="229" y="17"/>
                    </a:cubicBezTo>
                    <a:cubicBezTo>
                      <a:pt x="229" y="16"/>
                      <a:pt x="230" y="15"/>
                      <a:pt x="230" y="15"/>
                    </a:cubicBezTo>
                    <a:cubicBezTo>
                      <a:pt x="229" y="14"/>
                      <a:pt x="229" y="14"/>
                      <a:pt x="229" y="14"/>
                    </a:cubicBezTo>
                    <a:cubicBezTo>
                      <a:pt x="229" y="16"/>
                      <a:pt x="229" y="16"/>
                      <a:pt x="229" y="16"/>
                    </a:cubicBezTo>
                    <a:cubicBezTo>
                      <a:pt x="228" y="17"/>
                      <a:pt x="227" y="16"/>
                      <a:pt x="227" y="15"/>
                    </a:cubicBezTo>
                    <a:cubicBezTo>
                      <a:pt x="227" y="14"/>
                      <a:pt x="225" y="13"/>
                      <a:pt x="225" y="13"/>
                    </a:cubicBezTo>
                    <a:cubicBezTo>
                      <a:pt x="226" y="15"/>
                      <a:pt x="229" y="17"/>
                      <a:pt x="228" y="19"/>
                    </a:cubicBezTo>
                    <a:cubicBezTo>
                      <a:pt x="227" y="19"/>
                      <a:pt x="226" y="19"/>
                      <a:pt x="225" y="18"/>
                    </a:cubicBezTo>
                    <a:cubicBezTo>
                      <a:pt x="226" y="17"/>
                      <a:pt x="226" y="17"/>
                      <a:pt x="226" y="17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221" y="12"/>
                      <a:pt x="220" y="12"/>
                      <a:pt x="220" y="11"/>
                    </a:cubicBezTo>
                    <a:cubicBezTo>
                      <a:pt x="222" y="12"/>
                      <a:pt x="223" y="9"/>
                      <a:pt x="225" y="11"/>
                    </a:cubicBezTo>
                    <a:cubicBezTo>
                      <a:pt x="225" y="9"/>
                      <a:pt x="225" y="9"/>
                      <a:pt x="225" y="9"/>
                    </a:cubicBezTo>
                    <a:cubicBezTo>
                      <a:pt x="222" y="10"/>
                      <a:pt x="219" y="7"/>
                      <a:pt x="216" y="9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19" y="11"/>
                      <a:pt x="219" y="11"/>
                      <a:pt x="219" y="11"/>
                    </a:cubicBezTo>
                    <a:cubicBezTo>
                      <a:pt x="220" y="11"/>
                      <a:pt x="220" y="12"/>
                      <a:pt x="221" y="12"/>
                    </a:cubicBezTo>
                    <a:cubicBezTo>
                      <a:pt x="220" y="13"/>
                      <a:pt x="220" y="13"/>
                      <a:pt x="220" y="13"/>
                    </a:cubicBezTo>
                    <a:cubicBezTo>
                      <a:pt x="220" y="13"/>
                      <a:pt x="219" y="13"/>
                      <a:pt x="219" y="13"/>
                    </a:cubicBezTo>
                    <a:cubicBezTo>
                      <a:pt x="221" y="15"/>
                      <a:pt x="215" y="16"/>
                      <a:pt x="217" y="19"/>
                    </a:cubicBezTo>
                    <a:cubicBezTo>
                      <a:pt x="215" y="18"/>
                      <a:pt x="216" y="16"/>
                      <a:pt x="216" y="15"/>
                    </a:cubicBezTo>
                    <a:cubicBezTo>
                      <a:pt x="215" y="15"/>
                      <a:pt x="215" y="15"/>
                      <a:pt x="215" y="15"/>
                    </a:cubicBezTo>
                    <a:cubicBezTo>
                      <a:pt x="214" y="12"/>
                      <a:pt x="214" y="12"/>
                      <a:pt x="212" y="11"/>
                    </a:cubicBezTo>
                    <a:cubicBezTo>
                      <a:pt x="211" y="10"/>
                      <a:pt x="211" y="10"/>
                      <a:pt x="211" y="9"/>
                    </a:cubicBezTo>
                    <a:cubicBezTo>
                      <a:pt x="213" y="10"/>
                      <a:pt x="214" y="7"/>
                      <a:pt x="215" y="6"/>
                    </a:cubicBezTo>
                    <a:cubicBezTo>
                      <a:pt x="215" y="6"/>
                      <a:pt x="215" y="6"/>
                      <a:pt x="214" y="6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3" y="8"/>
                      <a:pt x="212" y="7"/>
                      <a:pt x="211" y="6"/>
                    </a:cubicBezTo>
                    <a:cubicBezTo>
                      <a:pt x="214" y="4"/>
                      <a:pt x="214" y="4"/>
                      <a:pt x="214" y="4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1" y="6"/>
                      <a:pt x="211" y="4"/>
                      <a:pt x="210" y="4"/>
                    </a:cubicBezTo>
                    <a:cubicBezTo>
                      <a:pt x="208" y="5"/>
                      <a:pt x="207" y="7"/>
                      <a:pt x="204" y="6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4" y="8"/>
                      <a:pt x="203" y="7"/>
                      <a:pt x="202" y="7"/>
                    </a:cubicBezTo>
                    <a:cubicBezTo>
                      <a:pt x="204" y="10"/>
                      <a:pt x="206" y="11"/>
                      <a:pt x="204" y="14"/>
                    </a:cubicBezTo>
                    <a:cubicBezTo>
                      <a:pt x="201" y="11"/>
                      <a:pt x="201" y="11"/>
                      <a:pt x="201" y="11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0" y="13"/>
                      <a:pt x="200" y="12"/>
                      <a:pt x="199" y="12"/>
                    </a:cubicBezTo>
                    <a:cubicBezTo>
                      <a:pt x="201" y="10"/>
                      <a:pt x="196" y="7"/>
                      <a:pt x="200" y="6"/>
                    </a:cubicBezTo>
                    <a:cubicBezTo>
                      <a:pt x="200" y="6"/>
                      <a:pt x="201" y="5"/>
                      <a:pt x="201" y="6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1" y="4"/>
                      <a:pt x="201" y="4"/>
                      <a:pt x="200" y="5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4" y="1"/>
                      <a:pt x="194" y="1"/>
                      <a:pt x="194" y="1"/>
                    </a:cubicBezTo>
                    <a:cubicBezTo>
                      <a:pt x="195" y="1"/>
                      <a:pt x="195" y="1"/>
                      <a:pt x="196" y="2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200" y="2"/>
                      <a:pt x="197" y="8"/>
                      <a:pt x="198" y="10"/>
                    </a:cubicBezTo>
                    <a:cubicBezTo>
                      <a:pt x="195" y="9"/>
                      <a:pt x="197" y="7"/>
                      <a:pt x="196" y="6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195" y="4"/>
                      <a:pt x="192" y="7"/>
                      <a:pt x="191" y="4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90" y="7"/>
                      <a:pt x="191" y="7"/>
                      <a:pt x="192" y="8"/>
                    </a:cubicBezTo>
                    <a:cubicBezTo>
                      <a:pt x="192" y="9"/>
                      <a:pt x="192" y="9"/>
                      <a:pt x="191" y="10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89" y="14"/>
                      <a:pt x="190" y="8"/>
                      <a:pt x="187" y="7"/>
                    </a:cubicBezTo>
                    <a:cubicBezTo>
                      <a:pt x="186" y="8"/>
                      <a:pt x="186" y="9"/>
                      <a:pt x="185" y="8"/>
                    </a:cubicBezTo>
                    <a:cubicBezTo>
                      <a:pt x="184" y="7"/>
                      <a:pt x="185" y="7"/>
                      <a:pt x="185" y="7"/>
                    </a:cubicBezTo>
                    <a:cubicBezTo>
                      <a:pt x="182" y="9"/>
                      <a:pt x="181" y="3"/>
                      <a:pt x="179" y="3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7" y="9"/>
                      <a:pt x="176" y="9"/>
                      <a:pt x="175" y="8"/>
                    </a:cubicBezTo>
                    <a:cubicBezTo>
                      <a:pt x="177" y="6"/>
                      <a:pt x="177" y="6"/>
                      <a:pt x="177" y="6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5" y="6"/>
                      <a:pt x="175" y="6"/>
                    </a:cubicBezTo>
                    <a:cubicBezTo>
                      <a:pt x="174" y="6"/>
                      <a:pt x="174" y="2"/>
                      <a:pt x="172" y="4"/>
                    </a:cubicBezTo>
                    <a:cubicBezTo>
                      <a:pt x="172" y="5"/>
                      <a:pt x="173" y="6"/>
                      <a:pt x="173" y="6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8"/>
                      <a:pt x="175" y="8"/>
                      <a:pt x="175" y="11"/>
                    </a:cubicBezTo>
                    <a:cubicBezTo>
                      <a:pt x="172" y="10"/>
                      <a:pt x="176" y="12"/>
                      <a:pt x="174" y="12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10"/>
                      <a:pt x="167" y="11"/>
                      <a:pt x="165" y="12"/>
                    </a:cubicBezTo>
                    <a:cubicBezTo>
                      <a:pt x="163" y="10"/>
                      <a:pt x="168" y="9"/>
                      <a:pt x="167" y="7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8"/>
                      <a:pt x="165" y="8"/>
                      <a:pt x="165" y="7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10"/>
                      <a:pt x="163" y="10"/>
                      <a:pt x="163" y="11"/>
                    </a:cubicBezTo>
                    <a:cubicBezTo>
                      <a:pt x="162" y="9"/>
                      <a:pt x="160" y="10"/>
                      <a:pt x="159" y="8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1" y="7"/>
                      <a:pt x="161" y="8"/>
                      <a:pt x="161" y="7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58" y="6"/>
                      <a:pt x="156" y="6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9" y="7"/>
                      <a:pt x="157" y="8"/>
                      <a:pt x="155" y="9"/>
                    </a:cubicBezTo>
                    <a:cubicBezTo>
                      <a:pt x="157" y="11"/>
                      <a:pt x="160" y="13"/>
                      <a:pt x="160" y="15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9" y="14"/>
                      <a:pt x="156" y="15"/>
                      <a:pt x="155" y="14"/>
                    </a:cubicBezTo>
                    <a:cubicBezTo>
                      <a:pt x="154" y="13"/>
                      <a:pt x="155" y="12"/>
                      <a:pt x="154" y="11"/>
                    </a:cubicBezTo>
                    <a:cubicBezTo>
                      <a:pt x="153" y="12"/>
                      <a:pt x="153" y="14"/>
                      <a:pt x="154" y="15"/>
                    </a:cubicBezTo>
                    <a:cubicBezTo>
                      <a:pt x="153" y="15"/>
                      <a:pt x="153" y="17"/>
                      <a:pt x="152" y="15"/>
                    </a:cubicBezTo>
                    <a:cubicBezTo>
                      <a:pt x="151" y="17"/>
                      <a:pt x="149" y="17"/>
                      <a:pt x="148" y="15"/>
                    </a:cubicBezTo>
                    <a:cubicBezTo>
                      <a:pt x="149" y="14"/>
                      <a:pt x="149" y="14"/>
                      <a:pt x="150" y="14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50" y="10"/>
                      <a:pt x="147" y="11"/>
                      <a:pt x="146" y="11"/>
                    </a:cubicBezTo>
                    <a:cubicBezTo>
                      <a:pt x="146" y="10"/>
                      <a:pt x="148" y="9"/>
                      <a:pt x="147" y="9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7" y="9"/>
                      <a:pt x="147" y="9"/>
                      <a:pt x="146" y="10"/>
                    </a:cubicBezTo>
                    <a:cubicBezTo>
                      <a:pt x="146" y="7"/>
                      <a:pt x="141" y="9"/>
                      <a:pt x="141" y="7"/>
                    </a:cubicBezTo>
                    <a:cubicBezTo>
                      <a:pt x="142" y="9"/>
                      <a:pt x="143" y="9"/>
                      <a:pt x="144" y="10"/>
                    </a:cubicBezTo>
                    <a:cubicBezTo>
                      <a:pt x="144" y="13"/>
                      <a:pt x="139" y="12"/>
                      <a:pt x="139" y="15"/>
                    </a:cubicBezTo>
                    <a:cubicBezTo>
                      <a:pt x="141" y="17"/>
                      <a:pt x="141" y="17"/>
                      <a:pt x="141" y="17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3" y="16"/>
                      <a:pt x="143" y="17"/>
                      <a:pt x="143" y="17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39" y="18"/>
                      <a:pt x="142" y="21"/>
                      <a:pt x="141" y="22"/>
                    </a:cubicBezTo>
                    <a:cubicBezTo>
                      <a:pt x="140" y="20"/>
                      <a:pt x="135" y="20"/>
                      <a:pt x="136" y="17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4" y="17"/>
                      <a:pt x="132" y="17"/>
                      <a:pt x="133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2" y="16"/>
                      <a:pt x="133" y="16"/>
                      <a:pt x="133" y="17"/>
                    </a:cubicBezTo>
                    <a:cubicBezTo>
                      <a:pt x="129" y="14"/>
                      <a:pt x="129" y="23"/>
                      <a:pt x="125" y="19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4" y="18"/>
                      <a:pt x="121" y="16"/>
                      <a:pt x="122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0"/>
                      <a:pt x="123" y="21"/>
                      <a:pt x="121" y="22"/>
                    </a:cubicBezTo>
                    <a:cubicBezTo>
                      <a:pt x="120" y="19"/>
                      <a:pt x="119" y="22"/>
                      <a:pt x="118" y="21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4" y="16"/>
                      <a:pt x="112" y="21"/>
                      <a:pt x="111" y="20"/>
                    </a:cubicBezTo>
                    <a:cubicBezTo>
                      <a:pt x="112" y="22"/>
                      <a:pt x="112" y="24"/>
                      <a:pt x="110" y="2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09" y="24"/>
                      <a:pt x="108" y="23"/>
                      <a:pt x="107" y="22"/>
                    </a:cubicBezTo>
                    <a:cubicBezTo>
                      <a:pt x="107" y="23"/>
                      <a:pt x="106" y="24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4"/>
                      <a:pt x="103" y="26"/>
                      <a:pt x="105" y="26"/>
                    </a:cubicBezTo>
                    <a:cubicBezTo>
                      <a:pt x="101" y="26"/>
                      <a:pt x="105" y="30"/>
                      <a:pt x="103" y="30"/>
                    </a:cubicBezTo>
                    <a:cubicBezTo>
                      <a:pt x="103" y="29"/>
                      <a:pt x="102" y="29"/>
                      <a:pt x="102" y="28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29"/>
                      <a:pt x="99" y="27"/>
                      <a:pt x="98" y="25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8"/>
                      <a:pt x="96" y="25"/>
                      <a:pt x="95" y="27"/>
                    </a:cubicBezTo>
                    <a:cubicBezTo>
                      <a:pt x="95" y="28"/>
                      <a:pt x="91" y="25"/>
                      <a:pt x="92" y="28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6"/>
                      <a:pt x="91" y="35"/>
                      <a:pt x="89" y="34"/>
                    </a:cubicBezTo>
                    <a:cubicBezTo>
                      <a:pt x="89" y="37"/>
                      <a:pt x="87" y="33"/>
                      <a:pt x="86" y="34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4" y="37"/>
                      <a:pt x="89" y="38"/>
                      <a:pt x="89" y="40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8"/>
                      <a:pt x="90" y="38"/>
                      <a:pt x="90" y="38"/>
                    </a:cubicBezTo>
                    <a:cubicBezTo>
                      <a:pt x="91" y="40"/>
                      <a:pt x="90" y="41"/>
                      <a:pt x="91" y="42"/>
                    </a:cubicBezTo>
                    <a:cubicBezTo>
                      <a:pt x="87" y="47"/>
                      <a:pt x="88" y="38"/>
                      <a:pt x="83" y="39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3" y="38"/>
                      <a:pt x="83" y="38"/>
                    </a:cubicBezTo>
                    <a:cubicBezTo>
                      <a:pt x="81" y="38"/>
                      <a:pt x="83" y="36"/>
                      <a:pt x="82" y="36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39"/>
                      <a:pt x="80" y="37"/>
                      <a:pt x="78" y="36"/>
                    </a:cubicBezTo>
                    <a:cubicBezTo>
                      <a:pt x="77" y="36"/>
                      <a:pt x="81" y="39"/>
                      <a:pt x="78" y="39"/>
                    </a:cubicBezTo>
                    <a:cubicBezTo>
                      <a:pt x="83" y="40"/>
                      <a:pt x="76" y="42"/>
                      <a:pt x="78" y="45"/>
                    </a:cubicBezTo>
                    <a:cubicBezTo>
                      <a:pt x="78" y="44"/>
                      <a:pt x="76" y="44"/>
                      <a:pt x="77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7" y="44"/>
                      <a:pt x="77" y="45"/>
                    </a:cubicBezTo>
                    <a:cubicBezTo>
                      <a:pt x="76" y="44"/>
                      <a:pt x="73" y="45"/>
                      <a:pt x="72" y="45"/>
                    </a:cubicBezTo>
                    <a:cubicBezTo>
                      <a:pt x="71" y="46"/>
                      <a:pt x="72" y="50"/>
                      <a:pt x="74" y="51"/>
                    </a:cubicBezTo>
                    <a:cubicBezTo>
                      <a:pt x="75" y="50"/>
                      <a:pt x="76" y="50"/>
                      <a:pt x="77" y="51"/>
                    </a:cubicBezTo>
                    <a:cubicBezTo>
                      <a:pt x="75" y="52"/>
                      <a:pt x="75" y="53"/>
                      <a:pt x="73" y="53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0"/>
                      <a:pt x="69" y="49"/>
                      <a:pt x="68" y="48"/>
                    </a:cubicBezTo>
                    <a:cubicBezTo>
                      <a:pt x="69" y="49"/>
                      <a:pt x="67" y="51"/>
                      <a:pt x="69" y="52"/>
                    </a:cubicBezTo>
                    <a:cubicBezTo>
                      <a:pt x="70" y="52"/>
                      <a:pt x="71" y="53"/>
                      <a:pt x="71" y="52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0" y="58"/>
                      <a:pt x="71" y="51"/>
                      <a:pt x="68" y="53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70" y="56"/>
                      <a:pt x="70" y="57"/>
                      <a:pt x="69" y="57"/>
                    </a:cubicBezTo>
                    <a:cubicBezTo>
                      <a:pt x="68" y="57"/>
                      <a:pt x="67" y="57"/>
                      <a:pt x="67" y="56"/>
                    </a:cubicBezTo>
                    <a:cubicBezTo>
                      <a:pt x="67" y="57"/>
                      <a:pt x="67" y="58"/>
                      <a:pt x="66" y="59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6" y="61"/>
                    </a:cubicBezTo>
                    <a:cubicBezTo>
                      <a:pt x="65" y="61"/>
                      <a:pt x="65" y="59"/>
                      <a:pt x="64" y="58"/>
                    </a:cubicBezTo>
                    <a:cubicBezTo>
                      <a:pt x="62" y="59"/>
                      <a:pt x="66" y="60"/>
                      <a:pt x="65" y="61"/>
                    </a:cubicBezTo>
                    <a:cubicBezTo>
                      <a:pt x="62" y="60"/>
                      <a:pt x="62" y="64"/>
                      <a:pt x="60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59" y="63"/>
                      <a:pt x="58" y="62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9" y="60"/>
                      <a:pt x="61" y="59"/>
                      <a:pt x="62" y="59"/>
                    </a:cubicBezTo>
                    <a:cubicBezTo>
                      <a:pt x="60" y="59"/>
                      <a:pt x="59" y="57"/>
                      <a:pt x="58" y="57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8"/>
                      <a:pt x="60" y="59"/>
                      <a:pt x="60" y="59"/>
                    </a:cubicBezTo>
                    <a:cubicBezTo>
                      <a:pt x="58" y="59"/>
                      <a:pt x="55" y="60"/>
                      <a:pt x="56" y="62"/>
                    </a:cubicBezTo>
                    <a:cubicBezTo>
                      <a:pt x="60" y="61"/>
                      <a:pt x="59" y="66"/>
                      <a:pt x="58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9"/>
                      <a:pt x="58" y="69"/>
                      <a:pt x="58" y="70"/>
                    </a:cubicBezTo>
                    <a:cubicBezTo>
                      <a:pt x="56" y="72"/>
                      <a:pt x="56" y="69"/>
                      <a:pt x="55" y="68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6" y="72"/>
                      <a:pt x="54" y="74"/>
                      <a:pt x="54" y="76"/>
                    </a:cubicBezTo>
                    <a:cubicBezTo>
                      <a:pt x="53" y="76"/>
                      <a:pt x="52" y="75"/>
                      <a:pt x="52" y="74"/>
                    </a:cubicBezTo>
                    <a:cubicBezTo>
                      <a:pt x="52" y="75"/>
                      <a:pt x="52" y="76"/>
                      <a:pt x="51" y="76"/>
                    </a:cubicBezTo>
                    <a:cubicBezTo>
                      <a:pt x="51" y="76"/>
                      <a:pt x="50" y="75"/>
                      <a:pt x="50" y="74"/>
                    </a:cubicBezTo>
                    <a:cubicBezTo>
                      <a:pt x="46" y="74"/>
                      <a:pt x="51" y="77"/>
                      <a:pt x="50" y="78"/>
                    </a:cubicBezTo>
                    <a:cubicBezTo>
                      <a:pt x="52" y="78"/>
                      <a:pt x="50" y="77"/>
                      <a:pt x="52" y="76"/>
                    </a:cubicBezTo>
                    <a:cubicBezTo>
                      <a:pt x="54" y="77"/>
                      <a:pt x="51" y="78"/>
                      <a:pt x="53" y="79"/>
                    </a:cubicBezTo>
                    <a:cubicBezTo>
                      <a:pt x="52" y="82"/>
                      <a:pt x="49" y="80"/>
                      <a:pt x="48" y="80"/>
                    </a:cubicBezTo>
                    <a:cubicBezTo>
                      <a:pt x="49" y="73"/>
                      <a:pt x="47" y="79"/>
                      <a:pt x="44" y="80"/>
                    </a:cubicBezTo>
                    <a:cubicBezTo>
                      <a:pt x="45" y="80"/>
                      <a:pt x="45" y="80"/>
                      <a:pt x="45" y="81"/>
                    </a:cubicBezTo>
                    <a:cubicBezTo>
                      <a:pt x="43" y="82"/>
                      <a:pt x="43" y="82"/>
                      <a:pt x="41" y="83"/>
                    </a:cubicBezTo>
                    <a:cubicBezTo>
                      <a:pt x="39" y="81"/>
                      <a:pt x="39" y="79"/>
                      <a:pt x="39" y="77"/>
                    </a:cubicBezTo>
                    <a:cubicBezTo>
                      <a:pt x="37" y="79"/>
                      <a:pt x="37" y="77"/>
                      <a:pt x="36" y="76"/>
                    </a:cubicBezTo>
                    <a:cubicBezTo>
                      <a:pt x="37" y="77"/>
                      <a:pt x="38" y="79"/>
                      <a:pt x="37" y="80"/>
                    </a:cubicBezTo>
                    <a:cubicBezTo>
                      <a:pt x="37" y="79"/>
                      <a:pt x="36" y="80"/>
                      <a:pt x="36" y="79"/>
                    </a:cubicBezTo>
                    <a:cubicBezTo>
                      <a:pt x="36" y="80"/>
                      <a:pt x="36" y="80"/>
                      <a:pt x="36" y="81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9" y="81"/>
                      <a:pt x="41" y="84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5"/>
                      <a:pt x="41" y="88"/>
                      <a:pt x="40" y="90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9"/>
                      <a:pt x="38" y="90"/>
                      <a:pt x="38" y="91"/>
                    </a:cubicBezTo>
                    <a:cubicBezTo>
                      <a:pt x="37" y="91"/>
                      <a:pt x="37" y="90"/>
                      <a:pt x="36" y="90"/>
                    </a:cubicBezTo>
                    <a:cubicBezTo>
                      <a:pt x="34" y="94"/>
                      <a:pt x="36" y="94"/>
                      <a:pt x="38" y="97"/>
                    </a:cubicBezTo>
                    <a:cubicBezTo>
                      <a:pt x="38" y="97"/>
                      <a:pt x="39" y="98"/>
                      <a:pt x="40" y="97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0" y="99"/>
                      <a:pt x="39" y="99"/>
                    </a:cubicBezTo>
                    <a:cubicBezTo>
                      <a:pt x="43" y="105"/>
                      <a:pt x="36" y="99"/>
                      <a:pt x="34" y="103"/>
                    </a:cubicBezTo>
                    <a:cubicBezTo>
                      <a:pt x="36" y="104"/>
                      <a:pt x="37" y="107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3" y="109"/>
                      <a:pt x="33" y="105"/>
                      <a:pt x="29" y="106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8" y="114"/>
                      <a:pt x="27" y="111"/>
                      <a:pt x="26" y="111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8" y="112"/>
                      <a:pt x="29" y="114"/>
                      <a:pt x="31" y="113"/>
                    </a:cubicBezTo>
                    <a:cubicBezTo>
                      <a:pt x="30" y="114"/>
                      <a:pt x="32" y="115"/>
                      <a:pt x="31" y="116"/>
                    </a:cubicBezTo>
                    <a:cubicBezTo>
                      <a:pt x="30" y="116"/>
                      <a:pt x="30" y="116"/>
                      <a:pt x="30" y="115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7"/>
                      <a:pt x="27" y="117"/>
                      <a:pt x="26" y="117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5" y="118"/>
                      <a:pt x="25" y="118"/>
                      <a:pt x="25" y="118"/>
                    </a:cubicBezTo>
                    <a:cubicBezTo>
                      <a:pt x="24" y="120"/>
                      <a:pt x="27" y="122"/>
                      <a:pt x="27" y="124"/>
                    </a:cubicBezTo>
                    <a:cubicBezTo>
                      <a:pt x="27" y="124"/>
                      <a:pt x="26" y="123"/>
                      <a:pt x="26" y="123"/>
                    </a:cubicBezTo>
                    <a:cubicBezTo>
                      <a:pt x="24" y="125"/>
                      <a:pt x="24" y="125"/>
                      <a:pt x="24" y="125"/>
                    </a:cubicBezTo>
                    <a:cubicBezTo>
                      <a:pt x="26" y="119"/>
                      <a:pt x="18" y="122"/>
                      <a:pt x="17" y="119"/>
                    </a:cubicBezTo>
                    <a:cubicBezTo>
                      <a:pt x="18" y="121"/>
                      <a:pt x="18" y="122"/>
                      <a:pt x="20" y="123"/>
                    </a:cubicBezTo>
                    <a:cubicBezTo>
                      <a:pt x="22" y="125"/>
                      <a:pt x="23" y="128"/>
                      <a:pt x="20" y="12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20" y="127"/>
                      <a:pt x="20" y="127"/>
                      <a:pt x="20" y="127"/>
                    </a:cubicBezTo>
                    <a:cubicBezTo>
                      <a:pt x="17" y="124"/>
                      <a:pt x="17" y="124"/>
                      <a:pt x="17" y="124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5" y="125"/>
                      <a:pt x="14" y="128"/>
                      <a:pt x="13" y="12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5" y="129"/>
                      <a:pt x="15" y="131"/>
                      <a:pt x="15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7" y="134"/>
                      <a:pt x="14" y="137"/>
                      <a:pt x="18" y="138"/>
                    </a:cubicBezTo>
                    <a:cubicBezTo>
                      <a:pt x="17" y="140"/>
                      <a:pt x="16" y="137"/>
                      <a:pt x="15" y="139"/>
                    </a:cubicBezTo>
                    <a:cubicBezTo>
                      <a:pt x="14" y="139"/>
                      <a:pt x="13" y="138"/>
                      <a:pt x="13" y="137"/>
                    </a:cubicBezTo>
                    <a:cubicBezTo>
                      <a:pt x="12" y="138"/>
                      <a:pt x="9" y="139"/>
                      <a:pt x="9" y="136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10" y="138"/>
                      <a:pt x="10" y="141"/>
                      <a:pt x="10" y="141"/>
                    </a:cubicBezTo>
                    <a:cubicBezTo>
                      <a:pt x="11" y="139"/>
                      <a:pt x="11" y="139"/>
                      <a:pt x="11" y="139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1"/>
                      <a:pt x="14" y="139"/>
                      <a:pt x="15" y="140"/>
                    </a:cubicBezTo>
                    <a:cubicBezTo>
                      <a:pt x="16" y="142"/>
                      <a:pt x="16" y="142"/>
                      <a:pt x="16" y="144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3"/>
                      <a:pt x="18" y="143"/>
                      <a:pt x="18" y="143"/>
                    </a:cubicBezTo>
                    <a:cubicBezTo>
                      <a:pt x="18" y="144"/>
                      <a:pt x="17" y="145"/>
                      <a:pt x="18" y="146"/>
                    </a:cubicBezTo>
                    <a:cubicBezTo>
                      <a:pt x="16" y="148"/>
                      <a:pt x="16" y="144"/>
                      <a:pt x="15" y="147"/>
                    </a:cubicBezTo>
                    <a:cubicBezTo>
                      <a:pt x="15" y="145"/>
                      <a:pt x="13" y="145"/>
                      <a:pt x="12" y="144"/>
                    </a:cubicBezTo>
                    <a:cubicBezTo>
                      <a:pt x="11" y="147"/>
                      <a:pt x="16" y="146"/>
                      <a:pt x="14" y="148"/>
                    </a:cubicBezTo>
                    <a:cubicBezTo>
                      <a:pt x="13" y="148"/>
                      <a:pt x="12" y="148"/>
                      <a:pt x="11" y="148"/>
                    </a:cubicBezTo>
                    <a:cubicBezTo>
                      <a:pt x="11" y="150"/>
                      <a:pt x="13" y="153"/>
                      <a:pt x="15" y="155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1" y="156"/>
                      <a:pt x="14" y="152"/>
                      <a:pt x="11" y="153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2" y="157"/>
                      <a:pt x="12" y="157"/>
                      <a:pt x="12" y="157"/>
                    </a:cubicBezTo>
                    <a:cubicBezTo>
                      <a:pt x="13" y="160"/>
                      <a:pt x="14" y="162"/>
                      <a:pt x="14" y="165"/>
                    </a:cubicBezTo>
                    <a:cubicBezTo>
                      <a:pt x="16" y="165"/>
                      <a:pt x="17" y="168"/>
                      <a:pt x="18" y="169"/>
                    </a:cubicBezTo>
                    <a:cubicBezTo>
                      <a:pt x="17" y="170"/>
                      <a:pt x="15" y="170"/>
                      <a:pt x="15" y="170"/>
                    </a:cubicBezTo>
                    <a:cubicBezTo>
                      <a:pt x="13" y="167"/>
                      <a:pt x="10" y="167"/>
                      <a:pt x="10" y="165"/>
                    </a:cubicBezTo>
                    <a:cubicBezTo>
                      <a:pt x="9" y="168"/>
                      <a:pt x="14" y="167"/>
                      <a:pt x="13" y="170"/>
                    </a:cubicBezTo>
                    <a:cubicBezTo>
                      <a:pt x="13" y="170"/>
                      <a:pt x="13" y="171"/>
                      <a:pt x="12" y="171"/>
                    </a:cubicBezTo>
                    <a:cubicBezTo>
                      <a:pt x="11" y="170"/>
                      <a:pt x="9" y="170"/>
                      <a:pt x="9" y="168"/>
                    </a:cubicBezTo>
                    <a:cubicBezTo>
                      <a:pt x="7" y="168"/>
                      <a:pt x="7" y="168"/>
                      <a:pt x="7" y="168"/>
                    </a:cubicBezTo>
                    <a:cubicBezTo>
                      <a:pt x="8" y="165"/>
                      <a:pt x="8" y="165"/>
                      <a:pt x="8" y="165"/>
                    </a:cubicBezTo>
                    <a:cubicBezTo>
                      <a:pt x="7" y="167"/>
                      <a:pt x="7" y="167"/>
                      <a:pt x="7" y="167"/>
                    </a:cubicBezTo>
                    <a:cubicBezTo>
                      <a:pt x="6" y="166"/>
                      <a:pt x="6" y="165"/>
                      <a:pt x="4" y="165"/>
                    </a:cubicBezTo>
                    <a:cubicBezTo>
                      <a:pt x="4" y="170"/>
                      <a:pt x="9" y="166"/>
                      <a:pt x="8" y="170"/>
                    </a:cubicBezTo>
                    <a:cubicBezTo>
                      <a:pt x="8" y="170"/>
                      <a:pt x="7" y="170"/>
                      <a:pt x="7" y="170"/>
                    </a:cubicBezTo>
                    <a:cubicBezTo>
                      <a:pt x="9" y="171"/>
                      <a:pt x="10" y="172"/>
                      <a:pt x="11" y="174"/>
                    </a:cubicBezTo>
                    <a:cubicBezTo>
                      <a:pt x="13" y="176"/>
                      <a:pt x="12" y="172"/>
                      <a:pt x="14" y="174"/>
                    </a:cubicBezTo>
                    <a:cubicBezTo>
                      <a:pt x="13" y="174"/>
                      <a:pt x="13" y="175"/>
                      <a:pt x="13" y="175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18" y="175"/>
                      <a:pt x="12" y="176"/>
                      <a:pt x="13" y="178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11" y="176"/>
                      <a:pt x="11" y="176"/>
                      <a:pt x="11" y="177"/>
                    </a:cubicBezTo>
                    <a:cubicBezTo>
                      <a:pt x="10" y="176"/>
                      <a:pt x="9" y="178"/>
                      <a:pt x="7" y="177"/>
                    </a:cubicBezTo>
                    <a:cubicBezTo>
                      <a:pt x="11" y="174"/>
                      <a:pt x="6" y="175"/>
                      <a:pt x="5" y="173"/>
                    </a:cubicBezTo>
                    <a:cubicBezTo>
                      <a:pt x="5" y="173"/>
                      <a:pt x="5" y="173"/>
                      <a:pt x="5" y="173"/>
                    </a:cubicBezTo>
                    <a:cubicBezTo>
                      <a:pt x="5" y="174"/>
                      <a:pt x="4" y="174"/>
                      <a:pt x="3" y="174"/>
                    </a:cubicBezTo>
                    <a:cubicBezTo>
                      <a:pt x="2" y="173"/>
                      <a:pt x="3" y="173"/>
                      <a:pt x="3" y="172"/>
                    </a:cubicBezTo>
                    <a:cubicBezTo>
                      <a:pt x="0" y="171"/>
                      <a:pt x="4" y="174"/>
                      <a:pt x="2" y="175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4" y="177"/>
                      <a:pt x="5" y="178"/>
                      <a:pt x="4" y="179"/>
                    </a:cubicBezTo>
                    <a:cubicBezTo>
                      <a:pt x="4" y="179"/>
                      <a:pt x="3" y="180"/>
                      <a:pt x="3" y="179"/>
                    </a:cubicBezTo>
                    <a:cubicBezTo>
                      <a:pt x="3" y="180"/>
                      <a:pt x="3" y="180"/>
                      <a:pt x="3" y="181"/>
                    </a:cubicBezTo>
                    <a:cubicBezTo>
                      <a:pt x="2" y="182"/>
                      <a:pt x="2" y="182"/>
                      <a:pt x="2" y="182"/>
                    </a:cubicBezTo>
                    <a:cubicBezTo>
                      <a:pt x="6" y="185"/>
                      <a:pt x="6" y="185"/>
                      <a:pt x="6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8"/>
                      <a:pt x="6" y="189"/>
                      <a:pt x="7" y="188"/>
                    </a:cubicBezTo>
                    <a:cubicBezTo>
                      <a:pt x="8" y="188"/>
                      <a:pt x="9" y="190"/>
                      <a:pt x="9" y="191"/>
                    </a:cubicBezTo>
                    <a:cubicBezTo>
                      <a:pt x="7" y="191"/>
                      <a:pt x="6" y="190"/>
                      <a:pt x="4" y="189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5" y="191"/>
                      <a:pt x="4" y="191"/>
                      <a:pt x="4" y="192"/>
                    </a:cubicBezTo>
                    <a:cubicBezTo>
                      <a:pt x="3" y="192"/>
                      <a:pt x="4" y="191"/>
                      <a:pt x="3" y="19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5" y="195"/>
                      <a:pt x="5" y="195"/>
                      <a:pt x="5" y="195"/>
                    </a:cubicBezTo>
                    <a:cubicBezTo>
                      <a:pt x="5" y="195"/>
                      <a:pt x="4" y="195"/>
                      <a:pt x="3" y="195"/>
                    </a:cubicBezTo>
                    <a:cubicBezTo>
                      <a:pt x="4" y="197"/>
                      <a:pt x="6" y="201"/>
                      <a:pt x="5" y="204"/>
                    </a:cubicBezTo>
                    <a:cubicBezTo>
                      <a:pt x="2" y="204"/>
                      <a:pt x="2" y="204"/>
                      <a:pt x="2" y="204"/>
                    </a:cubicBezTo>
                    <a:cubicBezTo>
                      <a:pt x="5" y="207"/>
                      <a:pt x="6" y="203"/>
                      <a:pt x="9" y="205"/>
                    </a:cubicBezTo>
                    <a:cubicBezTo>
                      <a:pt x="11" y="202"/>
                      <a:pt x="2" y="203"/>
                      <a:pt x="6" y="198"/>
                    </a:cubicBezTo>
                    <a:cubicBezTo>
                      <a:pt x="7" y="200"/>
                      <a:pt x="8" y="199"/>
                      <a:pt x="9" y="201"/>
                    </a:cubicBezTo>
                    <a:cubicBezTo>
                      <a:pt x="9" y="200"/>
                      <a:pt x="11" y="200"/>
                      <a:pt x="10" y="198"/>
                    </a:cubicBezTo>
                    <a:cubicBezTo>
                      <a:pt x="12" y="199"/>
                      <a:pt x="10" y="202"/>
                      <a:pt x="12" y="203"/>
                    </a:cubicBezTo>
                    <a:cubicBezTo>
                      <a:pt x="12" y="202"/>
                      <a:pt x="12" y="202"/>
                      <a:pt x="12" y="202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12" y="205"/>
                      <a:pt x="10" y="206"/>
                      <a:pt x="10" y="207"/>
                    </a:cubicBezTo>
                    <a:cubicBezTo>
                      <a:pt x="10" y="206"/>
                      <a:pt x="9" y="207"/>
                      <a:pt x="9" y="207"/>
                    </a:cubicBezTo>
                    <a:cubicBezTo>
                      <a:pt x="9" y="207"/>
                      <a:pt x="9" y="207"/>
                      <a:pt x="9" y="207"/>
                    </a:cubicBezTo>
                    <a:cubicBezTo>
                      <a:pt x="10" y="208"/>
                      <a:pt x="10" y="209"/>
                      <a:pt x="9" y="210"/>
                    </a:cubicBezTo>
                    <a:cubicBezTo>
                      <a:pt x="8" y="207"/>
                      <a:pt x="5" y="208"/>
                      <a:pt x="3" y="207"/>
                    </a:cubicBezTo>
                    <a:cubicBezTo>
                      <a:pt x="3" y="205"/>
                      <a:pt x="2" y="205"/>
                      <a:pt x="0" y="204"/>
                    </a:cubicBezTo>
                    <a:cubicBezTo>
                      <a:pt x="1" y="208"/>
                      <a:pt x="2" y="209"/>
                      <a:pt x="5" y="211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4" y="212"/>
                      <a:pt x="6" y="217"/>
                      <a:pt x="8" y="214"/>
                    </a:cubicBezTo>
                    <a:cubicBezTo>
                      <a:pt x="10" y="215"/>
                      <a:pt x="12" y="216"/>
                      <a:pt x="12" y="218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1" y="218"/>
                      <a:pt x="11" y="218"/>
                      <a:pt x="11" y="218"/>
                    </a:cubicBezTo>
                    <a:cubicBezTo>
                      <a:pt x="13" y="221"/>
                      <a:pt x="13" y="224"/>
                      <a:pt x="14" y="228"/>
                    </a:cubicBezTo>
                    <a:cubicBezTo>
                      <a:pt x="12" y="227"/>
                      <a:pt x="12" y="227"/>
                      <a:pt x="12" y="227"/>
                    </a:cubicBezTo>
                    <a:cubicBezTo>
                      <a:pt x="13" y="228"/>
                      <a:pt x="14" y="233"/>
                      <a:pt x="17" y="231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20" y="234"/>
                      <a:pt x="22" y="233"/>
                      <a:pt x="24" y="235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23" y="238"/>
                      <a:pt x="24" y="235"/>
                      <a:pt x="25" y="237"/>
                    </a:cubicBezTo>
                    <a:cubicBezTo>
                      <a:pt x="25" y="237"/>
                      <a:pt x="25" y="238"/>
                      <a:pt x="24" y="238"/>
                    </a:cubicBezTo>
                    <a:cubicBezTo>
                      <a:pt x="21" y="237"/>
                      <a:pt x="16" y="237"/>
                      <a:pt x="16" y="233"/>
                    </a:cubicBezTo>
                    <a:cubicBezTo>
                      <a:pt x="16" y="237"/>
                      <a:pt x="16" y="237"/>
                      <a:pt x="16" y="237"/>
                    </a:cubicBezTo>
                    <a:cubicBezTo>
                      <a:pt x="14" y="236"/>
                      <a:pt x="13" y="234"/>
                      <a:pt x="12" y="235"/>
                    </a:cubicBezTo>
                    <a:cubicBezTo>
                      <a:pt x="13" y="232"/>
                      <a:pt x="9" y="231"/>
                      <a:pt x="10" y="229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10" y="231"/>
                      <a:pt x="10" y="231"/>
                      <a:pt x="10" y="231"/>
                    </a:cubicBezTo>
                    <a:cubicBezTo>
                      <a:pt x="10" y="232"/>
                      <a:pt x="10" y="232"/>
                      <a:pt x="9" y="233"/>
                    </a:cubicBezTo>
                    <a:cubicBezTo>
                      <a:pt x="10" y="233"/>
                      <a:pt x="10" y="233"/>
                      <a:pt x="11" y="233"/>
                    </a:cubicBezTo>
                    <a:cubicBezTo>
                      <a:pt x="11" y="234"/>
                      <a:pt x="10" y="234"/>
                      <a:pt x="10" y="235"/>
                    </a:cubicBezTo>
                    <a:cubicBezTo>
                      <a:pt x="11" y="235"/>
                      <a:pt x="11" y="235"/>
                      <a:pt x="11" y="235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12" y="237"/>
                      <a:pt x="14" y="235"/>
                      <a:pt x="14" y="238"/>
                    </a:cubicBezTo>
                    <a:cubicBezTo>
                      <a:pt x="13" y="239"/>
                      <a:pt x="13" y="239"/>
                      <a:pt x="13" y="239"/>
                    </a:cubicBezTo>
                    <a:cubicBezTo>
                      <a:pt x="13" y="241"/>
                      <a:pt x="16" y="242"/>
                      <a:pt x="16" y="243"/>
                    </a:cubicBezTo>
                    <a:cubicBezTo>
                      <a:pt x="19" y="242"/>
                      <a:pt x="19" y="242"/>
                      <a:pt x="19" y="242"/>
                    </a:cubicBezTo>
                    <a:cubicBezTo>
                      <a:pt x="16" y="239"/>
                      <a:pt x="16" y="239"/>
                      <a:pt x="16" y="239"/>
                    </a:cubicBezTo>
                    <a:cubicBezTo>
                      <a:pt x="17" y="237"/>
                      <a:pt x="17" y="237"/>
                      <a:pt x="17" y="237"/>
                    </a:cubicBezTo>
                    <a:cubicBezTo>
                      <a:pt x="20" y="239"/>
                      <a:pt x="20" y="241"/>
                      <a:pt x="20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20" y="245"/>
                      <a:pt x="20" y="245"/>
                      <a:pt x="20" y="245"/>
                    </a:cubicBezTo>
                    <a:cubicBezTo>
                      <a:pt x="23" y="242"/>
                      <a:pt x="24" y="247"/>
                      <a:pt x="27" y="247"/>
                    </a:cubicBezTo>
                    <a:cubicBezTo>
                      <a:pt x="27" y="250"/>
                      <a:pt x="25" y="246"/>
                      <a:pt x="24" y="248"/>
                    </a:cubicBezTo>
                    <a:cubicBezTo>
                      <a:pt x="23" y="247"/>
                      <a:pt x="23" y="247"/>
                      <a:pt x="23" y="247"/>
                    </a:cubicBezTo>
                    <a:cubicBezTo>
                      <a:pt x="24" y="249"/>
                      <a:pt x="24" y="249"/>
                      <a:pt x="24" y="249"/>
                    </a:cubicBezTo>
                    <a:cubicBezTo>
                      <a:pt x="23" y="250"/>
                      <a:pt x="22" y="249"/>
                      <a:pt x="22" y="249"/>
                    </a:cubicBezTo>
                    <a:cubicBezTo>
                      <a:pt x="20" y="250"/>
                      <a:pt x="22" y="251"/>
                      <a:pt x="20" y="251"/>
                    </a:cubicBezTo>
                    <a:cubicBezTo>
                      <a:pt x="20" y="249"/>
                      <a:pt x="20" y="249"/>
                      <a:pt x="20" y="249"/>
                    </a:cubicBezTo>
                    <a:cubicBezTo>
                      <a:pt x="19" y="250"/>
                      <a:pt x="18" y="249"/>
                      <a:pt x="18" y="248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16" y="247"/>
                      <a:pt x="16" y="247"/>
                      <a:pt x="16" y="247"/>
                    </a:cubicBezTo>
                    <a:cubicBezTo>
                      <a:pt x="18" y="252"/>
                      <a:pt x="18" y="252"/>
                      <a:pt x="18" y="252"/>
                    </a:cubicBezTo>
                    <a:cubicBezTo>
                      <a:pt x="19" y="251"/>
                      <a:pt x="20" y="253"/>
                      <a:pt x="21" y="253"/>
                    </a:cubicBezTo>
                    <a:cubicBezTo>
                      <a:pt x="21" y="252"/>
                      <a:pt x="21" y="252"/>
                      <a:pt x="21" y="252"/>
                    </a:cubicBezTo>
                    <a:cubicBezTo>
                      <a:pt x="23" y="251"/>
                      <a:pt x="23" y="252"/>
                      <a:pt x="25" y="254"/>
                    </a:cubicBezTo>
                    <a:cubicBezTo>
                      <a:pt x="26" y="254"/>
                      <a:pt x="25" y="255"/>
                      <a:pt x="25" y="256"/>
                    </a:cubicBezTo>
                    <a:cubicBezTo>
                      <a:pt x="24" y="255"/>
                      <a:pt x="24" y="255"/>
                      <a:pt x="24" y="255"/>
                    </a:cubicBezTo>
                    <a:cubicBezTo>
                      <a:pt x="24" y="256"/>
                      <a:pt x="24" y="256"/>
                      <a:pt x="24" y="256"/>
                    </a:cubicBezTo>
                    <a:cubicBezTo>
                      <a:pt x="20" y="257"/>
                      <a:pt x="20" y="257"/>
                      <a:pt x="20" y="25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3" y="263"/>
                      <a:pt x="23" y="263"/>
                    </a:cubicBezTo>
                    <a:cubicBezTo>
                      <a:pt x="23" y="265"/>
                      <a:pt x="29" y="266"/>
                      <a:pt x="25" y="269"/>
                    </a:cubicBezTo>
                    <a:cubicBezTo>
                      <a:pt x="26" y="270"/>
                      <a:pt x="27" y="270"/>
                      <a:pt x="28" y="270"/>
                    </a:cubicBezTo>
                    <a:cubicBezTo>
                      <a:pt x="28" y="273"/>
                      <a:pt x="28" y="273"/>
                      <a:pt x="28" y="273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0" y="270"/>
                      <a:pt x="30" y="270"/>
                      <a:pt x="31" y="270"/>
                    </a:cubicBezTo>
                    <a:cubicBezTo>
                      <a:pt x="33" y="268"/>
                      <a:pt x="30" y="266"/>
                      <a:pt x="32" y="264"/>
                    </a:cubicBezTo>
                    <a:cubicBezTo>
                      <a:pt x="33" y="266"/>
                      <a:pt x="34" y="265"/>
                      <a:pt x="36" y="266"/>
                    </a:cubicBezTo>
                    <a:cubicBezTo>
                      <a:pt x="34" y="267"/>
                      <a:pt x="34" y="267"/>
                      <a:pt x="34" y="267"/>
                    </a:cubicBezTo>
                    <a:cubicBezTo>
                      <a:pt x="35" y="269"/>
                      <a:pt x="38" y="272"/>
                      <a:pt x="35" y="273"/>
                    </a:cubicBezTo>
                    <a:cubicBezTo>
                      <a:pt x="32" y="271"/>
                      <a:pt x="35" y="274"/>
                      <a:pt x="33" y="276"/>
                    </a:cubicBezTo>
                    <a:cubicBezTo>
                      <a:pt x="32" y="275"/>
                      <a:pt x="32" y="272"/>
                      <a:pt x="33" y="270"/>
                    </a:cubicBezTo>
                    <a:cubicBezTo>
                      <a:pt x="31" y="272"/>
                      <a:pt x="31" y="272"/>
                      <a:pt x="31" y="272"/>
                    </a:cubicBezTo>
                    <a:cubicBezTo>
                      <a:pt x="31" y="272"/>
                      <a:pt x="30" y="272"/>
                      <a:pt x="30" y="272"/>
                    </a:cubicBezTo>
                    <a:cubicBezTo>
                      <a:pt x="28" y="274"/>
                      <a:pt x="33" y="274"/>
                      <a:pt x="30" y="276"/>
                    </a:cubicBezTo>
                    <a:cubicBezTo>
                      <a:pt x="31" y="277"/>
                      <a:pt x="31" y="277"/>
                      <a:pt x="31" y="277"/>
                    </a:cubicBezTo>
                    <a:cubicBezTo>
                      <a:pt x="29" y="278"/>
                      <a:pt x="29" y="278"/>
                      <a:pt x="29" y="278"/>
                    </a:cubicBezTo>
                    <a:cubicBezTo>
                      <a:pt x="29" y="278"/>
                      <a:pt x="28" y="277"/>
                      <a:pt x="28" y="277"/>
                    </a:cubicBezTo>
                    <a:cubicBezTo>
                      <a:pt x="32" y="281"/>
                      <a:pt x="32" y="281"/>
                      <a:pt x="32" y="281"/>
                    </a:cubicBezTo>
                    <a:cubicBezTo>
                      <a:pt x="32" y="279"/>
                      <a:pt x="32" y="279"/>
                      <a:pt x="32" y="279"/>
                    </a:cubicBezTo>
                    <a:cubicBezTo>
                      <a:pt x="34" y="282"/>
                      <a:pt x="34" y="282"/>
                      <a:pt x="34" y="282"/>
                    </a:cubicBezTo>
                    <a:cubicBezTo>
                      <a:pt x="33" y="281"/>
                      <a:pt x="30" y="285"/>
                      <a:pt x="30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30" y="284"/>
                      <a:pt x="33" y="285"/>
                      <a:pt x="35" y="285"/>
                    </a:cubicBezTo>
                    <a:cubicBezTo>
                      <a:pt x="34" y="282"/>
                      <a:pt x="35" y="279"/>
                      <a:pt x="36" y="279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32" y="276"/>
                      <a:pt x="37" y="274"/>
                      <a:pt x="37" y="272"/>
                    </a:cubicBezTo>
                    <a:cubicBezTo>
                      <a:pt x="38" y="272"/>
                      <a:pt x="38" y="273"/>
                      <a:pt x="39" y="274"/>
                    </a:cubicBezTo>
                    <a:cubicBezTo>
                      <a:pt x="33" y="276"/>
                      <a:pt x="41" y="279"/>
                      <a:pt x="38" y="281"/>
                    </a:cubicBezTo>
                    <a:cubicBezTo>
                      <a:pt x="39" y="281"/>
                      <a:pt x="39" y="281"/>
                      <a:pt x="39" y="281"/>
                    </a:cubicBezTo>
                    <a:cubicBezTo>
                      <a:pt x="38" y="280"/>
                      <a:pt x="39" y="280"/>
                      <a:pt x="40" y="280"/>
                    </a:cubicBezTo>
                    <a:cubicBezTo>
                      <a:pt x="41" y="282"/>
                      <a:pt x="41" y="282"/>
                      <a:pt x="41" y="282"/>
                    </a:cubicBezTo>
                    <a:cubicBezTo>
                      <a:pt x="42" y="282"/>
                      <a:pt x="43" y="284"/>
                      <a:pt x="43" y="283"/>
                    </a:cubicBezTo>
                    <a:cubicBezTo>
                      <a:pt x="42" y="281"/>
                      <a:pt x="40" y="280"/>
                      <a:pt x="41" y="277"/>
                    </a:cubicBezTo>
                    <a:cubicBezTo>
                      <a:pt x="45" y="280"/>
                      <a:pt x="44" y="286"/>
                      <a:pt x="49" y="288"/>
                    </a:cubicBezTo>
                    <a:cubicBezTo>
                      <a:pt x="49" y="290"/>
                      <a:pt x="50" y="291"/>
                      <a:pt x="48" y="292"/>
                    </a:cubicBezTo>
                    <a:cubicBezTo>
                      <a:pt x="51" y="293"/>
                      <a:pt x="51" y="293"/>
                      <a:pt x="51" y="293"/>
                    </a:cubicBezTo>
                    <a:cubicBezTo>
                      <a:pt x="49" y="294"/>
                      <a:pt x="49" y="294"/>
                      <a:pt x="49" y="294"/>
                    </a:cubicBezTo>
                    <a:cubicBezTo>
                      <a:pt x="49" y="295"/>
                      <a:pt x="49" y="295"/>
                      <a:pt x="49" y="295"/>
                    </a:cubicBezTo>
                    <a:cubicBezTo>
                      <a:pt x="50" y="295"/>
                      <a:pt x="50" y="295"/>
                      <a:pt x="51" y="296"/>
                    </a:cubicBezTo>
                    <a:cubicBezTo>
                      <a:pt x="49" y="297"/>
                      <a:pt x="49" y="297"/>
                      <a:pt x="49" y="297"/>
                    </a:cubicBezTo>
                    <a:cubicBezTo>
                      <a:pt x="48" y="296"/>
                      <a:pt x="45" y="292"/>
                      <a:pt x="43" y="295"/>
                    </a:cubicBezTo>
                    <a:cubicBezTo>
                      <a:pt x="43" y="294"/>
                      <a:pt x="43" y="294"/>
                      <a:pt x="43" y="294"/>
                    </a:cubicBezTo>
                    <a:cubicBezTo>
                      <a:pt x="42" y="294"/>
                      <a:pt x="42" y="294"/>
                      <a:pt x="42" y="294"/>
                    </a:cubicBezTo>
                    <a:cubicBezTo>
                      <a:pt x="43" y="291"/>
                      <a:pt x="38" y="294"/>
                      <a:pt x="37" y="292"/>
                    </a:cubicBezTo>
                    <a:cubicBezTo>
                      <a:pt x="37" y="293"/>
                      <a:pt x="39" y="293"/>
                      <a:pt x="39" y="294"/>
                    </a:cubicBezTo>
                    <a:cubicBezTo>
                      <a:pt x="39" y="293"/>
                      <a:pt x="40" y="293"/>
                      <a:pt x="41" y="293"/>
                    </a:cubicBezTo>
                    <a:cubicBezTo>
                      <a:pt x="41" y="296"/>
                      <a:pt x="44" y="297"/>
                      <a:pt x="45" y="299"/>
                    </a:cubicBezTo>
                    <a:cubicBezTo>
                      <a:pt x="46" y="298"/>
                      <a:pt x="46" y="298"/>
                      <a:pt x="46" y="298"/>
                    </a:cubicBezTo>
                    <a:cubicBezTo>
                      <a:pt x="47" y="299"/>
                      <a:pt x="49" y="298"/>
                      <a:pt x="49" y="299"/>
                    </a:cubicBezTo>
                    <a:cubicBezTo>
                      <a:pt x="48" y="300"/>
                      <a:pt x="48" y="300"/>
                      <a:pt x="48" y="300"/>
                    </a:cubicBezTo>
                    <a:cubicBezTo>
                      <a:pt x="48" y="299"/>
                      <a:pt x="48" y="299"/>
                      <a:pt x="48" y="299"/>
                    </a:cubicBezTo>
                    <a:cubicBezTo>
                      <a:pt x="47" y="300"/>
                      <a:pt x="46" y="300"/>
                      <a:pt x="46" y="300"/>
                    </a:cubicBezTo>
                    <a:cubicBezTo>
                      <a:pt x="47" y="302"/>
                      <a:pt x="50" y="301"/>
                      <a:pt x="51" y="301"/>
                    </a:cubicBezTo>
                    <a:cubicBezTo>
                      <a:pt x="50" y="303"/>
                      <a:pt x="50" y="303"/>
                      <a:pt x="50" y="303"/>
                    </a:cubicBezTo>
                    <a:cubicBezTo>
                      <a:pt x="51" y="301"/>
                      <a:pt x="53" y="303"/>
                      <a:pt x="54" y="303"/>
                    </a:cubicBezTo>
                    <a:cubicBezTo>
                      <a:pt x="55" y="304"/>
                      <a:pt x="55" y="306"/>
                      <a:pt x="56" y="308"/>
                    </a:cubicBezTo>
                    <a:cubicBezTo>
                      <a:pt x="55" y="308"/>
                      <a:pt x="55" y="308"/>
                      <a:pt x="55" y="307"/>
                    </a:cubicBezTo>
                    <a:cubicBezTo>
                      <a:pt x="55" y="311"/>
                      <a:pt x="55" y="311"/>
                      <a:pt x="55" y="311"/>
                    </a:cubicBezTo>
                    <a:cubicBezTo>
                      <a:pt x="57" y="311"/>
                      <a:pt x="57" y="311"/>
                      <a:pt x="57" y="311"/>
                    </a:cubicBezTo>
                    <a:cubicBezTo>
                      <a:pt x="57" y="311"/>
                      <a:pt x="57" y="309"/>
                      <a:pt x="58" y="308"/>
                    </a:cubicBezTo>
                    <a:cubicBezTo>
                      <a:pt x="59" y="312"/>
                      <a:pt x="63" y="313"/>
                      <a:pt x="66" y="315"/>
                    </a:cubicBezTo>
                    <a:cubicBezTo>
                      <a:pt x="65" y="316"/>
                      <a:pt x="65" y="316"/>
                      <a:pt x="65" y="316"/>
                    </a:cubicBezTo>
                    <a:cubicBezTo>
                      <a:pt x="65" y="317"/>
                      <a:pt x="66" y="317"/>
                      <a:pt x="67" y="318"/>
                    </a:cubicBezTo>
                    <a:cubicBezTo>
                      <a:pt x="67" y="318"/>
                      <a:pt x="67" y="319"/>
                      <a:pt x="66" y="320"/>
                    </a:cubicBezTo>
                    <a:cubicBezTo>
                      <a:pt x="66" y="320"/>
                      <a:pt x="66" y="320"/>
                      <a:pt x="65" y="319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63" y="320"/>
                      <a:pt x="63" y="320"/>
                      <a:pt x="63" y="320"/>
                    </a:cubicBezTo>
                    <a:cubicBezTo>
                      <a:pt x="64" y="320"/>
                      <a:pt x="64" y="320"/>
                      <a:pt x="64" y="320"/>
                    </a:cubicBezTo>
                    <a:cubicBezTo>
                      <a:pt x="60" y="319"/>
                      <a:pt x="62" y="316"/>
                      <a:pt x="61" y="314"/>
                    </a:cubicBezTo>
                    <a:cubicBezTo>
                      <a:pt x="61" y="314"/>
                      <a:pt x="60" y="314"/>
                      <a:pt x="60" y="315"/>
                    </a:cubicBezTo>
                    <a:cubicBezTo>
                      <a:pt x="62" y="317"/>
                      <a:pt x="60" y="320"/>
                      <a:pt x="64" y="321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3" y="322"/>
                      <a:pt x="62" y="322"/>
                      <a:pt x="62" y="321"/>
                    </a:cubicBezTo>
                    <a:cubicBezTo>
                      <a:pt x="62" y="322"/>
                      <a:pt x="62" y="322"/>
                      <a:pt x="62" y="322"/>
                    </a:cubicBezTo>
                    <a:cubicBezTo>
                      <a:pt x="65" y="324"/>
                      <a:pt x="65" y="323"/>
                      <a:pt x="68" y="323"/>
                    </a:cubicBezTo>
                    <a:cubicBezTo>
                      <a:pt x="71" y="325"/>
                      <a:pt x="66" y="328"/>
                      <a:pt x="70" y="330"/>
                    </a:cubicBezTo>
                    <a:cubicBezTo>
                      <a:pt x="70" y="327"/>
                      <a:pt x="70" y="327"/>
                      <a:pt x="70" y="327"/>
                    </a:cubicBezTo>
                    <a:cubicBezTo>
                      <a:pt x="71" y="327"/>
                      <a:pt x="71" y="327"/>
                      <a:pt x="71" y="327"/>
                    </a:cubicBezTo>
                    <a:cubicBezTo>
                      <a:pt x="72" y="328"/>
                      <a:pt x="71" y="329"/>
                      <a:pt x="71" y="329"/>
                    </a:cubicBezTo>
                    <a:cubicBezTo>
                      <a:pt x="72" y="330"/>
                      <a:pt x="75" y="328"/>
                      <a:pt x="75" y="330"/>
                    </a:cubicBezTo>
                    <a:cubicBezTo>
                      <a:pt x="76" y="331"/>
                      <a:pt x="75" y="332"/>
                      <a:pt x="75" y="332"/>
                    </a:cubicBezTo>
                    <a:cubicBezTo>
                      <a:pt x="74" y="330"/>
                      <a:pt x="72" y="330"/>
                      <a:pt x="71" y="332"/>
                    </a:cubicBezTo>
                    <a:cubicBezTo>
                      <a:pt x="74" y="337"/>
                      <a:pt x="74" y="337"/>
                      <a:pt x="74" y="337"/>
                    </a:cubicBezTo>
                    <a:cubicBezTo>
                      <a:pt x="72" y="333"/>
                      <a:pt x="72" y="333"/>
                      <a:pt x="72" y="333"/>
                    </a:cubicBezTo>
                    <a:cubicBezTo>
                      <a:pt x="73" y="332"/>
                      <a:pt x="73" y="332"/>
                      <a:pt x="74" y="332"/>
                    </a:cubicBezTo>
                    <a:cubicBezTo>
                      <a:pt x="75" y="335"/>
                      <a:pt x="75" y="335"/>
                      <a:pt x="75" y="335"/>
                    </a:cubicBezTo>
                    <a:cubicBezTo>
                      <a:pt x="76" y="336"/>
                      <a:pt x="76" y="335"/>
                      <a:pt x="77" y="334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2" y="336"/>
                      <a:pt x="82" y="336"/>
                      <a:pt x="82" y="336"/>
                    </a:cubicBezTo>
                    <a:cubicBezTo>
                      <a:pt x="87" y="339"/>
                      <a:pt x="87" y="339"/>
                      <a:pt x="87" y="339"/>
                    </a:cubicBezTo>
                    <a:cubicBezTo>
                      <a:pt x="88" y="338"/>
                      <a:pt x="88" y="338"/>
                      <a:pt x="88" y="337"/>
                    </a:cubicBezTo>
                    <a:cubicBezTo>
                      <a:pt x="88" y="338"/>
                      <a:pt x="87" y="337"/>
                      <a:pt x="87" y="337"/>
                    </a:cubicBezTo>
                    <a:cubicBezTo>
                      <a:pt x="88" y="336"/>
                      <a:pt x="88" y="336"/>
                      <a:pt x="88" y="336"/>
                    </a:cubicBezTo>
                    <a:cubicBezTo>
                      <a:pt x="87" y="336"/>
                      <a:pt x="87" y="334"/>
                      <a:pt x="86" y="333"/>
                    </a:cubicBezTo>
                    <a:cubicBezTo>
                      <a:pt x="88" y="332"/>
                      <a:pt x="88" y="332"/>
                      <a:pt x="88" y="332"/>
                    </a:cubicBezTo>
                    <a:cubicBezTo>
                      <a:pt x="87" y="331"/>
                      <a:pt x="87" y="331"/>
                      <a:pt x="87" y="331"/>
                    </a:cubicBezTo>
                    <a:cubicBezTo>
                      <a:pt x="87" y="330"/>
                      <a:pt x="87" y="328"/>
                      <a:pt x="88" y="328"/>
                    </a:cubicBezTo>
                    <a:cubicBezTo>
                      <a:pt x="89" y="330"/>
                      <a:pt x="91" y="332"/>
                      <a:pt x="89" y="334"/>
                    </a:cubicBezTo>
                    <a:cubicBezTo>
                      <a:pt x="92" y="332"/>
                      <a:pt x="92" y="338"/>
                      <a:pt x="96" y="335"/>
                    </a:cubicBezTo>
                    <a:cubicBezTo>
                      <a:pt x="95" y="337"/>
                      <a:pt x="101" y="338"/>
                      <a:pt x="97" y="340"/>
                    </a:cubicBezTo>
                    <a:cubicBezTo>
                      <a:pt x="98" y="342"/>
                      <a:pt x="101" y="341"/>
                      <a:pt x="103" y="343"/>
                    </a:cubicBezTo>
                    <a:cubicBezTo>
                      <a:pt x="104" y="340"/>
                      <a:pt x="101" y="341"/>
                      <a:pt x="100" y="340"/>
                    </a:cubicBezTo>
                    <a:cubicBezTo>
                      <a:pt x="102" y="338"/>
                      <a:pt x="102" y="338"/>
                      <a:pt x="102" y="338"/>
                    </a:cubicBezTo>
                    <a:cubicBezTo>
                      <a:pt x="100" y="337"/>
                      <a:pt x="100" y="337"/>
                      <a:pt x="100" y="337"/>
                    </a:cubicBezTo>
                    <a:cubicBezTo>
                      <a:pt x="100" y="335"/>
                      <a:pt x="99" y="335"/>
                      <a:pt x="100" y="334"/>
                    </a:cubicBezTo>
                    <a:cubicBezTo>
                      <a:pt x="105" y="337"/>
                      <a:pt x="105" y="337"/>
                      <a:pt x="105" y="337"/>
                    </a:cubicBezTo>
                    <a:cubicBezTo>
                      <a:pt x="104" y="338"/>
                      <a:pt x="103" y="338"/>
                      <a:pt x="103" y="338"/>
                    </a:cubicBezTo>
                    <a:cubicBezTo>
                      <a:pt x="103" y="339"/>
                      <a:pt x="104" y="339"/>
                      <a:pt x="104" y="340"/>
                    </a:cubicBezTo>
                    <a:cubicBezTo>
                      <a:pt x="108" y="337"/>
                      <a:pt x="108" y="337"/>
                      <a:pt x="108" y="337"/>
                    </a:cubicBezTo>
                    <a:cubicBezTo>
                      <a:pt x="109" y="338"/>
                      <a:pt x="109" y="338"/>
                      <a:pt x="109" y="338"/>
                    </a:cubicBezTo>
                    <a:cubicBezTo>
                      <a:pt x="108" y="339"/>
                      <a:pt x="109" y="340"/>
                      <a:pt x="108" y="341"/>
                    </a:cubicBezTo>
                    <a:cubicBezTo>
                      <a:pt x="108" y="340"/>
                      <a:pt x="107" y="340"/>
                      <a:pt x="108" y="340"/>
                    </a:cubicBezTo>
                    <a:cubicBezTo>
                      <a:pt x="106" y="340"/>
                      <a:pt x="109" y="342"/>
                      <a:pt x="106" y="342"/>
                    </a:cubicBezTo>
                    <a:cubicBezTo>
                      <a:pt x="106" y="345"/>
                      <a:pt x="106" y="345"/>
                      <a:pt x="106" y="345"/>
                    </a:cubicBezTo>
                    <a:cubicBezTo>
                      <a:pt x="106" y="346"/>
                      <a:pt x="108" y="346"/>
                      <a:pt x="108" y="347"/>
                    </a:cubicBezTo>
                    <a:cubicBezTo>
                      <a:pt x="108" y="346"/>
                      <a:pt x="109" y="346"/>
                      <a:pt x="110" y="346"/>
                    </a:cubicBezTo>
                    <a:cubicBezTo>
                      <a:pt x="110" y="349"/>
                      <a:pt x="115" y="349"/>
                      <a:pt x="114" y="353"/>
                    </a:cubicBezTo>
                    <a:cubicBezTo>
                      <a:pt x="114" y="353"/>
                      <a:pt x="114" y="353"/>
                      <a:pt x="114" y="353"/>
                    </a:cubicBezTo>
                    <a:cubicBezTo>
                      <a:pt x="115" y="353"/>
                      <a:pt x="116" y="353"/>
                      <a:pt x="117" y="354"/>
                    </a:cubicBezTo>
                    <a:cubicBezTo>
                      <a:pt x="119" y="358"/>
                      <a:pt x="118" y="352"/>
                      <a:pt x="121" y="352"/>
                    </a:cubicBezTo>
                    <a:cubicBezTo>
                      <a:pt x="119" y="350"/>
                      <a:pt x="119" y="350"/>
                      <a:pt x="119" y="350"/>
                    </a:cubicBezTo>
                    <a:cubicBezTo>
                      <a:pt x="122" y="349"/>
                      <a:pt x="124" y="350"/>
                      <a:pt x="126" y="350"/>
                    </a:cubicBezTo>
                    <a:cubicBezTo>
                      <a:pt x="124" y="348"/>
                      <a:pt x="124" y="348"/>
                      <a:pt x="124" y="348"/>
                    </a:cubicBezTo>
                    <a:cubicBezTo>
                      <a:pt x="125" y="347"/>
                      <a:pt x="125" y="347"/>
                      <a:pt x="125" y="347"/>
                    </a:cubicBezTo>
                    <a:cubicBezTo>
                      <a:pt x="129" y="351"/>
                      <a:pt x="129" y="351"/>
                      <a:pt x="129" y="351"/>
                    </a:cubicBezTo>
                    <a:cubicBezTo>
                      <a:pt x="129" y="351"/>
                      <a:pt x="129" y="352"/>
                      <a:pt x="128" y="352"/>
                    </a:cubicBezTo>
                    <a:cubicBezTo>
                      <a:pt x="129" y="353"/>
                      <a:pt x="129" y="353"/>
                      <a:pt x="129" y="353"/>
                    </a:cubicBezTo>
                    <a:cubicBezTo>
                      <a:pt x="131" y="353"/>
                      <a:pt x="132" y="352"/>
                      <a:pt x="133" y="353"/>
                    </a:cubicBezTo>
                    <a:cubicBezTo>
                      <a:pt x="134" y="352"/>
                      <a:pt x="134" y="352"/>
                      <a:pt x="134" y="352"/>
                    </a:cubicBezTo>
                    <a:cubicBezTo>
                      <a:pt x="135" y="353"/>
                      <a:pt x="135" y="354"/>
                      <a:pt x="136" y="355"/>
                    </a:cubicBezTo>
                    <a:cubicBezTo>
                      <a:pt x="136" y="356"/>
                      <a:pt x="135" y="357"/>
                      <a:pt x="134" y="356"/>
                    </a:cubicBezTo>
                    <a:cubicBezTo>
                      <a:pt x="135" y="357"/>
                      <a:pt x="136" y="358"/>
                      <a:pt x="137" y="359"/>
                    </a:cubicBezTo>
                    <a:cubicBezTo>
                      <a:pt x="137" y="358"/>
                      <a:pt x="139" y="358"/>
                      <a:pt x="138" y="357"/>
                    </a:cubicBezTo>
                    <a:cubicBezTo>
                      <a:pt x="144" y="360"/>
                      <a:pt x="144" y="360"/>
                      <a:pt x="144" y="360"/>
                    </a:cubicBezTo>
                    <a:cubicBezTo>
                      <a:pt x="141" y="363"/>
                      <a:pt x="145" y="364"/>
                      <a:pt x="144" y="366"/>
                    </a:cubicBezTo>
                    <a:cubicBezTo>
                      <a:pt x="145" y="365"/>
                      <a:pt x="147" y="366"/>
                      <a:pt x="147" y="367"/>
                    </a:cubicBezTo>
                    <a:cubicBezTo>
                      <a:pt x="146" y="368"/>
                      <a:pt x="146" y="368"/>
                      <a:pt x="146" y="368"/>
                    </a:cubicBezTo>
                    <a:cubicBezTo>
                      <a:pt x="148" y="367"/>
                      <a:pt x="148" y="370"/>
                      <a:pt x="149" y="369"/>
                    </a:cubicBezTo>
                    <a:cubicBezTo>
                      <a:pt x="151" y="367"/>
                      <a:pt x="154" y="370"/>
                      <a:pt x="156" y="369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6" y="371"/>
                      <a:pt x="156" y="371"/>
                      <a:pt x="156" y="371"/>
                    </a:cubicBezTo>
                    <a:cubicBezTo>
                      <a:pt x="156" y="372"/>
                      <a:pt x="155" y="372"/>
                      <a:pt x="155" y="372"/>
                    </a:cubicBezTo>
                    <a:cubicBezTo>
                      <a:pt x="154" y="373"/>
                      <a:pt x="154" y="372"/>
                      <a:pt x="154" y="372"/>
                    </a:cubicBezTo>
                    <a:cubicBezTo>
                      <a:pt x="152" y="372"/>
                      <a:pt x="156" y="373"/>
                      <a:pt x="154" y="375"/>
                    </a:cubicBezTo>
                    <a:cubicBezTo>
                      <a:pt x="152" y="373"/>
                      <a:pt x="152" y="372"/>
                      <a:pt x="151" y="371"/>
                    </a:cubicBezTo>
                    <a:cubicBezTo>
                      <a:pt x="152" y="370"/>
                      <a:pt x="152" y="370"/>
                      <a:pt x="152" y="370"/>
                    </a:cubicBezTo>
                    <a:cubicBezTo>
                      <a:pt x="151" y="370"/>
                      <a:pt x="151" y="371"/>
                      <a:pt x="150" y="372"/>
                    </a:cubicBezTo>
                    <a:cubicBezTo>
                      <a:pt x="153" y="375"/>
                      <a:pt x="155" y="377"/>
                      <a:pt x="158" y="377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9" y="374"/>
                      <a:pt x="160" y="376"/>
                      <a:pt x="160" y="376"/>
                    </a:cubicBezTo>
                    <a:cubicBezTo>
                      <a:pt x="160" y="375"/>
                      <a:pt x="159" y="373"/>
                      <a:pt x="159" y="373"/>
                    </a:cubicBezTo>
                    <a:cubicBezTo>
                      <a:pt x="158" y="376"/>
                      <a:pt x="156" y="374"/>
                      <a:pt x="156" y="373"/>
                    </a:cubicBezTo>
                    <a:cubicBezTo>
                      <a:pt x="155" y="372"/>
                      <a:pt x="158" y="372"/>
                      <a:pt x="156" y="371"/>
                    </a:cubicBezTo>
                    <a:cubicBezTo>
                      <a:pt x="158" y="370"/>
                      <a:pt x="158" y="370"/>
                      <a:pt x="158" y="370"/>
                    </a:cubicBezTo>
                    <a:cubicBezTo>
                      <a:pt x="156" y="369"/>
                      <a:pt x="155" y="368"/>
                      <a:pt x="155" y="366"/>
                    </a:cubicBezTo>
                    <a:cubicBezTo>
                      <a:pt x="153" y="367"/>
                      <a:pt x="156" y="367"/>
                      <a:pt x="153" y="368"/>
                    </a:cubicBezTo>
                    <a:cubicBezTo>
                      <a:pt x="152" y="367"/>
                      <a:pt x="152" y="367"/>
                      <a:pt x="152" y="367"/>
                    </a:cubicBezTo>
                    <a:cubicBezTo>
                      <a:pt x="152" y="367"/>
                      <a:pt x="152" y="367"/>
                      <a:pt x="152" y="367"/>
                    </a:cubicBezTo>
                    <a:cubicBezTo>
                      <a:pt x="154" y="366"/>
                      <a:pt x="153" y="365"/>
                      <a:pt x="153" y="364"/>
                    </a:cubicBezTo>
                    <a:cubicBezTo>
                      <a:pt x="153" y="364"/>
                      <a:pt x="153" y="364"/>
                      <a:pt x="153" y="364"/>
                    </a:cubicBezTo>
                    <a:cubicBezTo>
                      <a:pt x="151" y="365"/>
                      <a:pt x="149" y="362"/>
                      <a:pt x="147" y="362"/>
                    </a:cubicBezTo>
                    <a:cubicBezTo>
                      <a:pt x="148" y="360"/>
                      <a:pt x="150" y="361"/>
                      <a:pt x="151" y="362"/>
                    </a:cubicBezTo>
                    <a:cubicBezTo>
                      <a:pt x="151" y="361"/>
                      <a:pt x="151" y="361"/>
                      <a:pt x="151" y="361"/>
                    </a:cubicBezTo>
                    <a:cubicBezTo>
                      <a:pt x="148" y="359"/>
                      <a:pt x="153" y="358"/>
                      <a:pt x="153" y="357"/>
                    </a:cubicBezTo>
                    <a:cubicBezTo>
                      <a:pt x="151" y="355"/>
                      <a:pt x="155" y="356"/>
                      <a:pt x="155" y="355"/>
                    </a:cubicBezTo>
                    <a:cubicBezTo>
                      <a:pt x="157" y="356"/>
                      <a:pt x="158" y="359"/>
                      <a:pt x="158" y="360"/>
                    </a:cubicBezTo>
                    <a:cubicBezTo>
                      <a:pt x="160" y="359"/>
                      <a:pt x="160" y="359"/>
                      <a:pt x="160" y="359"/>
                    </a:cubicBezTo>
                    <a:cubicBezTo>
                      <a:pt x="162" y="360"/>
                      <a:pt x="159" y="361"/>
                      <a:pt x="160" y="363"/>
                    </a:cubicBezTo>
                    <a:cubicBezTo>
                      <a:pt x="162" y="363"/>
                      <a:pt x="163" y="366"/>
                      <a:pt x="165" y="364"/>
                    </a:cubicBezTo>
                    <a:cubicBezTo>
                      <a:pt x="168" y="365"/>
                      <a:pt x="164" y="366"/>
                      <a:pt x="165" y="366"/>
                    </a:cubicBezTo>
                    <a:cubicBezTo>
                      <a:pt x="170" y="365"/>
                      <a:pt x="166" y="368"/>
                      <a:pt x="169" y="370"/>
                    </a:cubicBezTo>
                    <a:cubicBezTo>
                      <a:pt x="169" y="368"/>
                      <a:pt x="169" y="368"/>
                      <a:pt x="169" y="368"/>
                    </a:cubicBezTo>
                    <a:cubicBezTo>
                      <a:pt x="171" y="368"/>
                      <a:pt x="169" y="371"/>
                      <a:pt x="171" y="372"/>
                    </a:cubicBezTo>
                    <a:cubicBezTo>
                      <a:pt x="172" y="370"/>
                      <a:pt x="172" y="370"/>
                      <a:pt x="172" y="370"/>
                    </a:cubicBezTo>
                    <a:cubicBezTo>
                      <a:pt x="173" y="370"/>
                      <a:pt x="172" y="372"/>
                      <a:pt x="173" y="372"/>
                    </a:cubicBezTo>
                    <a:cubicBezTo>
                      <a:pt x="174" y="370"/>
                      <a:pt x="174" y="370"/>
                      <a:pt x="174" y="370"/>
                    </a:cubicBezTo>
                    <a:cubicBezTo>
                      <a:pt x="173" y="370"/>
                      <a:pt x="173" y="370"/>
                      <a:pt x="173" y="370"/>
                    </a:cubicBezTo>
                    <a:cubicBezTo>
                      <a:pt x="173" y="369"/>
                      <a:pt x="173" y="369"/>
                      <a:pt x="173" y="369"/>
                    </a:cubicBezTo>
                    <a:cubicBezTo>
                      <a:pt x="172" y="369"/>
                      <a:pt x="172" y="369"/>
                      <a:pt x="172" y="369"/>
                    </a:cubicBezTo>
                    <a:cubicBezTo>
                      <a:pt x="168" y="365"/>
                      <a:pt x="165" y="362"/>
                      <a:pt x="161" y="359"/>
                    </a:cubicBezTo>
                    <a:cubicBezTo>
                      <a:pt x="162" y="358"/>
                      <a:pt x="162" y="358"/>
                      <a:pt x="162" y="358"/>
                    </a:cubicBezTo>
                    <a:cubicBezTo>
                      <a:pt x="163" y="359"/>
                      <a:pt x="164" y="360"/>
                      <a:pt x="164" y="361"/>
                    </a:cubicBezTo>
                    <a:cubicBezTo>
                      <a:pt x="165" y="360"/>
                      <a:pt x="165" y="360"/>
                      <a:pt x="165" y="360"/>
                    </a:cubicBezTo>
                    <a:cubicBezTo>
                      <a:pt x="167" y="362"/>
                      <a:pt x="171" y="364"/>
                      <a:pt x="170" y="365"/>
                    </a:cubicBezTo>
                    <a:cubicBezTo>
                      <a:pt x="171" y="363"/>
                      <a:pt x="171" y="363"/>
                      <a:pt x="171" y="363"/>
                    </a:cubicBezTo>
                    <a:cubicBezTo>
                      <a:pt x="173" y="365"/>
                      <a:pt x="175" y="364"/>
                      <a:pt x="176" y="367"/>
                    </a:cubicBezTo>
                    <a:cubicBezTo>
                      <a:pt x="176" y="367"/>
                      <a:pt x="176" y="367"/>
                      <a:pt x="176" y="367"/>
                    </a:cubicBezTo>
                    <a:cubicBezTo>
                      <a:pt x="178" y="365"/>
                      <a:pt x="175" y="363"/>
                      <a:pt x="175" y="362"/>
                    </a:cubicBezTo>
                    <a:cubicBezTo>
                      <a:pt x="175" y="367"/>
                      <a:pt x="173" y="360"/>
                      <a:pt x="172" y="362"/>
                    </a:cubicBezTo>
                    <a:cubicBezTo>
                      <a:pt x="173" y="360"/>
                      <a:pt x="174" y="360"/>
                      <a:pt x="175" y="360"/>
                    </a:cubicBezTo>
                    <a:cubicBezTo>
                      <a:pt x="176" y="360"/>
                      <a:pt x="172" y="358"/>
                      <a:pt x="174" y="356"/>
                    </a:cubicBezTo>
                    <a:cubicBezTo>
                      <a:pt x="175" y="356"/>
                      <a:pt x="176" y="357"/>
                      <a:pt x="176" y="358"/>
                    </a:cubicBezTo>
                    <a:cubicBezTo>
                      <a:pt x="177" y="359"/>
                      <a:pt x="178" y="363"/>
                      <a:pt x="177" y="361"/>
                    </a:cubicBezTo>
                    <a:cubicBezTo>
                      <a:pt x="179" y="359"/>
                      <a:pt x="179" y="363"/>
                      <a:pt x="181" y="361"/>
                    </a:cubicBezTo>
                    <a:cubicBezTo>
                      <a:pt x="180" y="360"/>
                      <a:pt x="179" y="359"/>
                      <a:pt x="178" y="359"/>
                    </a:cubicBezTo>
                    <a:cubicBezTo>
                      <a:pt x="180" y="359"/>
                      <a:pt x="178" y="355"/>
                      <a:pt x="181" y="356"/>
                    </a:cubicBezTo>
                    <a:cubicBezTo>
                      <a:pt x="181" y="360"/>
                      <a:pt x="187" y="357"/>
                      <a:pt x="185" y="362"/>
                    </a:cubicBezTo>
                    <a:cubicBezTo>
                      <a:pt x="184" y="361"/>
                      <a:pt x="183" y="361"/>
                      <a:pt x="183" y="360"/>
                    </a:cubicBezTo>
                    <a:cubicBezTo>
                      <a:pt x="180" y="362"/>
                      <a:pt x="182" y="364"/>
                      <a:pt x="181" y="366"/>
                    </a:cubicBezTo>
                    <a:cubicBezTo>
                      <a:pt x="181" y="366"/>
                      <a:pt x="181" y="366"/>
                      <a:pt x="181" y="366"/>
                    </a:cubicBezTo>
                    <a:cubicBezTo>
                      <a:pt x="181" y="366"/>
                      <a:pt x="181" y="364"/>
                      <a:pt x="182" y="363"/>
                    </a:cubicBezTo>
                    <a:cubicBezTo>
                      <a:pt x="182" y="365"/>
                      <a:pt x="185" y="365"/>
                      <a:pt x="183" y="367"/>
                    </a:cubicBezTo>
                    <a:cubicBezTo>
                      <a:pt x="186" y="367"/>
                      <a:pt x="186" y="367"/>
                      <a:pt x="186" y="367"/>
                    </a:cubicBezTo>
                    <a:cubicBezTo>
                      <a:pt x="185" y="368"/>
                      <a:pt x="187" y="370"/>
                      <a:pt x="188" y="370"/>
                    </a:cubicBezTo>
                    <a:cubicBezTo>
                      <a:pt x="188" y="368"/>
                      <a:pt x="188" y="368"/>
                      <a:pt x="188" y="368"/>
                    </a:cubicBezTo>
                    <a:cubicBezTo>
                      <a:pt x="190" y="368"/>
                      <a:pt x="192" y="365"/>
                      <a:pt x="194" y="364"/>
                    </a:cubicBezTo>
                    <a:cubicBezTo>
                      <a:pt x="195" y="365"/>
                      <a:pt x="195" y="365"/>
                      <a:pt x="195" y="365"/>
                    </a:cubicBezTo>
                    <a:cubicBezTo>
                      <a:pt x="195" y="366"/>
                      <a:pt x="194" y="366"/>
                      <a:pt x="194" y="367"/>
                    </a:cubicBezTo>
                    <a:cubicBezTo>
                      <a:pt x="195" y="367"/>
                      <a:pt x="195" y="367"/>
                      <a:pt x="195" y="367"/>
                    </a:cubicBezTo>
                    <a:cubicBezTo>
                      <a:pt x="196" y="367"/>
                      <a:pt x="196" y="362"/>
                      <a:pt x="198" y="362"/>
                    </a:cubicBezTo>
                    <a:cubicBezTo>
                      <a:pt x="199" y="360"/>
                      <a:pt x="198" y="358"/>
                      <a:pt x="199" y="357"/>
                    </a:cubicBezTo>
                    <a:cubicBezTo>
                      <a:pt x="201" y="357"/>
                      <a:pt x="199" y="360"/>
                      <a:pt x="200" y="360"/>
                    </a:cubicBezTo>
                    <a:cubicBezTo>
                      <a:pt x="204" y="358"/>
                      <a:pt x="204" y="358"/>
                      <a:pt x="204" y="358"/>
                    </a:cubicBezTo>
                    <a:cubicBezTo>
                      <a:pt x="204" y="358"/>
                      <a:pt x="205" y="358"/>
                      <a:pt x="204" y="359"/>
                    </a:cubicBezTo>
                    <a:cubicBezTo>
                      <a:pt x="206" y="356"/>
                      <a:pt x="206" y="356"/>
                      <a:pt x="206" y="356"/>
                    </a:cubicBezTo>
                    <a:cubicBezTo>
                      <a:pt x="207" y="360"/>
                      <a:pt x="211" y="356"/>
                      <a:pt x="211" y="359"/>
                    </a:cubicBezTo>
                    <a:cubicBezTo>
                      <a:pt x="215" y="359"/>
                      <a:pt x="215" y="362"/>
                      <a:pt x="217" y="363"/>
                    </a:cubicBezTo>
                    <a:cubicBezTo>
                      <a:pt x="216" y="363"/>
                      <a:pt x="216" y="363"/>
                      <a:pt x="217" y="362"/>
                    </a:cubicBezTo>
                    <a:cubicBezTo>
                      <a:pt x="216" y="360"/>
                      <a:pt x="216" y="360"/>
                      <a:pt x="216" y="360"/>
                    </a:cubicBezTo>
                    <a:cubicBezTo>
                      <a:pt x="213" y="358"/>
                      <a:pt x="211" y="359"/>
                      <a:pt x="209" y="357"/>
                    </a:cubicBezTo>
                    <a:cubicBezTo>
                      <a:pt x="208" y="356"/>
                      <a:pt x="209" y="355"/>
                      <a:pt x="210" y="354"/>
                    </a:cubicBezTo>
                    <a:cubicBezTo>
                      <a:pt x="210" y="355"/>
                      <a:pt x="212" y="355"/>
                      <a:pt x="211" y="357"/>
                    </a:cubicBezTo>
                    <a:cubicBezTo>
                      <a:pt x="213" y="355"/>
                      <a:pt x="213" y="355"/>
                      <a:pt x="213" y="355"/>
                    </a:cubicBezTo>
                    <a:cubicBezTo>
                      <a:pt x="212" y="355"/>
                      <a:pt x="211" y="356"/>
                      <a:pt x="210" y="354"/>
                    </a:cubicBezTo>
                    <a:cubicBezTo>
                      <a:pt x="210" y="353"/>
                      <a:pt x="210" y="352"/>
                      <a:pt x="211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3" y="352"/>
                      <a:pt x="213" y="352"/>
                      <a:pt x="213" y="352"/>
                    </a:cubicBezTo>
                    <a:cubicBezTo>
                      <a:pt x="215" y="352"/>
                      <a:pt x="213" y="353"/>
                      <a:pt x="214" y="353"/>
                    </a:cubicBezTo>
                    <a:cubicBezTo>
                      <a:pt x="214" y="353"/>
                      <a:pt x="214" y="352"/>
                      <a:pt x="215" y="353"/>
                    </a:cubicBezTo>
                    <a:cubicBezTo>
                      <a:pt x="216" y="351"/>
                      <a:pt x="213" y="350"/>
                      <a:pt x="214" y="348"/>
                    </a:cubicBezTo>
                    <a:cubicBezTo>
                      <a:pt x="216" y="350"/>
                      <a:pt x="218" y="352"/>
                      <a:pt x="217" y="354"/>
                    </a:cubicBezTo>
                    <a:cubicBezTo>
                      <a:pt x="218" y="354"/>
                      <a:pt x="221" y="351"/>
                      <a:pt x="222" y="353"/>
                    </a:cubicBezTo>
                    <a:cubicBezTo>
                      <a:pt x="222" y="354"/>
                      <a:pt x="222" y="354"/>
                      <a:pt x="222" y="354"/>
                    </a:cubicBezTo>
                    <a:cubicBezTo>
                      <a:pt x="222" y="354"/>
                      <a:pt x="222" y="355"/>
                      <a:pt x="223" y="355"/>
                    </a:cubicBezTo>
                    <a:cubicBezTo>
                      <a:pt x="221" y="356"/>
                      <a:pt x="224" y="357"/>
                      <a:pt x="222" y="357"/>
                    </a:cubicBezTo>
                    <a:cubicBezTo>
                      <a:pt x="220" y="357"/>
                      <a:pt x="219" y="355"/>
                      <a:pt x="220" y="354"/>
                    </a:cubicBezTo>
                    <a:cubicBezTo>
                      <a:pt x="218" y="355"/>
                      <a:pt x="221" y="357"/>
                      <a:pt x="219" y="358"/>
                    </a:cubicBezTo>
                    <a:cubicBezTo>
                      <a:pt x="217" y="357"/>
                      <a:pt x="217" y="357"/>
                      <a:pt x="217" y="357"/>
                    </a:cubicBezTo>
                    <a:cubicBezTo>
                      <a:pt x="217" y="358"/>
                      <a:pt x="218" y="358"/>
                      <a:pt x="217" y="359"/>
                    </a:cubicBezTo>
                    <a:cubicBezTo>
                      <a:pt x="218" y="359"/>
                      <a:pt x="218" y="358"/>
                      <a:pt x="219" y="358"/>
                    </a:cubicBezTo>
                    <a:cubicBezTo>
                      <a:pt x="218" y="363"/>
                      <a:pt x="225" y="361"/>
                      <a:pt x="224" y="365"/>
                    </a:cubicBezTo>
                    <a:cubicBezTo>
                      <a:pt x="225" y="363"/>
                      <a:pt x="225" y="363"/>
                      <a:pt x="225" y="363"/>
                    </a:cubicBezTo>
                    <a:cubicBezTo>
                      <a:pt x="226" y="367"/>
                      <a:pt x="226" y="367"/>
                      <a:pt x="226" y="367"/>
                    </a:cubicBezTo>
                    <a:cubicBezTo>
                      <a:pt x="227" y="366"/>
                      <a:pt x="227" y="366"/>
                      <a:pt x="227" y="366"/>
                    </a:cubicBezTo>
                    <a:cubicBezTo>
                      <a:pt x="227" y="363"/>
                      <a:pt x="225" y="364"/>
                      <a:pt x="225" y="363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24" y="360"/>
                      <a:pt x="222" y="363"/>
                      <a:pt x="222" y="359"/>
                    </a:cubicBezTo>
                    <a:cubicBezTo>
                      <a:pt x="224" y="356"/>
                      <a:pt x="224" y="362"/>
                      <a:pt x="226" y="360"/>
                    </a:cubicBezTo>
                    <a:cubicBezTo>
                      <a:pt x="224" y="359"/>
                      <a:pt x="225" y="357"/>
                      <a:pt x="227" y="356"/>
                    </a:cubicBezTo>
                    <a:cubicBezTo>
                      <a:pt x="227" y="357"/>
                      <a:pt x="227" y="357"/>
                      <a:pt x="227" y="357"/>
                    </a:cubicBezTo>
                    <a:cubicBezTo>
                      <a:pt x="227" y="357"/>
                      <a:pt x="227" y="358"/>
                      <a:pt x="227" y="359"/>
                    </a:cubicBezTo>
                    <a:cubicBezTo>
                      <a:pt x="230" y="359"/>
                      <a:pt x="231" y="365"/>
                      <a:pt x="233" y="365"/>
                    </a:cubicBezTo>
                    <a:cubicBezTo>
                      <a:pt x="233" y="362"/>
                      <a:pt x="233" y="362"/>
                      <a:pt x="233" y="362"/>
                    </a:cubicBezTo>
                    <a:cubicBezTo>
                      <a:pt x="233" y="362"/>
                      <a:pt x="232" y="363"/>
                      <a:pt x="232" y="363"/>
                    </a:cubicBezTo>
                    <a:cubicBezTo>
                      <a:pt x="230" y="362"/>
                      <a:pt x="229" y="360"/>
                      <a:pt x="230" y="359"/>
                    </a:cubicBezTo>
                    <a:cubicBezTo>
                      <a:pt x="232" y="363"/>
                      <a:pt x="233" y="357"/>
                      <a:pt x="235" y="360"/>
                    </a:cubicBezTo>
                    <a:cubicBezTo>
                      <a:pt x="232" y="363"/>
                      <a:pt x="237" y="359"/>
                      <a:pt x="236" y="363"/>
                    </a:cubicBezTo>
                    <a:cubicBezTo>
                      <a:pt x="239" y="362"/>
                      <a:pt x="239" y="362"/>
                      <a:pt x="239" y="362"/>
                    </a:cubicBezTo>
                    <a:cubicBezTo>
                      <a:pt x="239" y="361"/>
                      <a:pt x="236" y="362"/>
                      <a:pt x="238" y="360"/>
                    </a:cubicBezTo>
                    <a:cubicBezTo>
                      <a:pt x="239" y="358"/>
                      <a:pt x="237" y="356"/>
                      <a:pt x="235" y="355"/>
                    </a:cubicBezTo>
                    <a:cubicBezTo>
                      <a:pt x="236" y="356"/>
                      <a:pt x="236" y="356"/>
                      <a:pt x="236" y="356"/>
                    </a:cubicBezTo>
                    <a:cubicBezTo>
                      <a:pt x="234" y="357"/>
                      <a:pt x="234" y="357"/>
                      <a:pt x="234" y="357"/>
                    </a:cubicBezTo>
                    <a:cubicBezTo>
                      <a:pt x="234" y="358"/>
                      <a:pt x="234" y="358"/>
                      <a:pt x="234" y="358"/>
                    </a:cubicBezTo>
                    <a:cubicBezTo>
                      <a:pt x="233" y="358"/>
                      <a:pt x="233" y="358"/>
                      <a:pt x="233" y="358"/>
                    </a:cubicBezTo>
                    <a:cubicBezTo>
                      <a:pt x="233" y="358"/>
                      <a:pt x="232" y="357"/>
                      <a:pt x="232" y="357"/>
                    </a:cubicBezTo>
                    <a:cubicBezTo>
                      <a:pt x="231" y="356"/>
                      <a:pt x="226" y="352"/>
                      <a:pt x="225" y="348"/>
                    </a:cubicBezTo>
                    <a:cubicBezTo>
                      <a:pt x="224" y="347"/>
                      <a:pt x="224" y="347"/>
                      <a:pt x="224" y="347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26" y="346"/>
                      <a:pt x="226" y="346"/>
                      <a:pt x="226" y="346"/>
                    </a:cubicBezTo>
                    <a:cubicBezTo>
                      <a:pt x="227" y="347"/>
                      <a:pt x="227" y="347"/>
                      <a:pt x="227" y="347"/>
                    </a:cubicBezTo>
                    <a:cubicBezTo>
                      <a:pt x="224" y="350"/>
                      <a:pt x="232" y="354"/>
                      <a:pt x="233" y="357"/>
                    </a:cubicBezTo>
                    <a:cubicBezTo>
                      <a:pt x="233" y="357"/>
                      <a:pt x="233" y="357"/>
                      <a:pt x="233" y="357"/>
                    </a:cubicBezTo>
                    <a:cubicBezTo>
                      <a:pt x="234" y="357"/>
                      <a:pt x="234" y="357"/>
                      <a:pt x="234" y="357"/>
                    </a:cubicBezTo>
                    <a:cubicBezTo>
                      <a:pt x="232" y="355"/>
                      <a:pt x="228" y="350"/>
                      <a:pt x="229" y="348"/>
                    </a:cubicBezTo>
                    <a:cubicBezTo>
                      <a:pt x="230" y="348"/>
                      <a:pt x="231" y="349"/>
                      <a:pt x="231" y="350"/>
                    </a:cubicBezTo>
                    <a:cubicBezTo>
                      <a:pt x="233" y="348"/>
                      <a:pt x="233" y="348"/>
                      <a:pt x="233" y="348"/>
                    </a:cubicBezTo>
                    <a:cubicBezTo>
                      <a:pt x="234" y="349"/>
                      <a:pt x="235" y="353"/>
                      <a:pt x="234" y="353"/>
                    </a:cubicBezTo>
                    <a:cubicBezTo>
                      <a:pt x="235" y="355"/>
                      <a:pt x="235" y="351"/>
                      <a:pt x="236" y="353"/>
                    </a:cubicBezTo>
                    <a:cubicBezTo>
                      <a:pt x="236" y="354"/>
                      <a:pt x="236" y="354"/>
                      <a:pt x="236" y="354"/>
                    </a:cubicBezTo>
                    <a:cubicBezTo>
                      <a:pt x="238" y="354"/>
                      <a:pt x="238" y="354"/>
                      <a:pt x="238" y="354"/>
                    </a:cubicBezTo>
                    <a:cubicBezTo>
                      <a:pt x="236" y="350"/>
                      <a:pt x="236" y="350"/>
                      <a:pt x="236" y="350"/>
                    </a:cubicBezTo>
                    <a:cubicBezTo>
                      <a:pt x="238" y="350"/>
                      <a:pt x="238" y="350"/>
                      <a:pt x="238" y="350"/>
                    </a:cubicBezTo>
                    <a:cubicBezTo>
                      <a:pt x="238" y="347"/>
                      <a:pt x="235" y="349"/>
                      <a:pt x="235" y="346"/>
                    </a:cubicBezTo>
                    <a:cubicBezTo>
                      <a:pt x="235" y="346"/>
                      <a:pt x="236" y="346"/>
                      <a:pt x="237" y="346"/>
                    </a:cubicBezTo>
                    <a:cubicBezTo>
                      <a:pt x="240" y="347"/>
                      <a:pt x="240" y="350"/>
                      <a:pt x="240" y="353"/>
                    </a:cubicBezTo>
                    <a:cubicBezTo>
                      <a:pt x="241" y="352"/>
                      <a:pt x="244" y="352"/>
                      <a:pt x="244" y="353"/>
                    </a:cubicBezTo>
                    <a:cubicBezTo>
                      <a:pt x="243" y="354"/>
                      <a:pt x="243" y="354"/>
                      <a:pt x="243" y="354"/>
                    </a:cubicBezTo>
                    <a:cubicBezTo>
                      <a:pt x="245" y="354"/>
                      <a:pt x="245" y="354"/>
                      <a:pt x="245" y="354"/>
                    </a:cubicBezTo>
                    <a:cubicBezTo>
                      <a:pt x="245" y="352"/>
                      <a:pt x="242" y="351"/>
                      <a:pt x="244" y="350"/>
                    </a:cubicBezTo>
                    <a:cubicBezTo>
                      <a:pt x="245" y="349"/>
                      <a:pt x="245" y="350"/>
                      <a:pt x="245" y="350"/>
                    </a:cubicBezTo>
                    <a:cubicBezTo>
                      <a:pt x="245" y="349"/>
                      <a:pt x="245" y="349"/>
                      <a:pt x="245" y="349"/>
                    </a:cubicBezTo>
                    <a:cubicBezTo>
                      <a:pt x="245" y="349"/>
                      <a:pt x="245" y="349"/>
                      <a:pt x="245" y="349"/>
                    </a:cubicBezTo>
                    <a:cubicBezTo>
                      <a:pt x="245" y="347"/>
                      <a:pt x="246" y="344"/>
                      <a:pt x="248" y="343"/>
                    </a:cubicBezTo>
                    <a:cubicBezTo>
                      <a:pt x="247" y="344"/>
                      <a:pt x="251" y="348"/>
                      <a:pt x="247" y="347"/>
                    </a:cubicBezTo>
                    <a:cubicBezTo>
                      <a:pt x="247" y="350"/>
                      <a:pt x="250" y="350"/>
                      <a:pt x="250" y="353"/>
                    </a:cubicBezTo>
                    <a:cubicBezTo>
                      <a:pt x="250" y="353"/>
                      <a:pt x="250" y="352"/>
                      <a:pt x="251" y="352"/>
                    </a:cubicBezTo>
                    <a:cubicBezTo>
                      <a:pt x="253" y="354"/>
                      <a:pt x="259" y="356"/>
                      <a:pt x="259" y="357"/>
                    </a:cubicBezTo>
                    <a:cubicBezTo>
                      <a:pt x="257" y="352"/>
                      <a:pt x="257" y="352"/>
                      <a:pt x="257" y="352"/>
                    </a:cubicBezTo>
                    <a:cubicBezTo>
                      <a:pt x="254" y="352"/>
                      <a:pt x="253" y="350"/>
                      <a:pt x="250" y="347"/>
                    </a:cubicBezTo>
                    <a:cubicBezTo>
                      <a:pt x="251" y="346"/>
                      <a:pt x="251" y="346"/>
                      <a:pt x="251" y="346"/>
                    </a:cubicBezTo>
                    <a:cubicBezTo>
                      <a:pt x="251" y="346"/>
                      <a:pt x="250" y="346"/>
                      <a:pt x="250" y="345"/>
                    </a:cubicBezTo>
                    <a:cubicBezTo>
                      <a:pt x="249" y="345"/>
                      <a:pt x="248" y="344"/>
                      <a:pt x="249" y="343"/>
                    </a:cubicBezTo>
                    <a:cubicBezTo>
                      <a:pt x="248" y="342"/>
                      <a:pt x="250" y="340"/>
                      <a:pt x="250" y="338"/>
                    </a:cubicBezTo>
                    <a:cubicBezTo>
                      <a:pt x="250" y="339"/>
                      <a:pt x="251" y="340"/>
                      <a:pt x="251" y="341"/>
                    </a:cubicBezTo>
                    <a:cubicBezTo>
                      <a:pt x="252" y="340"/>
                      <a:pt x="254" y="341"/>
                      <a:pt x="254" y="341"/>
                    </a:cubicBezTo>
                    <a:cubicBezTo>
                      <a:pt x="255" y="339"/>
                      <a:pt x="257" y="343"/>
                      <a:pt x="257" y="340"/>
                    </a:cubicBezTo>
                    <a:cubicBezTo>
                      <a:pt x="255" y="340"/>
                      <a:pt x="254" y="338"/>
                      <a:pt x="255" y="337"/>
                    </a:cubicBezTo>
                    <a:cubicBezTo>
                      <a:pt x="258" y="337"/>
                      <a:pt x="259" y="340"/>
                      <a:pt x="261" y="339"/>
                    </a:cubicBezTo>
                    <a:cubicBezTo>
                      <a:pt x="262" y="340"/>
                      <a:pt x="260" y="341"/>
                      <a:pt x="260" y="342"/>
                    </a:cubicBezTo>
                    <a:cubicBezTo>
                      <a:pt x="259" y="341"/>
                      <a:pt x="259" y="341"/>
                      <a:pt x="259" y="341"/>
                    </a:cubicBezTo>
                    <a:cubicBezTo>
                      <a:pt x="258" y="341"/>
                      <a:pt x="259" y="343"/>
                      <a:pt x="257" y="343"/>
                    </a:cubicBezTo>
                    <a:cubicBezTo>
                      <a:pt x="259" y="345"/>
                      <a:pt x="259" y="345"/>
                      <a:pt x="259" y="345"/>
                    </a:cubicBezTo>
                    <a:cubicBezTo>
                      <a:pt x="258" y="346"/>
                      <a:pt x="258" y="346"/>
                      <a:pt x="258" y="346"/>
                    </a:cubicBezTo>
                    <a:cubicBezTo>
                      <a:pt x="257" y="346"/>
                      <a:pt x="257" y="346"/>
                      <a:pt x="257" y="346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59" y="349"/>
                      <a:pt x="259" y="349"/>
                      <a:pt x="259" y="349"/>
                    </a:cubicBezTo>
                    <a:cubicBezTo>
                      <a:pt x="260" y="349"/>
                      <a:pt x="260" y="348"/>
                      <a:pt x="260" y="348"/>
                    </a:cubicBezTo>
                    <a:cubicBezTo>
                      <a:pt x="260" y="348"/>
                      <a:pt x="259" y="348"/>
                      <a:pt x="259" y="347"/>
                    </a:cubicBezTo>
                    <a:cubicBezTo>
                      <a:pt x="260" y="347"/>
                      <a:pt x="260" y="346"/>
                      <a:pt x="260" y="346"/>
                    </a:cubicBezTo>
                    <a:cubicBezTo>
                      <a:pt x="261" y="347"/>
                      <a:pt x="262" y="347"/>
                      <a:pt x="261" y="348"/>
                    </a:cubicBezTo>
                    <a:cubicBezTo>
                      <a:pt x="267" y="346"/>
                      <a:pt x="267" y="346"/>
                      <a:pt x="267" y="346"/>
                    </a:cubicBezTo>
                    <a:cubicBezTo>
                      <a:pt x="265" y="346"/>
                      <a:pt x="264" y="345"/>
                      <a:pt x="265" y="344"/>
                    </a:cubicBezTo>
                    <a:cubicBezTo>
                      <a:pt x="262" y="347"/>
                      <a:pt x="262" y="347"/>
                      <a:pt x="262" y="347"/>
                    </a:cubicBezTo>
                    <a:cubicBezTo>
                      <a:pt x="262" y="346"/>
                      <a:pt x="262" y="346"/>
                      <a:pt x="262" y="346"/>
                    </a:cubicBezTo>
                    <a:cubicBezTo>
                      <a:pt x="264" y="345"/>
                      <a:pt x="264" y="345"/>
                      <a:pt x="264" y="345"/>
                    </a:cubicBezTo>
                    <a:cubicBezTo>
                      <a:pt x="263" y="342"/>
                      <a:pt x="262" y="343"/>
                      <a:pt x="260" y="342"/>
                    </a:cubicBezTo>
                    <a:cubicBezTo>
                      <a:pt x="260" y="341"/>
                      <a:pt x="261" y="341"/>
                      <a:pt x="262" y="340"/>
                    </a:cubicBezTo>
                    <a:cubicBezTo>
                      <a:pt x="264" y="342"/>
                      <a:pt x="264" y="342"/>
                      <a:pt x="264" y="342"/>
                    </a:cubicBezTo>
                    <a:cubicBezTo>
                      <a:pt x="261" y="337"/>
                      <a:pt x="261" y="337"/>
                      <a:pt x="261" y="337"/>
                    </a:cubicBezTo>
                    <a:cubicBezTo>
                      <a:pt x="263" y="337"/>
                      <a:pt x="263" y="337"/>
                      <a:pt x="263" y="337"/>
                    </a:cubicBezTo>
                    <a:cubicBezTo>
                      <a:pt x="264" y="338"/>
                      <a:pt x="264" y="339"/>
                      <a:pt x="265" y="340"/>
                    </a:cubicBezTo>
                    <a:cubicBezTo>
                      <a:pt x="266" y="340"/>
                      <a:pt x="268" y="342"/>
                      <a:pt x="269" y="340"/>
                    </a:cubicBezTo>
                    <a:cubicBezTo>
                      <a:pt x="269" y="340"/>
                      <a:pt x="270" y="341"/>
                      <a:pt x="270" y="341"/>
                    </a:cubicBezTo>
                    <a:cubicBezTo>
                      <a:pt x="270" y="341"/>
                      <a:pt x="270" y="341"/>
                      <a:pt x="270" y="341"/>
                    </a:cubicBezTo>
                    <a:cubicBezTo>
                      <a:pt x="271" y="340"/>
                      <a:pt x="271" y="341"/>
                      <a:pt x="271" y="341"/>
                    </a:cubicBezTo>
                    <a:cubicBezTo>
                      <a:pt x="271" y="342"/>
                      <a:pt x="271" y="342"/>
                      <a:pt x="271" y="343"/>
                    </a:cubicBezTo>
                    <a:cubicBezTo>
                      <a:pt x="276" y="342"/>
                      <a:pt x="274" y="348"/>
                      <a:pt x="279" y="349"/>
                    </a:cubicBezTo>
                    <a:cubicBezTo>
                      <a:pt x="276" y="346"/>
                      <a:pt x="276" y="346"/>
                      <a:pt x="276" y="346"/>
                    </a:cubicBezTo>
                    <a:cubicBezTo>
                      <a:pt x="277" y="341"/>
                      <a:pt x="270" y="344"/>
                      <a:pt x="272" y="340"/>
                    </a:cubicBezTo>
                    <a:cubicBezTo>
                      <a:pt x="270" y="341"/>
                      <a:pt x="270" y="339"/>
                      <a:pt x="269" y="338"/>
                    </a:cubicBezTo>
                    <a:cubicBezTo>
                      <a:pt x="268" y="340"/>
                      <a:pt x="268" y="340"/>
                      <a:pt x="268" y="340"/>
                    </a:cubicBezTo>
                    <a:cubicBezTo>
                      <a:pt x="265" y="338"/>
                      <a:pt x="267" y="337"/>
                      <a:pt x="268" y="334"/>
                    </a:cubicBezTo>
                    <a:cubicBezTo>
                      <a:pt x="269" y="337"/>
                      <a:pt x="269" y="337"/>
                      <a:pt x="269" y="337"/>
                    </a:cubicBezTo>
                    <a:cubicBezTo>
                      <a:pt x="271" y="335"/>
                      <a:pt x="271" y="335"/>
                      <a:pt x="271" y="335"/>
                    </a:cubicBezTo>
                    <a:cubicBezTo>
                      <a:pt x="273" y="338"/>
                      <a:pt x="277" y="341"/>
                      <a:pt x="279" y="345"/>
                    </a:cubicBezTo>
                    <a:cubicBezTo>
                      <a:pt x="279" y="345"/>
                      <a:pt x="279" y="344"/>
                      <a:pt x="280" y="344"/>
                    </a:cubicBezTo>
                    <a:cubicBezTo>
                      <a:pt x="280" y="345"/>
                      <a:pt x="281" y="344"/>
                      <a:pt x="282" y="344"/>
                    </a:cubicBezTo>
                    <a:cubicBezTo>
                      <a:pt x="280" y="340"/>
                      <a:pt x="277" y="338"/>
                      <a:pt x="280" y="334"/>
                    </a:cubicBezTo>
                    <a:cubicBezTo>
                      <a:pt x="282" y="334"/>
                      <a:pt x="280" y="337"/>
                      <a:pt x="281" y="337"/>
                    </a:cubicBezTo>
                    <a:cubicBezTo>
                      <a:pt x="281" y="336"/>
                      <a:pt x="281" y="334"/>
                      <a:pt x="283" y="333"/>
                    </a:cubicBezTo>
                    <a:cubicBezTo>
                      <a:pt x="283" y="334"/>
                      <a:pt x="284" y="334"/>
                      <a:pt x="284" y="335"/>
                    </a:cubicBezTo>
                    <a:cubicBezTo>
                      <a:pt x="285" y="335"/>
                      <a:pt x="287" y="335"/>
                      <a:pt x="287" y="334"/>
                    </a:cubicBezTo>
                    <a:cubicBezTo>
                      <a:pt x="287" y="333"/>
                      <a:pt x="287" y="331"/>
                      <a:pt x="285" y="330"/>
                    </a:cubicBezTo>
                    <a:cubicBezTo>
                      <a:pt x="284" y="330"/>
                      <a:pt x="282" y="332"/>
                      <a:pt x="281" y="330"/>
                    </a:cubicBezTo>
                    <a:cubicBezTo>
                      <a:pt x="283" y="328"/>
                      <a:pt x="285" y="329"/>
                      <a:pt x="286" y="328"/>
                    </a:cubicBezTo>
                    <a:cubicBezTo>
                      <a:pt x="288" y="330"/>
                      <a:pt x="287" y="335"/>
                      <a:pt x="290" y="337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0" y="337"/>
                      <a:pt x="292" y="340"/>
                      <a:pt x="292" y="337"/>
                    </a:cubicBezTo>
                    <a:cubicBezTo>
                      <a:pt x="292" y="338"/>
                      <a:pt x="293" y="338"/>
                      <a:pt x="293" y="338"/>
                    </a:cubicBezTo>
                    <a:cubicBezTo>
                      <a:pt x="292" y="337"/>
                      <a:pt x="292" y="334"/>
                      <a:pt x="293" y="332"/>
                    </a:cubicBezTo>
                    <a:cubicBezTo>
                      <a:pt x="290" y="333"/>
                      <a:pt x="291" y="330"/>
                      <a:pt x="290" y="329"/>
                    </a:cubicBezTo>
                    <a:cubicBezTo>
                      <a:pt x="291" y="328"/>
                      <a:pt x="292" y="327"/>
                      <a:pt x="292" y="328"/>
                    </a:cubicBezTo>
                    <a:cubicBezTo>
                      <a:pt x="292" y="331"/>
                      <a:pt x="293" y="328"/>
                      <a:pt x="294" y="330"/>
                    </a:cubicBezTo>
                    <a:cubicBezTo>
                      <a:pt x="293" y="331"/>
                      <a:pt x="293" y="331"/>
                      <a:pt x="293" y="331"/>
                    </a:cubicBezTo>
                    <a:cubicBezTo>
                      <a:pt x="294" y="332"/>
                      <a:pt x="298" y="334"/>
                      <a:pt x="299" y="335"/>
                    </a:cubicBezTo>
                    <a:cubicBezTo>
                      <a:pt x="300" y="335"/>
                      <a:pt x="300" y="335"/>
                      <a:pt x="300" y="335"/>
                    </a:cubicBezTo>
                    <a:cubicBezTo>
                      <a:pt x="300" y="335"/>
                      <a:pt x="301" y="335"/>
                      <a:pt x="301" y="335"/>
                    </a:cubicBezTo>
                    <a:cubicBezTo>
                      <a:pt x="301" y="334"/>
                      <a:pt x="301" y="334"/>
                      <a:pt x="301" y="334"/>
                    </a:cubicBezTo>
                    <a:cubicBezTo>
                      <a:pt x="303" y="334"/>
                      <a:pt x="302" y="331"/>
                      <a:pt x="303" y="332"/>
                    </a:cubicBezTo>
                    <a:cubicBezTo>
                      <a:pt x="303" y="334"/>
                      <a:pt x="303" y="334"/>
                      <a:pt x="303" y="334"/>
                    </a:cubicBezTo>
                    <a:cubicBezTo>
                      <a:pt x="303" y="334"/>
                      <a:pt x="303" y="334"/>
                      <a:pt x="303" y="334"/>
                    </a:cubicBezTo>
                    <a:cubicBezTo>
                      <a:pt x="304" y="335"/>
                      <a:pt x="304" y="335"/>
                      <a:pt x="304" y="335"/>
                    </a:cubicBezTo>
                    <a:cubicBezTo>
                      <a:pt x="306" y="330"/>
                      <a:pt x="306" y="330"/>
                      <a:pt x="306" y="330"/>
                    </a:cubicBezTo>
                    <a:cubicBezTo>
                      <a:pt x="307" y="331"/>
                      <a:pt x="307" y="332"/>
                      <a:pt x="308" y="333"/>
                    </a:cubicBezTo>
                    <a:cubicBezTo>
                      <a:pt x="309" y="330"/>
                      <a:pt x="309" y="330"/>
                      <a:pt x="309" y="330"/>
                    </a:cubicBezTo>
                    <a:cubicBezTo>
                      <a:pt x="311" y="330"/>
                      <a:pt x="309" y="332"/>
                      <a:pt x="310" y="332"/>
                    </a:cubicBezTo>
                    <a:cubicBezTo>
                      <a:pt x="312" y="331"/>
                      <a:pt x="312" y="331"/>
                      <a:pt x="312" y="331"/>
                    </a:cubicBezTo>
                    <a:cubicBezTo>
                      <a:pt x="311" y="328"/>
                      <a:pt x="311" y="328"/>
                      <a:pt x="311" y="328"/>
                    </a:cubicBezTo>
                    <a:cubicBezTo>
                      <a:pt x="309" y="325"/>
                      <a:pt x="305" y="323"/>
                      <a:pt x="306" y="319"/>
                    </a:cubicBezTo>
                    <a:cubicBezTo>
                      <a:pt x="307" y="319"/>
                      <a:pt x="308" y="319"/>
                      <a:pt x="308" y="320"/>
                    </a:cubicBezTo>
                    <a:cubicBezTo>
                      <a:pt x="307" y="321"/>
                      <a:pt x="307" y="321"/>
                      <a:pt x="307" y="321"/>
                    </a:cubicBezTo>
                    <a:cubicBezTo>
                      <a:pt x="309" y="322"/>
                      <a:pt x="309" y="322"/>
                      <a:pt x="309" y="322"/>
                    </a:cubicBezTo>
                    <a:cubicBezTo>
                      <a:pt x="311" y="319"/>
                      <a:pt x="313" y="324"/>
                      <a:pt x="315" y="327"/>
                    </a:cubicBezTo>
                    <a:cubicBezTo>
                      <a:pt x="315" y="326"/>
                      <a:pt x="314" y="325"/>
                      <a:pt x="315" y="325"/>
                    </a:cubicBezTo>
                    <a:cubicBezTo>
                      <a:pt x="316" y="326"/>
                      <a:pt x="316" y="326"/>
                      <a:pt x="316" y="326"/>
                    </a:cubicBezTo>
                    <a:cubicBezTo>
                      <a:pt x="316" y="327"/>
                      <a:pt x="317" y="332"/>
                      <a:pt x="318" y="330"/>
                    </a:cubicBezTo>
                    <a:cubicBezTo>
                      <a:pt x="318" y="326"/>
                      <a:pt x="322" y="332"/>
                      <a:pt x="321" y="330"/>
                    </a:cubicBezTo>
                    <a:cubicBezTo>
                      <a:pt x="318" y="327"/>
                      <a:pt x="325" y="326"/>
                      <a:pt x="323" y="324"/>
                    </a:cubicBezTo>
                    <a:cubicBezTo>
                      <a:pt x="320" y="327"/>
                      <a:pt x="320" y="327"/>
                      <a:pt x="320" y="327"/>
                    </a:cubicBezTo>
                    <a:cubicBezTo>
                      <a:pt x="316" y="324"/>
                      <a:pt x="316" y="324"/>
                      <a:pt x="316" y="324"/>
                    </a:cubicBezTo>
                    <a:cubicBezTo>
                      <a:pt x="318" y="323"/>
                      <a:pt x="318" y="321"/>
                      <a:pt x="320" y="321"/>
                    </a:cubicBezTo>
                    <a:cubicBezTo>
                      <a:pt x="319" y="318"/>
                      <a:pt x="325" y="319"/>
                      <a:pt x="323" y="316"/>
                    </a:cubicBezTo>
                    <a:cubicBezTo>
                      <a:pt x="324" y="316"/>
                      <a:pt x="327" y="317"/>
                      <a:pt x="326" y="318"/>
                    </a:cubicBezTo>
                    <a:cubicBezTo>
                      <a:pt x="329" y="317"/>
                      <a:pt x="329" y="317"/>
                      <a:pt x="329" y="317"/>
                    </a:cubicBezTo>
                    <a:cubicBezTo>
                      <a:pt x="329" y="318"/>
                      <a:pt x="329" y="318"/>
                      <a:pt x="329" y="318"/>
                    </a:cubicBezTo>
                    <a:cubicBezTo>
                      <a:pt x="329" y="317"/>
                      <a:pt x="329" y="317"/>
                      <a:pt x="329" y="317"/>
                    </a:cubicBezTo>
                    <a:cubicBezTo>
                      <a:pt x="326" y="317"/>
                      <a:pt x="327" y="316"/>
                      <a:pt x="328" y="315"/>
                    </a:cubicBezTo>
                    <a:cubicBezTo>
                      <a:pt x="328" y="315"/>
                      <a:pt x="328" y="315"/>
                      <a:pt x="328" y="315"/>
                    </a:cubicBezTo>
                    <a:cubicBezTo>
                      <a:pt x="327" y="315"/>
                      <a:pt x="327" y="315"/>
                      <a:pt x="327" y="315"/>
                    </a:cubicBezTo>
                    <a:cubicBezTo>
                      <a:pt x="327" y="314"/>
                      <a:pt x="326" y="314"/>
                      <a:pt x="326" y="313"/>
                    </a:cubicBezTo>
                    <a:cubicBezTo>
                      <a:pt x="325" y="312"/>
                      <a:pt x="325" y="312"/>
                      <a:pt x="325" y="312"/>
                    </a:cubicBezTo>
                    <a:cubicBezTo>
                      <a:pt x="326" y="311"/>
                      <a:pt x="325" y="310"/>
                      <a:pt x="326" y="310"/>
                    </a:cubicBezTo>
                    <a:cubicBezTo>
                      <a:pt x="327" y="311"/>
                      <a:pt x="327" y="311"/>
                      <a:pt x="327" y="311"/>
                    </a:cubicBezTo>
                    <a:cubicBezTo>
                      <a:pt x="327" y="309"/>
                      <a:pt x="327" y="309"/>
                      <a:pt x="327" y="309"/>
                    </a:cubicBezTo>
                    <a:cubicBezTo>
                      <a:pt x="327" y="309"/>
                      <a:pt x="327" y="309"/>
                      <a:pt x="327" y="309"/>
                    </a:cubicBezTo>
                    <a:cubicBezTo>
                      <a:pt x="324" y="309"/>
                      <a:pt x="324" y="306"/>
                      <a:pt x="325" y="305"/>
                    </a:cubicBezTo>
                    <a:cubicBezTo>
                      <a:pt x="327" y="305"/>
                      <a:pt x="327" y="305"/>
                      <a:pt x="327" y="305"/>
                    </a:cubicBezTo>
                    <a:cubicBezTo>
                      <a:pt x="327" y="310"/>
                      <a:pt x="331" y="308"/>
                      <a:pt x="334" y="311"/>
                    </a:cubicBezTo>
                    <a:cubicBezTo>
                      <a:pt x="334" y="308"/>
                      <a:pt x="334" y="308"/>
                      <a:pt x="334" y="308"/>
                    </a:cubicBezTo>
                    <a:cubicBezTo>
                      <a:pt x="337" y="306"/>
                      <a:pt x="338" y="311"/>
                      <a:pt x="341" y="310"/>
                    </a:cubicBezTo>
                    <a:cubicBezTo>
                      <a:pt x="341" y="310"/>
                      <a:pt x="341" y="309"/>
                      <a:pt x="341" y="309"/>
                    </a:cubicBezTo>
                    <a:cubicBezTo>
                      <a:pt x="344" y="309"/>
                      <a:pt x="340" y="306"/>
                      <a:pt x="340" y="304"/>
                    </a:cubicBezTo>
                    <a:cubicBezTo>
                      <a:pt x="340" y="304"/>
                      <a:pt x="340" y="304"/>
                      <a:pt x="340" y="304"/>
                    </a:cubicBezTo>
                    <a:cubicBezTo>
                      <a:pt x="340" y="303"/>
                      <a:pt x="339" y="302"/>
                      <a:pt x="340" y="300"/>
                    </a:cubicBezTo>
                    <a:cubicBezTo>
                      <a:pt x="341" y="301"/>
                      <a:pt x="342" y="302"/>
                      <a:pt x="343" y="301"/>
                    </a:cubicBezTo>
                    <a:cubicBezTo>
                      <a:pt x="343" y="301"/>
                      <a:pt x="342" y="301"/>
                      <a:pt x="342" y="300"/>
                    </a:cubicBezTo>
                    <a:cubicBezTo>
                      <a:pt x="341" y="300"/>
                      <a:pt x="341" y="299"/>
                      <a:pt x="342" y="299"/>
                    </a:cubicBezTo>
                    <a:cubicBezTo>
                      <a:pt x="342" y="299"/>
                      <a:pt x="343" y="299"/>
                      <a:pt x="343" y="299"/>
                    </a:cubicBezTo>
                    <a:cubicBezTo>
                      <a:pt x="345" y="297"/>
                      <a:pt x="345" y="297"/>
                      <a:pt x="345" y="297"/>
                    </a:cubicBezTo>
                    <a:cubicBezTo>
                      <a:pt x="346" y="297"/>
                      <a:pt x="346" y="297"/>
                      <a:pt x="346" y="297"/>
                    </a:cubicBezTo>
                    <a:cubicBezTo>
                      <a:pt x="345" y="296"/>
                      <a:pt x="345" y="296"/>
                      <a:pt x="345" y="296"/>
                    </a:cubicBezTo>
                    <a:cubicBezTo>
                      <a:pt x="346" y="295"/>
                      <a:pt x="346" y="295"/>
                      <a:pt x="346" y="295"/>
                    </a:cubicBezTo>
                    <a:cubicBezTo>
                      <a:pt x="347" y="297"/>
                      <a:pt x="349" y="296"/>
                      <a:pt x="350" y="297"/>
                    </a:cubicBezTo>
                    <a:cubicBezTo>
                      <a:pt x="350" y="295"/>
                      <a:pt x="350" y="295"/>
                      <a:pt x="350" y="295"/>
                    </a:cubicBezTo>
                    <a:cubicBezTo>
                      <a:pt x="351" y="296"/>
                      <a:pt x="352" y="299"/>
                      <a:pt x="355" y="300"/>
                    </a:cubicBezTo>
                    <a:cubicBezTo>
                      <a:pt x="357" y="299"/>
                      <a:pt x="353" y="297"/>
                      <a:pt x="355" y="295"/>
                    </a:cubicBezTo>
                    <a:cubicBezTo>
                      <a:pt x="358" y="295"/>
                      <a:pt x="358" y="295"/>
                      <a:pt x="358" y="295"/>
                    </a:cubicBezTo>
                    <a:cubicBezTo>
                      <a:pt x="357" y="294"/>
                      <a:pt x="357" y="294"/>
                      <a:pt x="357" y="294"/>
                    </a:cubicBezTo>
                    <a:cubicBezTo>
                      <a:pt x="362" y="293"/>
                      <a:pt x="357" y="289"/>
                      <a:pt x="359" y="287"/>
                    </a:cubicBezTo>
                    <a:cubicBezTo>
                      <a:pt x="362" y="290"/>
                      <a:pt x="362" y="290"/>
                      <a:pt x="362" y="290"/>
                    </a:cubicBezTo>
                    <a:cubicBezTo>
                      <a:pt x="360" y="286"/>
                      <a:pt x="360" y="286"/>
                      <a:pt x="360" y="286"/>
                    </a:cubicBezTo>
                    <a:cubicBezTo>
                      <a:pt x="361" y="285"/>
                      <a:pt x="361" y="282"/>
                      <a:pt x="362" y="281"/>
                    </a:cubicBezTo>
                    <a:cubicBezTo>
                      <a:pt x="363" y="286"/>
                      <a:pt x="363" y="286"/>
                      <a:pt x="363" y="286"/>
                    </a:cubicBezTo>
                    <a:cubicBezTo>
                      <a:pt x="363" y="287"/>
                      <a:pt x="363" y="286"/>
                      <a:pt x="363" y="286"/>
                    </a:cubicBezTo>
                    <a:cubicBezTo>
                      <a:pt x="364" y="287"/>
                      <a:pt x="364" y="287"/>
                      <a:pt x="364" y="287"/>
                    </a:cubicBezTo>
                    <a:cubicBezTo>
                      <a:pt x="365" y="287"/>
                      <a:pt x="366" y="287"/>
                      <a:pt x="366" y="287"/>
                    </a:cubicBezTo>
                    <a:cubicBezTo>
                      <a:pt x="363" y="285"/>
                      <a:pt x="363" y="285"/>
                      <a:pt x="363" y="285"/>
                    </a:cubicBezTo>
                    <a:cubicBezTo>
                      <a:pt x="364" y="283"/>
                      <a:pt x="365" y="280"/>
                      <a:pt x="363" y="278"/>
                    </a:cubicBezTo>
                    <a:cubicBezTo>
                      <a:pt x="365" y="279"/>
                      <a:pt x="365" y="279"/>
                      <a:pt x="365" y="279"/>
                    </a:cubicBezTo>
                    <a:cubicBezTo>
                      <a:pt x="366" y="277"/>
                      <a:pt x="365" y="275"/>
                      <a:pt x="366" y="274"/>
                    </a:cubicBezTo>
                    <a:cubicBezTo>
                      <a:pt x="361" y="274"/>
                      <a:pt x="367" y="270"/>
                      <a:pt x="363" y="269"/>
                    </a:cubicBezTo>
                    <a:cubicBezTo>
                      <a:pt x="363" y="267"/>
                      <a:pt x="362" y="266"/>
                      <a:pt x="363" y="265"/>
                    </a:cubicBezTo>
                    <a:cubicBezTo>
                      <a:pt x="365" y="266"/>
                      <a:pt x="364" y="267"/>
                      <a:pt x="364" y="269"/>
                    </a:cubicBezTo>
                    <a:cubicBezTo>
                      <a:pt x="365" y="268"/>
                      <a:pt x="365" y="268"/>
                      <a:pt x="365" y="268"/>
                    </a:cubicBezTo>
                    <a:cubicBezTo>
                      <a:pt x="366" y="267"/>
                      <a:pt x="366" y="268"/>
                      <a:pt x="366" y="268"/>
                    </a:cubicBezTo>
                    <a:cubicBezTo>
                      <a:pt x="366" y="269"/>
                      <a:pt x="366" y="269"/>
                      <a:pt x="366" y="269"/>
                    </a:cubicBezTo>
                    <a:cubicBezTo>
                      <a:pt x="368" y="270"/>
                      <a:pt x="368" y="270"/>
                      <a:pt x="368" y="270"/>
                    </a:cubicBezTo>
                    <a:cubicBezTo>
                      <a:pt x="368" y="271"/>
                      <a:pt x="368" y="272"/>
                      <a:pt x="367" y="272"/>
                    </a:cubicBezTo>
                    <a:cubicBezTo>
                      <a:pt x="365" y="270"/>
                      <a:pt x="365" y="270"/>
                      <a:pt x="365" y="270"/>
                    </a:cubicBezTo>
                    <a:cubicBezTo>
                      <a:pt x="365" y="272"/>
                      <a:pt x="367" y="273"/>
                      <a:pt x="368" y="274"/>
                    </a:cubicBezTo>
                    <a:cubicBezTo>
                      <a:pt x="367" y="275"/>
                      <a:pt x="367" y="275"/>
                      <a:pt x="367" y="275"/>
                    </a:cubicBezTo>
                    <a:cubicBezTo>
                      <a:pt x="368" y="276"/>
                      <a:pt x="371" y="280"/>
                      <a:pt x="373" y="277"/>
                    </a:cubicBezTo>
                    <a:cubicBezTo>
                      <a:pt x="374" y="278"/>
                      <a:pt x="373" y="280"/>
                      <a:pt x="373" y="280"/>
                    </a:cubicBezTo>
                    <a:cubicBezTo>
                      <a:pt x="374" y="279"/>
                      <a:pt x="375" y="278"/>
                      <a:pt x="376" y="278"/>
                    </a:cubicBezTo>
                    <a:cubicBezTo>
                      <a:pt x="376" y="279"/>
                      <a:pt x="378" y="280"/>
                      <a:pt x="378" y="281"/>
                    </a:cubicBezTo>
                    <a:cubicBezTo>
                      <a:pt x="376" y="282"/>
                      <a:pt x="376" y="282"/>
                      <a:pt x="376" y="282"/>
                    </a:cubicBezTo>
                    <a:cubicBezTo>
                      <a:pt x="377" y="282"/>
                      <a:pt x="378" y="282"/>
                      <a:pt x="378" y="283"/>
                    </a:cubicBezTo>
                    <a:cubicBezTo>
                      <a:pt x="381" y="282"/>
                      <a:pt x="381" y="279"/>
                      <a:pt x="380" y="278"/>
                    </a:cubicBezTo>
                    <a:cubicBezTo>
                      <a:pt x="382" y="278"/>
                      <a:pt x="382" y="278"/>
                      <a:pt x="382" y="278"/>
                    </a:cubicBezTo>
                    <a:cubicBezTo>
                      <a:pt x="382" y="278"/>
                      <a:pt x="381" y="277"/>
                      <a:pt x="381" y="277"/>
                    </a:cubicBezTo>
                    <a:cubicBezTo>
                      <a:pt x="385" y="276"/>
                      <a:pt x="385" y="276"/>
                      <a:pt x="385" y="276"/>
                    </a:cubicBezTo>
                    <a:cubicBezTo>
                      <a:pt x="382" y="277"/>
                      <a:pt x="382" y="271"/>
                      <a:pt x="381" y="269"/>
                    </a:cubicBezTo>
                    <a:cubicBezTo>
                      <a:pt x="381" y="268"/>
                      <a:pt x="379" y="272"/>
                      <a:pt x="378" y="270"/>
                    </a:cubicBezTo>
                    <a:cubicBezTo>
                      <a:pt x="384" y="267"/>
                      <a:pt x="373" y="262"/>
                      <a:pt x="380" y="261"/>
                    </a:cubicBezTo>
                    <a:cubicBezTo>
                      <a:pt x="381" y="261"/>
                      <a:pt x="381" y="262"/>
                      <a:pt x="381" y="263"/>
                    </a:cubicBezTo>
                    <a:cubicBezTo>
                      <a:pt x="382" y="262"/>
                      <a:pt x="382" y="262"/>
                      <a:pt x="382" y="262"/>
                    </a:cubicBezTo>
                    <a:cubicBezTo>
                      <a:pt x="385" y="265"/>
                      <a:pt x="385" y="265"/>
                      <a:pt x="385" y="265"/>
                    </a:cubicBezTo>
                    <a:cubicBezTo>
                      <a:pt x="385" y="264"/>
                      <a:pt x="385" y="263"/>
                      <a:pt x="386" y="262"/>
                    </a:cubicBezTo>
                    <a:cubicBezTo>
                      <a:pt x="390" y="266"/>
                      <a:pt x="385" y="269"/>
                      <a:pt x="390" y="271"/>
                    </a:cubicBezTo>
                    <a:cubicBezTo>
                      <a:pt x="390" y="269"/>
                      <a:pt x="390" y="268"/>
                      <a:pt x="390" y="267"/>
                    </a:cubicBezTo>
                    <a:cubicBezTo>
                      <a:pt x="389" y="267"/>
                      <a:pt x="389" y="267"/>
                      <a:pt x="389" y="268"/>
                    </a:cubicBezTo>
                    <a:cubicBezTo>
                      <a:pt x="389" y="266"/>
                      <a:pt x="389" y="266"/>
                      <a:pt x="389" y="266"/>
                    </a:cubicBezTo>
                    <a:cubicBezTo>
                      <a:pt x="389" y="266"/>
                      <a:pt x="389" y="267"/>
                      <a:pt x="390" y="267"/>
                    </a:cubicBezTo>
                    <a:cubicBezTo>
                      <a:pt x="390" y="265"/>
                      <a:pt x="390" y="264"/>
                      <a:pt x="390" y="261"/>
                    </a:cubicBezTo>
                    <a:cubicBezTo>
                      <a:pt x="391" y="262"/>
                      <a:pt x="393" y="262"/>
                      <a:pt x="393" y="264"/>
                    </a:cubicBezTo>
                    <a:cubicBezTo>
                      <a:pt x="393" y="261"/>
                      <a:pt x="393" y="261"/>
                      <a:pt x="393" y="261"/>
                    </a:cubicBezTo>
                    <a:cubicBezTo>
                      <a:pt x="392" y="257"/>
                      <a:pt x="389" y="260"/>
                      <a:pt x="387" y="258"/>
                    </a:cubicBezTo>
                    <a:cubicBezTo>
                      <a:pt x="388" y="257"/>
                      <a:pt x="389" y="257"/>
                      <a:pt x="389" y="257"/>
                    </a:cubicBezTo>
                    <a:cubicBezTo>
                      <a:pt x="389" y="256"/>
                      <a:pt x="389" y="256"/>
                      <a:pt x="389" y="256"/>
                    </a:cubicBezTo>
                    <a:cubicBezTo>
                      <a:pt x="388" y="255"/>
                      <a:pt x="389" y="255"/>
                      <a:pt x="389" y="254"/>
                    </a:cubicBezTo>
                    <a:cubicBezTo>
                      <a:pt x="386" y="255"/>
                      <a:pt x="386" y="249"/>
                      <a:pt x="383" y="251"/>
                    </a:cubicBezTo>
                    <a:cubicBezTo>
                      <a:pt x="383" y="250"/>
                      <a:pt x="384" y="249"/>
                      <a:pt x="384" y="249"/>
                    </a:cubicBezTo>
                    <a:cubicBezTo>
                      <a:pt x="383" y="248"/>
                      <a:pt x="383" y="248"/>
                      <a:pt x="383" y="248"/>
                    </a:cubicBezTo>
                    <a:cubicBezTo>
                      <a:pt x="383" y="246"/>
                      <a:pt x="384" y="247"/>
                      <a:pt x="385" y="247"/>
                    </a:cubicBezTo>
                    <a:cubicBezTo>
                      <a:pt x="383" y="245"/>
                      <a:pt x="383" y="245"/>
                      <a:pt x="383" y="245"/>
                    </a:cubicBezTo>
                    <a:cubicBezTo>
                      <a:pt x="384" y="244"/>
                      <a:pt x="384" y="244"/>
                      <a:pt x="384" y="244"/>
                    </a:cubicBezTo>
                    <a:cubicBezTo>
                      <a:pt x="380" y="244"/>
                      <a:pt x="383" y="240"/>
                      <a:pt x="382" y="238"/>
                    </a:cubicBezTo>
                    <a:cubicBezTo>
                      <a:pt x="383" y="238"/>
                      <a:pt x="383" y="238"/>
                      <a:pt x="383" y="238"/>
                    </a:cubicBezTo>
                    <a:cubicBezTo>
                      <a:pt x="385" y="238"/>
                      <a:pt x="383" y="240"/>
                      <a:pt x="384" y="242"/>
                    </a:cubicBezTo>
                    <a:cubicBezTo>
                      <a:pt x="385" y="245"/>
                      <a:pt x="389" y="248"/>
                      <a:pt x="392" y="249"/>
                    </a:cubicBezTo>
                    <a:cubicBezTo>
                      <a:pt x="391" y="251"/>
                      <a:pt x="391" y="251"/>
                      <a:pt x="391" y="251"/>
                    </a:cubicBezTo>
                    <a:cubicBezTo>
                      <a:pt x="391" y="251"/>
                      <a:pt x="392" y="250"/>
                      <a:pt x="392" y="251"/>
                    </a:cubicBezTo>
                    <a:cubicBezTo>
                      <a:pt x="392" y="249"/>
                      <a:pt x="392" y="249"/>
                      <a:pt x="392" y="249"/>
                    </a:cubicBezTo>
                    <a:cubicBezTo>
                      <a:pt x="393" y="250"/>
                      <a:pt x="394" y="249"/>
                      <a:pt x="394" y="250"/>
                    </a:cubicBezTo>
                    <a:cubicBezTo>
                      <a:pt x="391" y="253"/>
                      <a:pt x="395" y="256"/>
                      <a:pt x="395" y="259"/>
                    </a:cubicBezTo>
                    <a:cubicBezTo>
                      <a:pt x="395" y="259"/>
                      <a:pt x="395" y="259"/>
                      <a:pt x="395" y="259"/>
                    </a:cubicBezTo>
                    <a:cubicBezTo>
                      <a:pt x="396" y="259"/>
                      <a:pt x="396" y="259"/>
                      <a:pt x="396" y="259"/>
                    </a:cubicBezTo>
                    <a:cubicBezTo>
                      <a:pt x="395" y="256"/>
                      <a:pt x="395" y="256"/>
                      <a:pt x="395" y="256"/>
                    </a:cubicBezTo>
                    <a:cubicBezTo>
                      <a:pt x="396" y="257"/>
                      <a:pt x="398" y="258"/>
                      <a:pt x="399" y="257"/>
                    </a:cubicBezTo>
                    <a:cubicBezTo>
                      <a:pt x="397" y="258"/>
                      <a:pt x="398" y="255"/>
                      <a:pt x="397" y="254"/>
                    </a:cubicBezTo>
                    <a:cubicBezTo>
                      <a:pt x="396" y="252"/>
                      <a:pt x="400" y="253"/>
                      <a:pt x="399" y="252"/>
                    </a:cubicBezTo>
                    <a:cubicBezTo>
                      <a:pt x="400" y="248"/>
                      <a:pt x="395" y="251"/>
                      <a:pt x="394" y="249"/>
                    </a:cubicBezTo>
                    <a:cubicBezTo>
                      <a:pt x="395" y="249"/>
                      <a:pt x="396" y="249"/>
                      <a:pt x="395" y="248"/>
                    </a:cubicBezTo>
                    <a:cubicBezTo>
                      <a:pt x="394" y="249"/>
                      <a:pt x="393" y="247"/>
                      <a:pt x="391" y="247"/>
                    </a:cubicBezTo>
                    <a:cubicBezTo>
                      <a:pt x="391" y="246"/>
                      <a:pt x="391" y="246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0" y="243"/>
                      <a:pt x="390" y="243"/>
                      <a:pt x="390" y="243"/>
                    </a:cubicBezTo>
                    <a:cubicBezTo>
                      <a:pt x="391" y="242"/>
                      <a:pt x="391" y="243"/>
                      <a:pt x="392" y="244"/>
                    </a:cubicBezTo>
                    <a:cubicBezTo>
                      <a:pt x="392" y="241"/>
                      <a:pt x="389" y="243"/>
                      <a:pt x="388" y="242"/>
                    </a:cubicBezTo>
                    <a:cubicBezTo>
                      <a:pt x="387" y="236"/>
                      <a:pt x="392" y="242"/>
                      <a:pt x="393" y="239"/>
                    </a:cubicBezTo>
                    <a:cubicBezTo>
                      <a:pt x="393" y="241"/>
                      <a:pt x="393" y="241"/>
                      <a:pt x="393" y="241"/>
                    </a:cubicBezTo>
                    <a:cubicBezTo>
                      <a:pt x="397" y="239"/>
                      <a:pt x="394" y="243"/>
                      <a:pt x="396" y="244"/>
                    </a:cubicBezTo>
                    <a:cubicBezTo>
                      <a:pt x="396" y="244"/>
                      <a:pt x="396" y="244"/>
                      <a:pt x="396" y="244"/>
                    </a:cubicBezTo>
                    <a:cubicBezTo>
                      <a:pt x="395" y="245"/>
                      <a:pt x="398" y="247"/>
                      <a:pt x="396" y="249"/>
                    </a:cubicBezTo>
                    <a:cubicBezTo>
                      <a:pt x="401" y="249"/>
                      <a:pt x="397" y="245"/>
                      <a:pt x="399" y="244"/>
                    </a:cubicBezTo>
                    <a:cubicBezTo>
                      <a:pt x="401" y="247"/>
                      <a:pt x="401" y="247"/>
                      <a:pt x="401" y="247"/>
                    </a:cubicBezTo>
                    <a:cubicBezTo>
                      <a:pt x="401" y="246"/>
                      <a:pt x="401" y="246"/>
                      <a:pt x="401" y="246"/>
                    </a:cubicBezTo>
                    <a:cubicBezTo>
                      <a:pt x="401" y="246"/>
                      <a:pt x="401" y="245"/>
                      <a:pt x="402" y="245"/>
                    </a:cubicBezTo>
                    <a:cubicBezTo>
                      <a:pt x="400" y="248"/>
                      <a:pt x="404" y="249"/>
                      <a:pt x="403" y="252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5" y="250"/>
                      <a:pt x="405" y="251"/>
                      <a:pt x="405" y="251"/>
                    </a:cubicBezTo>
                    <a:cubicBezTo>
                      <a:pt x="406" y="251"/>
                      <a:pt x="406" y="251"/>
                      <a:pt x="406" y="251"/>
                    </a:cubicBezTo>
                    <a:cubicBezTo>
                      <a:pt x="407" y="251"/>
                      <a:pt x="409" y="252"/>
                      <a:pt x="410" y="254"/>
                    </a:cubicBezTo>
                    <a:cubicBezTo>
                      <a:pt x="409" y="256"/>
                      <a:pt x="407" y="254"/>
                      <a:pt x="407" y="255"/>
                    </a:cubicBezTo>
                    <a:cubicBezTo>
                      <a:pt x="409" y="259"/>
                      <a:pt x="409" y="259"/>
                      <a:pt x="409" y="259"/>
                    </a:cubicBezTo>
                    <a:cubicBezTo>
                      <a:pt x="411" y="258"/>
                      <a:pt x="411" y="258"/>
                      <a:pt x="411" y="258"/>
                    </a:cubicBezTo>
                    <a:cubicBezTo>
                      <a:pt x="410" y="258"/>
                      <a:pt x="410" y="257"/>
                      <a:pt x="410" y="256"/>
                    </a:cubicBezTo>
                    <a:close/>
                    <a:moveTo>
                      <a:pt x="403" y="174"/>
                    </a:moveTo>
                    <a:cubicBezTo>
                      <a:pt x="403" y="175"/>
                      <a:pt x="403" y="175"/>
                      <a:pt x="403" y="175"/>
                    </a:cubicBezTo>
                    <a:cubicBezTo>
                      <a:pt x="404" y="178"/>
                      <a:pt x="404" y="178"/>
                      <a:pt x="404" y="178"/>
                    </a:cubicBezTo>
                    <a:cubicBezTo>
                      <a:pt x="402" y="177"/>
                      <a:pt x="403" y="176"/>
                      <a:pt x="403" y="175"/>
                    </a:cubicBezTo>
                    <a:lnTo>
                      <a:pt x="403" y="174"/>
                    </a:lnTo>
                    <a:close/>
                    <a:moveTo>
                      <a:pt x="395" y="146"/>
                    </a:moveTo>
                    <a:cubicBezTo>
                      <a:pt x="395" y="146"/>
                      <a:pt x="395" y="146"/>
                      <a:pt x="395" y="146"/>
                    </a:cubicBezTo>
                    <a:cubicBezTo>
                      <a:pt x="395" y="144"/>
                      <a:pt x="395" y="144"/>
                      <a:pt x="395" y="144"/>
                    </a:cubicBezTo>
                    <a:lnTo>
                      <a:pt x="395" y="146"/>
                    </a:lnTo>
                    <a:close/>
                    <a:moveTo>
                      <a:pt x="393" y="133"/>
                    </a:moveTo>
                    <a:cubicBezTo>
                      <a:pt x="391" y="134"/>
                      <a:pt x="391" y="134"/>
                      <a:pt x="391" y="134"/>
                    </a:cubicBezTo>
                    <a:cubicBezTo>
                      <a:pt x="392" y="133"/>
                      <a:pt x="392" y="131"/>
                      <a:pt x="393" y="133"/>
                    </a:cubicBezTo>
                    <a:close/>
                    <a:moveTo>
                      <a:pt x="395" y="135"/>
                    </a:moveTo>
                    <a:cubicBezTo>
                      <a:pt x="395" y="134"/>
                      <a:pt x="395" y="134"/>
                      <a:pt x="395" y="134"/>
                    </a:cubicBezTo>
                    <a:cubicBezTo>
                      <a:pt x="396" y="135"/>
                      <a:pt x="397" y="135"/>
                      <a:pt x="398" y="135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7"/>
                      <a:pt x="398" y="137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7" y="135"/>
                      <a:pt x="396" y="137"/>
                      <a:pt x="395" y="136"/>
                    </a:cubicBezTo>
                    <a:cubicBezTo>
                      <a:pt x="395" y="137"/>
                      <a:pt x="395" y="137"/>
                      <a:pt x="395" y="137"/>
                    </a:cubicBezTo>
                    <a:cubicBezTo>
                      <a:pt x="394" y="138"/>
                      <a:pt x="392" y="137"/>
                      <a:pt x="391" y="136"/>
                    </a:cubicBezTo>
                    <a:lnTo>
                      <a:pt x="395" y="135"/>
                    </a:lnTo>
                    <a:close/>
                    <a:moveTo>
                      <a:pt x="266" y="9"/>
                    </a:moveTo>
                    <a:cubicBezTo>
                      <a:pt x="267" y="12"/>
                      <a:pt x="267" y="12"/>
                      <a:pt x="267" y="12"/>
                    </a:cubicBezTo>
                    <a:cubicBezTo>
                      <a:pt x="266" y="11"/>
                      <a:pt x="265" y="10"/>
                      <a:pt x="266" y="9"/>
                    </a:cubicBezTo>
                    <a:close/>
                    <a:moveTo>
                      <a:pt x="57" y="61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58" y="60"/>
                      <a:pt x="58" y="60"/>
                      <a:pt x="58" y="60"/>
                    </a:cubicBezTo>
                    <a:lnTo>
                      <a:pt x="57" y="61"/>
                    </a:lnTo>
                    <a:close/>
                    <a:moveTo>
                      <a:pt x="14" y="171"/>
                    </a:moveTo>
                    <a:cubicBezTo>
                      <a:pt x="15" y="172"/>
                      <a:pt x="15" y="172"/>
                      <a:pt x="15" y="172"/>
                    </a:cubicBezTo>
                    <a:cubicBezTo>
                      <a:pt x="16" y="174"/>
                      <a:pt x="13" y="171"/>
                      <a:pt x="14" y="171"/>
                    </a:cubicBezTo>
                    <a:close/>
                    <a:moveTo>
                      <a:pt x="13" y="187"/>
                    </a:moveTo>
                    <a:cubicBezTo>
                      <a:pt x="13" y="188"/>
                      <a:pt x="13" y="188"/>
                      <a:pt x="13" y="188"/>
                    </a:cubicBezTo>
                    <a:cubicBezTo>
                      <a:pt x="12" y="186"/>
                      <a:pt x="12" y="186"/>
                      <a:pt x="12" y="186"/>
                    </a:cubicBezTo>
                    <a:lnTo>
                      <a:pt x="13" y="187"/>
                    </a:lnTo>
                    <a:close/>
                    <a:moveTo>
                      <a:pt x="6" y="178"/>
                    </a:moveTo>
                    <a:cubicBezTo>
                      <a:pt x="8" y="178"/>
                      <a:pt x="8" y="181"/>
                      <a:pt x="10" y="179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10" y="180"/>
                      <a:pt x="6" y="181"/>
                      <a:pt x="6" y="178"/>
                    </a:cubicBezTo>
                    <a:close/>
                    <a:moveTo>
                      <a:pt x="9" y="194"/>
                    </a:moveTo>
                    <a:cubicBezTo>
                      <a:pt x="9" y="193"/>
                      <a:pt x="9" y="193"/>
                      <a:pt x="9" y="193"/>
                    </a:cubicBezTo>
                    <a:cubicBezTo>
                      <a:pt x="11" y="194"/>
                      <a:pt x="11" y="194"/>
                      <a:pt x="11" y="194"/>
                    </a:cubicBezTo>
                    <a:lnTo>
                      <a:pt x="9" y="194"/>
                    </a:lnTo>
                    <a:close/>
                    <a:moveTo>
                      <a:pt x="13" y="191"/>
                    </a:moveTo>
                    <a:cubicBezTo>
                      <a:pt x="7" y="186"/>
                      <a:pt x="7" y="186"/>
                      <a:pt x="7" y="186"/>
                    </a:cubicBezTo>
                    <a:cubicBezTo>
                      <a:pt x="10" y="186"/>
                      <a:pt x="11" y="189"/>
                      <a:pt x="13" y="190"/>
                    </a:cubicBezTo>
                    <a:cubicBezTo>
                      <a:pt x="13" y="190"/>
                      <a:pt x="13" y="191"/>
                      <a:pt x="13" y="191"/>
                    </a:cubicBezTo>
                    <a:close/>
                    <a:moveTo>
                      <a:pt x="6" y="209"/>
                    </a:moveTo>
                    <a:cubicBezTo>
                      <a:pt x="9" y="210"/>
                      <a:pt x="9" y="213"/>
                      <a:pt x="11" y="213"/>
                    </a:cubicBezTo>
                    <a:cubicBezTo>
                      <a:pt x="7" y="212"/>
                      <a:pt x="8" y="211"/>
                      <a:pt x="6" y="209"/>
                    </a:cubicBezTo>
                    <a:close/>
                    <a:moveTo>
                      <a:pt x="14" y="217"/>
                    </a:moveTo>
                    <a:cubicBezTo>
                      <a:pt x="14" y="215"/>
                      <a:pt x="14" y="215"/>
                      <a:pt x="14" y="215"/>
                    </a:cubicBezTo>
                    <a:cubicBezTo>
                      <a:pt x="14" y="215"/>
                      <a:pt x="15" y="216"/>
                      <a:pt x="15" y="216"/>
                    </a:cubicBezTo>
                    <a:lnTo>
                      <a:pt x="14" y="217"/>
                    </a:lnTo>
                    <a:close/>
                    <a:moveTo>
                      <a:pt x="11" y="208"/>
                    </a:moveTo>
                    <a:cubicBezTo>
                      <a:pt x="14" y="208"/>
                      <a:pt x="13" y="212"/>
                      <a:pt x="15" y="213"/>
                    </a:cubicBezTo>
                    <a:cubicBezTo>
                      <a:pt x="12" y="213"/>
                      <a:pt x="13" y="209"/>
                      <a:pt x="11" y="208"/>
                    </a:cubicBezTo>
                    <a:close/>
                    <a:moveTo>
                      <a:pt x="15" y="206"/>
                    </a:moveTo>
                    <a:cubicBezTo>
                      <a:pt x="15" y="204"/>
                      <a:pt x="15" y="204"/>
                      <a:pt x="15" y="204"/>
                    </a:cubicBezTo>
                    <a:cubicBezTo>
                      <a:pt x="16" y="205"/>
                      <a:pt x="16" y="205"/>
                      <a:pt x="16" y="205"/>
                    </a:cubicBezTo>
                    <a:lnTo>
                      <a:pt x="15" y="206"/>
                    </a:lnTo>
                    <a:close/>
                    <a:moveTo>
                      <a:pt x="15" y="187"/>
                    </a:move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9"/>
                      <a:pt x="15" y="189"/>
                      <a:pt x="15" y="187"/>
                    </a:cubicBezTo>
                    <a:close/>
                    <a:moveTo>
                      <a:pt x="18" y="222"/>
                    </a:moveTo>
                    <a:cubicBezTo>
                      <a:pt x="17" y="222"/>
                      <a:pt x="17" y="222"/>
                      <a:pt x="17" y="222"/>
                    </a:cubicBezTo>
                    <a:cubicBezTo>
                      <a:pt x="17" y="220"/>
                      <a:pt x="17" y="220"/>
                      <a:pt x="17" y="220"/>
                    </a:cubicBezTo>
                    <a:cubicBezTo>
                      <a:pt x="18" y="220"/>
                      <a:pt x="18" y="220"/>
                      <a:pt x="18" y="220"/>
                    </a:cubicBezTo>
                    <a:lnTo>
                      <a:pt x="18" y="222"/>
                    </a:lnTo>
                    <a:close/>
                    <a:moveTo>
                      <a:pt x="23" y="241"/>
                    </a:moveTo>
                    <a:cubicBezTo>
                      <a:pt x="22" y="239"/>
                      <a:pt x="22" y="239"/>
                      <a:pt x="22" y="239"/>
                    </a:cubicBezTo>
                    <a:cubicBezTo>
                      <a:pt x="23" y="241"/>
                      <a:pt x="23" y="241"/>
                      <a:pt x="23" y="241"/>
                    </a:cubicBezTo>
                    <a:close/>
                    <a:moveTo>
                      <a:pt x="47" y="297"/>
                    </a:moveTo>
                    <a:cubicBezTo>
                      <a:pt x="46" y="297"/>
                      <a:pt x="46" y="297"/>
                      <a:pt x="46" y="297"/>
                    </a:cubicBezTo>
                    <a:cubicBezTo>
                      <a:pt x="46" y="295"/>
                      <a:pt x="46" y="295"/>
                      <a:pt x="46" y="295"/>
                    </a:cubicBezTo>
                    <a:cubicBezTo>
                      <a:pt x="47" y="296"/>
                      <a:pt x="46" y="297"/>
                      <a:pt x="47" y="297"/>
                    </a:cubicBezTo>
                    <a:close/>
                    <a:moveTo>
                      <a:pt x="65" y="305"/>
                    </a:moveTo>
                    <a:cubicBezTo>
                      <a:pt x="65" y="305"/>
                      <a:pt x="65" y="305"/>
                      <a:pt x="65" y="305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65" y="304"/>
                      <a:pt x="65" y="304"/>
                      <a:pt x="65" y="305"/>
                    </a:cubicBezTo>
                    <a:close/>
                    <a:moveTo>
                      <a:pt x="64" y="66"/>
                    </a:moveTo>
                    <a:cubicBezTo>
                      <a:pt x="64" y="68"/>
                      <a:pt x="64" y="68"/>
                      <a:pt x="64" y="68"/>
                    </a:cubicBezTo>
                    <a:cubicBezTo>
                      <a:pt x="63" y="66"/>
                      <a:pt x="63" y="66"/>
                      <a:pt x="63" y="66"/>
                    </a:cubicBezTo>
                    <a:lnTo>
                      <a:pt x="64" y="66"/>
                    </a:lnTo>
                    <a:close/>
                    <a:moveTo>
                      <a:pt x="60" y="67"/>
                    </a:moveTo>
                    <a:cubicBezTo>
                      <a:pt x="60" y="68"/>
                      <a:pt x="61" y="69"/>
                      <a:pt x="61" y="71"/>
                    </a:cubicBezTo>
                    <a:cubicBezTo>
                      <a:pt x="60" y="70"/>
                      <a:pt x="59" y="71"/>
                      <a:pt x="58" y="69"/>
                    </a:cubicBezTo>
                    <a:lnTo>
                      <a:pt x="60" y="67"/>
                    </a:lnTo>
                    <a:close/>
                    <a:moveTo>
                      <a:pt x="56" y="73"/>
                    </a:moveTo>
                    <a:cubicBezTo>
                      <a:pt x="57" y="73"/>
                      <a:pt x="57" y="73"/>
                      <a:pt x="57" y="73"/>
                    </a:cubicBezTo>
                    <a:cubicBezTo>
                      <a:pt x="56" y="73"/>
                      <a:pt x="57" y="75"/>
                      <a:pt x="57" y="75"/>
                    </a:cubicBezTo>
                    <a:cubicBezTo>
                      <a:pt x="56" y="75"/>
                      <a:pt x="56" y="75"/>
                      <a:pt x="56" y="75"/>
                    </a:cubicBezTo>
                    <a:lnTo>
                      <a:pt x="56" y="73"/>
                    </a:lnTo>
                    <a:close/>
                    <a:moveTo>
                      <a:pt x="58" y="84"/>
                    </a:moveTo>
                    <a:cubicBezTo>
                      <a:pt x="57" y="85"/>
                      <a:pt x="57" y="86"/>
                      <a:pt x="56" y="86"/>
                    </a:cubicBezTo>
                    <a:cubicBezTo>
                      <a:pt x="57" y="85"/>
                      <a:pt x="57" y="85"/>
                      <a:pt x="57" y="84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4" y="83"/>
                      <a:pt x="57" y="83"/>
                      <a:pt x="58" y="84"/>
                    </a:cubicBezTo>
                    <a:close/>
                    <a:moveTo>
                      <a:pt x="58" y="93"/>
                    </a:move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7" y="93"/>
                      <a:pt x="56" y="93"/>
                      <a:pt x="56" y="92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6" y="88"/>
                      <a:pt x="56" y="91"/>
                      <a:pt x="58" y="93"/>
                    </a:cubicBezTo>
                    <a:close/>
                    <a:moveTo>
                      <a:pt x="56" y="283"/>
                    </a:moveTo>
                    <a:cubicBezTo>
                      <a:pt x="55" y="282"/>
                      <a:pt x="55" y="282"/>
                      <a:pt x="55" y="282"/>
                    </a:cubicBezTo>
                    <a:cubicBezTo>
                      <a:pt x="56" y="282"/>
                      <a:pt x="56" y="282"/>
                      <a:pt x="56" y="282"/>
                    </a:cubicBezTo>
                    <a:cubicBezTo>
                      <a:pt x="57" y="282"/>
                      <a:pt x="57" y="282"/>
                      <a:pt x="57" y="282"/>
                    </a:cubicBezTo>
                    <a:cubicBezTo>
                      <a:pt x="57" y="282"/>
                      <a:pt x="57" y="282"/>
                      <a:pt x="57" y="282"/>
                    </a:cubicBezTo>
                    <a:cubicBezTo>
                      <a:pt x="57" y="282"/>
                      <a:pt x="58" y="282"/>
                      <a:pt x="58" y="284"/>
                    </a:cubicBezTo>
                    <a:cubicBezTo>
                      <a:pt x="60" y="284"/>
                      <a:pt x="57" y="283"/>
                      <a:pt x="57" y="282"/>
                    </a:cubicBezTo>
                    <a:cubicBezTo>
                      <a:pt x="56" y="282"/>
                      <a:pt x="56" y="282"/>
                      <a:pt x="56" y="282"/>
                    </a:cubicBezTo>
                    <a:lnTo>
                      <a:pt x="56" y="283"/>
                    </a:lnTo>
                    <a:close/>
                    <a:moveTo>
                      <a:pt x="52" y="97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1" y="96"/>
                      <a:pt x="51" y="96"/>
                      <a:pt x="51" y="96"/>
                    </a:cubicBezTo>
                    <a:lnTo>
                      <a:pt x="52" y="97"/>
                    </a:lnTo>
                    <a:close/>
                    <a:moveTo>
                      <a:pt x="45" y="82"/>
                    </a:moveTo>
                    <a:cubicBezTo>
                      <a:pt x="46" y="80"/>
                      <a:pt x="48" y="80"/>
                      <a:pt x="49" y="83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3"/>
                      <a:pt x="48" y="82"/>
                      <a:pt x="47" y="82"/>
                    </a:cubicBezTo>
                    <a:cubicBezTo>
                      <a:pt x="47" y="83"/>
                      <a:pt x="45" y="85"/>
                      <a:pt x="45" y="87"/>
                    </a:cubicBezTo>
                    <a:cubicBezTo>
                      <a:pt x="43" y="86"/>
                      <a:pt x="46" y="85"/>
                      <a:pt x="45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5" y="83"/>
                      <a:pt x="45" y="83"/>
                      <a:pt x="45" y="83"/>
                    </a:cubicBezTo>
                    <a:lnTo>
                      <a:pt x="45" y="82"/>
                    </a:lnTo>
                    <a:close/>
                    <a:moveTo>
                      <a:pt x="48" y="93"/>
                    </a:move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7" y="91"/>
                      <a:pt x="48" y="92"/>
                      <a:pt x="49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8" y="93"/>
                      <a:pt x="48" y="93"/>
                      <a:pt x="48" y="93"/>
                    </a:cubicBezTo>
                    <a:close/>
                    <a:moveTo>
                      <a:pt x="40" y="96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40" y="95"/>
                      <a:pt x="40" y="95"/>
                      <a:pt x="40" y="95"/>
                    </a:cubicBezTo>
                    <a:lnTo>
                      <a:pt x="40" y="96"/>
                    </a:lnTo>
                    <a:close/>
                    <a:moveTo>
                      <a:pt x="39" y="107"/>
                    </a:moveTo>
                    <a:cubicBezTo>
                      <a:pt x="40" y="107"/>
                      <a:pt x="41" y="108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lnTo>
                      <a:pt x="39" y="107"/>
                    </a:lnTo>
                    <a:close/>
                    <a:moveTo>
                      <a:pt x="29" y="118"/>
                    </a:move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0"/>
                      <a:pt x="29" y="118"/>
                      <a:pt x="29" y="118"/>
                    </a:cubicBezTo>
                    <a:close/>
                    <a:moveTo>
                      <a:pt x="30" y="126"/>
                    </a:moveTo>
                    <a:cubicBezTo>
                      <a:pt x="30" y="126"/>
                      <a:pt x="30" y="126"/>
                      <a:pt x="30" y="126"/>
                    </a:cubicBezTo>
                    <a:cubicBezTo>
                      <a:pt x="32" y="124"/>
                      <a:pt x="32" y="127"/>
                      <a:pt x="34" y="127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3" y="126"/>
                      <a:pt x="32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28" y="125"/>
                      <a:pt x="27" y="125"/>
                      <a:pt x="27" y="124"/>
                    </a:cubicBezTo>
                    <a:cubicBezTo>
                      <a:pt x="29" y="124"/>
                      <a:pt x="29" y="125"/>
                      <a:pt x="30" y="126"/>
                    </a:cubicBezTo>
                    <a:close/>
                    <a:moveTo>
                      <a:pt x="28" y="143"/>
                    </a:moveTo>
                    <a:cubicBezTo>
                      <a:pt x="29" y="143"/>
                      <a:pt x="24" y="143"/>
                      <a:pt x="24" y="141"/>
                    </a:cubicBezTo>
                    <a:lnTo>
                      <a:pt x="28" y="143"/>
                    </a:lnTo>
                    <a:close/>
                    <a:moveTo>
                      <a:pt x="25" y="136"/>
                    </a:moveTo>
                    <a:cubicBezTo>
                      <a:pt x="25" y="135"/>
                      <a:pt x="25" y="135"/>
                      <a:pt x="25" y="135"/>
                    </a:cubicBezTo>
                    <a:cubicBezTo>
                      <a:pt x="27" y="136"/>
                      <a:pt x="27" y="136"/>
                      <a:pt x="27" y="136"/>
                    </a:cubicBezTo>
                    <a:lnTo>
                      <a:pt x="25" y="136"/>
                    </a:lnTo>
                    <a:close/>
                    <a:moveTo>
                      <a:pt x="18" y="151"/>
                    </a:moveTo>
                    <a:cubicBezTo>
                      <a:pt x="17" y="153"/>
                      <a:pt x="22" y="155"/>
                      <a:pt x="18" y="156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6" y="152"/>
                      <a:pt x="18" y="155"/>
                      <a:pt x="16" y="155"/>
                    </a:cubicBezTo>
                    <a:cubicBezTo>
                      <a:pt x="15" y="153"/>
                      <a:pt x="17" y="152"/>
                      <a:pt x="18" y="151"/>
                    </a:cubicBezTo>
                    <a:close/>
                    <a:moveTo>
                      <a:pt x="15" y="152"/>
                    </a:moveTo>
                    <a:cubicBezTo>
                      <a:pt x="16" y="149"/>
                      <a:pt x="16" y="149"/>
                      <a:pt x="16" y="149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5" y="152"/>
                      <a:pt x="15" y="152"/>
                      <a:pt x="15" y="152"/>
                    </a:cubicBezTo>
                    <a:close/>
                    <a:moveTo>
                      <a:pt x="16" y="165"/>
                    </a:moveTo>
                    <a:cubicBezTo>
                      <a:pt x="15" y="163"/>
                      <a:pt x="15" y="163"/>
                      <a:pt x="15" y="163"/>
                    </a:cubicBezTo>
                    <a:cubicBezTo>
                      <a:pt x="16" y="163"/>
                      <a:pt x="17" y="162"/>
                      <a:pt x="17" y="161"/>
                    </a:cubicBezTo>
                    <a:cubicBezTo>
                      <a:pt x="17" y="160"/>
                      <a:pt x="17" y="159"/>
                      <a:pt x="17" y="159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18" y="158"/>
                      <a:pt x="18" y="158"/>
                      <a:pt x="18" y="158"/>
                    </a:cubicBezTo>
                    <a:cubicBezTo>
                      <a:pt x="18" y="159"/>
                      <a:pt x="19" y="159"/>
                      <a:pt x="19" y="160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17" y="159"/>
                      <a:pt x="17" y="160"/>
                      <a:pt x="17" y="161"/>
                    </a:cubicBezTo>
                    <a:cubicBezTo>
                      <a:pt x="17" y="162"/>
                      <a:pt x="18" y="164"/>
                      <a:pt x="16" y="165"/>
                    </a:cubicBezTo>
                    <a:close/>
                    <a:moveTo>
                      <a:pt x="20" y="234"/>
                    </a:moveTo>
                    <a:cubicBezTo>
                      <a:pt x="19" y="232"/>
                      <a:pt x="19" y="232"/>
                      <a:pt x="19" y="232"/>
                    </a:cubicBezTo>
                    <a:cubicBezTo>
                      <a:pt x="20" y="233"/>
                      <a:pt x="20" y="233"/>
                      <a:pt x="20" y="233"/>
                    </a:cubicBezTo>
                    <a:lnTo>
                      <a:pt x="20" y="234"/>
                    </a:lnTo>
                    <a:close/>
                    <a:moveTo>
                      <a:pt x="18" y="149"/>
                    </a:moveTo>
                    <a:cubicBezTo>
                      <a:pt x="17" y="148"/>
                      <a:pt x="19" y="151"/>
                      <a:pt x="19" y="148"/>
                    </a:cubicBezTo>
                    <a:cubicBezTo>
                      <a:pt x="21" y="149"/>
                      <a:pt x="21" y="149"/>
                      <a:pt x="21" y="149"/>
                    </a:cubicBezTo>
                    <a:lnTo>
                      <a:pt x="18" y="149"/>
                    </a:lnTo>
                    <a:close/>
                    <a:moveTo>
                      <a:pt x="20" y="142"/>
                    </a:moveTo>
                    <a:cubicBezTo>
                      <a:pt x="20" y="146"/>
                      <a:pt x="20" y="146"/>
                      <a:pt x="20" y="146"/>
                    </a:cubicBezTo>
                    <a:cubicBezTo>
                      <a:pt x="19" y="145"/>
                      <a:pt x="19" y="143"/>
                      <a:pt x="20" y="142"/>
                    </a:cubicBezTo>
                    <a:close/>
                    <a:moveTo>
                      <a:pt x="23" y="148"/>
                    </a:moveTo>
                    <a:cubicBezTo>
                      <a:pt x="22" y="146"/>
                      <a:pt x="22" y="146"/>
                      <a:pt x="22" y="146"/>
                    </a:cubicBezTo>
                    <a:cubicBezTo>
                      <a:pt x="23" y="148"/>
                      <a:pt x="23" y="148"/>
                      <a:pt x="23" y="148"/>
                    </a:cubicBezTo>
                    <a:close/>
                    <a:moveTo>
                      <a:pt x="23" y="137"/>
                    </a:moveTo>
                    <a:cubicBezTo>
                      <a:pt x="21" y="135"/>
                      <a:pt x="18" y="138"/>
                      <a:pt x="18" y="135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19" y="135"/>
                      <a:pt x="17" y="134"/>
                      <a:pt x="17" y="135"/>
                    </a:cubicBezTo>
                    <a:cubicBezTo>
                      <a:pt x="15" y="133"/>
                      <a:pt x="20" y="131"/>
                      <a:pt x="17" y="130"/>
                    </a:cubicBezTo>
                    <a:cubicBezTo>
                      <a:pt x="17" y="130"/>
                      <a:pt x="16" y="131"/>
                      <a:pt x="15" y="130"/>
                    </a:cubicBezTo>
                    <a:cubicBezTo>
                      <a:pt x="17" y="130"/>
                      <a:pt x="17" y="129"/>
                      <a:pt x="18" y="129"/>
                    </a:cubicBezTo>
                    <a:cubicBezTo>
                      <a:pt x="17" y="130"/>
                      <a:pt x="19" y="131"/>
                      <a:pt x="20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3"/>
                      <a:pt x="20" y="133"/>
                      <a:pt x="21" y="134"/>
                    </a:cubicBezTo>
                    <a:cubicBezTo>
                      <a:pt x="22" y="134"/>
                      <a:pt x="23" y="133"/>
                      <a:pt x="25" y="133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4" y="129"/>
                      <a:pt x="26" y="131"/>
                      <a:pt x="25" y="131"/>
                    </a:cubicBezTo>
                    <a:cubicBezTo>
                      <a:pt x="25" y="133"/>
                      <a:pt x="29" y="132"/>
                      <a:pt x="27" y="135"/>
                    </a:cubicBezTo>
                    <a:cubicBezTo>
                      <a:pt x="25" y="134"/>
                      <a:pt x="27" y="132"/>
                      <a:pt x="25" y="132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25" y="133"/>
                      <a:pt x="25" y="133"/>
                      <a:pt x="25" y="133"/>
                    </a:cubicBezTo>
                    <a:lnTo>
                      <a:pt x="23" y="137"/>
                    </a:lnTo>
                    <a:close/>
                    <a:moveTo>
                      <a:pt x="24" y="165"/>
                    </a:moveTo>
                    <a:cubicBezTo>
                      <a:pt x="25" y="166"/>
                      <a:pt x="25" y="166"/>
                      <a:pt x="25" y="166"/>
                    </a:cubicBezTo>
                    <a:cubicBezTo>
                      <a:pt x="24" y="167"/>
                      <a:pt x="23" y="165"/>
                      <a:pt x="24" y="165"/>
                    </a:cubicBezTo>
                    <a:close/>
                    <a:moveTo>
                      <a:pt x="26" y="236"/>
                    </a:moveTo>
                    <a:cubicBezTo>
                      <a:pt x="27" y="236"/>
                      <a:pt x="27" y="236"/>
                      <a:pt x="27" y="236"/>
                    </a:cubicBezTo>
                    <a:cubicBezTo>
                      <a:pt x="30" y="238"/>
                      <a:pt x="30" y="238"/>
                      <a:pt x="30" y="238"/>
                    </a:cubicBezTo>
                    <a:lnTo>
                      <a:pt x="26" y="236"/>
                    </a:lnTo>
                    <a:close/>
                    <a:moveTo>
                      <a:pt x="26" y="261"/>
                    </a:moveTo>
                    <a:cubicBezTo>
                      <a:pt x="25" y="261"/>
                      <a:pt x="24" y="259"/>
                      <a:pt x="24" y="257"/>
                    </a:cubicBezTo>
                    <a:cubicBezTo>
                      <a:pt x="26" y="257"/>
                      <a:pt x="26" y="259"/>
                      <a:pt x="26" y="261"/>
                    </a:cubicBezTo>
                    <a:close/>
                    <a:moveTo>
                      <a:pt x="26" y="251"/>
                    </a:moveTo>
                    <a:cubicBezTo>
                      <a:pt x="25" y="250"/>
                      <a:pt x="26" y="251"/>
                      <a:pt x="27" y="250"/>
                    </a:cubicBezTo>
                    <a:cubicBezTo>
                      <a:pt x="27" y="249"/>
                      <a:pt x="27" y="249"/>
                      <a:pt x="27" y="249"/>
                    </a:cubicBezTo>
                    <a:cubicBezTo>
                      <a:pt x="27" y="250"/>
                      <a:pt x="27" y="250"/>
                      <a:pt x="27" y="250"/>
                    </a:cubicBezTo>
                    <a:cubicBezTo>
                      <a:pt x="27" y="251"/>
                      <a:pt x="27" y="252"/>
                      <a:pt x="26" y="251"/>
                    </a:cubicBezTo>
                    <a:close/>
                    <a:moveTo>
                      <a:pt x="27" y="270"/>
                    </a:moveTo>
                    <a:cubicBezTo>
                      <a:pt x="26" y="268"/>
                      <a:pt x="28" y="269"/>
                      <a:pt x="29" y="268"/>
                    </a:cubicBezTo>
                    <a:cubicBezTo>
                      <a:pt x="27" y="265"/>
                      <a:pt x="27" y="265"/>
                      <a:pt x="27" y="265"/>
                    </a:cubicBezTo>
                    <a:cubicBezTo>
                      <a:pt x="29" y="268"/>
                      <a:pt x="29" y="268"/>
                      <a:pt x="29" y="268"/>
                    </a:cubicBezTo>
                    <a:lnTo>
                      <a:pt x="27" y="270"/>
                    </a:lnTo>
                    <a:close/>
                    <a:moveTo>
                      <a:pt x="29" y="249"/>
                    </a:moveTo>
                    <a:cubicBezTo>
                      <a:pt x="30" y="249"/>
                      <a:pt x="31" y="250"/>
                      <a:pt x="31" y="250"/>
                    </a:cubicBezTo>
                    <a:cubicBezTo>
                      <a:pt x="31" y="251"/>
                      <a:pt x="31" y="253"/>
                      <a:pt x="32" y="254"/>
                    </a:cubicBezTo>
                    <a:cubicBezTo>
                      <a:pt x="30" y="253"/>
                      <a:pt x="31" y="251"/>
                      <a:pt x="31" y="250"/>
                    </a:cubicBezTo>
                    <a:cubicBezTo>
                      <a:pt x="31" y="250"/>
                      <a:pt x="30" y="250"/>
                      <a:pt x="29" y="249"/>
                    </a:cubicBezTo>
                    <a:close/>
                    <a:moveTo>
                      <a:pt x="31" y="259"/>
                    </a:moveTo>
                    <a:cubicBezTo>
                      <a:pt x="32" y="259"/>
                      <a:pt x="33" y="260"/>
                      <a:pt x="33" y="260"/>
                    </a:cubicBezTo>
                    <a:cubicBezTo>
                      <a:pt x="34" y="260"/>
                      <a:pt x="34" y="260"/>
                      <a:pt x="34" y="261"/>
                    </a:cubicBezTo>
                    <a:cubicBezTo>
                      <a:pt x="33" y="260"/>
                      <a:pt x="33" y="260"/>
                      <a:pt x="33" y="260"/>
                    </a:cubicBezTo>
                    <a:cubicBezTo>
                      <a:pt x="32" y="260"/>
                      <a:pt x="30" y="261"/>
                      <a:pt x="31" y="259"/>
                    </a:cubicBezTo>
                    <a:close/>
                    <a:moveTo>
                      <a:pt x="35" y="141"/>
                    </a:moveTo>
                    <a:cubicBezTo>
                      <a:pt x="34" y="140"/>
                      <a:pt x="34" y="140"/>
                      <a:pt x="34" y="140"/>
                    </a:cubicBezTo>
                    <a:cubicBezTo>
                      <a:pt x="35" y="140"/>
                      <a:pt x="35" y="140"/>
                      <a:pt x="35" y="140"/>
                    </a:cubicBezTo>
                    <a:lnTo>
                      <a:pt x="35" y="141"/>
                    </a:lnTo>
                    <a:close/>
                    <a:moveTo>
                      <a:pt x="34" y="117"/>
                    </a:moveTo>
                    <a:cubicBezTo>
                      <a:pt x="36" y="116"/>
                      <a:pt x="37" y="116"/>
                      <a:pt x="38" y="118"/>
                    </a:cubicBezTo>
                    <a:lnTo>
                      <a:pt x="34" y="117"/>
                    </a:lnTo>
                    <a:close/>
                    <a:moveTo>
                      <a:pt x="38" y="270"/>
                    </a:moveTo>
                    <a:cubicBezTo>
                      <a:pt x="38" y="269"/>
                      <a:pt x="38" y="269"/>
                      <a:pt x="38" y="269"/>
                    </a:cubicBezTo>
                    <a:cubicBezTo>
                      <a:pt x="39" y="269"/>
                      <a:pt x="39" y="269"/>
                      <a:pt x="39" y="269"/>
                    </a:cubicBezTo>
                    <a:cubicBezTo>
                      <a:pt x="39" y="266"/>
                      <a:pt x="39" y="266"/>
                      <a:pt x="39" y="266"/>
                    </a:cubicBezTo>
                    <a:cubicBezTo>
                      <a:pt x="40" y="269"/>
                      <a:pt x="40" y="269"/>
                      <a:pt x="40" y="269"/>
                    </a:cubicBezTo>
                    <a:cubicBezTo>
                      <a:pt x="39" y="269"/>
                      <a:pt x="39" y="269"/>
                      <a:pt x="38" y="270"/>
                    </a:cubicBezTo>
                    <a:close/>
                    <a:moveTo>
                      <a:pt x="41" y="262"/>
                    </a:moveTo>
                    <a:cubicBezTo>
                      <a:pt x="39" y="262"/>
                      <a:pt x="39" y="262"/>
                      <a:pt x="39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9" y="262"/>
                      <a:pt x="39" y="262"/>
                      <a:pt x="39" y="262"/>
                    </a:cubicBezTo>
                    <a:cubicBezTo>
                      <a:pt x="40" y="262"/>
                      <a:pt x="41" y="260"/>
                      <a:pt x="41" y="262"/>
                    </a:cubicBezTo>
                    <a:close/>
                    <a:moveTo>
                      <a:pt x="37" y="92"/>
                    </a:moveTo>
                    <a:cubicBezTo>
                      <a:pt x="37" y="92"/>
                      <a:pt x="37" y="92"/>
                      <a:pt x="37" y="92"/>
                    </a:cubicBezTo>
                    <a:cubicBezTo>
                      <a:pt x="40" y="92"/>
                      <a:pt x="42" y="94"/>
                      <a:pt x="43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90"/>
                      <a:pt x="43" y="90"/>
                      <a:pt x="43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6" y="92"/>
                      <a:pt x="45" y="93"/>
                    </a:cubicBezTo>
                    <a:cubicBezTo>
                      <a:pt x="44" y="95"/>
                      <a:pt x="44" y="92"/>
                      <a:pt x="43" y="93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2" y="95"/>
                      <a:pt x="41" y="92"/>
                      <a:pt x="37" y="92"/>
                    </a:cubicBezTo>
                    <a:close/>
                    <a:moveTo>
                      <a:pt x="44" y="102"/>
                    </a:moveTo>
                    <a:cubicBezTo>
                      <a:pt x="45" y="102"/>
                      <a:pt x="45" y="102"/>
                      <a:pt x="45" y="102"/>
                    </a:cubicBezTo>
                    <a:cubicBezTo>
                      <a:pt x="42" y="102"/>
                      <a:pt x="42" y="102"/>
                      <a:pt x="42" y="102"/>
                    </a:cubicBezTo>
                    <a:lnTo>
                      <a:pt x="44" y="102"/>
                    </a:lnTo>
                    <a:close/>
                    <a:moveTo>
                      <a:pt x="45" y="111"/>
                    </a:moveTo>
                    <a:cubicBezTo>
                      <a:pt x="45" y="112"/>
                      <a:pt x="45" y="112"/>
                      <a:pt x="45" y="112"/>
                    </a:cubicBezTo>
                    <a:cubicBezTo>
                      <a:pt x="44" y="110"/>
                      <a:pt x="44" y="110"/>
                      <a:pt x="44" y="110"/>
                    </a:cubicBezTo>
                    <a:lnTo>
                      <a:pt x="45" y="111"/>
                    </a:lnTo>
                    <a:close/>
                    <a:moveTo>
                      <a:pt x="45" y="115"/>
                    </a:move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4"/>
                      <a:pt x="45" y="114"/>
                      <a:pt x="45" y="114"/>
                    </a:cubicBezTo>
                    <a:lnTo>
                      <a:pt x="45" y="115"/>
                    </a:lnTo>
                    <a:close/>
                    <a:moveTo>
                      <a:pt x="46" y="281"/>
                    </a:moveTo>
                    <a:cubicBezTo>
                      <a:pt x="44" y="282"/>
                      <a:pt x="45" y="280"/>
                      <a:pt x="45" y="279"/>
                    </a:cubicBezTo>
                    <a:cubicBezTo>
                      <a:pt x="45" y="277"/>
                      <a:pt x="45" y="277"/>
                      <a:pt x="45" y="277"/>
                    </a:cubicBezTo>
                    <a:cubicBezTo>
                      <a:pt x="47" y="277"/>
                      <a:pt x="47" y="277"/>
                      <a:pt x="48" y="279"/>
                    </a:cubicBezTo>
                    <a:cubicBezTo>
                      <a:pt x="47" y="279"/>
                      <a:pt x="46" y="280"/>
                      <a:pt x="46" y="281"/>
                    </a:cubicBezTo>
                    <a:close/>
                    <a:moveTo>
                      <a:pt x="47" y="282"/>
                    </a:moveTo>
                    <a:cubicBezTo>
                      <a:pt x="51" y="280"/>
                      <a:pt x="51" y="280"/>
                      <a:pt x="51" y="280"/>
                    </a:cubicBezTo>
                    <a:cubicBezTo>
                      <a:pt x="47" y="284"/>
                      <a:pt x="53" y="283"/>
                      <a:pt x="53" y="286"/>
                    </a:cubicBezTo>
                    <a:cubicBezTo>
                      <a:pt x="56" y="286"/>
                      <a:pt x="56" y="286"/>
                      <a:pt x="56" y="286"/>
                    </a:cubicBezTo>
                    <a:cubicBezTo>
                      <a:pt x="53" y="288"/>
                      <a:pt x="50" y="284"/>
                      <a:pt x="47" y="282"/>
                    </a:cubicBezTo>
                    <a:close/>
                    <a:moveTo>
                      <a:pt x="49" y="286"/>
                    </a:moveTo>
                    <a:cubicBezTo>
                      <a:pt x="51" y="287"/>
                      <a:pt x="51" y="287"/>
                      <a:pt x="51" y="287"/>
                    </a:cubicBezTo>
                    <a:cubicBezTo>
                      <a:pt x="51" y="290"/>
                      <a:pt x="51" y="290"/>
                      <a:pt x="51" y="290"/>
                    </a:cubicBezTo>
                    <a:lnTo>
                      <a:pt x="49" y="286"/>
                    </a:lnTo>
                    <a:close/>
                    <a:moveTo>
                      <a:pt x="52" y="299"/>
                    </a:moveTo>
                    <a:cubicBezTo>
                      <a:pt x="52" y="299"/>
                      <a:pt x="52" y="299"/>
                      <a:pt x="52" y="299"/>
                    </a:cubicBezTo>
                    <a:cubicBezTo>
                      <a:pt x="52" y="299"/>
                      <a:pt x="52" y="299"/>
                      <a:pt x="52" y="299"/>
                    </a:cubicBezTo>
                    <a:cubicBezTo>
                      <a:pt x="51" y="299"/>
                      <a:pt x="50" y="299"/>
                      <a:pt x="50" y="300"/>
                    </a:cubicBezTo>
                    <a:cubicBezTo>
                      <a:pt x="50" y="298"/>
                      <a:pt x="50" y="298"/>
                      <a:pt x="50" y="298"/>
                    </a:cubicBezTo>
                    <a:cubicBezTo>
                      <a:pt x="51" y="298"/>
                      <a:pt x="51" y="298"/>
                      <a:pt x="52" y="299"/>
                    </a:cubicBezTo>
                    <a:cubicBezTo>
                      <a:pt x="52" y="299"/>
                      <a:pt x="52" y="299"/>
                      <a:pt x="52" y="299"/>
                    </a:cubicBezTo>
                    <a:cubicBezTo>
                      <a:pt x="52" y="297"/>
                      <a:pt x="52" y="297"/>
                      <a:pt x="52" y="297"/>
                    </a:cubicBezTo>
                    <a:cubicBezTo>
                      <a:pt x="53" y="297"/>
                      <a:pt x="53" y="298"/>
                      <a:pt x="54" y="297"/>
                    </a:cubicBezTo>
                    <a:cubicBezTo>
                      <a:pt x="54" y="298"/>
                      <a:pt x="53" y="298"/>
                      <a:pt x="52" y="299"/>
                    </a:cubicBezTo>
                    <a:close/>
                    <a:moveTo>
                      <a:pt x="55" y="300"/>
                    </a:moveTo>
                    <a:cubicBezTo>
                      <a:pt x="56" y="299"/>
                      <a:pt x="56" y="299"/>
                      <a:pt x="56" y="299"/>
                    </a:cubicBezTo>
                    <a:cubicBezTo>
                      <a:pt x="56" y="302"/>
                      <a:pt x="59" y="302"/>
                      <a:pt x="59" y="304"/>
                    </a:cubicBezTo>
                    <a:lnTo>
                      <a:pt x="55" y="300"/>
                    </a:lnTo>
                    <a:close/>
                    <a:moveTo>
                      <a:pt x="57" y="306"/>
                    </a:moveTo>
                    <a:cubicBezTo>
                      <a:pt x="57" y="305"/>
                      <a:pt x="57" y="305"/>
                      <a:pt x="57" y="305"/>
                    </a:cubicBezTo>
                    <a:cubicBezTo>
                      <a:pt x="58" y="305"/>
                      <a:pt x="58" y="305"/>
                      <a:pt x="58" y="305"/>
                    </a:cubicBezTo>
                    <a:cubicBezTo>
                      <a:pt x="57" y="305"/>
                      <a:pt x="58" y="306"/>
                      <a:pt x="57" y="306"/>
                    </a:cubicBezTo>
                    <a:close/>
                    <a:moveTo>
                      <a:pt x="58" y="82"/>
                    </a:moveTo>
                    <a:cubicBezTo>
                      <a:pt x="61" y="83"/>
                      <a:pt x="61" y="83"/>
                      <a:pt x="61" y="83"/>
                    </a:cubicBezTo>
                    <a:cubicBezTo>
                      <a:pt x="60" y="83"/>
                      <a:pt x="58" y="83"/>
                      <a:pt x="58" y="82"/>
                    </a:cubicBezTo>
                    <a:close/>
                    <a:moveTo>
                      <a:pt x="62" y="80"/>
                    </a:moveTo>
                    <a:cubicBezTo>
                      <a:pt x="60" y="79"/>
                      <a:pt x="56" y="82"/>
                      <a:pt x="56" y="79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6" y="79"/>
                      <a:pt x="57" y="79"/>
                    </a:cubicBezTo>
                    <a:cubicBezTo>
                      <a:pt x="62" y="79"/>
                      <a:pt x="62" y="79"/>
                      <a:pt x="62" y="79"/>
                    </a:cubicBezTo>
                    <a:lnTo>
                      <a:pt x="62" y="80"/>
                    </a:lnTo>
                    <a:close/>
                    <a:moveTo>
                      <a:pt x="60" y="73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lnTo>
                      <a:pt x="60" y="73"/>
                    </a:lnTo>
                    <a:close/>
                    <a:moveTo>
                      <a:pt x="65" y="313"/>
                    </a:moveTo>
                    <a:cubicBezTo>
                      <a:pt x="62" y="310"/>
                      <a:pt x="62" y="310"/>
                      <a:pt x="62" y="310"/>
                    </a:cubicBezTo>
                    <a:cubicBezTo>
                      <a:pt x="64" y="310"/>
                      <a:pt x="65" y="310"/>
                      <a:pt x="66" y="311"/>
                    </a:cubicBezTo>
                    <a:lnTo>
                      <a:pt x="65" y="313"/>
                    </a:lnTo>
                    <a:close/>
                    <a:moveTo>
                      <a:pt x="84" y="44"/>
                    </a:moveTo>
                    <a:cubicBezTo>
                      <a:pt x="84" y="44"/>
                      <a:pt x="84" y="44"/>
                      <a:pt x="84" y="44"/>
                    </a:cubicBezTo>
                    <a:cubicBezTo>
                      <a:pt x="86" y="46"/>
                      <a:pt x="83" y="43"/>
                      <a:pt x="82" y="45"/>
                    </a:cubicBezTo>
                    <a:cubicBezTo>
                      <a:pt x="80" y="43"/>
                      <a:pt x="80" y="43"/>
                      <a:pt x="80" y="43"/>
                    </a:cubicBezTo>
                    <a:lnTo>
                      <a:pt x="84" y="44"/>
                    </a:lnTo>
                    <a:close/>
                    <a:moveTo>
                      <a:pt x="79" y="46"/>
                    </a:moveTo>
                    <a:cubicBezTo>
                      <a:pt x="80" y="45"/>
                      <a:pt x="81" y="47"/>
                      <a:pt x="82" y="46"/>
                    </a:cubicBezTo>
                    <a:cubicBezTo>
                      <a:pt x="82" y="46"/>
                      <a:pt x="82" y="46"/>
                      <a:pt x="82" y="45"/>
                    </a:cubicBezTo>
                    <a:cubicBezTo>
                      <a:pt x="82" y="46"/>
                      <a:pt x="82" y="46"/>
                      <a:pt x="82" y="46"/>
                    </a:cubicBezTo>
                    <a:cubicBezTo>
                      <a:pt x="82" y="47"/>
                      <a:pt x="82" y="47"/>
                      <a:pt x="82" y="48"/>
                    </a:cubicBezTo>
                    <a:cubicBezTo>
                      <a:pt x="82" y="48"/>
                      <a:pt x="83" y="48"/>
                      <a:pt x="83" y="49"/>
                    </a:cubicBezTo>
                    <a:cubicBezTo>
                      <a:pt x="83" y="49"/>
                      <a:pt x="82" y="48"/>
                      <a:pt x="82" y="48"/>
                    </a:cubicBezTo>
                    <a:cubicBezTo>
                      <a:pt x="81" y="48"/>
                      <a:pt x="81" y="48"/>
                      <a:pt x="80" y="48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1" y="50"/>
                      <a:pt x="80" y="49"/>
                      <a:pt x="79" y="48"/>
                    </a:cubicBezTo>
                    <a:lnTo>
                      <a:pt x="79" y="46"/>
                    </a:lnTo>
                    <a:close/>
                    <a:moveTo>
                      <a:pt x="84" y="330"/>
                    </a:moveTo>
                    <a:cubicBezTo>
                      <a:pt x="81" y="326"/>
                      <a:pt x="81" y="326"/>
                      <a:pt x="81" y="326"/>
                    </a:cubicBezTo>
                    <a:cubicBezTo>
                      <a:pt x="81" y="327"/>
                      <a:pt x="80" y="327"/>
                      <a:pt x="80" y="327"/>
                    </a:cubicBezTo>
                    <a:cubicBezTo>
                      <a:pt x="81" y="324"/>
                      <a:pt x="80" y="324"/>
                      <a:pt x="83" y="324"/>
                    </a:cubicBezTo>
                    <a:cubicBezTo>
                      <a:pt x="81" y="324"/>
                      <a:pt x="81" y="324"/>
                      <a:pt x="81" y="324"/>
                    </a:cubicBezTo>
                    <a:cubicBezTo>
                      <a:pt x="84" y="326"/>
                      <a:pt x="84" y="326"/>
                      <a:pt x="84" y="326"/>
                    </a:cubicBezTo>
                    <a:cubicBezTo>
                      <a:pt x="83" y="327"/>
                      <a:pt x="85" y="328"/>
                      <a:pt x="84" y="330"/>
                    </a:cubicBezTo>
                    <a:close/>
                    <a:moveTo>
                      <a:pt x="80" y="322"/>
                    </a:moveTo>
                    <a:cubicBezTo>
                      <a:pt x="80" y="322"/>
                      <a:pt x="80" y="322"/>
                      <a:pt x="80" y="322"/>
                    </a:cubicBezTo>
                    <a:cubicBezTo>
                      <a:pt x="79" y="322"/>
                      <a:pt x="79" y="322"/>
                      <a:pt x="79" y="322"/>
                    </a:cubicBezTo>
                    <a:cubicBezTo>
                      <a:pt x="78" y="322"/>
                      <a:pt x="78" y="322"/>
                      <a:pt x="77" y="321"/>
                    </a:cubicBez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2"/>
                      <a:pt x="80" y="322"/>
                    </a:cubicBezTo>
                    <a:close/>
                    <a:moveTo>
                      <a:pt x="75" y="53"/>
                    </a:move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5" y="54"/>
                      <a:pt x="75" y="54"/>
                      <a:pt x="75" y="54"/>
                    </a:cubicBezTo>
                    <a:lnTo>
                      <a:pt x="75" y="53"/>
                    </a:lnTo>
                    <a:close/>
                    <a:moveTo>
                      <a:pt x="75" y="72"/>
                    </a:moveTo>
                    <a:cubicBezTo>
                      <a:pt x="75" y="73"/>
                      <a:pt x="74" y="73"/>
                      <a:pt x="74" y="73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2"/>
                      <a:pt x="76" y="72"/>
                      <a:pt x="75" y="72"/>
                    </a:cubicBezTo>
                    <a:close/>
                    <a:moveTo>
                      <a:pt x="69" y="313"/>
                    </a:moveTo>
                    <a:cubicBezTo>
                      <a:pt x="70" y="314"/>
                      <a:pt x="71" y="315"/>
                      <a:pt x="71" y="317"/>
                    </a:cubicBezTo>
                    <a:cubicBezTo>
                      <a:pt x="70" y="317"/>
                      <a:pt x="70" y="316"/>
                      <a:pt x="69" y="317"/>
                    </a:cubicBezTo>
                    <a:cubicBezTo>
                      <a:pt x="68" y="315"/>
                      <a:pt x="69" y="314"/>
                      <a:pt x="69" y="313"/>
                    </a:cubicBezTo>
                    <a:cubicBezTo>
                      <a:pt x="68" y="312"/>
                      <a:pt x="68" y="312"/>
                      <a:pt x="68" y="312"/>
                    </a:cubicBezTo>
                    <a:cubicBezTo>
                      <a:pt x="68" y="313"/>
                      <a:pt x="69" y="313"/>
                      <a:pt x="69" y="313"/>
                    </a:cubicBezTo>
                    <a:close/>
                    <a:moveTo>
                      <a:pt x="67" y="317"/>
                    </a:moveTo>
                    <a:cubicBezTo>
                      <a:pt x="67" y="317"/>
                      <a:pt x="67" y="317"/>
                      <a:pt x="67" y="317"/>
                    </a:cubicBezTo>
                    <a:cubicBezTo>
                      <a:pt x="67" y="315"/>
                      <a:pt x="67" y="315"/>
                      <a:pt x="67" y="315"/>
                    </a:cubicBezTo>
                    <a:cubicBezTo>
                      <a:pt x="67" y="315"/>
                      <a:pt x="67" y="315"/>
                      <a:pt x="67" y="315"/>
                    </a:cubicBezTo>
                    <a:lnTo>
                      <a:pt x="67" y="317"/>
                    </a:lnTo>
                    <a:close/>
                    <a:moveTo>
                      <a:pt x="71" y="324"/>
                    </a:moveTo>
                    <a:cubicBezTo>
                      <a:pt x="70" y="323"/>
                      <a:pt x="75" y="321"/>
                      <a:pt x="71" y="320"/>
                    </a:cubicBezTo>
                    <a:cubicBezTo>
                      <a:pt x="70" y="321"/>
                      <a:pt x="68" y="320"/>
                      <a:pt x="68" y="322"/>
                    </a:cubicBezTo>
                    <a:cubicBezTo>
                      <a:pt x="67" y="320"/>
                      <a:pt x="68" y="319"/>
                      <a:pt x="68" y="318"/>
                    </a:cubicBezTo>
                    <a:cubicBezTo>
                      <a:pt x="70" y="318"/>
                      <a:pt x="70" y="318"/>
                      <a:pt x="70" y="318"/>
                    </a:cubicBezTo>
                    <a:cubicBezTo>
                      <a:pt x="70" y="319"/>
                      <a:pt x="69" y="319"/>
                      <a:pt x="68" y="319"/>
                    </a:cubicBezTo>
                    <a:cubicBezTo>
                      <a:pt x="70" y="320"/>
                      <a:pt x="71" y="319"/>
                      <a:pt x="72" y="319"/>
                    </a:cubicBezTo>
                    <a:cubicBezTo>
                      <a:pt x="72" y="319"/>
                      <a:pt x="73" y="320"/>
                      <a:pt x="73" y="320"/>
                    </a:cubicBezTo>
                    <a:cubicBezTo>
                      <a:pt x="75" y="319"/>
                      <a:pt x="73" y="318"/>
                      <a:pt x="73" y="317"/>
                    </a:cubicBezTo>
                    <a:cubicBezTo>
                      <a:pt x="74" y="320"/>
                      <a:pt x="76" y="319"/>
                      <a:pt x="73" y="322"/>
                    </a:cubicBezTo>
                    <a:cubicBezTo>
                      <a:pt x="73" y="324"/>
                      <a:pt x="75" y="324"/>
                      <a:pt x="74" y="325"/>
                    </a:cubicBezTo>
                    <a:cubicBezTo>
                      <a:pt x="73" y="324"/>
                      <a:pt x="73" y="324"/>
                      <a:pt x="73" y="324"/>
                    </a:cubicBezTo>
                    <a:lnTo>
                      <a:pt x="71" y="324"/>
                    </a:lnTo>
                    <a:close/>
                    <a:moveTo>
                      <a:pt x="80" y="334"/>
                    </a:moveTo>
                    <a:cubicBezTo>
                      <a:pt x="80" y="335"/>
                      <a:pt x="81" y="335"/>
                      <a:pt x="81" y="336"/>
                    </a:cubicBezTo>
                    <a:cubicBezTo>
                      <a:pt x="81" y="336"/>
                      <a:pt x="79" y="335"/>
                      <a:pt x="78" y="334"/>
                    </a:cubicBezTo>
                    <a:cubicBezTo>
                      <a:pt x="80" y="334"/>
                      <a:pt x="80" y="334"/>
                      <a:pt x="80" y="334"/>
                    </a:cubicBezTo>
                    <a:cubicBezTo>
                      <a:pt x="77" y="333"/>
                      <a:pt x="77" y="327"/>
                      <a:pt x="73" y="328"/>
                    </a:cubicBezTo>
                    <a:cubicBezTo>
                      <a:pt x="75" y="328"/>
                      <a:pt x="75" y="325"/>
                      <a:pt x="76" y="323"/>
                    </a:cubicBezTo>
                    <a:cubicBezTo>
                      <a:pt x="77" y="323"/>
                      <a:pt x="78" y="323"/>
                      <a:pt x="79" y="324"/>
                    </a:cubicBezTo>
                    <a:cubicBezTo>
                      <a:pt x="76" y="325"/>
                      <a:pt x="80" y="328"/>
                      <a:pt x="78" y="329"/>
                    </a:cubicBezTo>
                    <a:cubicBezTo>
                      <a:pt x="79" y="329"/>
                      <a:pt x="79" y="332"/>
                      <a:pt x="81" y="331"/>
                    </a:cubicBezTo>
                    <a:cubicBezTo>
                      <a:pt x="80" y="331"/>
                      <a:pt x="80" y="332"/>
                      <a:pt x="80" y="332"/>
                    </a:cubicBezTo>
                    <a:cubicBezTo>
                      <a:pt x="81" y="333"/>
                      <a:pt x="82" y="333"/>
                      <a:pt x="83" y="334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2" y="332"/>
                      <a:pt x="82" y="332"/>
                      <a:pt x="82" y="332"/>
                    </a:cubicBezTo>
                    <a:cubicBezTo>
                      <a:pt x="83" y="332"/>
                      <a:pt x="83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4"/>
                      <a:pt x="84" y="336"/>
                      <a:pt x="85" y="337"/>
                    </a:cubicBezTo>
                    <a:cubicBezTo>
                      <a:pt x="83" y="336"/>
                      <a:pt x="82" y="332"/>
                      <a:pt x="80" y="334"/>
                    </a:cubicBezTo>
                    <a:close/>
                    <a:moveTo>
                      <a:pt x="84" y="321"/>
                    </a:moveTo>
                    <a:cubicBezTo>
                      <a:pt x="86" y="321"/>
                      <a:pt x="86" y="322"/>
                      <a:pt x="87" y="323"/>
                    </a:cubicBezTo>
                    <a:cubicBezTo>
                      <a:pt x="87" y="324"/>
                      <a:pt x="87" y="324"/>
                      <a:pt x="87" y="324"/>
                    </a:cubicBezTo>
                    <a:cubicBezTo>
                      <a:pt x="87" y="323"/>
                      <a:pt x="87" y="323"/>
                      <a:pt x="87" y="323"/>
                    </a:cubicBezTo>
                    <a:cubicBezTo>
                      <a:pt x="86" y="323"/>
                      <a:pt x="83" y="324"/>
                      <a:pt x="84" y="321"/>
                    </a:cubicBezTo>
                    <a:close/>
                    <a:moveTo>
                      <a:pt x="87" y="321"/>
                    </a:moveTo>
                    <a:cubicBezTo>
                      <a:pt x="87" y="320"/>
                      <a:pt x="87" y="320"/>
                      <a:pt x="87" y="320"/>
                    </a:cubicBezTo>
                    <a:cubicBezTo>
                      <a:pt x="89" y="321"/>
                      <a:pt x="89" y="321"/>
                      <a:pt x="89" y="321"/>
                    </a:cubicBezTo>
                    <a:lnTo>
                      <a:pt x="87" y="321"/>
                    </a:lnTo>
                    <a:close/>
                    <a:moveTo>
                      <a:pt x="94" y="334"/>
                    </a:moveTo>
                    <a:cubicBezTo>
                      <a:pt x="93" y="332"/>
                      <a:pt x="91" y="330"/>
                      <a:pt x="91" y="329"/>
                    </a:cubicBezTo>
                    <a:cubicBezTo>
                      <a:pt x="94" y="331"/>
                      <a:pt x="94" y="331"/>
                      <a:pt x="94" y="331"/>
                    </a:cubicBezTo>
                    <a:cubicBezTo>
                      <a:pt x="95" y="332"/>
                      <a:pt x="95" y="332"/>
                      <a:pt x="95" y="332"/>
                    </a:cubicBezTo>
                    <a:cubicBezTo>
                      <a:pt x="94" y="331"/>
                      <a:pt x="94" y="331"/>
                      <a:pt x="94" y="331"/>
                    </a:cubicBezTo>
                    <a:lnTo>
                      <a:pt x="94" y="334"/>
                    </a:lnTo>
                    <a:close/>
                    <a:moveTo>
                      <a:pt x="93" y="38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2" y="39"/>
                      <a:pt x="93" y="38"/>
                    </a:cubicBezTo>
                    <a:close/>
                    <a:moveTo>
                      <a:pt x="92" y="29"/>
                    </a:moveTo>
                    <a:cubicBezTo>
                      <a:pt x="93" y="28"/>
                      <a:pt x="93" y="28"/>
                      <a:pt x="93" y="28"/>
                    </a:cubicBezTo>
                    <a:cubicBezTo>
                      <a:pt x="95" y="30"/>
                      <a:pt x="95" y="30"/>
                      <a:pt x="95" y="30"/>
                    </a:cubicBezTo>
                    <a:lnTo>
                      <a:pt x="92" y="29"/>
                    </a:lnTo>
                    <a:close/>
                    <a:moveTo>
                      <a:pt x="99" y="30"/>
                    </a:moveTo>
                    <a:cubicBezTo>
                      <a:pt x="99" y="34"/>
                      <a:pt x="99" y="34"/>
                      <a:pt x="99" y="3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1"/>
                      <a:pt x="98" y="30"/>
                      <a:pt x="99" y="30"/>
                    </a:cubicBezTo>
                    <a:close/>
                    <a:moveTo>
                      <a:pt x="98" y="333"/>
                    </a:moveTo>
                    <a:cubicBezTo>
                      <a:pt x="97" y="332"/>
                      <a:pt x="97" y="330"/>
                      <a:pt x="97" y="329"/>
                    </a:cubicBezTo>
                    <a:cubicBezTo>
                      <a:pt x="98" y="330"/>
                      <a:pt x="98" y="330"/>
                      <a:pt x="98" y="330"/>
                    </a:cubicBezTo>
                    <a:cubicBezTo>
                      <a:pt x="98" y="329"/>
                      <a:pt x="98" y="329"/>
                      <a:pt x="98" y="329"/>
                    </a:cubicBezTo>
                    <a:cubicBezTo>
                      <a:pt x="99" y="330"/>
                      <a:pt x="96" y="332"/>
                      <a:pt x="99" y="333"/>
                    </a:cubicBezTo>
                    <a:cubicBezTo>
                      <a:pt x="98" y="333"/>
                      <a:pt x="98" y="333"/>
                      <a:pt x="98" y="333"/>
                    </a:cubicBezTo>
                    <a:close/>
                    <a:moveTo>
                      <a:pt x="99" y="37"/>
                    </a:moveTo>
                    <a:cubicBezTo>
                      <a:pt x="99" y="36"/>
                      <a:pt x="99" y="36"/>
                      <a:pt x="99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1" y="37"/>
                    </a:cubicBezTo>
                    <a:lnTo>
                      <a:pt x="99" y="37"/>
                    </a:lnTo>
                    <a:close/>
                    <a:moveTo>
                      <a:pt x="117" y="24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7" y="26"/>
                      <a:pt x="117" y="26"/>
                      <a:pt x="117" y="26"/>
                    </a:cubicBezTo>
                    <a:lnTo>
                      <a:pt x="117" y="24"/>
                    </a:lnTo>
                    <a:close/>
                    <a:moveTo>
                      <a:pt x="108" y="29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6" y="27"/>
                      <a:pt x="109" y="27"/>
                      <a:pt x="108" y="29"/>
                    </a:cubicBezTo>
                    <a:close/>
                    <a:moveTo>
                      <a:pt x="108" y="333"/>
                    </a:moveTo>
                    <a:cubicBezTo>
                      <a:pt x="108" y="332"/>
                      <a:pt x="108" y="332"/>
                      <a:pt x="108" y="332"/>
                    </a:cubicBezTo>
                    <a:cubicBezTo>
                      <a:pt x="109" y="332"/>
                      <a:pt x="109" y="333"/>
                      <a:pt x="110" y="333"/>
                    </a:cubicBezTo>
                    <a:lnTo>
                      <a:pt x="108" y="333"/>
                    </a:lnTo>
                    <a:close/>
                    <a:moveTo>
                      <a:pt x="108" y="343"/>
                    </a:moveTo>
                    <a:cubicBezTo>
                      <a:pt x="110" y="342"/>
                      <a:pt x="110" y="342"/>
                      <a:pt x="110" y="342"/>
                    </a:cubicBezTo>
                    <a:cubicBezTo>
                      <a:pt x="110" y="344"/>
                      <a:pt x="110" y="344"/>
                      <a:pt x="110" y="344"/>
                    </a:cubicBezTo>
                    <a:cubicBezTo>
                      <a:pt x="108" y="342"/>
                      <a:pt x="110" y="344"/>
                      <a:pt x="108" y="343"/>
                    </a:cubicBezTo>
                    <a:close/>
                    <a:moveTo>
                      <a:pt x="110" y="340"/>
                    </a:moveTo>
                    <a:cubicBezTo>
                      <a:pt x="111" y="338"/>
                      <a:pt x="111" y="338"/>
                      <a:pt x="111" y="338"/>
                    </a:cubicBezTo>
                    <a:cubicBezTo>
                      <a:pt x="112" y="338"/>
                      <a:pt x="112" y="338"/>
                      <a:pt x="112" y="338"/>
                    </a:cubicBezTo>
                    <a:lnTo>
                      <a:pt x="110" y="340"/>
                    </a:lnTo>
                    <a:close/>
                    <a:moveTo>
                      <a:pt x="113" y="341"/>
                    </a:moveTo>
                    <a:cubicBezTo>
                      <a:pt x="114" y="340"/>
                      <a:pt x="115" y="342"/>
                      <a:pt x="115" y="343"/>
                    </a:cubicBezTo>
                    <a:cubicBezTo>
                      <a:pt x="114" y="342"/>
                      <a:pt x="113" y="342"/>
                      <a:pt x="113" y="341"/>
                    </a:cubicBezTo>
                    <a:close/>
                    <a:moveTo>
                      <a:pt x="115" y="348"/>
                    </a:moveTo>
                    <a:cubicBezTo>
                      <a:pt x="115" y="349"/>
                      <a:pt x="114" y="347"/>
                      <a:pt x="114" y="345"/>
                    </a:cubicBezTo>
                    <a:cubicBezTo>
                      <a:pt x="115" y="345"/>
                      <a:pt x="116" y="347"/>
                      <a:pt x="115" y="348"/>
                    </a:cubicBezTo>
                    <a:close/>
                    <a:moveTo>
                      <a:pt x="115" y="27"/>
                    </a:moveTo>
                    <a:cubicBezTo>
                      <a:pt x="115" y="28"/>
                      <a:pt x="116" y="28"/>
                      <a:pt x="116" y="29"/>
                    </a:cubicBezTo>
                    <a:cubicBezTo>
                      <a:pt x="117" y="29"/>
                      <a:pt x="117" y="29"/>
                      <a:pt x="116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5" y="29"/>
                      <a:pt x="114" y="28"/>
                      <a:pt x="115" y="27"/>
                    </a:cubicBezTo>
                    <a:close/>
                    <a:moveTo>
                      <a:pt x="118" y="352"/>
                    </a:moveTo>
                    <a:cubicBezTo>
                      <a:pt x="116" y="350"/>
                      <a:pt x="116" y="350"/>
                      <a:pt x="116" y="350"/>
                    </a:cubicBezTo>
                    <a:cubicBezTo>
                      <a:pt x="118" y="351"/>
                      <a:pt x="118" y="351"/>
                      <a:pt x="118" y="351"/>
                    </a:cubicBezTo>
                    <a:lnTo>
                      <a:pt x="118" y="352"/>
                    </a:lnTo>
                    <a:close/>
                    <a:moveTo>
                      <a:pt x="119" y="348"/>
                    </a:moveTo>
                    <a:cubicBezTo>
                      <a:pt x="118" y="348"/>
                      <a:pt x="118" y="348"/>
                      <a:pt x="118" y="348"/>
                    </a:cubicBezTo>
                    <a:cubicBezTo>
                      <a:pt x="118" y="350"/>
                      <a:pt x="118" y="350"/>
                      <a:pt x="118" y="350"/>
                    </a:cubicBezTo>
                    <a:cubicBezTo>
                      <a:pt x="117" y="348"/>
                      <a:pt x="117" y="348"/>
                      <a:pt x="117" y="348"/>
                    </a:cubicBezTo>
                    <a:cubicBezTo>
                      <a:pt x="117" y="349"/>
                      <a:pt x="118" y="349"/>
                      <a:pt x="118" y="349"/>
                    </a:cubicBezTo>
                    <a:cubicBezTo>
                      <a:pt x="121" y="345"/>
                      <a:pt x="114" y="346"/>
                      <a:pt x="116" y="342"/>
                    </a:cubicBezTo>
                    <a:cubicBezTo>
                      <a:pt x="116" y="345"/>
                      <a:pt x="121" y="346"/>
                      <a:pt x="119" y="348"/>
                    </a:cubicBezTo>
                    <a:close/>
                    <a:moveTo>
                      <a:pt x="122" y="340"/>
                    </a:move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21" y="340"/>
                      <a:pt x="121" y="340"/>
                      <a:pt x="121" y="340"/>
                    </a:cubicBezTo>
                    <a:lnTo>
                      <a:pt x="122" y="340"/>
                    </a:lnTo>
                    <a:close/>
                    <a:moveTo>
                      <a:pt x="121" y="343"/>
                    </a:moveTo>
                    <a:cubicBezTo>
                      <a:pt x="124" y="342"/>
                      <a:pt x="123" y="345"/>
                      <a:pt x="125" y="346"/>
                    </a:cubicBezTo>
                    <a:lnTo>
                      <a:pt x="121" y="343"/>
                    </a:lnTo>
                    <a:close/>
                    <a:moveTo>
                      <a:pt x="130" y="18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0" y="20"/>
                      <a:pt x="130" y="20"/>
                      <a:pt x="130" y="20"/>
                    </a:cubicBezTo>
                    <a:lnTo>
                      <a:pt x="130" y="18"/>
                    </a:lnTo>
                    <a:close/>
                    <a:moveTo>
                      <a:pt x="127" y="340"/>
                    </a:moveTo>
                    <a:cubicBezTo>
                      <a:pt x="126" y="341"/>
                      <a:pt x="126" y="341"/>
                      <a:pt x="126" y="341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130" y="344"/>
                      <a:pt x="130" y="344"/>
                      <a:pt x="130" y="344"/>
                    </a:cubicBezTo>
                    <a:lnTo>
                      <a:pt x="127" y="340"/>
                    </a:lnTo>
                    <a:close/>
                    <a:moveTo>
                      <a:pt x="130" y="352"/>
                    </a:moveTo>
                    <a:cubicBezTo>
                      <a:pt x="130" y="351"/>
                      <a:pt x="130" y="351"/>
                      <a:pt x="130" y="351"/>
                    </a:cubicBezTo>
                    <a:cubicBezTo>
                      <a:pt x="132" y="352"/>
                      <a:pt x="132" y="352"/>
                      <a:pt x="132" y="352"/>
                    </a:cubicBezTo>
                    <a:lnTo>
                      <a:pt x="130" y="352"/>
                    </a:lnTo>
                    <a:close/>
                    <a:moveTo>
                      <a:pt x="140" y="357"/>
                    </a:moveTo>
                    <a:cubicBezTo>
                      <a:pt x="140" y="354"/>
                      <a:pt x="140" y="354"/>
                      <a:pt x="140" y="354"/>
                    </a:cubicBezTo>
                    <a:cubicBezTo>
                      <a:pt x="140" y="356"/>
                      <a:pt x="140" y="356"/>
                      <a:pt x="140" y="356"/>
                    </a:cubicBezTo>
                    <a:lnTo>
                      <a:pt x="140" y="357"/>
                    </a:lnTo>
                    <a:close/>
                    <a:moveTo>
                      <a:pt x="141" y="352"/>
                    </a:moveTo>
                    <a:cubicBezTo>
                      <a:pt x="140" y="353"/>
                      <a:pt x="140" y="353"/>
                      <a:pt x="140" y="353"/>
                    </a:cubicBezTo>
                    <a:cubicBezTo>
                      <a:pt x="140" y="352"/>
                      <a:pt x="140" y="352"/>
                      <a:pt x="140" y="352"/>
                    </a:cubicBezTo>
                    <a:cubicBezTo>
                      <a:pt x="140" y="353"/>
                      <a:pt x="140" y="353"/>
                      <a:pt x="140" y="353"/>
                    </a:cubicBezTo>
                    <a:cubicBezTo>
                      <a:pt x="138" y="351"/>
                      <a:pt x="138" y="351"/>
                      <a:pt x="138" y="351"/>
                    </a:cubicBezTo>
                    <a:cubicBezTo>
                      <a:pt x="140" y="352"/>
                      <a:pt x="140" y="352"/>
                      <a:pt x="140" y="352"/>
                    </a:cubicBezTo>
                    <a:cubicBezTo>
                      <a:pt x="141" y="352"/>
                      <a:pt x="141" y="352"/>
                      <a:pt x="141" y="352"/>
                    </a:cubicBezTo>
                    <a:cubicBezTo>
                      <a:pt x="141" y="350"/>
                      <a:pt x="141" y="350"/>
                      <a:pt x="141" y="350"/>
                    </a:cubicBezTo>
                    <a:cubicBezTo>
                      <a:pt x="143" y="352"/>
                      <a:pt x="143" y="352"/>
                      <a:pt x="143" y="352"/>
                    </a:cubicBezTo>
                    <a:cubicBezTo>
                      <a:pt x="142" y="353"/>
                      <a:pt x="142" y="353"/>
                      <a:pt x="142" y="353"/>
                    </a:cubicBezTo>
                    <a:cubicBezTo>
                      <a:pt x="143" y="354"/>
                      <a:pt x="141" y="352"/>
                      <a:pt x="141" y="352"/>
                    </a:cubicBezTo>
                    <a:close/>
                    <a:moveTo>
                      <a:pt x="143" y="358"/>
                    </a:moveTo>
                    <a:cubicBezTo>
                      <a:pt x="142" y="356"/>
                      <a:pt x="142" y="356"/>
                      <a:pt x="142" y="356"/>
                    </a:cubicBezTo>
                    <a:cubicBezTo>
                      <a:pt x="142" y="357"/>
                      <a:pt x="143" y="357"/>
                      <a:pt x="143" y="357"/>
                    </a:cubicBezTo>
                    <a:lnTo>
                      <a:pt x="143" y="358"/>
                    </a:lnTo>
                    <a:close/>
                    <a:moveTo>
                      <a:pt x="143" y="350"/>
                    </a:moveTo>
                    <a:cubicBezTo>
                      <a:pt x="141" y="349"/>
                      <a:pt x="142" y="349"/>
                      <a:pt x="142" y="348"/>
                    </a:cubicBezTo>
                    <a:cubicBezTo>
                      <a:pt x="142" y="348"/>
                      <a:pt x="142" y="348"/>
                      <a:pt x="142" y="347"/>
                    </a:cubicBezTo>
                    <a:cubicBezTo>
                      <a:pt x="142" y="348"/>
                      <a:pt x="142" y="348"/>
                      <a:pt x="142" y="348"/>
                    </a:cubicBezTo>
                    <a:cubicBezTo>
                      <a:pt x="142" y="349"/>
                      <a:pt x="144" y="349"/>
                      <a:pt x="143" y="350"/>
                    </a:cubicBezTo>
                    <a:close/>
                    <a:moveTo>
                      <a:pt x="144" y="350"/>
                    </a:moveTo>
                    <a:cubicBezTo>
                      <a:pt x="145" y="350"/>
                      <a:pt x="145" y="350"/>
                      <a:pt x="145" y="350"/>
                    </a:cubicBezTo>
                    <a:cubicBezTo>
                      <a:pt x="145" y="352"/>
                      <a:pt x="145" y="352"/>
                      <a:pt x="145" y="352"/>
                    </a:cubicBezTo>
                    <a:lnTo>
                      <a:pt x="144" y="350"/>
                    </a:lnTo>
                    <a:close/>
                    <a:moveTo>
                      <a:pt x="150" y="367"/>
                    </a:moveTo>
                    <a:cubicBezTo>
                      <a:pt x="150" y="368"/>
                      <a:pt x="149" y="368"/>
                      <a:pt x="149" y="368"/>
                    </a:cubicBezTo>
                    <a:cubicBezTo>
                      <a:pt x="148" y="367"/>
                      <a:pt x="148" y="367"/>
                      <a:pt x="148" y="367"/>
                    </a:cubicBezTo>
                    <a:cubicBezTo>
                      <a:pt x="149" y="367"/>
                      <a:pt x="149" y="367"/>
                      <a:pt x="150" y="367"/>
                    </a:cubicBezTo>
                    <a:close/>
                    <a:moveTo>
                      <a:pt x="146" y="362"/>
                    </a:move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7" y="365"/>
                      <a:pt x="145" y="365"/>
                      <a:pt x="145" y="363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1"/>
                      <a:pt x="146" y="361"/>
                      <a:pt x="146" y="360"/>
                    </a:cubicBezTo>
                    <a:cubicBezTo>
                      <a:pt x="147" y="361"/>
                      <a:pt x="147" y="361"/>
                      <a:pt x="147" y="361"/>
                    </a:cubicBezTo>
                    <a:lnTo>
                      <a:pt x="146" y="362"/>
                    </a:lnTo>
                    <a:close/>
                    <a:moveTo>
                      <a:pt x="146" y="15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5" y="18"/>
                      <a:pt x="146" y="16"/>
                      <a:pt x="146" y="15"/>
                    </a:cubicBezTo>
                    <a:close/>
                    <a:moveTo>
                      <a:pt x="147" y="343"/>
                    </a:moveTo>
                    <a:cubicBezTo>
                      <a:pt x="146" y="341"/>
                      <a:pt x="146" y="341"/>
                      <a:pt x="146" y="341"/>
                    </a:cubicBezTo>
                    <a:cubicBezTo>
                      <a:pt x="148" y="343"/>
                      <a:pt x="148" y="343"/>
                      <a:pt x="148" y="343"/>
                    </a:cubicBezTo>
                    <a:lnTo>
                      <a:pt x="147" y="343"/>
                    </a:lnTo>
                    <a:close/>
                    <a:moveTo>
                      <a:pt x="144" y="12"/>
                    </a:moveTo>
                    <a:cubicBezTo>
                      <a:pt x="145" y="10"/>
                      <a:pt x="145" y="10"/>
                      <a:pt x="145" y="10"/>
                    </a:cubicBezTo>
                    <a:cubicBezTo>
                      <a:pt x="145" y="12"/>
                      <a:pt x="150" y="11"/>
                      <a:pt x="148" y="14"/>
                    </a:cubicBezTo>
                    <a:cubicBezTo>
                      <a:pt x="147" y="13"/>
                      <a:pt x="146" y="11"/>
                      <a:pt x="144" y="12"/>
                    </a:cubicBezTo>
                    <a:close/>
                    <a:moveTo>
                      <a:pt x="150" y="356"/>
                    </a:move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51" y="353"/>
                      <a:pt x="149" y="355"/>
                      <a:pt x="150" y="356"/>
                    </a:cubicBezTo>
                    <a:close/>
                    <a:moveTo>
                      <a:pt x="152" y="357"/>
                    </a:moveTo>
                    <a:cubicBezTo>
                      <a:pt x="151" y="355"/>
                      <a:pt x="151" y="355"/>
                      <a:pt x="151" y="355"/>
                    </a:cubicBezTo>
                    <a:cubicBezTo>
                      <a:pt x="152" y="355"/>
                      <a:pt x="152" y="355"/>
                      <a:pt x="152" y="355"/>
                    </a:cubicBezTo>
                    <a:lnTo>
                      <a:pt x="152" y="357"/>
                    </a:lnTo>
                    <a:close/>
                    <a:moveTo>
                      <a:pt x="156" y="353"/>
                    </a:moveTo>
                    <a:cubicBezTo>
                      <a:pt x="156" y="353"/>
                      <a:pt x="156" y="353"/>
                      <a:pt x="156" y="353"/>
                    </a:cubicBezTo>
                    <a:cubicBezTo>
                      <a:pt x="156" y="350"/>
                      <a:pt x="156" y="350"/>
                      <a:pt x="156" y="350"/>
                    </a:cubicBezTo>
                    <a:cubicBezTo>
                      <a:pt x="156" y="350"/>
                      <a:pt x="156" y="350"/>
                      <a:pt x="156" y="350"/>
                    </a:cubicBezTo>
                    <a:lnTo>
                      <a:pt x="156" y="353"/>
                    </a:lnTo>
                    <a:close/>
                    <a:moveTo>
                      <a:pt x="162" y="15"/>
                    </a:move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2"/>
                      <a:pt x="162" y="13"/>
                      <a:pt x="164" y="14"/>
                    </a:cubicBezTo>
                    <a:lnTo>
                      <a:pt x="162" y="15"/>
                    </a:lnTo>
                    <a:close/>
                    <a:moveTo>
                      <a:pt x="171" y="11"/>
                    </a:moveTo>
                    <a:cubicBezTo>
                      <a:pt x="168" y="11"/>
                      <a:pt x="168" y="11"/>
                      <a:pt x="168" y="11"/>
                    </a:cubicBezTo>
                    <a:cubicBezTo>
                      <a:pt x="169" y="10"/>
                      <a:pt x="170" y="10"/>
                      <a:pt x="171" y="11"/>
                    </a:cubicBezTo>
                    <a:close/>
                    <a:moveTo>
                      <a:pt x="166" y="12"/>
                    </a:moveTo>
                    <a:cubicBezTo>
                      <a:pt x="168" y="14"/>
                      <a:pt x="168" y="14"/>
                      <a:pt x="168" y="14"/>
                    </a:cubicBezTo>
                    <a:cubicBezTo>
                      <a:pt x="168" y="13"/>
                      <a:pt x="166" y="14"/>
                      <a:pt x="166" y="12"/>
                    </a:cubicBezTo>
                    <a:close/>
                    <a:moveTo>
                      <a:pt x="168" y="17"/>
                    </a:move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7"/>
                      <a:pt x="168" y="17"/>
                      <a:pt x="168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1" y="18"/>
                      <a:pt x="170" y="17"/>
                      <a:pt x="168" y="17"/>
                    </a:cubicBezTo>
                    <a:close/>
                    <a:moveTo>
                      <a:pt x="173" y="349"/>
                    </a:moveTo>
                    <a:cubicBezTo>
                      <a:pt x="173" y="350"/>
                      <a:pt x="173" y="350"/>
                      <a:pt x="173" y="350"/>
                    </a:cubicBezTo>
                    <a:cubicBezTo>
                      <a:pt x="172" y="350"/>
                      <a:pt x="172" y="350"/>
                      <a:pt x="172" y="350"/>
                    </a:cubicBezTo>
                    <a:cubicBezTo>
                      <a:pt x="172" y="349"/>
                      <a:pt x="172" y="349"/>
                      <a:pt x="172" y="349"/>
                    </a:cubicBezTo>
                    <a:lnTo>
                      <a:pt x="173" y="349"/>
                    </a:lnTo>
                    <a:close/>
                    <a:moveTo>
                      <a:pt x="172" y="354"/>
                    </a:move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2" y="353"/>
                      <a:pt x="172" y="353"/>
                      <a:pt x="172" y="353"/>
                    </a:cubicBez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3" y="355"/>
                      <a:pt x="173" y="355"/>
                      <a:pt x="173" y="355"/>
                    </a:cubicBezTo>
                    <a:lnTo>
                      <a:pt x="172" y="354"/>
                    </a:lnTo>
                    <a:close/>
                    <a:moveTo>
                      <a:pt x="175" y="355"/>
                    </a:moveTo>
                    <a:cubicBezTo>
                      <a:pt x="178" y="356"/>
                      <a:pt x="178" y="356"/>
                      <a:pt x="178" y="356"/>
                    </a:cubicBezTo>
                    <a:cubicBezTo>
                      <a:pt x="177" y="358"/>
                      <a:pt x="175" y="356"/>
                      <a:pt x="175" y="355"/>
                    </a:cubicBezTo>
                    <a:close/>
                    <a:moveTo>
                      <a:pt x="176" y="12"/>
                    </a:move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78" y="13"/>
                      <a:pt x="178" y="13"/>
                    </a:cubicBezTo>
                    <a:lnTo>
                      <a:pt x="176" y="12"/>
                    </a:lnTo>
                    <a:close/>
                    <a:moveTo>
                      <a:pt x="181" y="12"/>
                    </a:moveTo>
                    <a:cubicBezTo>
                      <a:pt x="180" y="14"/>
                      <a:pt x="179" y="11"/>
                      <a:pt x="179" y="11"/>
                    </a:cubicBezTo>
                    <a:cubicBezTo>
                      <a:pt x="180" y="10"/>
                      <a:pt x="181" y="10"/>
                      <a:pt x="181" y="10"/>
                    </a:cubicBezTo>
                    <a:lnTo>
                      <a:pt x="181" y="12"/>
                    </a:lnTo>
                    <a:close/>
                    <a:moveTo>
                      <a:pt x="187" y="360"/>
                    </a:moveTo>
                    <a:cubicBezTo>
                      <a:pt x="187" y="360"/>
                      <a:pt x="187" y="360"/>
                      <a:pt x="187" y="360"/>
                    </a:cubicBezTo>
                    <a:cubicBezTo>
                      <a:pt x="187" y="358"/>
                      <a:pt x="187" y="358"/>
                      <a:pt x="187" y="358"/>
                    </a:cubicBezTo>
                    <a:cubicBezTo>
                      <a:pt x="187" y="358"/>
                      <a:pt x="187" y="358"/>
                      <a:pt x="187" y="358"/>
                    </a:cubicBezTo>
                    <a:lnTo>
                      <a:pt x="187" y="360"/>
                    </a:lnTo>
                    <a:close/>
                    <a:moveTo>
                      <a:pt x="199" y="16"/>
                    </a:moveTo>
                    <a:cubicBezTo>
                      <a:pt x="199" y="16"/>
                      <a:pt x="199" y="16"/>
                      <a:pt x="199" y="16"/>
                    </a:cubicBezTo>
                    <a:cubicBezTo>
                      <a:pt x="199" y="17"/>
                      <a:pt x="199" y="17"/>
                      <a:pt x="199" y="17"/>
                    </a:cubicBezTo>
                    <a:cubicBezTo>
                      <a:pt x="199" y="17"/>
                      <a:pt x="199" y="17"/>
                      <a:pt x="199" y="17"/>
                    </a:cubicBezTo>
                    <a:lnTo>
                      <a:pt x="199" y="16"/>
                    </a:lnTo>
                    <a:close/>
                    <a:moveTo>
                      <a:pt x="194" y="12"/>
                    </a:moveTo>
                    <a:cubicBezTo>
                      <a:pt x="194" y="13"/>
                      <a:pt x="194" y="13"/>
                      <a:pt x="194" y="13"/>
                    </a:cubicBezTo>
                    <a:cubicBezTo>
                      <a:pt x="195" y="13"/>
                      <a:pt x="195" y="13"/>
                      <a:pt x="195" y="13"/>
                    </a:cubicBezTo>
                    <a:cubicBezTo>
                      <a:pt x="194" y="13"/>
                      <a:pt x="195" y="14"/>
                      <a:pt x="195" y="14"/>
                    </a:cubicBezTo>
                    <a:cubicBezTo>
                      <a:pt x="194" y="14"/>
                      <a:pt x="194" y="14"/>
                      <a:pt x="193" y="13"/>
                    </a:cubicBezTo>
                    <a:lnTo>
                      <a:pt x="194" y="12"/>
                    </a:lnTo>
                    <a:close/>
                    <a:moveTo>
                      <a:pt x="194" y="352"/>
                    </a:move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4" y="352"/>
                      <a:pt x="195" y="352"/>
                      <a:pt x="195" y="353"/>
                    </a:cubicBezTo>
                    <a:cubicBezTo>
                      <a:pt x="195" y="353"/>
                      <a:pt x="195" y="353"/>
                      <a:pt x="195" y="353"/>
                    </a:cubicBezTo>
                    <a:cubicBezTo>
                      <a:pt x="196" y="352"/>
                      <a:pt x="196" y="352"/>
                      <a:pt x="196" y="352"/>
                    </a:cubicBezTo>
                    <a:cubicBezTo>
                      <a:pt x="197" y="353"/>
                      <a:pt x="197" y="353"/>
                      <a:pt x="197" y="353"/>
                    </a:cubicBezTo>
                    <a:cubicBezTo>
                      <a:pt x="195" y="355"/>
                      <a:pt x="195" y="354"/>
                      <a:pt x="195" y="353"/>
                    </a:cubicBez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3" y="352"/>
                      <a:pt x="193" y="352"/>
                      <a:pt x="193" y="352"/>
                    </a:cubicBezTo>
                    <a:lnTo>
                      <a:pt x="194" y="352"/>
                    </a:lnTo>
                    <a:close/>
                    <a:moveTo>
                      <a:pt x="195" y="356"/>
                    </a:moveTo>
                    <a:cubicBezTo>
                      <a:pt x="195" y="358"/>
                      <a:pt x="195" y="358"/>
                      <a:pt x="195" y="358"/>
                    </a:cubicBezTo>
                    <a:cubicBezTo>
                      <a:pt x="193" y="357"/>
                      <a:pt x="193" y="357"/>
                      <a:pt x="193" y="357"/>
                    </a:cubicBezTo>
                    <a:lnTo>
                      <a:pt x="195" y="356"/>
                    </a:lnTo>
                    <a:close/>
                    <a:moveTo>
                      <a:pt x="195" y="363"/>
                    </a:moveTo>
                    <a:cubicBezTo>
                      <a:pt x="191" y="366"/>
                      <a:pt x="191" y="366"/>
                      <a:pt x="191" y="366"/>
                    </a:cubicBezTo>
                    <a:cubicBezTo>
                      <a:pt x="191" y="364"/>
                      <a:pt x="189" y="362"/>
                      <a:pt x="190" y="360"/>
                    </a:cubicBezTo>
                    <a:cubicBezTo>
                      <a:pt x="192" y="360"/>
                      <a:pt x="193" y="362"/>
                      <a:pt x="194" y="363"/>
                    </a:cubicBezTo>
                    <a:cubicBezTo>
                      <a:pt x="194" y="360"/>
                      <a:pt x="194" y="360"/>
                      <a:pt x="194" y="360"/>
                    </a:cubicBezTo>
                    <a:cubicBezTo>
                      <a:pt x="196" y="360"/>
                      <a:pt x="196" y="360"/>
                      <a:pt x="196" y="360"/>
                    </a:cubicBezTo>
                    <a:cubicBezTo>
                      <a:pt x="195" y="362"/>
                      <a:pt x="195" y="362"/>
                      <a:pt x="195" y="362"/>
                    </a:cubicBezTo>
                    <a:lnTo>
                      <a:pt x="195" y="363"/>
                    </a:lnTo>
                    <a:close/>
                    <a:moveTo>
                      <a:pt x="197" y="356"/>
                    </a:moveTo>
                    <a:cubicBezTo>
                      <a:pt x="197" y="353"/>
                      <a:pt x="200" y="356"/>
                      <a:pt x="201" y="356"/>
                    </a:cubicBezTo>
                    <a:cubicBezTo>
                      <a:pt x="202" y="356"/>
                      <a:pt x="203" y="357"/>
                      <a:pt x="202" y="358"/>
                    </a:cubicBezTo>
                    <a:cubicBezTo>
                      <a:pt x="200" y="358"/>
                      <a:pt x="200" y="356"/>
                      <a:pt x="197" y="356"/>
                    </a:cubicBezTo>
                    <a:close/>
                    <a:moveTo>
                      <a:pt x="204" y="10"/>
                    </a:moveTo>
                    <a:cubicBezTo>
                      <a:pt x="205" y="9"/>
                      <a:pt x="205" y="7"/>
                      <a:pt x="206" y="8"/>
                    </a:cubicBezTo>
                    <a:cubicBezTo>
                      <a:pt x="206" y="9"/>
                      <a:pt x="206" y="10"/>
                      <a:pt x="207" y="10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11"/>
                      <a:pt x="208" y="11"/>
                      <a:pt x="208" y="11"/>
                    </a:cubicBezTo>
                    <a:lnTo>
                      <a:pt x="204" y="10"/>
                    </a:lnTo>
                    <a:close/>
                    <a:moveTo>
                      <a:pt x="210" y="17"/>
                    </a:moveTo>
                    <a:cubicBezTo>
                      <a:pt x="210" y="15"/>
                      <a:pt x="207" y="15"/>
                      <a:pt x="207" y="14"/>
                    </a:cubicBezTo>
                    <a:cubicBezTo>
                      <a:pt x="209" y="15"/>
                      <a:pt x="210" y="13"/>
                      <a:pt x="211" y="16"/>
                    </a:cubicBezTo>
                    <a:lnTo>
                      <a:pt x="210" y="17"/>
                    </a:lnTo>
                    <a:close/>
                    <a:moveTo>
                      <a:pt x="213" y="18"/>
                    </a:moveTo>
                    <a:cubicBezTo>
                      <a:pt x="212" y="16"/>
                      <a:pt x="212" y="16"/>
                      <a:pt x="212" y="16"/>
                    </a:cubicBezTo>
                    <a:cubicBezTo>
                      <a:pt x="214" y="16"/>
                      <a:pt x="214" y="16"/>
                      <a:pt x="214" y="16"/>
                    </a:cubicBezTo>
                    <a:cubicBezTo>
                      <a:pt x="214" y="17"/>
                      <a:pt x="213" y="17"/>
                      <a:pt x="213" y="18"/>
                    </a:cubicBezTo>
                    <a:close/>
                    <a:moveTo>
                      <a:pt x="242" y="340"/>
                    </a:moveTo>
                    <a:cubicBezTo>
                      <a:pt x="244" y="341"/>
                      <a:pt x="243" y="342"/>
                      <a:pt x="244" y="343"/>
                    </a:cubicBezTo>
                    <a:cubicBezTo>
                      <a:pt x="242" y="343"/>
                      <a:pt x="243" y="341"/>
                      <a:pt x="242" y="340"/>
                    </a:cubicBezTo>
                    <a:close/>
                    <a:moveTo>
                      <a:pt x="244" y="338"/>
                    </a:moveTo>
                    <a:cubicBezTo>
                      <a:pt x="246" y="340"/>
                      <a:pt x="246" y="340"/>
                      <a:pt x="246" y="340"/>
                    </a:cubicBezTo>
                    <a:cubicBezTo>
                      <a:pt x="245" y="341"/>
                      <a:pt x="243" y="339"/>
                      <a:pt x="244" y="338"/>
                    </a:cubicBezTo>
                    <a:close/>
                    <a:moveTo>
                      <a:pt x="245" y="342"/>
                    </a:moveTo>
                    <a:cubicBezTo>
                      <a:pt x="245" y="342"/>
                      <a:pt x="247" y="340"/>
                      <a:pt x="248" y="341"/>
                    </a:cubicBezTo>
                    <a:cubicBezTo>
                      <a:pt x="247" y="342"/>
                      <a:pt x="246" y="343"/>
                      <a:pt x="245" y="342"/>
                    </a:cubicBezTo>
                    <a:close/>
                    <a:moveTo>
                      <a:pt x="247" y="20"/>
                    </a:moveTo>
                    <a:cubicBezTo>
                      <a:pt x="246" y="16"/>
                      <a:pt x="246" y="16"/>
                      <a:pt x="246" y="16"/>
                    </a:cubicBezTo>
                    <a:cubicBezTo>
                      <a:pt x="248" y="17"/>
                      <a:pt x="247" y="19"/>
                      <a:pt x="248" y="20"/>
                    </a:cubicBezTo>
                    <a:lnTo>
                      <a:pt x="247" y="20"/>
                    </a:lnTo>
                    <a:close/>
                    <a:moveTo>
                      <a:pt x="249" y="15"/>
                    </a:moveTo>
                    <a:cubicBezTo>
                      <a:pt x="250" y="16"/>
                      <a:pt x="250" y="16"/>
                      <a:pt x="250" y="16"/>
                    </a:cubicBezTo>
                    <a:cubicBezTo>
                      <a:pt x="248" y="15"/>
                      <a:pt x="248" y="15"/>
                      <a:pt x="248" y="15"/>
                    </a:cubicBezTo>
                    <a:lnTo>
                      <a:pt x="249" y="15"/>
                    </a:lnTo>
                    <a:close/>
                    <a:moveTo>
                      <a:pt x="248" y="54"/>
                    </a:moveTo>
                    <a:cubicBezTo>
                      <a:pt x="248" y="51"/>
                      <a:pt x="248" y="51"/>
                      <a:pt x="248" y="51"/>
                    </a:cubicBezTo>
                    <a:cubicBezTo>
                      <a:pt x="249" y="53"/>
                      <a:pt x="249" y="53"/>
                      <a:pt x="249" y="53"/>
                    </a:cubicBezTo>
                    <a:lnTo>
                      <a:pt x="248" y="54"/>
                    </a:lnTo>
                    <a:close/>
                    <a:moveTo>
                      <a:pt x="249" y="63"/>
                    </a:moveTo>
                    <a:cubicBezTo>
                      <a:pt x="250" y="63"/>
                      <a:pt x="250" y="63"/>
                      <a:pt x="250" y="63"/>
                    </a:cubicBezTo>
                    <a:cubicBezTo>
                      <a:pt x="250" y="64"/>
                      <a:pt x="250" y="64"/>
                      <a:pt x="250" y="64"/>
                    </a:cubicBezTo>
                    <a:cubicBezTo>
                      <a:pt x="249" y="63"/>
                      <a:pt x="249" y="64"/>
                      <a:pt x="249" y="63"/>
                    </a:cubicBezTo>
                    <a:close/>
                    <a:moveTo>
                      <a:pt x="250" y="186"/>
                    </a:moveTo>
                    <a:cubicBezTo>
                      <a:pt x="250" y="185"/>
                      <a:pt x="250" y="185"/>
                      <a:pt x="250" y="185"/>
                    </a:cubicBezTo>
                    <a:cubicBezTo>
                      <a:pt x="250" y="185"/>
                      <a:pt x="250" y="185"/>
                      <a:pt x="250" y="185"/>
                    </a:cubicBezTo>
                    <a:cubicBezTo>
                      <a:pt x="250" y="185"/>
                      <a:pt x="250" y="186"/>
                      <a:pt x="250" y="186"/>
                    </a:cubicBezTo>
                    <a:close/>
                    <a:moveTo>
                      <a:pt x="249" y="57"/>
                    </a:moveTo>
                    <a:cubicBezTo>
                      <a:pt x="249" y="56"/>
                      <a:pt x="249" y="56"/>
                      <a:pt x="249" y="56"/>
                    </a:cubicBezTo>
                    <a:cubicBezTo>
                      <a:pt x="250" y="57"/>
                      <a:pt x="250" y="57"/>
                      <a:pt x="251" y="57"/>
                    </a:cubicBezTo>
                    <a:lnTo>
                      <a:pt x="249" y="57"/>
                    </a:lnTo>
                    <a:close/>
                    <a:moveTo>
                      <a:pt x="248" y="22"/>
                    </a:moveTo>
                    <a:cubicBezTo>
                      <a:pt x="249" y="20"/>
                      <a:pt x="249" y="20"/>
                      <a:pt x="249" y="2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51" y="20"/>
                      <a:pt x="251" y="20"/>
                      <a:pt x="251" y="20"/>
                    </a:cubicBezTo>
                    <a:cubicBezTo>
                      <a:pt x="250" y="21"/>
                      <a:pt x="250" y="22"/>
                      <a:pt x="248" y="22"/>
                    </a:cubicBezTo>
                    <a:close/>
                    <a:moveTo>
                      <a:pt x="254" y="66"/>
                    </a:moveTo>
                    <a:cubicBezTo>
                      <a:pt x="253" y="64"/>
                      <a:pt x="253" y="64"/>
                      <a:pt x="253" y="64"/>
                    </a:cubicBezTo>
                    <a:cubicBezTo>
                      <a:pt x="254" y="64"/>
                      <a:pt x="254" y="65"/>
                      <a:pt x="255" y="66"/>
                    </a:cubicBezTo>
                    <a:lnTo>
                      <a:pt x="254" y="66"/>
                    </a:lnTo>
                    <a:close/>
                    <a:moveTo>
                      <a:pt x="397" y="251"/>
                    </a:moveTo>
                    <a:cubicBezTo>
                      <a:pt x="397" y="254"/>
                      <a:pt x="397" y="254"/>
                      <a:pt x="397" y="254"/>
                    </a:cubicBezTo>
                    <a:cubicBezTo>
                      <a:pt x="396" y="254"/>
                      <a:pt x="396" y="254"/>
                      <a:pt x="396" y="254"/>
                    </a:cubicBezTo>
                    <a:lnTo>
                      <a:pt x="397" y="251"/>
                    </a:lnTo>
                    <a:close/>
                    <a:moveTo>
                      <a:pt x="386" y="165"/>
                    </a:moveTo>
                    <a:cubicBezTo>
                      <a:pt x="387" y="165"/>
                      <a:pt x="387" y="165"/>
                      <a:pt x="387" y="165"/>
                    </a:cubicBezTo>
                    <a:cubicBezTo>
                      <a:pt x="387" y="166"/>
                      <a:pt x="388" y="166"/>
                      <a:pt x="388" y="167"/>
                    </a:cubicBezTo>
                    <a:cubicBezTo>
                      <a:pt x="386" y="168"/>
                      <a:pt x="387" y="166"/>
                      <a:pt x="387" y="165"/>
                    </a:cubicBezTo>
                    <a:lnTo>
                      <a:pt x="386" y="165"/>
                    </a:lnTo>
                    <a:close/>
                    <a:moveTo>
                      <a:pt x="377" y="183"/>
                    </a:moveTo>
                    <a:cubicBezTo>
                      <a:pt x="377" y="182"/>
                      <a:pt x="376" y="181"/>
                      <a:pt x="376" y="180"/>
                    </a:cubicBezTo>
                    <a:cubicBezTo>
                      <a:pt x="378" y="183"/>
                      <a:pt x="380" y="181"/>
                      <a:pt x="380" y="185"/>
                    </a:cubicBezTo>
                    <a:cubicBezTo>
                      <a:pt x="381" y="186"/>
                      <a:pt x="381" y="186"/>
                      <a:pt x="381" y="186"/>
                    </a:cubicBezTo>
                    <a:cubicBezTo>
                      <a:pt x="380" y="187"/>
                      <a:pt x="380" y="187"/>
                      <a:pt x="380" y="187"/>
                    </a:cubicBezTo>
                    <a:cubicBezTo>
                      <a:pt x="380" y="187"/>
                      <a:pt x="378" y="183"/>
                      <a:pt x="377" y="183"/>
                    </a:cubicBezTo>
                    <a:cubicBezTo>
                      <a:pt x="376" y="183"/>
                      <a:pt x="376" y="183"/>
                      <a:pt x="376" y="183"/>
                    </a:cubicBezTo>
                    <a:cubicBezTo>
                      <a:pt x="376" y="183"/>
                      <a:pt x="376" y="183"/>
                      <a:pt x="376" y="183"/>
                    </a:cubicBezTo>
                    <a:cubicBezTo>
                      <a:pt x="376" y="183"/>
                      <a:pt x="376" y="183"/>
                      <a:pt x="377" y="183"/>
                    </a:cubicBezTo>
                    <a:close/>
                    <a:moveTo>
                      <a:pt x="379" y="144"/>
                    </a:moveTo>
                    <a:cubicBezTo>
                      <a:pt x="379" y="143"/>
                      <a:pt x="382" y="143"/>
                      <a:pt x="381" y="141"/>
                    </a:cubicBezTo>
                    <a:cubicBezTo>
                      <a:pt x="381" y="141"/>
                      <a:pt x="382" y="142"/>
                      <a:pt x="382" y="143"/>
                    </a:cubicBezTo>
                    <a:cubicBezTo>
                      <a:pt x="381" y="144"/>
                      <a:pt x="380" y="143"/>
                      <a:pt x="380" y="145"/>
                    </a:cubicBezTo>
                    <a:cubicBezTo>
                      <a:pt x="381" y="146"/>
                      <a:pt x="381" y="146"/>
                      <a:pt x="381" y="146"/>
                    </a:cubicBezTo>
                    <a:cubicBezTo>
                      <a:pt x="380" y="146"/>
                      <a:pt x="380" y="146"/>
                      <a:pt x="380" y="146"/>
                    </a:cubicBezTo>
                    <a:cubicBezTo>
                      <a:pt x="380" y="149"/>
                      <a:pt x="380" y="149"/>
                      <a:pt x="380" y="149"/>
                    </a:cubicBezTo>
                    <a:cubicBezTo>
                      <a:pt x="380" y="149"/>
                      <a:pt x="379" y="149"/>
                      <a:pt x="378" y="148"/>
                    </a:cubicBezTo>
                    <a:cubicBezTo>
                      <a:pt x="378" y="146"/>
                      <a:pt x="378" y="146"/>
                      <a:pt x="378" y="146"/>
                    </a:cubicBezTo>
                    <a:cubicBezTo>
                      <a:pt x="379" y="146"/>
                      <a:pt x="379" y="146"/>
                      <a:pt x="380" y="145"/>
                    </a:cubicBezTo>
                    <a:lnTo>
                      <a:pt x="379" y="144"/>
                    </a:lnTo>
                    <a:close/>
                    <a:moveTo>
                      <a:pt x="380" y="139"/>
                    </a:moveTo>
                    <a:cubicBezTo>
                      <a:pt x="379" y="141"/>
                      <a:pt x="378" y="138"/>
                      <a:pt x="379" y="137"/>
                    </a:cubicBezTo>
                    <a:cubicBezTo>
                      <a:pt x="381" y="138"/>
                      <a:pt x="381" y="138"/>
                      <a:pt x="381" y="138"/>
                    </a:cubicBezTo>
                    <a:cubicBezTo>
                      <a:pt x="380" y="139"/>
                      <a:pt x="380" y="139"/>
                      <a:pt x="380" y="139"/>
                    </a:cubicBezTo>
                    <a:close/>
                    <a:moveTo>
                      <a:pt x="383" y="152"/>
                    </a:moveTo>
                    <a:cubicBezTo>
                      <a:pt x="381" y="150"/>
                      <a:pt x="381" y="150"/>
                      <a:pt x="381" y="150"/>
                    </a:cubicBezTo>
                    <a:cubicBezTo>
                      <a:pt x="382" y="150"/>
                      <a:pt x="382" y="150"/>
                      <a:pt x="382" y="150"/>
                    </a:cubicBezTo>
                    <a:lnTo>
                      <a:pt x="383" y="152"/>
                    </a:lnTo>
                    <a:close/>
                    <a:moveTo>
                      <a:pt x="381" y="165"/>
                    </a:moveTo>
                    <a:cubicBezTo>
                      <a:pt x="379" y="166"/>
                      <a:pt x="379" y="164"/>
                      <a:pt x="379" y="163"/>
                    </a:cubicBezTo>
                    <a:cubicBezTo>
                      <a:pt x="382" y="164"/>
                      <a:pt x="382" y="164"/>
                      <a:pt x="382" y="164"/>
                    </a:cubicBezTo>
                    <a:cubicBezTo>
                      <a:pt x="381" y="164"/>
                      <a:pt x="381" y="165"/>
                      <a:pt x="381" y="165"/>
                    </a:cubicBezTo>
                    <a:close/>
                    <a:moveTo>
                      <a:pt x="381" y="173"/>
                    </a:moveTo>
                    <a:cubicBezTo>
                      <a:pt x="380" y="173"/>
                      <a:pt x="378" y="173"/>
                      <a:pt x="378" y="172"/>
                    </a:cubicBezTo>
                    <a:lnTo>
                      <a:pt x="381" y="173"/>
                    </a:lnTo>
                    <a:close/>
                    <a:moveTo>
                      <a:pt x="380" y="153"/>
                    </a:moveTo>
                    <a:cubicBezTo>
                      <a:pt x="380" y="152"/>
                      <a:pt x="380" y="152"/>
                      <a:pt x="380" y="152"/>
                    </a:cubicBezTo>
                    <a:cubicBezTo>
                      <a:pt x="380" y="153"/>
                      <a:pt x="380" y="153"/>
                      <a:pt x="380" y="153"/>
                    </a:cubicBezTo>
                    <a:cubicBezTo>
                      <a:pt x="380" y="153"/>
                      <a:pt x="380" y="153"/>
                      <a:pt x="380" y="153"/>
                    </a:cubicBezTo>
                    <a:cubicBezTo>
                      <a:pt x="379" y="154"/>
                      <a:pt x="378" y="154"/>
                      <a:pt x="377" y="153"/>
                    </a:cubicBezTo>
                    <a:lnTo>
                      <a:pt x="380" y="153"/>
                    </a:lnTo>
                    <a:close/>
                    <a:moveTo>
                      <a:pt x="379" y="243"/>
                    </a:moveTo>
                    <a:cubicBezTo>
                      <a:pt x="379" y="242"/>
                      <a:pt x="379" y="242"/>
                      <a:pt x="379" y="242"/>
                    </a:cubicBezTo>
                    <a:cubicBezTo>
                      <a:pt x="380" y="244"/>
                      <a:pt x="380" y="244"/>
                      <a:pt x="380" y="244"/>
                    </a:cubicBezTo>
                    <a:lnTo>
                      <a:pt x="379" y="243"/>
                    </a:lnTo>
                    <a:close/>
                    <a:moveTo>
                      <a:pt x="379" y="249"/>
                    </a:moveTo>
                    <a:cubicBezTo>
                      <a:pt x="379" y="246"/>
                      <a:pt x="379" y="246"/>
                      <a:pt x="379" y="246"/>
                    </a:cubicBezTo>
                    <a:cubicBezTo>
                      <a:pt x="379" y="247"/>
                      <a:pt x="380" y="247"/>
                      <a:pt x="379" y="249"/>
                    </a:cubicBezTo>
                    <a:close/>
                    <a:moveTo>
                      <a:pt x="380" y="219"/>
                    </a:moveTo>
                    <a:cubicBezTo>
                      <a:pt x="383" y="223"/>
                      <a:pt x="383" y="223"/>
                      <a:pt x="383" y="223"/>
                    </a:cubicBezTo>
                    <a:cubicBezTo>
                      <a:pt x="382" y="223"/>
                      <a:pt x="382" y="223"/>
                      <a:pt x="382" y="223"/>
                    </a:cubicBezTo>
                    <a:cubicBezTo>
                      <a:pt x="382" y="226"/>
                      <a:pt x="382" y="226"/>
                      <a:pt x="382" y="226"/>
                    </a:cubicBezTo>
                    <a:cubicBezTo>
                      <a:pt x="381" y="224"/>
                      <a:pt x="380" y="221"/>
                      <a:pt x="380" y="219"/>
                    </a:cubicBezTo>
                    <a:close/>
                    <a:moveTo>
                      <a:pt x="383" y="164"/>
                    </a:moveTo>
                    <a:cubicBezTo>
                      <a:pt x="384" y="163"/>
                      <a:pt x="384" y="163"/>
                      <a:pt x="384" y="163"/>
                    </a:cubicBezTo>
                    <a:cubicBezTo>
                      <a:pt x="381" y="161"/>
                      <a:pt x="381" y="161"/>
                      <a:pt x="381" y="161"/>
                    </a:cubicBezTo>
                    <a:cubicBezTo>
                      <a:pt x="383" y="160"/>
                      <a:pt x="385" y="163"/>
                      <a:pt x="385" y="165"/>
                    </a:cubicBezTo>
                    <a:cubicBezTo>
                      <a:pt x="384" y="166"/>
                      <a:pt x="384" y="166"/>
                      <a:pt x="384" y="166"/>
                    </a:cubicBezTo>
                    <a:lnTo>
                      <a:pt x="383" y="164"/>
                    </a:lnTo>
                    <a:close/>
                    <a:moveTo>
                      <a:pt x="385" y="188"/>
                    </a:moveTo>
                    <a:cubicBezTo>
                      <a:pt x="385" y="189"/>
                      <a:pt x="385" y="189"/>
                      <a:pt x="385" y="189"/>
                    </a:cubicBezTo>
                    <a:cubicBezTo>
                      <a:pt x="385" y="187"/>
                      <a:pt x="385" y="187"/>
                      <a:pt x="385" y="187"/>
                    </a:cubicBezTo>
                    <a:lnTo>
                      <a:pt x="385" y="188"/>
                    </a:lnTo>
                    <a:close/>
                    <a:moveTo>
                      <a:pt x="383" y="160"/>
                    </a:moveTo>
                    <a:cubicBezTo>
                      <a:pt x="381" y="159"/>
                      <a:pt x="384" y="158"/>
                      <a:pt x="382" y="157"/>
                    </a:cubicBezTo>
                    <a:cubicBezTo>
                      <a:pt x="385" y="159"/>
                      <a:pt x="385" y="159"/>
                      <a:pt x="385" y="159"/>
                    </a:cubicBezTo>
                    <a:cubicBezTo>
                      <a:pt x="385" y="159"/>
                      <a:pt x="384" y="159"/>
                      <a:pt x="383" y="160"/>
                    </a:cubicBezTo>
                    <a:close/>
                    <a:moveTo>
                      <a:pt x="388" y="137"/>
                    </a:move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88" y="137"/>
                      <a:pt x="387" y="138"/>
                      <a:pt x="386" y="137"/>
                    </a:cubicBezTo>
                    <a:cubicBezTo>
                      <a:pt x="387" y="134"/>
                      <a:pt x="384" y="138"/>
                      <a:pt x="384" y="135"/>
                    </a:cubicBezTo>
                    <a:cubicBezTo>
                      <a:pt x="386" y="136"/>
                      <a:pt x="385" y="133"/>
                      <a:pt x="386" y="134"/>
                    </a:cubicBezTo>
                    <a:cubicBezTo>
                      <a:pt x="386" y="135"/>
                      <a:pt x="387" y="137"/>
                      <a:pt x="388" y="137"/>
                    </a:cubicBezTo>
                    <a:close/>
                    <a:moveTo>
                      <a:pt x="388" y="144"/>
                    </a:moveTo>
                    <a:cubicBezTo>
                      <a:pt x="387" y="145"/>
                      <a:pt x="387" y="145"/>
                      <a:pt x="387" y="145"/>
                    </a:cubicBezTo>
                    <a:cubicBezTo>
                      <a:pt x="388" y="144"/>
                      <a:pt x="388" y="144"/>
                      <a:pt x="388" y="144"/>
                    </a:cubicBezTo>
                    <a:cubicBezTo>
                      <a:pt x="386" y="142"/>
                      <a:pt x="386" y="142"/>
                      <a:pt x="386" y="142"/>
                    </a:cubicBezTo>
                    <a:cubicBezTo>
                      <a:pt x="386" y="141"/>
                      <a:pt x="386" y="141"/>
                      <a:pt x="386" y="141"/>
                    </a:cubicBezTo>
                    <a:cubicBezTo>
                      <a:pt x="386" y="141"/>
                      <a:pt x="385" y="141"/>
                      <a:pt x="385" y="141"/>
                    </a:cubicBezTo>
                    <a:cubicBezTo>
                      <a:pt x="385" y="139"/>
                      <a:pt x="385" y="139"/>
                      <a:pt x="385" y="139"/>
                    </a:cubicBezTo>
                    <a:cubicBezTo>
                      <a:pt x="387" y="140"/>
                      <a:pt x="388" y="141"/>
                      <a:pt x="388" y="144"/>
                    </a:cubicBezTo>
                    <a:cubicBezTo>
                      <a:pt x="388" y="144"/>
                      <a:pt x="388" y="144"/>
                      <a:pt x="388" y="144"/>
                    </a:cubicBezTo>
                    <a:close/>
                    <a:moveTo>
                      <a:pt x="386" y="148"/>
                    </a:moveTo>
                    <a:cubicBezTo>
                      <a:pt x="386" y="149"/>
                      <a:pt x="386" y="149"/>
                      <a:pt x="386" y="149"/>
                    </a:cubicBezTo>
                    <a:cubicBezTo>
                      <a:pt x="385" y="147"/>
                      <a:pt x="385" y="147"/>
                      <a:pt x="385" y="147"/>
                    </a:cubicBezTo>
                    <a:cubicBezTo>
                      <a:pt x="385" y="147"/>
                      <a:pt x="386" y="147"/>
                      <a:pt x="386" y="148"/>
                    </a:cubicBezTo>
                    <a:close/>
                    <a:moveTo>
                      <a:pt x="387" y="161"/>
                    </a:moveTo>
                    <a:cubicBezTo>
                      <a:pt x="386" y="159"/>
                      <a:pt x="386" y="159"/>
                      <a:pt x="386" y="159"/>
                    </a:cubicBezTo>
                    <a:cubicBezTo>
                      <a:pt x="387" y="161"/>
                      <a:pt x="388" y="158"/>
                      <a:pt x="389" y="161"/>
                    </a:cubicBezTo>
                    <a:cubicBezTo>
                      <a:pt x="388" y="161"/>
                      <a:pt x="388" y="162"/>
                      <a:pt x="388" y="162"/>
                    </a:cubicBezTo>
                    <a:cubicBezTo>
                      <a:pt x="389" y="163"/>
                      <a:pt x="389" y="163"/>
                      <a:pt x="389" y="163"/>
                    </a:cubicBezTo>
                    <a:cubicBezTo>
                      <a:pt x="388" y="163"/>
                      <a:pt x="388" y="163"/>
                      <a:pt x="388" y="162"/>
                    </a:cubicBezTo>
                    <a:cubicBezTo>
                      <a:pt x="385" y="160"/>
                      <a:pt x="385" y="160"/>
                      <a:pt x="385" y="160"/>
                    </a:cubicBezTo>
                    <a:lnTo>
                      <a:pt x="387" y="161"/>
                    </a:lnTo>
                    <a:close/>
                    <a:moveTo>
                      <a:pt x="388" y="171"/>
                    </a:moveTo>
                    <a:cubicBezTo>
                      <a:pt x="387" y="169"/>
                      <a:pt x="387" y="169"/>
                      <a:pt x="387" y="169"/>
                    </a:cubicBezTo>
                    <a:cubicBezTo>
                      <a:pt x="389" y="170"/>
                      <a:pt x="389" y="170"/>
                      <a:pt x="389" y="170"/>
                    </a:cubicBezTo>
                    <a:lnTo>
                      <a:pt x="388" y="171"/>
                    </a:lnTo>
                    <a:close/>
                    <a:moveTo>
                      <a:pt x="389" y="196"/>
                    </a:moveTo>
                    <a:cubicBezTo>
                      <a:pt x="389" y="196"/>
                      <a:pt x="389" y="196"/>
                      <a:pt x="389" y="196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9" y="196"/>
                    </a:lnTo>
                    <a:close/>
                    <a:moveTo>
                      <a:pt x="389" y="214"/>
                    </a:move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9" y="213"/>
                      <a:pt x="389" y="213"/>
                      <a:pt x="389" y="213"/>
                    </a:cubicBezTo>
                    <a:lnTo>
                      <a:pt x="389" y="214"/>
                    </a:lnTo>
                    <a:close/>
                    <a:moveTo>
                      <a:pt x="392" y="209"/>
                    </a:move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1" y="209"/>
                      <a:pt x="391" y="209"/>
                      <a:pt x="391" y="209"/>
                    </a:cubicBezTo>
                    <a:cubicBezTo>
                      <a:pt x="390" y="208"/>
                      <a:pt x="390" y="208"/>
                      <a:pt x="390" y="208"/>
                    </a:cubicBezTo>
                    <a:cubicBezTo>
                      <a:pt x="391" y="208"/>
                      <a:pt x="391" y="208"/>
                      <a:pt x="391" y="209"/>
                    </a:cubicBez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3" y="208"/>
                      <a:pt x="393" y="208"/>
                      <a:pt x="393" y="208"/>
                    </a:cubicBezTo>
                    <a:cubicBezTo>
                      <a:pt x="393" y="209"/>
                      <a:pt x="393" y="209"/>
                      <a:pt x="392" y="209"/>
                    </a:cubicBezTo>
                    <a:close/>
                    <a:moveTo>
                      <a:pt x="393" y="215"/>
                    </a:moveTo>
                    <a:cubicBezTo>
                      <a:pt x="393" y="211"/>
                      <a:pt x="393" y="211"/>
                      <a:pt x="393" y="211"/>
                    </a:cubicBezTo>
                    <a:cubicBezTo>
                      <a:pt x="393" y="212"/>
                      <a:pt x="395" y="213"/>
                      <a:pt x="394" y="214"/>
                    </a:cubicBezTo>
                    <a:cubicBezTo>
                      <a:pt x="394" y="214"/>
                      <a:pt x="393" y="215"/>
                      <a:pt x="393" y="215"/>
                    </a:cubicBezTo>
                    <a:close/>
                    <a:moveTo>
                      <a:pt x="396" y="227"/>
                    </a:moveTo>
                    <a:cubicBezTo>
                      <a:pt x="395" y="227"/>
                      <a:pt x="394" y="225"/>
                      <a:pt x="395" y="224"/>
                    </a:cubicBezTo>
                    <a:cubicBezTo>
                      <a:pt x="395" y="225"/>
                      <a:pt x="396" y="226"/>
                      <a:pt x="396" y="225"/>
                    </a:cubicBezTo>
                    <a:cubicBezTo>
                      <a:pt x="396" y="226"/>
                      <a:pt x="396" y="227"/>
                      <a:pt x="396" y="227"/>
                    </a:cubicBezTo>
                    <a:close/>
                    <a:moveTo>
                      <a:pt x="396" y="218"/>
                    </a:moveTo>
                    <a:cubicBezTo>
                      <a:pt x="394" y="217"/>
                      <a:pt x="394" y="217"/>
                      <a:pt x="394" y="217"/>
                    </a:cubicBezTo>
                    <a:cubicBezTo>
                      <a:pt x="395" y="217"/>
                      <a:pt x="395" y="217"/>
                      <a:pt x="395" y="217"/>
                    </a:cubicBezTo>
                    <a:lnTo>
                      <a:pt x="396" y="218"/>
                    </a:lnTo>
                    <a:close/>
                    <a:moveTo>
                      <a:pt x="401" y="217"/>
                    </a:moveTo>
                    <a:cubicBezTo>
                      <a:pt x="401" y="215"/>
                      <a:pt x="401" y="215"/>
                      <a:pt x="401" y="215"/>
                    </a:cubicBezTo>
                    <a:cubicBezTo>
                      <a:pt x="401" y="214"/>
                      <a:pt x="399" y="215"/>
                      <a:pt x="398" y="213"/>
                    </a:cubicBezTo>
                    <a:cubicBezTo>
                      <a:pt x="398" y="214"/>
                      <a:pt x="398" y="214"/>
                      <a:pt x="398" y="214"/>
                    </a:cubicBezTo>
                    <a:cubicBezTo>
                      <a:pt x="398" y="211"/>
                      <a:pt x="397" y="214"/>
                      <a:pt x="396" y="212"/>
                    </a:cubicBezTo>
                    <a:cubicBezTo>
                      <a:pt x="395" y="209"/>
                      <a:pt x="395" y="209"/>
                      <a:pt x="395" y="209"/>
                    </a:cubicBezTo>
                    <a:cubicBezTo>
                      <a:pt x="397" y="212"/>
                      <a:pt x="397" y="212"/>
                      <a:pt x="397" y="212"/>
                    </a:cubicBezTo>
                    <a:cubicBezTo>
                      <a:pt x="398" y="211"/>
                      <a:pt x="398" y="211"/>
                      <a:pt x="398" y="211"/>
                    </a:cubicBezTo>
                    <a:cubicBezTo>
                      <a:pt x="399" y="212"/>
                      <a:pt x="399" y="214"/>
                      <a:pt x="402" y="213"/>
                    </a:cubicBezTo>
                    <a:cubicBezTo>
                      <a:pt x="401" y="215"/>
                      <a:pt x="401" y="215"/>
                      <a:pt x="401" y="215"/>
                    </a:cubicBezTo>
                    <a:cubicBezTo>
                      <a:pt x="401" y="216"/>
                      <a:pt x="401" y="216"/>
                      <a:pt x="401" y="217"/>
                    </a:cubicBezTo>
                    <a:close/>
                    <a:moveTo>
                      <a:pt x="401" y="210"/>
                    </a:moveTo>
                    <a:cubicBezTo>
                      <a:pt x="400" y="210"/>
                      <a:pt x="398" y="211"/>
                      <a:pt x="398" y="209"/>
                    </a:cubicBezTo>
                    <a:cubicBezTo>
                      <a:pt x="399" y="208"/>
                      <a:pt x="400" y="209"/>
                      <a:pt x="401" y="210"/>
                    </a:cubicBezTo>
                    <a:close/>
                    <a:moveTo>
                      <a:pt x="397" y="206"/>
                    </a:moveTo>
                    <a:cubicBezTo>
                      <a:pt x="397" y="204"/>
                      <a:pt x="397" y="204"/>
                      <a:pt x="397" y="204"/>
                    </a:cubicBezTo>
                    <a:cubicBezTo>
                      <a:pt x="398" y="206"/>
                      <a:pt x="399" y="206"/>
                      <a:pt x="399" y="208"/>
                    </a:cubicBezTo>
                    <a:cubicBezTo>
                      <a:pt x="396" y="208"/>
                      <a:pt x="396" y="208"/>
                      <a:pt x="396" y="208"/>
                    </a:cubicBezTo>
                    <a:cubicBezTo>
                      <a:pt x="396" y="207"/>
                      <a:pt x="395" y="207"/>
                      <a:pt x="395" y="206"/>
                    </a:cubicBezTo>
                    <a:cubicBezTo>
                      <a:pt x="395" y="207"/>
                      <a:pt x="394" y="207"/>
                      <a:pt x="394" y="206"/>
                    </a:cubicBezTo>
                    <a:cubicBezTo>
                      <a:pt x="393" y="207"/>
                      <a:pt x="393" y="207"/>
                      <a:pt x="393" y="207"/>
                    </a:cubicBezTo>
                    <a:cubicBezTo>
                      <a:pt x="394" y="205"/>
                      <a:pt x="393" y="203"/>
                      <a:pt x="391" y="203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0" y="202"/>
                      <a:pt x="388" y="201"/>
                      <a:pt x="387" y="200"/>
                    </a:cubicBezTo>
                    <a:cubicBezTo>
                      <a:pt x="387" y="199"/>
                      <a:pt x="389" y="201"/>
                      <a:pt x="390" y="202"/>
                    </a:cubicBezTo>
                    <a:cubicBezTo>
                      <a:pt x="391" y="201"/>
                      <a:pt x="391" y="201"/>
                      <a:pt x="391" y="201"/>
                    </a:cubicBezTo>
                    <a:cubicBezTo>
                      <a:pt x="389" y="199"/>
                      <a:pt x="389" y="199"/>
                      <a:pt x="389" y="199"/>
                    </a:cubicBezTo>
                    <a:cubicBezTo>
                      <a:pt x="390" y="200"/>
                      <a:pt x="391" y="201"/>
                      <a:pt x="393" y="200"/>
                    </a:cubicBezTo>
                    <a:cubicBezTo>
                      <a:pt x="393" y="200"/>
                      <a:pt x="393" y="200"/>
                      <a:pt x="393" y="200"/>
                    </a:cubicBezTo>
                    <a:cubicBezTo>
                      <a:pt x="393" y="200"/>
                      <a:pt x="393" y="200"/>
                      <a:pt x="393" y="200"/>
                    </a:cubicBezTo>
                    <a:cubicBezTo>
                      <a:pt x="391" y="201"/>
                      <a:pt x="391" y="201"/>
                      <a:pt x="391" y="201"/>
                    </a:cubicBezTo>
                    <a:cubicBezTo>
                      <a:pt x="394" y="202"/>
                      <a:pt x="393" y="206"/>
                      <a:pt x="394" y="206"/>
                    </a:cubicBezTo>
                    <a:cubicBezTo>
                      <a:pt x="395" y="206"/>
                      <a:pt x="395" y="206"/>
                      <a:pt x="395" y="206"/>
                    </a:cubicBezTo>
                    <a:cubicBezTo>
                      <a:pt x="395" y="206"/>
                      <a:pt x="395" y="206"/>
                      <a:pt x="395" y="206"/>
                    </a:cubicBezTo>
                    <a:cubicBezTo>
                      <a:pt x="395" y="206"/>
                      <a:pt x="396" y="206"/>
                      <a:pt x="397" y="206"/>
                    </a:cubicBezTo>
                    <a:close/>
                    <a:moveTo>
                      <a:pt x="389" y="170"/>
                    </a:moveTo>
                    <a:cubicBezTo>
                      <a:pt x="391" y="172"/>
                      <a:pt x="391" y="172"/>
                      <a:pt x="391" y="172"/>
                    </a:cubicBezTo>
                    <a:cubicBezTo>
                      <a:pt x="391" y="173"/>
                      <a:pt x="391" y="173"/>
                      <a:pt x="391" y="173"/>
                    </a:cubicBezTo>
                    <a:lnTo>
                      <a:pt x="389" y="170"/>
                    </a:lnTo>
                    <a:close/>
                    <a:moveTo>
                      <a:pt x="395" y="187"/>
                    </a:moveTo>
                    <a:cubicBezTo>
                      <a:pt x="397" y="187"/>
                      <a:pt x="397" y="188"/>
                      <a:pt x="397" y="189"/>
                    </a:cubicBezTo>
                    <a:cubicBezTo>
                      <a:pt x="396" y="188"/>
                      <a:pt x="396" y="188"/>
                      <a:pt x="396" y="188"/>
                    </a:cubicBezTo>
                    <a:cubicBezTo>
                      <a:pt x="395" y="189"/>
                      <a:pt x="395" y="189"/>
                      <a:pt x="395" y="189"/>
                    </a:cubicBezTo>
                    <a:lnTo>
                      <a:pt x="395" y="187"/>
                    </a:lnTo>
                    <a:close/>
                    <a:moveTo>
                      <a:pt x="401" y="192"/>
                    </a:moveTo>
                    <a:cubicBezTo>
                      <a:pt x="403" y="194"/>
                      <a:pt x="403" y="194"/>
                      <a:pt x="403" y="194"/>
                    </a:cubicBezTo>
                    <a:cubicBezTo>
                      <a:pt x="401" y="196"/>
                      <a:pt x="401" y="193"/>
                      <a:pt x="399" y="193"/>
                    </a:cubicBezTo>
                    <a:cubicBezTo>
                      <a:pt x="398" y="194"/>
                      <a:pt x="398" y="194"/>
                      <a:pt x="398" y="194"/>
                    </a:cubicBezTo>
                    <a:cubicBezTo>
                      <a:pt x="395" y="191"/>
                      <a:pt x="395" y="191"/>
                      <a:pt x="395" y="191"/>
                    </a:cubicBezTo>
                    <a:cubicBezTo>
                      <a:pt x="397" y="189"/>
                      <a:pt x="399" y="193"/>
                      <a:pt x="401" y="192"/>
                    </a:cubicBezTo>
                    <a:close/>
                    <a:moveTo>
                      <a:pt x="395" y="201"/>
                    </a:move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6" y="202"/>
                      <a:pt x="396" y="202"/>
                      <a:pt x="396" y="202"/>
                    </a:cubicBezTo>
                    <a:cubicBezTo>
                      <a:pt x="395" y="203"/>
                      <a:pt x="395" y="203"/>
                      <a:pt x="395" y="203"/>
                    </a:cubicBezTo>
                    <a:cubicBezTo>
                      <a:pt x="395" y="204"/>
                      <a:pt x="394" y="203"/>
                      <a:pt x="395" y="202"/>
                    </a:cubicBez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394" y="200"/>
                      <a:pt x="396" y="198"/>
                      <a:pt x="393" y="197"/>
                    </a:cubicBezTo>
                    <a:cubicBezTo>
                      <a:pt x="395" y="197"/>
                      <a:pt x="395" y="199"/>
                      <a:pt x="395" y="201"/>
                    </a:cubicBezTo>
                    <a:close/>
                    <a:moveTo>
                      <a:pt x="395" y="195"/>
                    </a:moveTo>
                    <a:cubicBezTo>
                      <a:pt x="391" y="191"/>
                      <a:pt x="391" y="191"/>
                      <a:pt x="391" y="191"/>
                    </a:cubicBezTo>
                    <a:cubicBezTo>
                      <a:pt x="393" y="192"/>
                      <a:pt x="394" y="193"/>
                      <a:pt x="395" y="195"/>
                    </a:cubicBezTo>
                    <a:close/>
                    <a:moveTo>
                      <a:pt x="389" y="168"/>
                    </a:moveTo>
                    <a:cubicBezTo>
                      <a:pt x="389" y="166"/>
                      <a:pt x="389" y="166"/>
                      <a:pt x="389" y="166"/>
                    </a:cubicBezTo>
                    <a:cubicBezTo>
                      <a:pt x="393" y="166"/>
                      <a:pt x="393" y="166"/>
                      <a:pt x="393" y="166"/>
                    </a:cubicBezTo>
                    <a:cubicBezTo>
                      <a:pt x="393" y="171"/>
                      <a:pt x="393" y="171"/>
                      <a:pt x="393" y="171"/>
                    </a:cubicBezTo>
                    <a:cubicBezTo>
                      <a:pt x="391" y="170"/>
                      <a:pt x="393" y="165"/>
                      <a:pt x="389" y="168"/>
                    </a:cubicBezTo>
                    <a:close/>
                    <a:moveTo>
                      <a:pt x="394" y="165"/>
                    </a:moveTo>
                    <a:cubicBezTo>
                      <a:pt x="394" y="165"/>
                      <a:pt x="394" y="165"/>
                      <a:pt x="394" y="165"/>
                    </a:cubicBezTo>
                    <a:cubicBezTo>
                      <a:pt x="393" y="165"/>
                      <a:pt x="392" y="165"/>
                      <a:pt x="392" y="164"/>
                    </a:cubicBezTo>
                    <a:cubicBezTo>
                      <a:pt x="391" y="164"/>
                      <a:pt x="391" y="164"/>
                      <a:pt x="391" y="164"/>
                    </a:cubicBezTo>
                    <a:cubicBezTo>
                      <a:pt x="392" y="164"/>
                      <a:pt x="392" y="164"/>
                      <a:pt x="392" y="164"/>
                    </a:cubicBezTo>
                    <a:cubicBezTo>
                      <a:pt x="392" y="165"/>
                      <a:pt x="393" y="165"/>
                      <a:pt x="394" y="165"/>
                    </a:cubicBezTo>
                    <a:cubicBezTo>
                      <a:pt x="395" y="165"/>
                      <a:pt x="395" y="165"/>
                      <a:pt x="395" y="165"/>
                    </a:cubicBezTo>
                    <a:lnTo>
                      <a:pt x="394" y="165"/>
                    </a:lnTo>
                    <a:close/>
                    <a:moveTo>
                      <a:pt x="390" y="152"/>
                    </a:move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91" y="153"/>
                      <a:pt x="391" y="156"/>
                      <a:pt x="394" y="157"/>
                    </a:cubicBezTo>
                    <a:cubicBezTo>
                      <a:pt x="393" y="159"/>
                      <a:pt x="395" y="159"/>
                      <a:pt x="396" y="161"/>
                    </a:cubicBezTo>
                    <a:cubicBezTo>
                      <a:pt x="397" y="161"/>
                      <a:pt x="397" y="161"/>
                      <a:pt x="397" y="160"/>
                    </a:cubicBezTo>
                    <a:cubicBezTo>
                      <a:pt x="397" y="163"/>
                      <a:pt x="397" y="163"/>
                      <a:pt x="397" y="163"/>
                    </a:cubicBezTo>
                    <a:cubicBezTo>
                      <a:pt x="397" y="162"/>
                      <a:pt x="397" y="162"/>
                      <a:pt x="396" y="161"/>
                    </a:cubicBezTo>
                    <a:cubicBezTo>
                      <a:pt x="395" y="163"/>
                      <a:pt x="395" y="163"/>
                      <a:pt x="395" y="163"/>
                    </a:cubicBezTo>
                    <a:cubicBezTo>
                      <a:pt x="393" y="162"/>
                      <a:pt x="392" y="160"/>
                      <a:pt x="392" y="158"/>
                    </a:cubicBezTo>
                    <a:cubicBezTo>
                      <a:pt x="393" y="157"/>
                      <a:pt x="390" y="154"/>
                      <a:pt x="388" y="154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5" y="150"/>
                      <a:pt x="385" y="150"/>
                      <a:pt x="385" y="150"/>
                    </a:cubicBezTo>
                    <a:cubicBezTo>
                      <a:pt x="388" y="151"/>
                      <a:pt x="388" y="152"/>
                      <a:pt x="390" y="152"/>
                    </a:cubicBezTo>
                    <a:close/>
                    <a:moveTo>
                      <a:pt x="393" y="143"/>
                    </a:moveTo>
                    <a:cubicBezTo>
                      <a:pt x="390" y="142"/>
                      <a:pt x="391" y="143"/>
                      <a:pt x="391" y="140"/>
                    </a:cubicBezTo>
                    <a:cubicBezTo>
                      <a:pt x="391" y="141"/>
                      <a:pt x="392" y="142"/>
                      <a:pt x="393" y="143"/>
                    </a:cubicBezTo>
                    <a:close/>
                    <a:moveTo>
                      <a:pt x="388" y="121"/>
                    </a:moveTo>
                    <a:cubicBezTo>
                      <a:pt x="388" y="121"/>
                      <a:pt x="388" y="121"/>
                      <a:pt x="388" y="120"/>
                    </a:cubicBezTo>
                    <a:cubicBezTo>
                      <a:pt x="389" y="120"/>
                      <a:pt x="389" y="121"/>
                      <a:pt x="390" y="121"/>
                    </a:cubicBezTo>
                    <a:cubicBezTo>
                      <a:pt x="388" y="122"/>
                      <a:pt x="388" y="122"/>
                      <a:pt x="388" y="122"/>
                    </a:cubicBezTo>
                    <a:cubicBezTo>
                      <a:pt x="389" y="125"/>
                      <a:pt x="389" y="125"/>
                      <a:pt x="389" y="125"/>
                    </a:cubicBezTo>
                    <a:cubicBezTo>
                      <a:pt x="385" y="122"/>
                      <a:pt x="385" y="122"/>
                      <a:pt x="385" y="122"/>
                    </a:cubicBezTo>
                    <a:cubicBezTo>
                      <a:pt x="385" y="121"/>
                      <a:pt x="386" y="124"/>
                      <a:pt x="387" y="122"/>
                    </a:cubicBezTo>
                    <a:cubicBezTo>
                      <a:pt x="384" y="120"/>
                      <a:pt x="384" y="120"/>
                      <a:pt x="384" y="120"/>
                    </a:cubicBezTo>
                    <a:cubicBezTo>
                      <a:pt x="386" y="120"/>
                      <a:pt x="386" y="119"/>
                      <a:pt x="388" y="121"/>
                    </a:cubicBezTo>
                    <a:close/>
                    <a:moveTo>
                      <a:pt x="385" y="117"/>
                    </a:moveTo>
                    <a:cubicBezTo>
                      <a:pt x="385" y="118"/>
                      <a:pt x="385" y="118"/>
                      <a:pt x="385" y="118"/>
                    </a:cubicBezTo>
                    <a:cubicBezTo>
                      <a:pt x="384" y="115"/>
                      <a:pt x="384" y="115"/>
                      <a:pt x="384" y="115"/>
                    </a:cubicBezTo>
                    <a:lnTo>
                      <a:pt x="385" y="117"/>
                    </a:lnTo>
                    <a:close/>
                    <a:moveTo>
                      <a:pt x="390" y="134"/>
                    </a:move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90" y="128"/>
                      <a:pt x="383" y="136"/>
                      <a:pt x="382" y="130"/>
                    </a:cubicBezTo>
                    <a:cubicBezTo>
                      <a:pt x="385" y="132"/>
                      <a:pt x="389" y="130"/>
                      <a:pt x="390" y="134"/>
                    </a:cubicBezTo>
                    <a:close/>
                    <a:moveTo>
                      <a:pt x="375" y="85"/>
                    </a:moveTo>
                    <a:cubicBezTo>
                      <a:pt x="378" y="87"/>
                      <a:pt x="378" y="87"/>
                      <a:pt x="378" y="87"/>
                    </a:cubicBezTo>
                    <a:cubicBezTo>
                      <a:pt x="377" y="88"/>
                      <a:pt x="378" y="89"/>
                      <a:pt x="378" y="90"/>
                    </a:cubicBezTo>
                    <a:cubicBezTo>
                      <a:pt x="378" y="93"/>
                      <a:pt x="385" y="97"/>
                      <a:pt x="383" y="102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8" y="98"/>
                      <a:pt x="378" y="98"/>
                      <a:pt x="378" y="98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9" y="97"/>
                      <a:pt x="381" y="98"/>
                      <a:pt x="381" y="99"/>
                    </a:cubicBezTo>
                    <a:cubicBezTo>
                      <a:pt x="384" y="98"/>
                      <a:pt x="380" y="98"/>
                      <a:pt x="381" y="96"/>
                    </a:cubicBezTo>
                    <a:cubicBezTo>
                      <a:pt x="380" y="97"/>
                      <a:pt x="380" y="97"/>
                      <a:pt x="380" y="97"/>
                    </a:cubicBezTo>
                    <a:cubicBezTo>
                      <a:pt x="379" y="96"/>
                      <a:pt x="380" y="93"/>
                      <a:pt x="378" y="94"/>
                    </a:cubicBezTo>
                    <a:cubicBezTo>
                      <a:pt x="378" y="93"/>
                      <a:pt x="379" y="93"/>
                      <a:pt x="378" y="92"/>
                    </a:cubicBezTo>
                    <a:cubicBezTo>
                      <a:pt x="375" y="90"/>
                      <a:pt x="375" y="90"/>
                      <a:pt x="375" y="90"/>
                    </a:cubicBezTo>
                    <a:cubicBezTo>
                      <a:pt x="378" y="90"/>
                      <a:pt x="378" y="90"/>
                      <a:pt x="378" y="90"/>
                    </a:cubicBezTo>
                    <a:cubicBezTo>
                      <a:pt x="378" y="89"/>
                      <a:pt x="375" y="88"/>
                      <a:pt x="376" y="87"/>
                    </a:cubicBezTo>
                    <a:cubicBezTo>
                      <a:pt x="375" y="86"/>
                      <a:pt x="375" y="86"/>
                      <a:pt x="375" y="86"/>
                    </a:cubicBezTo>
                    <a:cubicBezTo>
                      <a:pt x="375" y="86"/>
                      <a:pt x="375" y="86"/>
                      <a:pt x="375" y="86"/>
                    </a:cubicBezTo>
                    <a:lnTo>
                      <a:pt x="375" y="85"/>
                    </a:lnTo>
                    <a:close/>
                    <a:moveTo>
                      <a:pt x="375" y="155"/>
                    </a:moveTo>
                    <a:cubicBezTo>
                      <a:pt x="377" y="156"/>
                      <a:pt x="374" y="158"/>
                      <a:pt x="375" y="160"/>
                    </a:cubicBezTo>
                    <a:cubicBezTo>
                      <a:pt x="375" y="160"/>
                      <a:pt x="375" y="160"/>
                      <a:pt x="375" y="160"/>
                    </a:cubicBezTo>
                    <a:cubicBezTo>
                      <a:pt x="375" y="160"/>
                      <a:pt x="375" y="161"/>
                      <a:pt x="374" y="161"/>
                    </a:cubicBezTo>
                    <a:cubicBezTo>
                      <a:pt x="375" y="160"/>
                      <a:pt x="375" y="160"/>
                      <a:pt x="375" y="160"/>
                    </a:cubicBezTo>
                    <a:cubicBezTo>
                      <a:pt x="375" y="158"/>
                      <a:pt x="372" y="156"/>
                      <a:pt x="375" y="155"/>
                    </a:cubicBezTo>
                    <a:close/>
                    <a:moveTo>
                      <a:pt x="372" y="244"/>
                    </a:moveTo>
                    <a:cubicBezTo>
                      <a:pt x="372" y="243"/>
                      <a:pt x="372" y="243"/>
                      <a:pt x="372" y="243"/>
                    </a:cubicBezTo>
                    <a:cubicBezTo>
                      <a:pt x="372" y="243"/>
                      <a:pt x="372" y="244"/>
                      <a:pt x="373" y="244"/>
                    </a:cubicBezTo>
                    <a:cubicBezTo>
                      <a:pt x="373" y="242"/>
                      <a:pt x="373" y="242"/>
                      <a:pt x="373" y="242"/>
                    </a:cubicBezTo>
                    <a:cubicBezTo>
                      <a:pt x="373" y="243"/>
                      <a:pt x="374" y="244"/>
                      <a:pt x="374" y="245"/>
                    </a:cubicBezTo>
                    <a:cubicBezTo>
                      <a:pt x="373" y="244"/>
                      <a:pt x="372" y="245"/>
                      <a:pt x="372" y="244"/>
                    </a:cubicBezTo>
                    <a:close/>
                    <a:moveTo>
                      <a:pt x="372" y="178"/>
                    </a:moveTo>
                    <a:cubicBezTo>
                      <a:pt x="372" y="175"/>
                      <a:pt x="372" y="175"/>
                      <a:pt x="372" y="175"/>
                    </a:cubicBezTo>
                    <a:cubicBezTo>
                      <a:pt x="373" y="175"/>
                      <a:pt x="373" y="175"/>
                      <a:pt x="373" y="175"/>
                    </a:cubicBezTo>
                    <a:lnTo>
                      <a:pt x="372" y="178"/>
                    </a:lnTo>
                    <a:close/>
                    <a:moveTo>
                      <a:pt x="372" y="146"/>
                    </a:moveTo>
                    <a:cubicBezTo>
                      <a:pt x="372" y="148"/>
                      <a:pt x="372" y="148"/>
                      <a:pt x="372" y="148"/>
                    </a:cubicBezTo>
                    <a:cubicBezTo>
                      <a:pt x="371" y="145"/>
                      <a:pt x="371" y="145"/>
                      <a:pt x="371" y="145"/>
                    </a:cubicBezTo>
                    <a:cubicBezTo>
                      <a:pt x="372" y="145"/>
                      <a:pt x="373" y="146"/>
                      <a:pt x="372" y="146"/>
                    </a:cubicBezTo>
                    <a:close/>
                    <a:moveTo>
                      <a:pt x="370" y="73"/>
                    </a:moveTo>
                    <a:cubicBezTo>
                      <a:pt x="370" y="72"/>
                      <a:pt x="370" y="72"/>
                      <a:pt x="370" y="72"/>
                    </a:cubicBezTo>
                    <a:cubicBezTo>
                      <a:pt x="371" y="74"/>
                      <a:pt x="371" y="74"/>
                      <a:pt x="371" y="74"/>
                    </a:cubicBezTo>
                    <a:lnTo>
                      <a:pt x="370" y="73"/>
                    </a:lnTo>
                    <a:close/>
                    <a:moveTo>
                      <a:pt x="375" y="76"/>
                    </a:moveTo>
                    <a:cubicBezTo>
                      <a:pt x="374" y="75"/>
                      <a:pt x="372" y="74"/>
                      <a:pt x="373" y="73"/>
                    </a:cubicBezTo>
                    <a:lnTo>
                      <a:pt x="375" y="76"/>
                    </a:lnTo>
                    <a:close/>
                    <a:moveTo>
                      <a:pt x="367" y="70"/>
                    </a:moveTo>
                    <a:cubicBezTo>
                      <a:pt x="367" y="70"/>
                      <a:pt x="367" y="70"/>
                      <a:pt x="367" y="70"/>
                    </a:cubicBezTo>
                    <a:cubicBezTo>
                      <a:pt x="367" y="67"/>
                      <a:pt x="367" y="67"/>
                      <a:pt x="367" y="67"/>
                    </a:cubicBezTo>
                    <a:cubicBezTo>
                      <a:pt x="368" y="68"/>
                      <a:pt x="371" y="69"/>
                      <a:pt x="372" y="69"/>
                    </a:cubicBezTo>
                    <a:cubicBezTo>
                      <a:pt x="372" y="68"/>
                      <a:pt x="370" y="67"/>
                      <a:pt x="369" y="67"/>
                    </a:cubicBezTo>
                    <a:cubicBezTo>
                      <a:pt x="368" y="64"/>
                      <a:pt x="368" y="64"/>
                      <a:pt x="368" y="64"/>
                    </a:cubicBezTo>
                    <a:cubicBezTo>
                      <a:pt x="371" y="67"/>
                      <a:pt x="374" y="68"/>
                      <a:pt x="375" y="72"/>
                    </a:cubicBezTo>
                    <a:cubicBezTo>
                      <a:pt x="373" y="71"/>
                      <a:pt x="371" y="69"/>
                      <a:pt x="369" y="71"/>
                    </a:cubicBezTo>
                    <a:cubicBezTo>
                      <a:pt x="369" y="70"/>
                      <a:pt x="370" y="70"/>
                      <a:pt x="370" y="70"/>
                    </a:cubicBezTo>
                    <a:cubicBezTo>
                      <a:pt x="369" y="69"/>
                      <a:pt x="369" y="68"/>
                      <a:pt x="368" y="68"/>
                    </a:cubicBezTo>
                    <a:cubicBezTo>
                      <a:pt x="368" y="72"/>
                      <a:pt x="368" y="72"/>
                      <a:pt x="368" y="72"/>
                    </a:cubicBezTo>
                    <a:cubicBezTo>
                      <a:pt x="369" y="73"/>
                      <a:pt x="366" y="72"/>
                      <a:pt x="367" y="70"/>
                    </a:cubicBezTo>
                    <a:close/>
                    <a:moveTo>
                      <a:pt x="364" y="110"/>
                    </a:moveTo>
                    <a:cubicBezTo>
                      <a:pt x="365" y="112"/>
                      <a:pt x="361" y="111"/>
                      <a:pt x="363" y="112"/>
                    </a:cubicBezTo>
                    <a:cubicBezTo>
                      <a:pt x="362" y="111"/>
                      <a:pt x="362" y="111"/>
                      <a:pt x="362" y="111"/>
                    </a:cubicBezTo>
                    <a:cubicBezTo>
                      <a:pt x="362" y="111"/>
                      <a:pt x="363" y="110"/>
                      <a:pt x="364" y="110"/>
                    </a:cubicBezTo>
                    <a:close/>
                    <a:moveTo>
                      <a:pt x="361" y="63"/>
                    </a:moveTo>
                    <a:cubicBezTo>
                      <a:pt x="361" y="63"/>
                      <a:pt x="361" y="63"/>
                      <a:pt x="361" y="63"/>
                    </a:cubicBezTo>
                    <a:cubicBezTo>
                      <a:pt x="359" y="63"/>
                      <a:pt x="358" y="59"/>
                      <a:pt x="357" y="58"/>
                    </a:cubicBezTo>
                    <a:cubicBezTo>
                      <a:pt x="360" y="59"/>
                      <a:pt x="359" y="62"/>
                      <a:pt x="361" y="63"/>
                    </a:cubicBezTo>
                    <a:close/>
                    <a:moveTo>
                      <a:pt x="361" y="98"/>
                    </a:moveTo>
                    <a:cubicBezTo>
                      <a:pt x="361" y="100"/>
                      <a:pt x="361" y="100"/>
                      <a:pt x="361" y="100"/>
                    </a:cubicBezTo>
                    <a:cubicBezTo>
                      <a:pt x="360" y="100"/>
                      <a:pt x="360" y="100"/>
                      <a:pt x="360" y="100"/>
                    </a:cubicBezTo>
                    <a:cubicBezTo>
                      <a:pt x="360" y="98"/>
                      <a:pt x="360" y="98"/>
                      <a:pt x="360" y="98"/>
                    </a:cubicBezTo>
                    <a:cubicBezTo>
                      <a:pt x="360" y="98"/>
                      <a:pt x="361" y="98"/>
                      <a:pt x="361" y="98"/>
                    </a:cubicBezTo>
                    <a:close/>
                    <a:moveTo>
                      <a:pt x="359" y="122"/>
                    </a:moveTo>
                    <a:cubicBezTo>
                      <a:pt x="359" y="122"/>
                      <a:pt x="357" y="121"/>
                      <a:pt x="358" y="120"/>
                    </a:cubicBezTo>
                    <a:lnTo>
                      <a:pt x="359" y="122"/>
                    </a:lnTo>
                    <a:close/>
                    <a:moveTo>
                      <a:pt x="358" y="102"/>
                    </a:move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1"/>
                      <a:pt x="358" y="102"/>
                    </a:cubicBezTo>
                    <a:close/>
                    <a:moveTo>
                      <a:pt x="357" y="125"/>
                    </a:moveTo>
                    <a:cubicBezTo>
                      <a:pt x="353" y="125"/>
                      <a:pt x="353" y="125"/>
                      <a:pt x="353" y="125"/>
                    </a:cubicBezTo>
                    <a:cubicBezTo>
                      <a:pt x="353" y="124"/>
                      <a:pt x="352" y="124"/>
                      <a:pt x="352" y="123"/>
                    </a:cubicBezTo>
                    <a:cubicBezTo>
                      <a:pt x="353" y="123"/>
                      <a:pt x="353" y="123"/>
                      <a:pt x="353" y="123"/>
                    </a:cubicBezTo>
                    <a:cubicBezTo>
                      <a:pt x="353" y="124"/>
                      <a:pt x="353" y="124"/>
                      <a:pt x="354" y="124"/>
                    </a:cubicBezTo>
                    <a:cubicBezTo>
                      <a:pt x="355" y="123"/>
                      <a:pt x="358" y="123"/>
                      <a:pt x="355" y="121"/>
                    </a:cubicBezTo>
                    <a:cubicBezTo>
                      <a:pt x="357" y="122"/>
                      <a:pt x="357" y="122"/>
                      <a:pt x="357" y="122"/>
                    </a:cubicBezTo>
                    <a:cubicBezTo>
                      <a:pt x="356" y="123"/>
                      <a:pt x="356" y="123"/>
                      <a:pt x="356" y="123"/>
                    </a:cubicBezTo>
                    <a:lnTo>
                      <a:pt x="357" y="125"/>
                    </a:lnTo>
                    <a:close/>
                    <a:moveTo>
                      <a:pt x="359" y="182"/>
                    </a:moveTo>
                    <a:cubicBezTo>
                      <a:pt x="356" y="182"/>
                      <a:pt x="356" y="182"/>
                      <a:pt x="356" y="182"/>
                    </a:cubicBezTo>
                    <a:cubicBezTo>
                      <a:pt x="358" y="181"/>
                      <a:pt x="357" y="180"/>
                      <a:pt x="357" y="178"/>
                    </a:cubicBezTo>
                    <a:lnTo>
                      <a:pt x="359" y="182"/>
                    </a:lnTo>
                    <a:close/>
                    <a:moveTo>
                      <a:pt x="355" y="169"/>
                    </a:moveTo>
                    <a:cubicBezTo>
                      <a:pt x="354" y="169"/>
                      <a:pt x="354" y="169"/>
                      <a:pt x="354" y="169"/>
                    </a:cubicBezTo>
                    <a:cubicBezTo>
                      <a:pt x="355" y="168"/>
                      <a:pt x="355" y="168"/>
                      <a:pt x="355" y="168"/>
                    </a:cubicBezTo>
                    <a:cubicBezTo>
                      <a:pt x="357" y="170"/>
                      <a:pt x="357" y="170"/>
                      <a:pt x="357" y="170"/>
                    </a:cubicBezTo>
                    <a:cubicBezTo>
                      <a:pt x="356" y="170"/>
                      <a:pt x="355" y="170"/>
                      <a:pt x="355" y="169"/>
                    </a:cubicBezTo>
                    <a:close/>
                    <a:moveTo>
                      <a:pt x="345" y="181"/>
                    </a:moveTo>
                    <a:cubicBezTo>
                      <a:pt x="345" y="183"/>
                      <a:pt x="345" y="183"/>
                      <a:pt x="345" y="184"/>
                    </a:cubicBezTo>
                    <a:cubicBezTo>
                      <a:pt x="345" y="184"/>
                      <a:pt x="345" y="185"/>
                      <a:pt x="345" y="185"/>
                    </a:cubicBezTo>
                    <a:cubicBezTo>
                      <a:pt x="345" y="185"/>
                      <a:pt x="345" y="184"/>
                      <a:pt x="345" y="184"/>
                    </a:cubicBezTo>
                    <a:cubicBezTo>
                      <a:pt x="345" y="183"/>
                      <a:pt x="343" y="182"/>
                      <a:pt x="345" y="181"/>
                    </a:cubicBezTo>
                    <a:close/>
                    <a:moveTo>
                      <a:pt x="344" y="172"/>
                    </a:moveTo>
                    <a:cubicBezTo>
                      <a:pt x="344" y="170"/>
                      <a:pt x="344" y="170"/>
                      <a:pt x="344" y="170"/>
                    </a:cubicBezTo>
                    <a:cubicBezTo>
                      <a:pt x="344" y="170"/>
                      <a:pt x="345" y="170"/>
                      <a:pt x="345" y="171"/>
                    </a:cubicBezTo>
                    <a:lnTo>
                      <a:pt x="344" y="172"/>
                    </a:lnTo>
                    <a:close/>
                    <a:moveTo>
                      <a:pt x="343" y="149"/>
                    </a:moveTo>
                    <a:cubicBezTo>
                      <a:pt x="345" y="148"/>
                      <a:pt x="345" y="147"/>
                      <a:pt x="346" y="145"/>
                    </a:cubicBezTo>
                    <a:cubicBezTo>
                      <a:pt x="346" y="147"/>
                      <a:pt x="345" y="150"/>
                      <a:pt x="347" y="151"/>
                    </a:cubicBezTo>
                    <a:cubicBezTo>
                      <a:pt x="345" y="153"/>
                      <a:pt x="345" y="149"/>
                      <a:pt x="343" y="149"/>
                    </a:cubicBezTo>
                    <a:close/>
                    <a:moveTo>
                      <a:pt x="337" y="121"/>
                    </a:moveTo>
                    <a:cubicBezTo>
                      <a:pt x="340" y="121"/>
                      <a:pt x="340" y="121"/>
                      <a:pt x="340" y="121"/>
                    </a:cubicBezTo>
                    <a:cubicBezTo>
                      <a:pt x="338" y="122"/>
                      <a:pt x="339" y="124"/>
                      <a:pt x="339" y="125"/>
                    </a:cubicBezTo>
                    <a:cubicBezTo>
                      <a:pt x="340" y="126"/>
                      <a:pt x="343" y="124"/>
                      <a:pt x="343" y="128"/>
                    </a:cubicBezTo>
                    <a:cubicBezTo>
                      <a:pt x="341" y="128"/>
                      <a:pt x="341" y="128"/>
                      <a:pt x="341" y="128"/>
                    </a:cubicBezTo>
                    <a:cubicBezTo>
                      <a:pt x="342" y="131"/>
                      <a:pt x="342" y="131"/>
                      <a:pt x="342" y="131"/>
                    </a:cubicBezTo>
                    <a:cubicBezTo>
                      <a:pt x="340" y="130"/>
                      <a:pt x="338" y="128"/>
                      <a:pt x="336" y="129"/>
                    </a:cubicBezTo>
                    <a:cubicBezTo>
                      <a:pt x="336" y="127"/>
                      <a:pt x="336" y="127"/>
                      <a:pt x="336" y="127"/>
                    </a:cubicBezTo>
                    <a:cubicBezTo>
                      <a:pt x="337" y="129"/>
                      <a:pt x="339" y="128"/>
                      <a:pt x="341" y="128"/>
                    </a:cubicBezTo>
                    <a:cubicBezTo>
                      <a:pt x="341" y="127"/>
                      <a:pt x="341" y="127"/>
                      <a:pt x="341" y="127"/>
                    </a:cubicBezTo>
                    <a:cubicBezTo>
                      <a:pt x="338" y="125"/>
                      <a:pt x="339" y="124"/>
                      <a:pt x="337" y="121"/>
                    </a:cubicBezTo>
                    <a:close/>
                    <a:moveTo>
                      <a:pt x="332" y="99"/>
                    </a:moveTo>
                    <a:cubicBezTo>
                      <a:pt x="332" y="98"/>
                      <a:pt x="333" y="98"/>
                      <a:pt x="334" y="98"/>
                    </a:cubicBezTo>
                    <a:cubicBezTo>
                      <a:pt x="332" y="101"/>
                      <a:pt x="339" y="102"/>
                      <a:pt x="336" y="103"/>
                    </a:cubicBezTo>
                    <a:cubicBezTo>
                      <a:pt x="336" y="102"/>
                      <a:pt x="335" y="102"/>
                      <a:pt x="335" y="101"/>
                    </a:cubicBezTo>
                    <a:cubicBezTo>
                      <a:pt x="334" y="106"/>
                      <a:pt x="334" y="106"/>
                      <a:pt x="334" y="106"/>
                    </a:cubicBezTo>
                    <a:cubicBezTo>
                      <a:pt x="331" y="104"/>
                      <a:pt x="334" y="101"/>
                      <a:pt x="332" y="99"/>
                    </a:cubicBezTo>
                    <a:close/>
                    <a:moveTo>
                      <a:pt x="338" y="93"/>
                    </a:moveTo>
                    <a:cubicBezTo>
                      <a:pt x="335" y="93"/>
                      <a:pt x="334" y="89"/>
                      <a:pt x="333" y="87"/>
                    </a:cubicBezTo>
                    <a:cubicBezTo>
                      <a:pt x="335" y="87"/>
                      <a:pt x="334" y="90"/>
                      <a:pt x="336" y="90"/>
                    </a:cubicBezTo>
                    <a:cubicBezTo>
                      <a:pt x="335" y="91"/>
                      <a:pt x="337" y="93"/>
                      <a:pt x="338" y="93"/>
                    </a:cubicBezTo>
                    <a:close/>
                    <a:moveTo>
                      <a:pt x="341" y="86"/>
                    </a:moveTo>
                    <a:cubicBezTo>
                      <a:pt x="341" y="86"/>
                      <a:pt x="341" y="86"/>
                      <a:pt x="341" y="86"/>
                    </a:cubicBezTo>
                    <a:cubicBezTo>
                      <a:pt x="341" y="87"/>
                      <a:pt x="341" y="87"/>
                      <a:pt x="341" y="87"/>
                    </a:cubicBezTo>
                    <a:cubicBezTo>
                      <a:pt x="341" y="86"/>
                      <a:pt x="341" y="86"/>
                      <a:pt x="341" y="86"/>
                    </a:cubicBezTo>
                    <a:cubicBezTo>
                      <a:pt x="340" y="85"/>
                      <a:pt x="340" y="85"/>
                      <a:pt x="340" y="85"/>
                    </a:cubicBezTo>
                    <a:cubicBezTo>
                      <a:pt x="340" y="85"/>
                      <a:pt x="340" y="85"/>
                      <a:pt x="340" y="85"/>
                    </a:cubicBezTo>
                    <a:cubicBezTo>
                      <a:pt x="339" y="85"/>
                      <a:pt x="339" y="85"/>
                      <a:pt x="340" y="84"/>
                    </a:cubicBezTo>
                    <a:cubicBezTo>
                      <a:pt x="341" y="83"/>
                      <a:pt x="342" y="84"/>
                      <a:pt x="343" y="85"/>
                    </a:cubicBezTo>
                    <a:cubicBezTo>
                      <a:pt x="340" y="85"/>
                      <a:pt x="340" y="85"/>
                      <a:pt x="340" y="85"/>
                    </a:cubicBezTo>
                    <a:lnTo>
                      <a:pt x="341" y="86"/>
                    </a:lnTo>
                    <a:close/>
                    <a:moveTo>
                      <a:pt x="340" y="87"/>
                    </a:moveTo>
                    <a:cubicBezTo>
                      <a:pt x="338" y="88"/>
                      <a:pt x="338" y="88"/>
                      <a:pt x="338" y="88"/>
                    </a:cubicBezTo>
                    <a:cubicBezTo>
                      <a:pt x="338" y="88"/>
                      <a:pt x="338" y="86"/>
                      <a:pt x="337" y="86"/>
                    </a:cubicBezTo>
                    <a:lnTo>
                      <a:pt x="340" y="87"/>
                    </a:lnTo>
                    <a:close/>
                    <a:moveTo>
                      <a:pt x="340" y="109"/>
                    </a:moveTo>
                    <a:cubicBezTo>
                      <a:pt x="340" y="108"/>
                      <a:pt x="340" y="108"/>
                      <a:pt x="340" y="108"/>
                    </a:cubicBezTo>
                    <a:cubicBezTo>
                      <a:pt x="342" y="108"/>
                      <a:pt x="342" y="108"/>
                      <a:pt x="342" y="108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42" y="109"/>
                      <a:pt x="343" y="109"/>
                      <a:pt x="343" y="109"/>
                    </a:cubicBezTo>
                    <a:cubicBezTo>
                      <a:pt x="343" y="110"/>
                      <a:pt x="343" y="110"/>
                      <a:pt x="343" y="110"/>
                    </a:cubicBezTo>
                    <a:cubicBezTo>
                      <a:pt x="342" y="110"/>
                      <a:pt x="342" y="110"/>
                      <a:pt x="342" y="110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38" y="111"/>
                      <a:pt x="338" y="111"/>
                      <a:pt x="338" y="111"/>
                    </a:cubicBezTo>
                    <a:cubicBezTo>
                      <a:pt x="336" y="107"/>
                      <a:pt x="336" y="107"/>
                      <a:pt x="336" y="107"/>
                    </a:cubicBezTo>
                    <a:cubicBezTo>
                      <a:pt x="338" y="109"/>
                      <a:pt x="337" y="110"/>
                      <a:pt x="340" y="109"/>
                    </a:cubicBezTo>
                    <a:close/>
                    <a:moveTo>
                      <a:pt x="342" y="140"/>
                    </a:moveTo>
                    <a:cubicBezTo>
                      <a:pt x="341" y="141"/>
                      <a:pt x="341" y="141"/>
                      <a:pt x="341" y="141"/>
                    </a:cubicBezTo>
                    <a:cubicBezTo>
                      <a:pt x="343" y="143"/>
                      <a:pt x="343" y="143"/>
                      <a:pt x="343" y="143"/>
                    </a:cubicBezTo>
                    <a:cubicBezTo>
                      <a:pt x="340" y="145"/>
                      <a:pt x="342" y="140"/>
                      <a:pt x="340" y="140"/>
                    </a:cubicBezTo>
                    <a:cubicBezTo>
                      <a:pt x="342" y="139"/>
                      <a:pt x="342" y="139"/>
                      <a:pt x="342" y="139"/>
                    </a:cubicBezTo>
                    <a:cubicBezTo>
                      <a:pt x="341" y="137"/>
                      <a:pt x="343" y="139"/>
                      <a:pt x="343" y="136"/>
                    </a:cubicBezTo>
                    <a:cubicBezTo>
                      <a:pt x="342" y="135"/>
                      <a:pt x="342" y="135"/>
                      <a:pt x="342" y="135"/>
                    </a:cubicBezTo>
                    <a:cubicBezTo>
                      <a:pt x="343" y="134"/>
                      <a:pt x="345" y="136"/>
                      <a:pt x="345" y="138"/>
                    </a:cubicBezTo>
                    <a:cubicBezTo>
                      <a:pt x="345" y="139"/>
                      <a:pt x="343" y="140"/>
                      <a:pt x="343" y="141"/>
                    </a:cubicBezTo>
                    <a:cubicBezTo>
                      <a:pt x="343" y="140"/>
                      <a:pt x="342" y="140"/>
                      <a:pt x="342" y="140"/>
                    </a:cubicBezTo>
                    <a:close/>
                    <a:moveTo>
                      <a:pt x="340" y="133"/>
                    </a:moveTo>
                    <a:cubicBezTo>
                      <a:pt x="340" y="131"/>
                      <a:pt x="340" y="131"/>
                      <a:pt x="340" y="131"/>
                    </a:cubicBezTo>
                    <a:cubicBezTo>
                      <a:pt x="340" y="131"/>
                      <a:pt x="340" y="132"/>
                      <a:pt x="341" y="132"/>
                    </a:cubicBezTo>
                    <a:cubicBezTo>
                      <a:pt x="341" y="133"/>
                      <a:pt x="341" y="133"/>
                      <a:pt x="341" y="133"/>
                    </a:cubicBezTo>
                    <a:lnTo>
                      <a:pt x="340" y="133"/>
                    </a:lnTo>
                    <a:close/>
                    <a:moveTo>
                      <a:pt x="338" y="134"/>
                    </a:moveTo>
                    <a:cubicBezTo>
                      <a:pt x="337" y="135"/>
                      <a:pt x="337" y="135"/>
                      <a:pt x="337" y="135"/>
                    </a:cubicBezTo>
                    <a:cubicBezTo>
                      <a:pt x="336" y="133"/>
                      <a:pt x="336" y="133"/>
                      <a:pt x="336" y="133"/>
                    </a:cubicBezTo>
                    <a:lnTo>
                      <a:pt x="338" y="134"/>
                    </a:lnTo>
                    <a:close/>
                    <a:moveTo>
                      <a:pt x="340" y="155"/>
                    </a:moveTo>
                    <a:cubicBezTo>
                      <a:pt x="342" y="156"/>
                      <a:pt x="342" y="156"/>
                      <a:pt x="342" y="156"/>
                    </a:cubicBezTo>
                    <a:cubicBezTo>
                      <a:pt x="342" y="157"/>
                      <a:pt x="340" y="156"/>
                      <a:pt x="340" y="155"/>
                    </a:cubicBezTo>
                    <a:close/>
                    <a:moveTo>
                      <a:pt x="341" y="185"/>
                    </a:moveTo>
                    <a:cubicBezTo>
                      <a:pt x="342" y="184"/>
                      <a:pt x="342" y="185"/>
                      <a:pt x="343" y="186"/>
                    </a:cubicBezTo>
                    <a:lnTo>
                      <a:pt x="341" y="185"/>
                    </a:lnTo>
                    <a:close/>
                    <a:moveTo>
                      <a:pt x="343" y="191"/>
                    </a:moveTo>
                    <a:cubicBezTo>
                      <a:pt x="342" y="191"/>
                      <a:pt x="342" y="192"/>
                      <a:pt x="342" y="192"/>
                    </a:cubicBezTo>
                    <a:cubicBezTo>
                      <a:pt x="341" y="190"/>
                      <a:pt x="341" y="190"/>
                      <a:pt x="341" y="190"/>
                    </a:cubicBezTo>
                    <a:cubicBezTo>
                      <a:pt x="342" y="189"/>
                      <a:pt x="342" y="191"/>
                      <a:pt x="343" y="191"/>
                    </a:cubicBezTo>
                    <a:close/>
                    <a:moveTo>
                      <a:pt x="342" y="147"/>
                    </a:moveTo>
                    <a:cubicBezTo>
                      <a:pt x="341" y="146"/>
                      <a:pt x="342" y="145"/>
                      <a:pt x="343" y="145"/>
                    </a:cubicBezTo>
                    <a:cubicBezTo>
                      <a:pt x="343" y="145"/>
                      <a:pt x="344" y="145"/>
                      <a:pt x="345" y="145"/>
                    </a:cubicBezTo>
                    <a:cubicBezTo>
                      <a:pt x="345" y="146"/>
                      <a:pt x="343" y="149"/>
                      <a:pt x="342" y="147"/>
                    </a:cubicBezTo>
                    <a:close/>
                    <a:moveTo>
                      <a:pt x="349" y="131"/>
                    </a:moveTo>
                    <a:cubicBezTo>
                      <a:pt x="347" y="131"/>
                      <a:pt x="347" y="130"/>
                      <a:pt x="346" y="129"/>
                    </a:cubicBezTo>
                    <a:lnTo>
                      <a:pt x="349" y="131"/>
                    </a:lnTo>
                    <a:close/>
                    <a:moveTo>
                      <a:pt x="346" y="126"/>
                    </a:moveTo>
                    <a:cubicBezTo>
                      <a:pt x="347" y="126"/>
                      <a:pt x="347" y="126"/>
                      <a:pt x="347" y="126"/>
                    </a:cubicBezTo>
                    <a:cubicBezTo>
                      <a:pt x="347" y="126"/>
                      <a:pt x="347" y="126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4"/>
                      <a:pt x="348" y="124"/>
                      <a:pt x="348" y="124"/>
                    </a:cubicBezTo>
                    <a:cubicBezTo>
                      <a:pt x="348" y="125"/>
                      <a:pt x="350" y="126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7" y="126"/>
                      <a:pt x="347" y="126"/>
                      <a:pt x="347" y="126"/>
                    </a:cubicBezTo>
                    <a:lnTo>
                      <a:pt x="346" y="126"/>
                    </a:lnTo>
                    <a:close/>
                    <a:moveTo>
                      <a:pt x="347" y="162"/>
                    </a:moveTo>
                    <a:cubicBezTo>
                      <a:pt x="348" y="163"/>
                      <a:pt x="348" y="163"/>
                      <a:pt x="348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2"/>
                      <a:pt x="347" y="162"/>
                      <a:pt x="347" y="162"/>
                    </a:cubicBezTo>
                    <a:cubicBezTo>
                      <a:pt x="347" y="161"/>
                      <a:pt x="347" y="161"/>
                      <a:pt x="347" y="161"/>
                    </a:cubicBezTo>
                    <a:lnTo>
                      <a:pt x="347" y="162"/>
                    </a:lnTo>
                    <a:close/>
                    <a:moveTo>
                      <a:pt x="347" y="155"/>
                    </a:moveTo>
                    <a:cubicBezTo>
                      <a:pt x="347" y="152"/>
                      <a:pt x="347" y="152"/>
                      <a:pt x="347" y="152"/>
                    </a:cubicBezTo>
                    <a:cubicBezTo>
                      <a:pt x="349" y="151"/>
                      <a:pt x="351" y="155"/>
                      <a:pt x="350" y="155"/>
                    </a:cubicBezTo>
                    <a:cubicBezTo>
                      <a:pt x="350" y="154"/>
                      <a:pt x="349" y="154"/>
                      <a:pt x="349" y="153"/>
                    </a:cubicBezTo>
                    <a:cubicBezTo>
                      <a:pt x="348" y="153"/>
                      <a:pt x="348" y="154"/>
                      <a:pt x="347" y="155"/>
                    </a:cubicBezTo>
                    <a:close/>
                    <a:moveTo>
                      <a:pt x="349" y="135"/>
                    </a:move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51" y="134"/>
                      <a:pt x="351" y="134"/>
                      <a:pt x="351" y="134"/>
                    </a:cubicBezTo>
                    <a:lnTo>
                      <a:pt x="349" y="135"/>
                    </a:lnTo>
                    <a:close/>
                    <a:moveTo>
                      <a:pt x="351" y="129"/>
                    </a:moveTo>
                    <a:cubicBezTo>
                      <a:pt x="352" y="128"/>
                      <a:pt x="352" y="128"/>
                      <a:pt x="352" y="128"/>
                    </a:cubicBezTo>
                    <a:cubicBezTo>
                      <a:pt x="355" y="131"/>
                      <a:pt x="355" y="131"/>
                      <a:pt x="355" y="131"/>
                    </a:cubicBezTo>
                    <a:cubicBezTo>
                      <a:pt x="354" y="131"/>
                      <a:pt x="353" y="130"/>
                      <a:pt x="351" y="129"/>
                    </a:cubicBezTo>
                    <a:close/>
                    <a:moveTo>
                      <a:pt x="356" y="161"/>
                    </a:moveTo>
                    <a:cubicBezTo>
                      <a:pt x="355" y="162"/>
                      <a:pt x="355" y="162"/>
                      <a:pt x="355" y="162"/>
                    </a:cubicBezTo>
                    <a:cubicBezTo>
                      <a:pt x="355" y="160"/>
                      <a:pt x="355" y="160"/>
                      <a:pt x="355" y="160"/>
                    </a:cubicBezTo>
                    <a:lnTo>
                      <a:pt x="356" y="161"/>
                    </a:lnTo>
                    <a:close/>
                    <a:moveTo>
                      <a:pt x="355" y="138"/>
                    </a:moveTo>
                    <a:cubicBezTo>
                      <a:pt x="353" y="138"/>
                      <a:pt x="352" y="137"/>
                      <a:pt x="353" y="136"/>
                    </a:cubicBezTo>
                    <a:cubicBezTo>
                      <a:pt x="354" y="137"/>
                      <a:pt x="354" y="138"/>
                      <a:pt x="355" y="138"/>
                    </a:cubicBezTo>
                    <a:close/>
                    <a:moveTo>
                      <a:pt x="354" y="147"/>
                    </a:moveTo>
                    <a:cubicBezTo>
                      <a:pt x="354" y="149"/>
                      <a:pt x="354" y="149"/>
                      <a:pt x="354" y="149"/>
                    </a:cubicBezTo>
                    <a:cubicBezTo>
                      <a:pt x="353" y="149"/>
                      <a:pt x="353" y="149"/>
                      <a:pt x="353" y="149"/>
                    </a:cubicBezTo>
                    <a:cubicBezTo>
                      <a:pt x="353" y="151"/>
                      <a:pt x="353" y="151"/>
                      <a:pt x="353" y="151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354" y="147"/>
                    </a:lnTo>
                    <a:close/>
                    <a:moveTo>
                      <a:pt x="353" y="143"/>
                    </a:moveTo>
                    <a:cubicBezTo>
                      <a:pt x="355" y="144"/>
                      <a:pt x="355" y="144"/>
                      <a:pt x="355" y="144"/>
                    </a:cubicBezTo>
                    <a:cubicBezTo>
                      <a:pt x="354" y="144"/>
                      <a:pt x="354" y="144"/>
                      <a:pt x="354" y="144"/>
                    </a:cubicBezTo>
                    <a:lnTo>
                      <a:pt x="353" y="143"/>
                    </a:lnTo>
                    <a:close/>
                    <a:moveTo>
                      <a:pt x="356" y="142"/>
                    </a:moveTo>
                    <a:cubicBezTo>
                      <a:pt x="356" y="140"/>
                      <a:pt x="356" y="140"/>
                      <a:pt x="356" y="140"/>
                    </a:cubicBezTo>
                    <a:cubicBezTo>
                      <a:pt x="356" y="140"/>
                      <a:pt x="356" y="141"/>
                      <a:pt x="357" y="140"/>
                    </a:cubicBezTo>
                    <a:cubicBezTo>
                      <a:pt x="357" y="141"/>
                      <a:pt x="356" y="141"/>
                      <a:pt x="356" y="142"/>
                    </a:cubicBezTo>
                    <a:close/>
                    <a:moveTo>
                      <a:pt x="356" y="115"/>
                    </a:moveTo>
                    <a:cubicBezTo>
                      <a:pt x="356" y="115"/>
                      <a:pt x="356" y="115"/>
                      <a:pt x="356" y="115"/>
                    </a:cubicBezTo>
                    <a:cubicBezTo>
                      <a:pt x="355" y="116"/>
                      <a:pt x="352" y="116"/>
                      <a:pt x="351" y="118"/>
                    </a:cubicBezTo>
                    <a:cubicBezTo>
                      <a:pt x="351" y="120"/>
                      <a:pt x="355" y="120"/>
                      <a:pt x="352" y="121"/>
                    </a:cubicBezTo>
                    <a:cubicBezTo>
                      <a:pt x="351" y="121"/>
                      <a:pt x="350" y="117"/>
                      <a:pt x="348" y="116"/>
                    </a:cubicBezTo>
                    <a:cubicBezTo>
                      <a:pt x="347" y="116"/>
                      <a:pt x="346" y="116"/>
                      <a:pt x="346" y="116"/>
                    </a:cubicBezTo>
                    <a:cubicBezTo>
                      <a:pt x="345" y="117"/>
                      <a:pt x="345" y="117"/>
                      <a:pt x="345" y="117"/>
                    </a:cubicBezTo>
                    <a:cubicBezTo>
                      <a:pt x="346" y="118"/>
                      <a:pt x="344" y="117"/>
                      <a:pt x="344" y="118"/>
                    </a:cubicBezTo>
                    <a:cubicBezTo>
                      <a:pt x="342" y="118"/>
                      <a:pt x="342" y="118"/>
                      <a:pt x="342" y="118"/>
                    </a:cubicBezTo>
                    <a:cubicBezTo>
                      <a:pt x="341" y="120"/>
                      <a:pt x="341" y="120"/>
                      <a:pt x="341" y="120"/>
                    </a:cubicBezTo>
                    <a:cubicBezTo>
                      <a:pt x="338" y="118"/>
                      <a:pt x="338" y="118"/>
                      <a:pt x="338" y="118"/>
                    </a:cubicBezTo>
                    <a:cubicBezTo>
                      <a:pt x="339" y="118"/>
                      <a:pt x="344" y="117"/>
                      <a:pt x="343" y="113"/>
                    </a:cubicBezTo>
                    <a:cubicBezTo>
                      <a:pt x="343" y="112"/>
                      <a:pt x="344" y="113"/>
                      <a:pt x="344" y="114"/>
                    </a:cubicBezTo>
                    <a:cubicBezTo>
                      <a:pt x="344" y="115"/>
                      <a:pt x="342" y="116"/>
                      <a:pt x="344" y="117"/>
                    </a:cubicBezTo>
                    <a:cubicBezTo>
                      <a:pt x="345" y="116"/>
                      <a:pt x="345" y="116"/>
                      <a:pt x="346" y="116"/>
                    </a:cubicBezTo>
                    <a:cubicBezTo>
                      <a:pt x="347" y="115"/>
                      <a:pt x="347" y="115"/>
                      <a:pt x="348" y="116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50" y="114"/>
                      <a:pt x="347" y="117"/>
                      <a:pt x="350" y="117"/>
                    </a:cubicBezTo>
                    <a:cubicBezTo>
                      <a:pt x="351" y="116"/>
                      <a:pt x="351" y="113"/>
                      <a:pt x="353" y="114"/>
                    </a:cubicBezTo>
                    <a:cubicBezTo>
                      <a:pt x="355" y="111"/>
                      <a:pt x="355" y="111"/>
                      <a:pt x="355" y="111"/>
                    </a:cubicBezTo>
                    <a:cubicBezTo>
                      <a:pt x="356" y="112"/>
                      <a:pt x="356" y="112"/>
                      <a:pt x="356" y="112"/>
                    </a:cubicBezTo>
                    <a:cubicBezTo>
                      <a:pt x="357" y="111"/>
                      <a:pt x="357" y="111"/>
                      <a:pt x="357" y="111"/>
                    </a:cubicBezTo>
                    <a:lnTo>
                      <a:pt x="356" y="115"/>
                    </a:lnTo>
                    <a:close/>
                    <a:moveTo>
                      <a:pt x="356" y="99"/>
                    </a:moveTo>
                    <a:cubicBezTo>
                      <a:pt x="357" y="102"/>
                      <a:pt x="356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0"/>
                      <a:pt x="354" y="100"/>
                      <a:pt x="354" y="100"/>
                    </a:cubicBezTo>
                    <a:cubicBezTo>
                      <a:pt x="355" y="100"/>
                      <a:pt x="355" y="100"/>
                      <a:pt x="355" y="100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99"/>
                      <a:pt x="355" y="99"/>
                      <a:pt x="355" y="99"/>
                    </a:cubicBezTo>
                    <a:cubicBezTo>
                      <a:pt x="356" y="99"/>
                      <a:pt x="356" y="99"/>
                      <a:pt x="356" y="99"/>
                    </a:cubicBezTo>
                    <a:close/>
                    <a:moveTo>
                      <a:pt x="352" y="54"/>
                    </a:moveTo>
                    <a:cubicBezTo>
                      <a:pt x="353" y="55"/>
                      <a:pt x="356" y="55"/>
                      <a:pt x="355" y="57"/>
                    </a:cubicBezTo>
                    <a:cubicBezTo>
                      <a:pt x="353" y="58"/>
                      <a:pt x="352" y="56"/>
                      <a:pt x="352" y="54"/>
                    </a:cubicBezTo>
                    <a:close/>
                    <a:moveTo>
                      <a:pt x="350" y="92"/>
                    </a:moveTo>
                    <a:cubicBezTo>
                      <a:pt x="348" y="94"/>
                      <a:pt x="351" y="97"/>
                      <a:pt x="349" y="98"/>
                    </a:cubicBezTo>
                    <a:cubicBezTo>
                      <a:pt x="350" y="98"/>
                      <a:pt x="351" y="100"/>
                      <a:pt x="352" y="101"/>
                    </a:cubicBezTo>
                    <a:cubicBezTo>
                      <a:pt x="350" y="102"/>
                      <a:pt x="351" y="103"/>
                      <a:pt x="350" y="105"/>
                    </a:cubicBezTo>
                    <a:cubicBezTo>
                      <a:pt x="348" y="106"/>
                      <a:pt x="347" y="103"/>
                      <a:pt x="345" y="102"/>
                    </a:cubicBezTo>
                    <a:cubicBezTo>
                      <a:pt x="345" y="100"/>
                      <a:pt x="345" y="100"/>
                      <a:pt x="345" y="100"/>
                    </a:cubicBezTo>
                    <a:cubicBezTo>
                      <a:pt x="346" y="101"/>
                      <a:pt x="348" y="102"/>
                      <a:pt x="350" y="102"/>
                    </a:cubicBezTo>
                    <a:cubicBezTo>
                      <a:pt x="352" y="97"/>
                      <a:pt x="346" y="100"/>
                      <a:pt x="345" y="96"/>
                    </a:cubicBezTo>
                    <a:cubicBezTo>
                      <a:pt x="348" y="98"/>
                      <a:pt x="348" y="98"/>
                      <a:pt x="348" y="98"/>
                    </a:cubicBezTo>
                    <a:cubicBezTo>
                      <a:pt x="347" y="97"/>
                      <a:pt x="351" y="93"/>
                      <a:pt x="348" y="93"/>
                    </a:cubicBezTo>
                    <a:lnTo>
                      <a:pt x="350" y="92"/>
                    </a:lnTo>
                    <a:close/>
                    <a:moveTo>
                      <a:pt x="347" y="56"/>
                    </a:moveTo>
                    <a:cubicBezTo>
                      <a:pt x="346" y="57"/>
                      <a:pt x="346" y="57"/>
                      <a:pt x="346" y="57"/>
                    </a:cubicBezTo>
                    <a:cubicBezTo>
                      <a:pt x="346" y="54"/>
                      <a:pt x="346" y="54"/>
                      <a:pt x="346" y="54"/>
                    </a:cubicBezTo>
                    <a:lnTo>
                      <a:pt x="347" y="56"/>
                    </a:lnTo>
                    <a:close/>
                    <a:moveTo>
                      <a:pt x="346" y="84"/>
                    </a:moveTo>
                    <a:cubicBezTo>
                      <a:pt x="347" y="84"/>
                      <a:pt x="348" y="85"/>
                      <a:pt x="348" y="87"/>
                    </a:cubicBezTo>
                    <a:cubicBezTo>
                      <a:pt x="345" y="88"/>
                      <a:pt x="345" y="88"/>
                      <a:pt x="345" y="88"/>
                    </a:cubicBezTo>
                    <a:cubicBezTo>
                      <a:pt x="345" y="89"/>
                      <a:pt x="346" y="90"/>
                      <a:pt x="346" y="89"/>
                    </a:cubicBezTo>
                    <a:cubicBezTo>
                      <a:pt x="346" y="90"/>
                      <a:pt x="346" y="90"/>
                      <a:pt x="346" y="90"/>
                    </a:cubicBezTo>
                    <a:cubicBezTo>
                      <a:pt x="345" y="90"/>
                      <a:pt x="345" y="90"/>
                      <a:pt x="345" y="90"/>
                    </a:cubicBezTo>
                    <a:cubicBezTo>
                      <a:pt x="346" y="90"/>
                      <a:pt x="346" y="90"/>
                      <a:pt x="346" y="90"/>
                    </a:cubicBezTo>
                    <a:cubicBezTo>
                      <a:pt x="345" y="89"/>
                      <a:pt x="344" y="89"/>
                      <a:pt x="344" y="88"/>
                    </a:cubicBezTo>
                    <a:cubicBezTo>
                      <a:pt x="343" y="89"/>
                      <a:pt x="343" y="90"/>
                      <a:pt x="343" y="91"/>
                    </a:cubicBezTo>
                    <a:cubicBezTo>
                      <a:pt x="344" y="92"/>
                      <a:pt x="344" y="92"/>
                      <a:pt x="344" y="92"/>
                    </a:cubicBezTo>
                    <a:cubicBezTo>
                      <a:pt x="346" y="94"/>
                      <a:pt x="343" y="91"/>
                      <a:pt x="343" y="93"/>
                    </a:cubicBezTo>
                    <a:cubicBezTo>
                      <a:pt x="344" y="96"/>
                      <a:pt x="344" y="96"/>
                      <a:pt x="344" y="96"/>
                    </a:cubicBezTo>
                    <a:cubicBezTo>
                      <a:pt x="343" y="95"/>
                      <a:pt x="342" y="94"/>
                      <a:pt x="341" y="95"/>
                    </a:cubicBezTo>
                    <a:cubicBezTo>
                      <a:pt x="341" y="97"/>
                      <a:pt x="341" y="97"/>
                      <a:pt x="341" y="97"/>
                    </a:cubicBezTo>
                    <a:cubicBezTo>
                      <a:pt x="341" y="96"/>
                      <a:pt x="341" y="96"/>
                      <a:pt x="341" y="96"/>
                    </a:cubicBezTo>
                    <a:cubicBezTo>
                      <a:pt x="342" y="98"/>
                      <a:pt x="339" y="99"/>
                      <a:pt x="339" y="100"/>
                    </a:cubicBezTo>
                    <a:cubicBezTo>
                      <a:pt x="340" y="100"/>
                      <a:pt x="340" y="100"/>
                      <a:pt x="340" y="100"/>
                    </a:cubicBezTo>
                    <a:cubicBezTo>
                      <a:pt x="340" y="100"/>
                      <a:pt x="339" y="100"/>
                      <a:pt x="339" y="100"/>
                    </a:cubicBezTo>
                    <a:cubicBezTo>
                      <a:pt x="336" y="96"/>
                      <a:pt x="336" y="96"/>
                      <a:pt x="336" y="96"/>
                    </a:cubicBezTo>
                    <a:cubicBezTo>
                      <a:pt x="340" y="96"/>
                      <a:pt x="340" y="96"/>
                      <a:pt x="340" y="96"/>
                    </a:cubicBezTo>
                    <a:cubicBezTo>
                      <a:pt x="337" y="94"/>
                      <a:pt x="341" y="93"/>
                      <a:pt x="340" y="90"/>
                    </a:cubicBezTo>
                    <a:cubicBezTo>
                      <a:pt x="341" y="90"/>
                      <a:pt x="341" y="91"/>
                      <a:pt x="341" y="91"/>
                    </a:cubicBezTo>
                    <a:cubicBezTo>
                      <a:pt x="340" y="88"/>
                      <a:pt x="342" y="87"/>
                      <a:pt x="345" y="88"/>
                    </a:cubicBezTo>
                    <a:cubicBezTo>
                      <a:pt x="346" y="87"/>
                      <a:pt x="346" y="87"/>
                      <a:pt x="346" y="86"/>
                    </a:cubicBezTo>
                    <a:cubicBezTo>
                      <a:pt x="346" y="86"/>
                      <a:pt x="345" y="85"/>
                      <a:pt x="345" y="85"/>
                    </a:cubicBezTo>
                    <a:lnTo>
                      <a:pt x="346" y="84"/>
                    </a:lnTo>
                    <a:close/>
                    <a:moveTo>
                      <a:pt x="342" y="44"/>
                    </a:moveTo>
                    <a:cubicBezTo>
                      <a:pt x="343" y="45"/>
                      <a:pt x="343" y="47"/>
                      <a:pt x="344" y="47"/>
                    </a:cubicBezTo>
                    <a:cubicBezTo>
                      <a:pt x="343" y="48"/>
                      <a:pt x="343" y="45"/>
                      <a:pt x="342" y="45"/>
                    </a:cubicBezTo>
                    <a:lnTo>
                      <a:pt x="342" y="44"/>
                    </a:lnTo>
                    <a:close/>
                    <a:moveTo>
                      <a:pt x="340" y="43"/>
                    </a:moveTo>
                    <a:cubicBezTo>
                      <a:pt x="340" y="43"/>
                      <a:pt x="339" y="44"/>
                      <a:pt x="338" y="44"/>
                    </a:cubicBezTo>
                    <a:cubicBezTo>
                      <a:pt x="339" y="44"/>
                      <a:pt x="338" y="42"/>
                      <a:pt x="340" y="43"/>
                    </a:cubicBezTo>
                    <a:close/>
                    <a:moveTo>
                      <a:pt x="338" y="70"/>
                    </a:moveTo>
                    <a:cubicBezTo>
                      <a:pt x="338" y="72"/>
                      <a:pt x="338" y="72"/>
                      <a:pt x="338" y="72"/>
                    </a:cubicBezTo>
                    <a:cubicBezTo>
                      <a:pt x="335" y="73"/>
                      <a:pt x="337" y="70"/>
                      <a:pt x="336" y="70"/>
                    </a:cubicBezTo>
                    <a:cubicBezTo>
                      <a:pt x="335" y="70"/>
                      <a:pt x="335" y="70"/>
                      <a:pt x="335" y="70"/>
                    </a:cubicBezTo>
                    <a:cubicBezTo>
                      <a:pt x="336" y="69"/>
                      <a:pt x="336" y="70"/>
                      <a:pt x="336" y="70"/>
                    </a:cubicBezTo>
                    <a:lnTo>
                      <a:pt x="338" y="70"/>
                    </a:lnTo>
                    <a:close/>
                    <a:moveTo>
                      <a:pt x="337" y="75"/>
                    </a:moveTo>
                    <a:cubicBezTo>
                      <a:pt x="336" y="76"/>
                      <a:pt x="335" y="75"/>
                      <a:pt x="335" y="74"/>
                    </a:cubicBezTo>
                    <a:cubicBezTo>
                      <a:pt x="335" y="74"/>
                      <a:pt x="334" y="74"/>
                      <a:pt x="334" y="73"/>
                    </a:cubicBezTo>
                    <a:cubicBezTo>
                      <a:pt x="335" y="74"/>
                      <a:pt x="335" y="74"/>
                      <a:pt x="335" y="74"/>
                    </a:cubicBezTo>
                    <a:cubicBezTo>
                      <a:pt x="336" y="75"/>
                      <a:pt x="338" y="73"/>
                      <a:pt x="337" y="75"/>
                    </a:cubicBezTo>
                    <a:close/>
                    <a:moveTo>
                      <a:pt x="334" y="36"/>
                    </a:moveTo>
                    <a:cubicBezTo>
                      <a:pt x="335" y="39"/>
                      <a:pt x="335" y="39"/>
                      <a:pt x="335" y="39"/>
                    </a:cubicBezTo>
                    <a:cubicBezTo>
                      <a:pt x="334" y="39"/>
                      <a:pt x="335" y="37"/>
                      <a:pt x="334" y="36"/>
                    </a:cubicBezTo>
                    <a:close/>
                    <a:moveTo>
                      <a:pt x="334" y="82"/>
                    </a:moveTo>
                    <a:cubicBezTo>
                      <a:pt x="334" y="81"/>
                      <a:pt x="335" y="80"/>
                      <a:pt x="335" y="79"/>
                    </a:cubicBezTo>
                    <a:cubicBezTo>
                      <a:pt x="333" y="79"/>
                      <a:pt x="333" y="79"/>
                      <a:pt x="333" y="79"/>
                    </a:cubicBezTo>
                    <a:cubicBezTo>
                      <a:pt x="334" y="76"/>
                      <a:pt x="334" y="76"/>
                      <a:pt x="334" y="76"/>
                    </a:cubicBezTo>
                    <a:cubicBezTo>
                      <a:pt x="336" y="78"/>
                      <a:pt x="338" y="78"/>
                      <a:pt x="338" y="81"/>
                    </a:cubicBezTo>
                    <a:cubicBezTo>
                      <a:pt x="340" y="82"/>
                      <a:pt x="340" y="82"/>
                      <a:pt x="340" y="82"/>
                    </a:cubicBezTo>
                    <a:cubicBezTo>
                      <a:pt x="340" y="82"/>
                      <a:pt x="340" y="81"/>
                      <a:pt x="340" y="80"/>
                    </a:cubicBezTo>
                    <a:cubicBezTo>
                      <a:pt x="343" y="81"/>
                      <a:pt x="340" y="78"/>
                      <a:pt x="342" y="78"/>
                    </a:cubicBezTo>
                    <a:cubicBezTo>
                      <a:pt x="343" y="79"/>
                      <a:pt x="343" y="80"/>
                      <a:pt x="343" y="80"/>
                    </a:cubicBezTo>
                    <a:cubicBezTo>
                      <a:pt x="342" y="81"/>
                      <a:pt x="342" y="80"/>
                      <a:pt x="342" y="80"/>
                    </a:cubicBezTo>
                    <a:cubicBezTo>
                      <a:pt x="340" y="81"/>
                      <a:pt x="341" y="82"/>
                      <a:pt x="342" y="83"/>
                    </a:cubicBezTo>
                    <a:cubicBezTo>
                      <a:pt x="340" y="82"/>
                      <a:pt x="337" y="82"/>
                      <a:pt x="337" y="80"/>
                    </a:cubicBezTo>
                    <a:cubicBezTo>
                      <a:pt x="337" y="81"/>
                      <a:pt x="336" y="82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4"/>
                      <a:pt x="335" y="85"/>
                      <a:pt x="336" y="85"/>
                    </a:cubicBezTo>
                    <a:cubicBezTo>
                      <a:pt x="336" y="86"/>
                      <a:pt x="336" y="86"/>
                      <a:pt x="336" y="86"/>
                    </a:cubicBezTo>
                    <a:cubicBezTo>
                      <a:pt x="334" y="84"/>
                      <a:pt x="334" y="84"/>
                      <a:pt x="334" y="84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1"/>
                      <a:pt x="333" y="81"/>
                      <a:pt x="334" y="82"/>
                    </a:cubicBezTo>
                    <a:close/>
                    <a:moveTo>
                      <a:pt x="331" y="77"/>
                    </a:moveTo>
                    <a:cubicBezTo>
                      <a:pt x="331" y="77"/>
                      <a:pt x="330" y="77"/>
                      <a:pt x="330" y="76"/>
                    </a:cubicBezTo>
                    <a:cubicBezTo>
                      <a:pt x="329" y="77"/>
                      <a:pt x="329" y="77"/>
                      <a:pt x="329" y="77"/>
                    </a:cubicBezTo>
                    <a:cubicBezTo>
                      <a:pt x="331" y="78"/>
                      <a:pt x="331" y="78"/>
                      <a:pt x="331" y="78"/>
                    </a:cubicBezTo>
                    <a:cubicBezTo>
                      <a:pt x="329" y="80"/>
                      <a:pt x="327" y="79"/>
                      <a:pt x="327" y="82"/>
                    </a:cubicBezTo>
                    <a:cubicBezTo>
                      <a:pt x="327" y="82"/>
                      <a:pt x="326" y="81"/>
                      <a:pt x="325" y="82"/>
                    </a:cubicBezTo>
                    <a:cubicBezTo>
                      <a:pt x="325" y="83"/>
                      <a:pt x="327" y="83"/>
                      <a:pt x="327" y="84"/>
                    </a:cubicBezTo>
                    <a:cubicBezTo>
                      <a:pt x="328" y="84"/>
                      <a:pt x="328" y="84"/>
                      <a:pt x="329" y="84"/>
                    </a:cubicBezTo>
                    <a:cubicBezTo>
                      <a:pt x="329" y="83"/>
                      <a:pt x="329" y="83"/>
                      <a:pt x="329" y="83"/>
                    </a:cubicBezTo>
                    <a:cubicBezTo>
                      <a:pt x="330" y="84"/>
                      <a:pt x="330" y="84"/>
                      <a:pt x="330" y="84"/>
                    </a:cubicBezTo>
                    <a:cubicBezTo>
                      <a:pt x="330" y="84"/>
                      <a:pt x="330" y="82"/>
                      <a:pt x="332" y="83"/>
                    </a:cubicBezTo>
                    <a:cubicBezTo>
                      <a:pt x="332" y="84"/>
                      <a:pt x="332" y="84"/>
                      <a:pt x="332" y="84"/>
                    </a:cubicBezTo>
                    <a:cubicBezTo>
                      <a:pt x="331" y="84"/>
                      <a:pt x="331" y="84"/>
                      <a:pt x="331" y="84"/>
                    </a:cubicBezTo>
                    <a:cubicBezTo>
                      <a:pt x="331" y="89"/>
                      <a:pt x="335" y="92"/>
                      <a:pt x="333" y="96"/>
                    </a:cubicBezTo>
                    <a:cubicBezTo>
                      <a:pt x="333" y="96"/>
                      <a:pt x="333" y="95"/>
                      <a:pt x="332" y="96"/>
                    </a:cubicBezTo>
                    <a:cubicBezTo>
                      <a:pt x="331" y="96"/>
                      <a:pt x="332" y="97"/>
                      <a:pt x="332" y="98"/>
                    </a:cubicBezTo>
                    <a:cubicBezTo>
                      <a:pt x="331" y="97"/>
                      <a:pt x="331" y="97"/>
                      <a:pt x="331" y="97"/>
                    </a:cubicBezTo>
                    <a:cubicBezTo>
                      <a:pt x="328" y="98"/>
                      <a:pt x="331" y="99"/>
                      <a:pt x="330" y="100"/>
                    </a:cubicBezTo>
                    <a:cubicBezTo>
                      <a:pt x="326" y="99"/>
                      <a:pt x="333" y="97"/>
                      <a:pt x="329" y="95"/>
                    </a:cubicBezTo>
                    <a:cubicBezTo>
                      <a:pt x="330" y="95"/>
                      <a:pt x="330" y="95"/>
                      <a:pt x="330" y="95"/>
                    </a:cubicBezTo>
                    <a:cubicBezTo>
                      <a:pt x="329" y="92"/>
                      <a:pt x="329" y="92"/>
                      <a:pt x="329" y="92"/>
                    </a:cubicBezTo>
                    <a:cubicBezTo>
                      <a:pt x="330" y="92"/>
                      <a:pt x="330" y="93"/>
                      <a:pt x="330" y="93"/>
                    </a:cubicBezTo>
                    <a:cubicBezTo>
                      <a:pt x="332" y="90"/>
                      <a:pt x="327" y="90"/>
                      <a:pt x="328" y="87"/>
                    </a:cubicBezTo>
                    <a:cubicBezTo>
                      <a:pt x="326" y="88"/>
                      <a:pt x="324" y="85"/>
                      <a:pt x="322" y="88"/>
                    </a:cubicBezTo>
                    <a:cubicBezTo>
                      <a:pt x="322" y="92"/>
                      <a:pt x="322" y="92"/>
                      <a:pt x="322" y="92"/>
                    </a:cubicBezTo>
                    <a:cubicBezTo>
                      <a:pt x="321" y="92"/>
                      <a:pt x="321" y="92"/>
                      <a:pt x="321" y="92"/>
                    </a:cubicBezTo>
                    <a:cubicBezTo>
                      <a:pt x="320" y="92"/>
                      <a:pt x="320" y="92"/>
                      <a:pt x="320" y="92"/>
                    </a:cubicBezTo>
                    <a:cubicBezTo>
                      <a:pt x="320" y="93"/>
                      <a:pt x="321" y="93"/>
                      <a:pt x="321" y="93"/>
                    </a:cubicBez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90"/>
                      <a:pt x="322" y="85"/>
                      <a:pt x="325" y="85"/>
                    </a:cubicBezTo>
                    <a:cubicBezTo>
                      <a:pt x="325" y="85"/>
                      <a:pt x="326" y="84"/>
                      <a:pt x="325" y="84"/>
                    </a:cubicBezTo>
                    <a:cubicBezTo>
                      <a:pt x="322" y="85"/>
                      <a:pt x="322" y="85"/>
                      <a:pt x="322" y="85"/>
                    </a:cubicBezTo>
                    <a:cubicBezTo>
                      <a:pt x="323" y="83"/>
                      <a:pt x="322" y="79"/>
                      <a:pt x="323" y="78"/>
                    </a:cubicBezTo>
                    <a:cubicBezTo>
                      <a:pt x="324" y="77"/>
                      <a:pt x="324" y="77"/>
                      <a:pt x="324" y="77"/>
                    </a:cubicBezTo>
                    <a:cubicBezTo>
                      <a:pt x="323" y="77"/>
                      <a:pt x="323" y="77"/>
                      <a:pt x="322" y="77"/>
                    </a:cubicBezTo>
                    <a:cubicBezTo>
                      <a:pt x="323" y="79"/>
                      <a:pt x="320" y="80"/>
                      <a:pt x="319" y="82"/>
                    </a:cubicBezTo>
                    <a:cubicBezTo>
                      <a:pt x="320" y="82"/>
                      <a:pt x="319" y="85"/>
                      <a:pt x="319" y="85"/>
                    </a:cubicBezTo>
                    <a:cubicBezTo>
                      <a:pt x="320" y="86"/>
                      <a:pt x="320" y="86"/>
                      <a:pt x="320" y="86"/>
                    </a:cubicBezTo>
                    <a:cubicBezTo>
                      <a:pt x="320" y="86"/>
                      <a:pt x="320" y="85"/>
                      <a:pt x="321" y="85"/>
                    </a:cubicBezTo>
                    <a:cubicBezTo>
                      <a:pt x="321" y="86"/>
                      <a:pt x="321" y="86"/>
                      <a:pt x="321" y="86"/>
                    </a:cubicBezTo>
                    <a:cubicBezTo>
                      <a:pt x="320" y="86"/>
                      <a:pt x="320" y="86"/>
                      <a:pt x="320" y="86"/>
                    </a:cubicBezTo>
                    <a:cubicBezTo>
                      <a:pt x="319" y="85"/>
                      <a:pt x="319" y="85"/>
                      <a:pt x="319" y="85"/>
                    </a:cubicBezTo>
                    <a:cubicBezTo>
                      <a:pt x="318" y="85"/>
                      <a:pt x="318" y="83"/>
                      <a:pt x="317" y="82"/>
                    </a:cubicBezTo>
                    <a:cubicBezTo>
                      <a:pt x="319" y="80"/>
                      <a:pt x="319" y="76"/>
                      <a:pt x="322" y="76"/>
                    </a:cubicBezTo>
                    <a:cubicBezTo>
                      <a:pt x="322" y="75"/>
                      <a:pt x="323" y="74"/>
                      <a:pt x="324" y="73"/>
                    </a:cubicBezTo>
                    <a:cubicBezTo>
                      <a:pt x="328" y="73"/>
                      <a:pt x="326" y="79"/>
                      <a:pt x="330" y="76"/>
                    </a:cubicBezTo>
                    <a:lnTo>
                      <a:pt x="331" y="77"/>
                    </a:lnTo>
                    <a:close/>
                    <a:moveTo>
                      <a:pt x="334" y="123"/>
                    </a:moveTo>
                    <a:cubicBezTo>
                      <a:pt x="332" y="120"/>
                      <a:pt x="332" y="120"/>
                      <a:pt x="332" y="120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0" y="121"/>
                      <a:pt x="330" y="121"/>
                      <a:pt x="330" y="121"/>
                    </a:cubicBezTo>
                    <a:cubicBezTo>
                      <a:pt x="330" y="120"/>
                      <a:pt x="330" y="120"/>
                      <a:pt x="330" y="120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2" y="119"/>
                      <a:pt x="332" y="119"/>
                      <a:pt x="332" y="119"/>
                    </a:cubicBezTo>
                    <a:cubicBezTo>
                      <a:pt x="335" y="119"/>
                      <a:pt x="333" y="123"/>
                      <a:pt x="334" y="123"/>
                    </a:cubicBezTo>
                    <a:close/>
                    <a:moveTo>
                      <a:pt x="331" y="124"/>
                    </a:moveTo>
                    <a:cubicBezTo>
                      <a:pt x="332" y="124"/>
                      <a:pt x="332" y="124"/>
                      <a:pt x="332" y="124"/>
                    </a:cubicBezTo>
                    <a:cubicBezTo>
                      <a:pt x="332" y="125"/>
                      <a:pt x="332" y="125"/>
                      <a:pt x="332" y="125"/>
                    </a:cubicBezTo>
                    <a:lnTo>
                      <a:pt x="331" y="124"/>
                    </a:lnTo>
                    <a:close/>
                    <a:moveTo>
                      <a:pt x="331" y="146"/>
                    </a:moveTo>
                    <a:cubicBezTo>
                      <a:pt x="331" y="148"/>
                      <a:pt x="331" y="148"/>
                      <a:pt x="331" y="148"/>
                    </a:cubicBezTo>
                    <a:cubicBezTo>
                      <a:pt x="331" y="148"/>
                      <a:pt x="331" y="148"/>
                      <a:pt x="331" y="148"/>
                    </a:cubicBezTo>
                    <a:cubicBezTo>
                      <a:pt x="331" y="146"/>
                      <a:pt x="331" y="146"/>
                      <a:pt x="331" y="146"/>
                    </a:cubicBezTo>
                    <a:close/>
                    <a:moveTo>
                      <a:pt x="322" y="112"/>
                    </a:moveTo>
                    <a:cubicBezTo>
                      <a:pt x="322" y="113"/>
                      <a:pt x="325" y="110"/>
                      <a:pt x="324" y="113"/>
                    </a:cubicBezTo>
                    <a:cubicBezTo>
                      <a:pt x="324" y="113"/>
                      <a:pt x="325" y="113"/>
                      <a:pt x="325" y="113"/>
                    </a:cubicBezTo>
                    <a:cubicBezTo>
                      <a:pt x="325" y="113"/>
                      <a:pt x="325" y="113"/>
                      <a:pt x="325" y="113"/>
                    </a:cubicBezTo>
                    <a:cubicBezTo>
                      <a:pt x="323" y="115"/>
                      <a:pt x="323" y="115"/>
                      <a:pt x="323" y="115"/>
                    </a:cubicBezTo>
                    <a:cubicBezTo>
                      <a:pt x="323" y="114"/>
                      <a:pt x="323" y="113"/>
                      <a:pt x="322" y="112"/>
                    </a:cubicBezTo>
                    <a:close/>
                    <a:moveTo>
                      <a:pt x="322" y="303"/>
                    </a:moveTo>
                    <a:cubicBezTo>
                      <a:pt x="321" y="302"/>
                      <a:pt x="320" y="300"/>
                      <a:pt x="322" y="300"/>
                    </a:cubicBezTo>
                    <a:cubicBezTo>
                      <a:pt x="324" y="302"/>
                      <a:pt x="321" y="302"/>
                      <a:pt x="322" y="303"/>
                    </a:cubicBezTo>
                    <a:close/>
                    <a:moveTo>
                      <a:pt x="320" y="98"/>
                    </a:moveTo>
                    <a:cubicBezTo>
                      <a:pt x="321" y="97"/>
                      <a:pt x="321" y="97"/>
                      <a:pt x="321" y="97"/>
                    </a:cubicBezTo>
                    <a:cubicBezTo>
                      <a:pt x="322" y="99"/>
                      <a:pt x="322" y="99"/>
                      <a:pt x="322" y="99"/>
                    </a:cubicBezTo>
                    <a:cubicBezTo>
                      <a:pt x="321" y="97"/>
                      <a:pt x="321" y="97"/>
                      <a:pt x="321" y="97"/>
                    </a:cubicBezTo>
                    <a:cubicBezTo>
                      <a:pt x="320" y="97"/>
                      <a:pt x="320" y="98"/>
                      <a:pt x="320" y="98"/>
                    </a:cubicBezTo>
                    <a:close/>
                    <a:moveTo>
                      <a:pt x="323" y="102"/>
                    </a:moveTo>
                    <a:cubicBezTo>
                      <a:pt x="326" y="103"/>
                      <a:pt x="323" y="105"/>
                      <a:pt x="324" y="105"/>
                    </a:cubicBezTo>
                    <a:cubicBezTo>
                      <a:pt x="322" y="105"/>
                      <a:pt x="324" y="104"/>
                      <a:pt x="323" y="102"/>
                    </a:cubicBezTo>
                    <a:close/>
                    <a:moveTo>
                      <a:pt x="327" y="91"/>
                    </a:moveTo>
                    <a:cubicBezTo>
                      <a:pt x="326" y="89"/>
                      <a:pt x="326" y="89"/>
                      <a:pt x="326" y="89"/>
                    </a:cubicBezTo>
                    <a:cubicBezTo>
                      <a:pt x="324" y="92"/>
                      <a:pt x="324" y="92"/>
                      <a:pt x="324" y="92"/>
                    </a:cubicBezTo>
                    <a:cubicBezTo>
                      <a:pt x="325" y="88"/>
                      <a:pt x="325" y="88"/>
                      <a:pt x="325" y="88"/>
                    </a:cubicBezTo>
                    <a:cubicBezTo>
                      <a:pt x="325" y="90"/>
                      <a:pt x="328" y="88"/>
                      <a:pt x="327" y="91"/>
                    </a:cubicBezTo>
                    <a:close/>
                    <a:moveTo>
                      <a:pt x="328" y="101"/>
                    </a:moveTo>
                    <a:cubicBezTo>
                      <a:pt x="328" y="102"/>
                      <a:pt x="328" y="102"/>
                      <a:pt x="328" y="102"/>
                    </a:cubicBezTo>
                    <a:cubicBezTo>
                      <a:pt x="327" y="102"/>
                      <a:pt x="327" y="102"/>
                      <a:pt x="327" y="102"/>
                    </a:cubicBezTo>
                    <a:lnTo>
                      <a:pt x="328" y="101"/>
                    </a:lnTo>
                    <a:close/>
                    <a:moveTo>
                      <a:pt x="327" y="97"/>
                    </a:moveTo>
                    <a:cubicBezTo>
                      <a:pt x="326" y="98"/>
                      <a:pt x="326" y="98"/>
                      <a:pt x="326" y="98"/>
                    </a:cubicBezTo>
                    <a:cubicBezTo>
                      <a:pt x="325" y="94"/>
                      <a:pt x="325" y="94"/>
                      <a:pt x="325" y="94"/>
                    </a:cubicBezTo>
                    <a:cubicBezTo>
                      <a:pt x="326" y="96"/>
                      <a:pt x="327" y="94"/>
                      <a:pt x="327" y="97"/>
                    </a:cubicBezTo>
                    <a:close/>
                    <a:moveTo>
                      <a:pt x="324" y="111"/>
                    </a:moveTo>
                    <a:cubicBezTo>
                      <a:pt x="323" y="110"/>
                      <a:pt x="323" y="108"/>
                      <a:pt x="323" y="108"/>
                    </a:cubicBezTo>
                    <a:cubicBezTo>
                      <a:pt x="325" y="109"/>
                      <a:pt x="325" y="109"/>
                      <a:pt x="325" y="109"/>
                    </a:cubicBezTo>
                    <a:cubicBezTo>
                      <a:pt x="325" y="107"/>
                      <a:pt x="325" y="107"/>
                      <a:pt x="325" y="107"/>
                    </a:cubicBezTo>
                    <a:cubicBezTo>
                      <a:pt x="327" y="107"/>
                      <a:pt x="327" y="107"/>
                      <a:pt x="327" y="107"/>
                    </a:cubicBezTo>
                    <a:cubicBezTo>
                      <a:pt x="325" y="109"/>
                      <a:pt x="325" y="109"/>
                      <a:pt x="325" y="109"/>
                    </a:cubicBezTo>
                    <a:cubicBezTo>
                      <a:pt x="326" y="110"/>
                      <a:pt x="328" y="110"/>
                      <a:pt x="327" y="111"/>
                    </a:cubicBezTo>
                    <a:cubicBezTo>
                      <a:pt x="326" y="110"/>
                      <a:pt x="326" y="110"/>
                      <a:pt x="326" y="110"/>
                    </a:cubicBezTo>
                    <a:cubicBezTo>
                      <a:pt x="326" y="111"/>
                      <a:pt x="325" y="111"/>
                      <a:pt x="324" y="111"/>
                    </a:cubicBezTo>
                    <a:close/>
                    <a:moveTo>
                      <a:pt x="328" y="155"/>
                    </a:moveTo>
                    <a:cubicBezTo>
                      <a:pt x="331" y="157"/>
                      <a:pt x="331" y="157"/>
                      <a:pt x="331" y="157"/>
                    </a:cubicBezTo>
                    <a:cubicBezTo>
                      <a:pt x="328" y="155"/>
                      <a:pt x="328" y="155"/>
                      <a:pt x="328" y="155"/>
                    </a:cubicBezTo>
                    <a:close/>
                    <a:moveTo>
                      <a:pt x="330" y="130"/>
                    </a:moveTo>
                    <a:cubicBezTo>
                      <a:pt x="330" y="128"/>
                      <a:pt x="330" y="128"/>
                      <a:pt x="330" y="128"/>
                    </a:cubicBezTo>
                    <a:cubicBezTo>
                      <a:pt x="330" y="128"/>
                      <a:pt x="330" y="128"/>
                      <a:pt x="330" y="128"/>
                    </a:cubicBezTo>
                    <a:cubicBezTo>
                      <a:pt x="330" y="130"/>
                      <a:pt x="330" y="130"/>
                      <a:pt x="330" y="130"/>
                    </a:cubicBezTo>
                    <a:close/>
                    <a:moveTo>
                      <a:pt x="328" y="117"/>
                    </a:moveTo>
                    <a:cubicBezTo>
                      <a:pt x="330" y="115"/>
                      <a:pt x="330" y="113"/>
                      <a:pt x="330" y="111"/>
                    </a:cubicBezTo>
                    <a:cubicBezTo>
                      <a:pt x="332" y="111"/>
                      <a:pt x="331" y="114"/>
                      <a:pt x="333" y="115"/>
                    </a:cubicBezTo>
                    <a:cubicBezTo>
                      <a:pt x="331" y="114"/>
                      <a:pt x="329" y="116"/>
                      <a:pt x="328" y="117"/>
                    </a:cubicBezTo>
                    <a:close/>
                    <a:moveTo>
                      <a:pt x="319" y="95"/>
                    </a:moveTo>
                    <a:cubicBezTo>
                      <a:pt x="318" y="95"/>
                      <a:pt x="318" y="95"/>
                      <a:pt x="318" y="95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7" y="94"/>
                      <a:pt x="317" y="94"/>
                      <a:pt x="317" y="94"/>
                    </a:cubicBezTo>
                    <a:cubicBezTo>
                      <a:pt x="318" y="91"/>
                      <a:pt x="316" y="88"/>
                      <a:pt x="319" y="86"/>
                    </a:cubicBezTo>
                    <a:cubicBezTo>
                      <a:pt x="321" y="89"/>
                      <a:pt x="318" y="91"/>
                      <a:pt x="318" y="94"/>
                    </a:cubicBezTo>
                    <a:lnTo>
                      <a:pt x="319" y="95"/>
                    </a:lnTo>
                    <a:close/>
                    <a:moveTo>
                      <a:pt x="327" y="64"/>
                    </a:moveTo>
                    <a:cubicBezTo>
                      <a:pt x="329" y="64"/>
                      <a:pt x="329" y="64"/>
                      <a:pt x="329" y="64"/>
                    </a:cubicBezTo>
                    <a:cubicBezTo>
                      <a:pt x="328" y="65"/>
                      <a:pt x="328" y="65"/>
                      <a:pt x="328" y="65"/>
                    </a:cubicBezTo>
                    <a:cubicBezTo>
                      <a:pt x="329" y="66"/>
                      <a:pt x="330" y="64"/>
                      <a:pt x="330" y="64"/>
                    </a:cubicBezTo>
                    <a:cubicBezTo>
                      <a:pt x="331" y="67"/>
                      <a:pt x="331" y="67"/>
                      <a:pt x="331" y="67"/>
                    </a:cubicBezTo>
                    <a:cubicBezTo>
                      <a:pt x="331" y="68"/>
                      <a:pt x="329" y="65"/>
                      <a:pt x="328" y="67"/>
                    </a:cubicBezTo>
                    <a:cubicBezTo>
                      <a:pt x="328" y="68"/>
                      <a:pt x="330" y="68"/>
                      <a:pt x="329" y="70"/>
                    </a:cubicBezTo>
                    <a:cubicBezTo>
                      <a:pt x="325" y="72"/>
                      <a:pt x="325" y="72"/>
                      <a:pt x="325" y="72"/>
                    </a:cubicBezTo>
                    <a:cubicBezTo>
                      <a:pt x="325" y="69"/>
                      <a:pt x="328" y="67"/>
                      <a:pt x="327" y="64"/>
                    </a:cubicBezTo>
                    <a:close/>
                    <a:moveTo>
                      <a:pt x="321" y="25"/>
                    </a:moveTo>
                    <a:cubicBezTo>
                      <a:pt x="322" y="27"/>
                      <a:pt x="324" y="27"/>
                      <a:pt x="324" y="29"/>
                    </a:cubicBezTo>
                    <a:cubicBezTo>
                      <a:pt x="322" y="31"/>
                      <a:pt x="321" y="25"/>
                      <a:pt x="318" y="26"/>
                    </a:cubicBezTo>
                    <a:lnTo>
                      <a:pt x="321" y="25"/>
                    </a:lnTo>
                    <a:close/>
                    <a:moveTo>
                      <a:pt x="316" y="63"/>
                    </a:moveTo>
                    <a:cubicBezTo>
                      <a:pt x="316" y="64"/>
                      <a:pt x="316" y="64"/>
                      <a:pt x="316" y="65"/>
                    </a:cubicBezTo>
                    <a:cubicBezTo>
                      <a:pt x="316" y="66"/>
                      <a:pt x="316" y="68"/>
                      <a:pt x="318" y="67"/>
                    </a:cubicBezTo>
                    <a:cubicBezTo>
                      <a:pt x="319" y="65"/>
                      <a:pt x="320" y="66"/>
                      <a:pt x="321" y="65"/>
                    </a:cubicBezTo>
                    <a:cubicBezTo>
                      <a:pt x="320" y="64"/>
                      <a:pt x="318" y="63"/>
                      <a:pt x="317" y="64"/>
                    </a:cubicBezTo>
                    <a:cubicBezTo>
                      <a:pt x="316" y="63"/>
                      <a:pt x="317" y="63"/>
                      <a:pt x="318" y="63"/>
                    </a:cubicBezTo>
                    <a:cubicBezTo>
                      <a:pt x="318" y="63"/>
                      <a:pt x="318" y="63"/>
                      <a:pt x="319" y="63"/>
                    </a:cubicBezTo>
                    <a:cubicBezTo>
                      <a:pt x="319" y="61"/>
                      <a:pt x="319" y="61"/>
                      <a:pt x="319" y="61"/>
                    </a:cubicBezTo>
                    <a:cubicBezTo>
                      <a:pt x="320" y="65"/>
                      <a:pt x="323" y="62"/>
                      <a:pt x="324" y="65"/>
                    </a:cubicBezTo>
                    <a:cubicBezTo>
                      <a:pt x="322" y="65"/>
                      <a:pt x="322" y="65"/>
                      <a:pt x="322" y="65"/>
                    </a:cubicBezTo>
                    <a:cubicBezTo>
                      <a:pt x="323" y="66"/>
                      <a:pt x="324" y="67"/>
                      <a:pt x="323" y="68"/>
                    </a:cubicBezTo>
                    <a:cubicBezTo>
                      <a:pt x="322" y="68"/>
                      <a:pt x="322" y="70"/>
                      <a:pt x="321" y="70"/>
                    </a:cubicBezTo>
                    <a:cubicBezTo>
                      <a:pt x="321" y="71"/>
                      <a:pt x="322" y="72"/>
                      <a:pt x="323" y="72"/>
                    </a:cubicBezTo>
                    <a:cubicBezTo>
                      <a:pt x="322" y="71"/>
                      <a:pt x="322" y="72"/>
                      <a:pt x="321" y="72"/>
                    </a:cubicBezTo>
                    <a:cubicBezTo>
                      <a:pt x="320" y="72"/>
                      <a:pt x="320" y="73"/>
                      <a:pt x="320" y="74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7" y="73"/>
                      <a:pt x="320" y="72"/>
                      <a:pt x="319" y="72"/>
                    </a:cubicBezTo>
                    <a:cubicBezTo>
                      <a:pt x="321" y="70"/>
                      <a:pt x="321" y="70"/>
                      <a:pt x="321" y="70"/>
                    </a:cubicBezTo>
                    <a:cubicBezTo>
                      <a:pt x="319" y="70"/>
                      <a:pt x="319" y="70"/>
                      <a:pt x="319" y="70"/>
                    </a:cubicBezTo>
                    <a:cubicBezTo>
                      <a:pt x="319" y="69"/>
                      <a:pt x="321" y="68"/>
                      <a:pt x="321" y="67"/>
                    </a:cubicBezTo>
                    <a:cubicBezTo>
                      <a:pt x="320" y="66"/>
                      <a:pt x="320" y="66"/>
                      <a:pt x="320" y="66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7" y="68"/>
                      <a:pt x="316" y="68"/>
                      <a:pt x="316" y="68"/>
                    </a:cubicBezTo>
                    <a:cubicBezTo>
                      <a:pt x="317" y="72"/>
                      <a:pt x="317" y="72"/>
                      <a:pt x="317" y="72"/>
                    </a:cubicBezTo>
                    <a:cubicBezTo>
                      <a:pt x="316" y="74"/>
                      <a:pt x="314" y="75"/>
                      <a:pt x="313" y="77"/>
                    </a:cubicBezTo>
                    <a:cubicBezTo>
                      <a:pt x="315" y="78"/>
                      <a:pt x="316" y="76"/>
                      <a:pt x="317" y="76"/>
                    </a:cubicBezTo>
                    <a:cubicBezTo>
                      <a:pt x="317" y="75"/>
                      <a:pt x="317" y="75"/>
                      <a:pt x="317" y="75"/>
                    </a:cubicBezTo>
                    <a:cubicBezTo>
                      <a:pt x="318" y="75"/>
                      <a:pt x="318" y="75"/>
                      <a:pt x="319" y="76"/>
                    </a:cubicBezTo>
                    <a:cubicBezTo>
                      <a:pt x="319" y="77"/>
                      <a:pt x="319" y="77"/>
                      <a:pt x="319" y="77"/>
                    </a:cubicBezTo>
                    <a:cubicBezTo>
                      <a:pt x="318" y="77"/>
                      <a:pt x="317" y="78"/>
                      <a:pt x="317" y="79"/>
                    </a:cubicBezTo>
                    <a:cubicBezTo>
                      <a:pt x="315" y="80"/>
                      <a:pt x="314" y="82"/>
                      <a:pt x="312" y="84"/>
                    </a:cubicBezTo>
                    <a:cubicBezTo>
                      <a:pt x="313" y="86"/>
                      <a:pt x="313" y="86"/>
                      <a:pt x="313" y="86"/>
                    </a:cubicBezTo>
                    <a:cubicBezTo>
                      <a:pt x="313" y="87"/>
                      <a:pt x="312" y="87"/>
                      <a:pt x="311" y="87"/>
                    </a:cubicBezTo>
                    <a:cubicBezTo>
                      <a:pt x="310" y="86"/>
                      <a:pt x="310" y="86"/>
                      <a:pt x="310" y="86"/>
                    </a:cubicBezTo>
                    <a:cubicBezTo>
                      <a:pt x="312" y="86"/>
                      <a:pt x="312" y="86"/>
                      <a:pt x="312" y="86"/>
                    </a:cubicBezTo>
                    <a:cubicBezTo>
                      <a:pt x="312" y="84"/>
                      <a:pt x="310" y="85"/>
                      <a:pt x="309" y="85"/>
                    </a:cubicBezTo>
                    <a:cubicBezTo>
                      <a:pt x="306" y="87"/>
                      <a:pt x="306" y="87"/>
                      <a:pt x="306" y="87"/>
                    </a:cubicBezTo>
                    <a:cubicBezTo>
                      <a:pt x="309" y="84"/>
                      <a:pt x="309" y="84"/>
                      <a:pt x="309" y="84"/>
                    </a:cubicBezTo>
                    <a:cubicBezTo>
                      <a:pt x="308" y="84"/>
                      <a:pt x="308" y="84"/>
                      <a:pt x="308" y="84"/>
                    </a:cubicBezTo>
                    <a:cubicBezTo>
                      <a:pt x="309" y="82"/>
                      <a:pt x="310" y="83"/>
                      <a:pt x="311" y="84"/>
                    </a:cubicBezTo>
                    <a:cubicBezTo>
                      <a:pt x="309" y="81"/>
                      <a:pt x="317" y="77"/>
                      <a:pt x="310" y="76"/>
                    </a:cubicBezTo>
                    <a:cubicBezTo>
                      <a:pt x="315" y="74"/>
                      <a:pt x="315" y="74"/>
                      <a:pt x="315" y="74"/>
                    </a:cubicBezTo>
                    <a:cubicBezTo>
                      <a:pt x="311" y="68"/>
                      <a:pt x="311" y="68"/>
                      <a:pt x="311" y="68"/>
                    </a:cubicBezTo>
                    <a:cubicBezTo>
                      <a:pt x="313" y="70"/>
                      <a:pt x="313" y="70"/>
                      <a:pt x="313" y="70"/>
                    </a:cubicBezTo>
                    <a:cubicBezTo>
                      <a:pt x="312" y="67"/>
                      <a:pt x="315" y="67"/>
                      <a:pt x="316" y="65"/>
                    </a:cubicBezTo>
                    <a:cubicBezTo>
                      <a:pt x="316" y="64"/>
                      <a:pt x="316" y="64"/>
                      <a:pt x="316" y="63"/>
                    </a:cubicBezTo>
                    <a:close/>
                    <a:moveTo>
                      <a:pt x="315" y="92"/>
                    </a:moveTo>
                    <a:cubicBezTo>
                      <a:pt x="314" y="92"/>
                      <a:pt x="314" y="92"/>
                      <a:pt x="314" y="92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2" y="92"/>
                      <a:pt x="311" y="93"/>
                      <a:pt x="311" y="93"/>
                    </a:cubicBezTo>
                    <a:cubicBezTo>
                      <a:pt x="312" y="90"/>
                      <a:pt x="312" y="90"/>
                      <a:pt x="312" y="90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4" y="92"/>
                      <a:pt x="314" y="92"/>
                      <a:pt x="314" y="92"/>
                    </a:cubicBezTo>
                    <a:cubicBezTo>
                      <a:pt x="315" y="92"/>
                      <a:pt x="315" y="92"/>
                      <a:pt x="315" y="92"/>
                    </a:cubicBezTo>
                    <a:close/>
                    <a:moveTo>
                      <a:pt x="315" y="94"/>
                    </a:moveTo>
                    <a:cubicBezTo>
                      <a:pt x="315" y="95"/>
                      <a:pt x="315" y="95"/>
                      <a:pt x="315" y="95"/>
                    </a:cubicBezTo>
                    <a:cubicBezTo>
                      <a:pt x="314" y="93"/>
                      <a:pt x="314" y="93"/>
                      <a:pt x="314" y="93"/>
                    </a:cubicBezTo>
                    <a:cubicBezTo>
                      <a:pt x="314" y="94"/>
                      <a:pt x="315" y="94"/>
                      <a:pt x="315" y="94"/>
                    </a:cubicBezTo>
                    <a:close/>
                    <a:moveTo>
                      <a:pt x="312" y="143"/>
                    </a:moveTo>
                    <a:cubicBezTo>
                      <a:pt x="312" y="142"/>
                      <a:pt x="311" y="142"/>
                      <a:pt x="310" y="142"/>
                    </a:cubicBezTo>
                    <a:cubicBezTo>
                      <a:pt x="310" y="141"/>
                      <a:pt x="310" y="141"/>
                      <a:pt x="310" y="141"/>
                    </a:cubicBezTo>
                    <a:lnTo>
                      <a:pt x="312" y="143"/>
                    </a:lnTo>
                    <a:close/>
                    <a:moveTo>
                      <a:pt x="303" y="94"/>
                    </a:moveTo>
                    <a:cubicBezTo>
                      <a:pt x="302" y="93"/>
                      <a:pt x="300" y="93"/>
                      <a:pt x="299" y="92"/>
                    </a:cubicBezTo>
                    <a:cubicBezTo>
                      <a:pt x="299" y="92"/>
                      <a:pt x="299" y="92"/>
                      <a:pt x="299" y="92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2"/>
                      <a:pt x="297" y="92"/>
                      <a:pt x="296" y="92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0"/>
                      <a:pt x="296" y="88"/>
                      <a:pt x="297" y="87"/>
                    </a:cubicBezTo>
                    <a:cubicBezTo>
                      <a:pt x="294" y="86"/>
                      <a:pt x="296" y="84"/>
                      <a:pt x="296" y="83"/>
                    </a:cubicBezTo>
                    <a:cubicBezTo>
                      <a:pt x="298" y="83"/>
                      <a:pt x="299" y="84"/>
                      <a:pt x="299" y="86"/>
                    </a:cubicBezTo>
                    <a:cubicBezTo>
                      <a:pt x="298" y="86"/>
                      <a:pt x="298" y="88"/>
                      <a:pt x="297" y="88"/>
                    </a:cubicBezTo>
                    <a:cubicBezTo>
                      <a:pt x="298" y="89"/>
                      <a:pt x="297" y="93"/>
                      <a:pt x="300" y="92"/>
                    </a:cubicBezTo>
                    <a:cubicBezTo>
                      <a:pt x="301" y="90"/>
                      <a:pt x="301" y="90"/>
                      <a:pt x="301" y="90"/>
                    </a:cubicBezTo>
                    <a:cubicBezTo>
                      <a:pt x="300" y="90"/>
                      <a:pt x="300" y="90"/>
                      <a:pt x="300" y="90"/>
                    </a:cubicBezTo>
                    <a:cubicBezTo>
                      <a:pt x="302" y="88"/>
                      <a:pt x="302" y="88"/>
                      <a:pt x="302" y="88"/>
                    </a:cubicBezTo>
                    <a:cubicBezTo>
                      <a:pt x="302" y="89"/>
                      <a:pt x="303" y="89"/>
                      <a:pt x="303" y="90"/>
                    </a:cubicBezTo>
                    <a:cubicBezTo>
                      <a:pt x="303" y="90"/>
                      <a:pt x="301" y="90"/>
                      <a:pt x="302" y="92"/>
                    </a:cubicBezTo>
                    <a:cubicBezTo>
                      <a:pt x="303" y="92"/>
                      <a:pt x="303" y="92"/>
                      <a:pt x="303" y="92"/>
                    </a:cubicBezTo>
                    <a:lnTo>
                      <a:pt x="303" y="94"/>
                    </a:lnTo>
                    <a:close/>
                    <a:moveTo>
                      <a:pt x="299" y="62"/>
                    </a:moveTo>
                    <a:cubicBezTo>
                      <a:pt x="301" y="60"/>
                      <a:pt x="301" y="60"/>
                      <a:pt x="301" y="60"/>
                    </a:cubicBezTo>
                    <a:cubicBezTo>
                      <a:pt x="302" y="61"/>
                      <a:pt x="302" y="61"/>
                      <a:pt x="302" y="62"/>
                    </a:cubicBezTo>
                    <a:cubicBezTo>
                      <a:pt x="300" y="63"/>
                      <a:pt x="297" y="61"/>
                      <a:pt x="296" y="64"/>
                    </a:cubicBezTo>
                    <a:cubicBezTo>
                      <a:pt x="295" y="64"/>
                      <a:pt x="295" y="65"/>
                      <a:pt x="295" y="66"/>
                    </a:cubicBezTo>
                    <a:cubicBezTo>
                      <a:pt x="295" y="66"/>
                      <a:pt x="294" y="66"/>
                      <a:pt x="294" y="66"/>
                    </a:cubicBezTo>
                    <a:cubicBezTo>
                      <a:pt x="295" y="63"/>
                      <a:pt x="295" y="62"/>
                      <a:pt x="297" y="59"/>
                    </a:cubicBezTo>
                    <a:cubicBezTo>
                      <a:pt x="297" y="61"/>
                      <a:pt x="298" y="61"/>
                      <a:pt x="299" y="62"/>
                    </a:cubicBezTo>
                    <a:close/>
                    <a:moveTo>
                      <a:pt x="295" y="95"/>
                    </a:moveTo>
                    <a:cubicBezTo>
                      <a:pt x="295" y="94"/>
                      <a:pt x="297" y="93"/>
                      <a:pt x="298" y="94"/>
                    </a:cubicBezTo>
                    <a:cubicBezTo>
                      <a:pt x="297" y="95"/>
                      <a:pt x="296" y="96"/>
                      <a:pt x="296" y="96"/>
                    </a:cubicBezTo>
                    <a:cubicBezTo>
                      <a:pt x="296" y="97"/>
                      <a:pt x="296" y="97"/>
                      <a:pt x="297" y="97"/>
                    </a:cubicBezTo>
                    <a:cubicBezTo>
                      <a:pt x="297" y="98"/>
                      <a:pt x="297" y="98"/>
                      <a:pt x="297" y="98"/>
                    </a:cubicBezTo>
                    <a:cubicBezTo>
                      <a:pt x="297" y="98"/>
                      <a:pt x="297" y="98"/>
                      <a:pt x="298" y="98"/>
                    </a:cubicBezTo>
                    <a:cubicBezTo>
                      <a:pt x="298" y="96"/>
                      <a:pt x="298" y="96"/>
                      <a:pt x="298" y="96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298" y="98"/>
                      <a:pt x="298" y="98"/>
                      <a:pt x="298" y="98"/>
                    </a:cubicBezTo>
                    <a:cubicBezTo>
                      <a:pt x="297" y="99"/>
                      <a:pt x="297" y="99"/>
                      <a:pt x="297" y="99"/>
                    </a:cubicBezTo>
                    <a:cubicBezTo>
                      <a:pt x="297" y="98"/>
                      <a:pt x="297" y="98"/>
                      <a:pt x="297" y="97"/>
                    </a:cubicBezTo>
                    <a:cubicBezTo>
                      <a:pt x="296" y="97"/>
                      <a:pt x="296" y="97"/>
                      <a:pt x="296" y="96"/>
                    </a:cubicBezTo>
                    <a:cubicBezTo>
                      <a:pt x="295" y="95"/>
                      <a:pt x="293" y="98"/>
                      <a:pt x="292" y="94"/>
                    </a:cubicBezTo>
                    <a:cubicBezTo>
                      <a:pt x="293" y="95"/>
                      <a:pt x="293" y="95"/>
                      <a:pt x="293" y="95"/>
                    </a:cubicBezTo>
                    <a:cubicBezTo>
                      <a:pt x="294" y="93"/>
                      <a:pt x="294" y="93"/>
                      <a:pt x="294" y="93"/>
                    </a:cubicBezTo>
                    <a:lnTo>
                      <a:pt x="295" y="95"/>
                    </a:lnTo>
                    <a:close/>
                    <a:moveTo>
                      <a:pt x="296" y="102"/>
                    </a:moveTo>
                    <a:cubicBezTo>
                      <a:pt x="297" y="103"/>
                      <a:pt x="297" y="104"/>
                      <a:pt x="297" y="105"/>
                    </a:cubicBezTo>
                    <a:cubicBezTo>
                      <a:pt x="297" y="105"/>
                      <a:pt x="297" y="105"/>
                      <a:pt x="297" y="105"/>
                    </a:cubicBezTo>
                    <a:cubicBezTo>
                      <a:pt x="297" y="104"/>
                      <a:pt x="294" y="105"/>
                      <a:pt x="296" y="102"/>
                    </a:cubicBezTo>
                    <a:close/>
                    <a:moveTo>
                      <a:pt x="296" y="107"/>
                    </a:moveTo>
                    <a:cubicBezTo>
                      <a:pt x="299" y="107"/>
                      <a:pt x="295" y="108"/>
                      <a:pt x="297" y="109"/>
                    </a:cubicBezTo>
                    <a:cubicBezTo>
                      <a:pt x="296" y="109"/>
                      <a:pt x="296" y="109"/>
                      <a:pt x="296" y="109"/>
                    </a:cubicBezTo>
                    <a:lnTo>
                      <a:pt x="296" y="107"/>
                    </a:lnTo>
                    <a:close/>
                    <a:moveTo>
                      <a:pt x="300" y="314"/>
                    </a:moveTo>
                    <a:cubicBezTo>
                      <a:pt x="298" y="314"/>
                      <a:pt x="298" y="313"/>
                      <a:pt x="297" y="312"/>
                    </a:cubicBezTo>
                    <a:cubicBezTo>
                      <a:pt x="297" y="312"/>
                      <a:pt x="297" y="311"/>
                      <a:pt x="297" y="310"/>
                    </a:cubicBezTo>
                    <a:cubicBezTo>
                      <a:pt x="297" y="311"/>
                      <a:pt x="297" y="311"/>
                      <a:pt x="297" y="312"/>
                    </a:cubicBezTo>
                    <a:cubicBezTo>
                      <a:pt x="298" y="313"/>
                      <a:pt x="299" y="313"/>
                      <a:pt x="300" y="314"/>
                    </a:cubicBezTo>
                    <a:close/>
                    <a:moveTo>
                      <a:pt x="299" y="159"/>
                    </a:moveTo>
                    <a:cubicBezTo>
                      <a:pt x="301" y="158"/>
                      <a:pt x="299" y="156"/>
                      <a:pt x="300" y="156"/>
                    </a:cubicBezTo>
                    <a:cubicBezTo>
                      <a:pt x="300" y="156"/>
                      <a:pt x="300" y="156"/>
                      <a:pt x="300" y="156"/>
                    </a:cubicBezTo>
                    <a:cubicBezTo>
                      <a:pt x="300" y="159"/>
                      <a:pt x="300" y="159"/>
                      <a:pt x="300" y="159"/>
                    </a:cubicBezTo>
                    <a:lnTo>
                      <a:pt x="299" y="159"/>
                    </a:lnTo>
                    <a:close/>
                    <a:moveTo>
                      <a:pt x="300" y="146"/>
                    </a:moveTo>
                    <a:cubicBezTo>
                      <a:pt x="300" y="145"/>
                      <a:pt x="300" y="145"/>
                      <a:pt x="300" y="145"/>
                    </a:cubicBezTo>
                    <a:cubicBezTo>
                      <a:pt x="302" y="145"/>
                      <a:pt x="302" y="145"/>
                      <a:pt x="302" y="145"/>
                    </a:cubicBezTo>
                    <a:cubicBezTo>
                      <a:pt x="301" y="146"/>
                      <a:pt x="300" y="146"/>
                      <a:pt x="300" y="146"/>
                    </a:cubicBezTo>
                    <a:close/>
                    <a:moveTo>
                      <a:pt x="301" y="84"/>
                    </a:moveTo>
                    <a:cubicBezTo>
                      <a:pt x="302" y="82"/>
                      <a:pt x="302" y="82"/>
                      <a:pt x="302" y="82"/>
                    </a:cubicBezTo>
                    <a:cubicBezTo>
                      <a:pt x="302" y="84"/>
                      <a:pt x="302" y="84"/>
                      <a:pt x="302" y="84"/>
                    </a:cubicBezTo>
                    <a:lnTo>
                      <a:pt x="301" y="84"/>
                    </a:lnTo>
                    <a:close/>
                    <a:moveTo>
                      <a:pt x="301" y="79"/>
                    </a:moveTo>
                    <a:cubicBezTo>
                      <a:pt x="301" y="80"/>
                      <a:pt x="301" y="80"/>
                      <a:pt x="301" y="80"/>
                    </a:cubicBezTo>
                    <a:cubicBezTo>
                      <a:pt x="301" y="81"/>
                      <a:pt x="301" y="81"/>
                      <a:pt x="300" y="81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298" y="81"/>
                      <a:pt x="298" y="80"/>
                      <a:pt x="297" y="79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1"/>
                      <a:pt x="300" y="81"/>
                      <a:pt x="300" y="81"/>
                    </a:cubicBezTo>
                    <a:cubicBezTo>
                      <a:pt x="300" y="81"/>
                      <a:pt x="301" y="81"/>
                      <a:pt x="301" y="80"/>
                    </a:cubicBezTo>
                    <a:cubicBezTo>
                      <a:pt x="300" y="80"/>
                      <a:pt x="300" y="80"/>
                      <a:pt x="300" y="80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301" y="78"/>
                      <a:pt x="301" y="77"/>
                      <a:pt x="303" y="77"/>
                    </a:cubicBezTo>
                    <a:cubicBezTo>
                      <a:pt x="303" y="78"/>
                      <a:pt x="304" y="79"/>
                      <a:pt x="304" y="80"/>
                    </a:cubicBezTo>
                    <a:cubicBezTo>
                      <a:pt x="303" y="81"/>
                      <a:pt x="302" y="78"/>
                      <a:pt x="301" y="79"/>
                    </a:cubicBezTo>
                    <a:close/>
                    <a:moveTo>
                      <a:pt x="303" y="70"/>
                    </a:moveTo>
                    <a:cubicBezTo>
                      <a:pt x="303" y="70"/>
                      <a:pt x="303" y="70"/>
                      <a:pt x="303" y="70"/>
                    </a:cubicBezTo>
                    <a:cubicBezTo>
                      <a:pt x="305" y="70"/>
                      <a:pt x="305" y="70"/>
                      <a:pt x="305" y="70"/>
                    </a:cubicBezTo>
                    <a:cubicBezTo>
                      <a:pt x="305" y="70"/>
                      <a:pt x="305" y="71"/>
                      <a:pt x="305" y="71"/>
                    </a:cubicBezTo>
                    <a:cubicBezTo>
                      <a:pt x="306" y="71"/>
                      <a:pt x="306" y="71"/>
                      <a:pt x="306" y="71"/>
                    </a:cubicBezTo>
                    <a:cubicBezTo>
                      <a:pt x="306" y="70"/>
                      <a:pt x="305" y="70"/>
                      <a:pt x="306" y="69"/>
                    </a:cubicBezTo>
                    <a:cubicBezTo>
                      <a:pt x="308" y="68"/>
                      <a:pt x="308" y="66"/>
                      <a:pt x="309" y="64"/>
                    </a:cubicBezTo>
                    <a:cubicBezTo>
                      <a:pt x="313" y="66"/>
                      <a:pt x="308" y="68"/>
                      <a:pt x="308" y="71"/>
                    </a:cubicBezTo>
                    <a:cubicBezTo>
                      <a:pt x="309" y="71"/>
                      <a:pt x="309" y="72"/>
                      <a:pt x="308" y="72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8" y="71"/>
                      <a:pt x="308" y="71"/>
                      <a:pt x="307" y="70"/>
                    </a:cubicBezTo>
                    <a:cubicBezTo>
                      <a:pt x="307" y="70"/>
                      <a:pt x="306" y="70"/>
                      <a:pt x="306" y="71"/>
                    </a:cubicBezTo>
                    <a:cubicBezTo>
                      <a:pt x="305" y="71"/>
                      <a:pt x="305" y="71"/>
                      <a:pt x="305" y="71"/>
                    </a:cubicBezTo>
                    <a:cubicBezTo>
                      <a:pt x="305" y="73"/>
                      <a:pt x="305" y="73"/>
                      <a:pt x="305" y="73"/>
                    </a:cubicBezTo>
                    <a:cubicBezTo>
                      <a:pt x="304" y="72"/>
                      <a:pt x="302" y="72"/>
                      <a:pt x="303" y="70"/>
                    </a:cubicBezTo>
                    <a:close/>
                    <a:moveTo>
                      <a:pt x="311" y="60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60"/>
                      <a:pt x="314" y="63"/>
                      <a:pt x="312" y="65"/>
                    </a:cubicBezTo>
                    <a:cubicBezTo>
                      <a:pt x="310" y="65"/>
                      <a:pt x="309" y="60"/>
                      <a:pt x="308" y="59"/>
                    </a:cubicBezTo>
                    <a:cubicBezTo>
                      <a:pt x="310" y="59"/>
                      <a:pt x="309" y="63"/>
                      <a:pt x="312" y="62"/>
                    </a:cubicBezTo>
                    <a:cubicBezTo>
                      <a:pt x="313" y="61"/>
                      <a:pt x="312" y="60"/>
                      <a:pt x="311" y="60"/>
                    </a:cubicBezTo>
                    <a:close/>
                    <a:moveTo>
                      <a:pt x="310" y="78"/>
                    </a:moveTo>
                    <a:cubicBezTo>
                      <a:pt x="310" y="79"/>
                      <a:pt x="310" y="79"/>
                      <a:pt x="310" y="79"/>
                    </a:cubicBezTo>
                    <a:cubicBezTo>
                      <a:pt x="308" y="79"/>
                      <a:pt x="308" y="79"/>
                      <a:pt x="308" y="79"/>
                    </a:cubicBezTo>
                    <a:cubicBezTo>
                      <a:pt x="308" y="78"/>
                      <a:pt x="308" y="78"/>
                      <a:pt x="308" y="78"/>
                    </a:cubicBezTo>
                    <a:cubicBezTo>
                      <a:pt x="308" y="79"/>
                      <a:pt x="308" y="79"/>
                      <a:pt x="308" y="79"/>
                    </a:cubicBezTo>
                    <a:cubicBezTo>
                      <a:pt x="309" y="79"/>
                      <a:pt x="309" y="76"/>
                      <a:pt x="310" y="78"/>
                    </a:cubicBezTo>
                    <a:close/>
                    <a:moveTo>
                      <a:pt x="308" y="101"/>
                    </a:moveTo>
                    <a:cubicBezTo>
                      <a:pt x="307" y="101"/>
                      <a:pt x="307" y="102"/>
                      <a:pt x="306" y="102"/>
                    </a:cubicBezTo>
                    <a:cubicBezTo>
                      <a:pt x="307" y="100"/>
                      <a:pt x="307" y="100"/>
                      <a:pt x="307" y="100"/>
                    </a:cubicBezTo>
                    <a:lnTo>
                      <a:pt x="308" y="101"/>
                    </a:lnTo>
                    <a:close/>
                    <a:moveTo>
                      <a:pt x="311" y="24"/>
                    </a:moveTo>
                    <a:cubicBezTo>
                      <a:pt x="312" y="24"/>
                      <a:pt x="312" y="24"/>
                      <a:pt x="312" y="24"/>
                    </a:cubicBezTo>
                    <a:cubicBezTo>
                      <a:pt x="313" y="24"/>
                      <a:pt x="313" y="21"/>
                      <a:pt x="315" y="23"/>
                    </a:cubicBezTo>
                    <a:cubicBezTo>
                      <a:pt x="312" y="25"/>
                      <a:pt x="312" y="25"/>
                      <a:pt x="312" y="25"/>
                    </a:cubicBezTo>
                    <a:cubicBezTo>
                      <a:pt x="311" y="24"/>
                      <a:pt x="311" y="24"/>
                      <a:pt x="311" y="24"/>
                    </a:cubicBezTo>
                    <a:cubicBezTo>
                      <a:pt x="311" y="24"/>
                      <a:pt x="311" y="24"/>
                      <a:pt x="311" y="24"/>
                    </a:cubicBezTo>
                    <a:close/>
                    <a:moveTo>
                      <a:pt x="312" y="55"/>
                    </a:moveTo>
                    <a:cubicBezTo>
                      <a:pt x="311" y="55"/>
                      <a:pt x="310" y="56"/>
                      <a:pt x="310" y="57"/>
                    </a:cubicBezTo>
                    <a:cubicBezTo>
                      <a:pt x="310" y="58"/>
                      <a:pt x="310" y="58"/>
                      <a:pt x="310" y="58"/>
                    </a:cubicBezTo>
                    <a:cubicBezTo>
                      <a:pt x="310" y="57"/>
                      <a:pt x="310" y="57"/>
                      <a:pt x="310" y="57"/>
                    </a:cubicBezTo>
                    <a:cubicBezTo>
                      <a:pt x="310" y="57"/>
                      <a:pt x="308" y="58"/>
                      <a:pt x="308" y="57"/>
                    </a:cubicBezTo>
                    <a:cubicBezTo>
                      <a:pt x="309" y="56"/>
                      <a:pt x="311" y="54"/>
                      <a:pt x="311" y="53"/>
                    </a:cubicBezTo>
                    <a:cubicBezTo>
                      <a:pt x="310" y="53"/>
                      <a:pt x="310" y="53"/>
                      <a:pt x="310" y="52"/>
                    </a:cubicBezTo>
                    <a:cubicBezTo>
                      <a:pt x="310" y="53"/>
                      <a:pt x="311" y="53"/>
                      <a:pt x="311" y="53"/>
                    </a:cubicBezTo>
                    <a:cubicBezTo>
                      <a:pt x="311" y="54"/>
                      <a:pt x="312" y="54"/>
                      <a:pt x="312" y="55"/>
                    </a:cubicBezTo>
                    <a:close/>
                    <a:moveTo>
                      <a:pt x="310" y="28"/>
                    </a:moveTo>
                    <a:cubicBezTo>
                      <a:pt x="309" y="27"/>
                      <a:pt x="307" y="30"/>
                      <a:pt x="306" y="27"/>
                    </a:cubicBezTo>
                    <a:cubicBezTo>
                      <a:pt x="307" y="29"/>
                      <a:pt x="309" y="26"/>
                      <a:pt x="310" y="28"/>
                    </a:cubicBezTo>
                    <a:close/>
                    <a:moveTo>
                      <a:pt x="307" y="48"/>
                    </a:moveTo>
                    <a:cubicBezTo>
                      <a:pt x="307" y="48"/>
                      <a:pt x="306" y="49"/>
                      <a:pt x="306" y="48"/>
                    </a:cubicBezTo>
                    <a:lnTo>
                      <a:pt x="307" y="48"/>
                    </a:lnTo>
                    <a:close/>
                    <a:moveTo>
                      <a:pt x="298" y="20"/>
                    </a:moveTo>
                    <a:cubicBezTo>
                      <a:pt x="300" y="23"/>
                      <a:pt x="300" y="23"/>
                      <a:pt x="300" y="23"/>
                    </a:cubicBezTo>
                    <a:cubicBezTo>
                      <a:pt x="298" y="23"/>
                      <a:pt x="298" y="23"/>
                      <a:pt x="298" y="23"/>
                    </a:cubicBezTo>
                    <a:lnTo>
                      <a:pt x="298" y="20"/>
                    </a:lnTo>
                    <a:close/>
                    <a:moveTo>
                      <a:pt x="294" y="19"/>
                    </a:moveTo>
                    <a:cubicBezTo>
                      <a:pt x="293" y="19"/>
                      <a:pt x="291" y="19"/>
                      <a:pt x="291" y="16"/>
                    </a:cubicBezTo>
                    <a:cubicBezTo>
                      <a:pt x="292" y="17"/>
                      <a:pt x="294" y="17"/>
                      <a:pt x="294" y="19"/>
                    </a:cubicBezTo>
                    <a:close/>
                    <a:moveTo>
                      <a:pt x="291" y="13"/>
                    </a:moveTo>
                    <a:cubicBezTo>
                      <a:pt x="291" y="15"/>
                      <a:pt x="290" y="14"/>
                      <a:pt x="289" y="13"/>
                    </a:cubicBezTo>
                    <a:cubicBezTo>
                      <a:pt x="290" y="13"/>
                      <a:pt x="290" y="14"/>
                      <a:pt x="291" y="13"/>
                    </a:cubicBezTo>
                    <a:close/>
                    <a:moveTo>
                      <a:pt x="290" y="51"/>
                    </a:moveTo>
                    <a:cubicBezTo>
                      <a:pt x="290" y="48"/>
                      <a:pt x="290" y="48"/>
                      <a:pt x="290" y="48"/>
                    </a:cubicBezTo>
                    <a:cubicBezTo>
                      <a:pt x="290" y="49"/>
                      <a:pt x="291" y="49"/>
                      <a:pt x="291" y="49"/>
                    </a:cubicBezTo>
                    <a:cubicBezTo>
                      <a:pt x="292" y="46"/>
                      <a:pt x="292" y="46"/>
                      <a:pt x="292" y="46"/>
                    </a:cubicBezTo>
                    <a:cubicBezTo>
                      <a:pt x="295" y="49"/>
                      <a:pt x="295" y="51"/>
                      <a:pt x="299" y="53"/>
                    </a:cubicBezTo>
                    <a:cubicBezTo>
                      <a:pt x="298" y="50"/>
                      <a:pt x="301" y="50"/>
                      <a:pt x="301" y="48"/>
                    </a:cubicBezTo>
                    <a:cubicBezTo>
                      <a:pt x="302" y="48"/>
                      <a:pt x="302" y="49"/>
                      <a:pt x="303" y="48"/>
                    </a:cubicBezTo>
                    <a:cubicBezTo>
                      <a:pt x="303" y="47"/>
                      <a:pt x="303" y="47"/>
                      <a:pt x="303" y="47"/>
                    </a:cubicBezTo>
                    <a:cubicBezTo>
                      <a:pt x="305" y="49"/>
                      <a:pt x="305" y="50"/>
                      <a:pt x="306" y="52"/>
                    </a:cubicBezTo>
                    <a:cubicBezTo>
                      <a:pt x="304" y="53"/>
                      <a:pt x="305" y="50"/>
                      <a:pt x="303" y="49"/>
                    </a:cubicBezTo>
                    <a:cubicBezTo>
                      <a:pt x="304" y="51"/>
                      <a:pt x="299" y="52"/>
                      <a:pt x="302" y="54"/>
                    </a:cubicBezTo>
                    <a:cubicBezTo>
                      <a:pt x="303" y="54"/>
                      <a:pt x="302" y="53"/>
                      <a:pt x="303" y="52"/>
                    </a:cubicBezTo>
                    <a:cubicBezTo>
                      <a:pt x="303" y="53"/>
                      <a:pt x="303" y="53"/>
                      <a:pt x="304" y="53"/>
                    </a:cubicBezTo>
                    <a:cubicBezTo>
                      <a:pt x="303" y="54"/>
                      <a:pt x="303" y="54"/>
                      <a:pt x="303" y="54"/>
                    </a:cubicBezTo>
                    <a:cubicBezTo>
                      <a:pt x="304" y="55"/>
                      <a:pt x="305" y="54"/>
                      <a:pt x="306" y="55"/>
                    </a:cubicBezTo>
                    <a:cubicBezTo>
                      <a:pt x="306" y="57"/>
                      <a:pt x="305" y="57"/>
                      <a:pt x="304" y="57"/>
                    </a:cubicBezTo>
                    <a:cubicBezTo>
                      <a:pt x="303" y="56"/>
                      <a:pt x="303" y="55"/>
                      <a:pt x="302" y="55"/>
                    </a:cubicBezTo>
                    <a:cubicBezTo>
                      <a:pt x="302" y="57"/>
                      <a:pt x="302" y="57"/>
                      <a:pt x="302" y="57"/>
                    </a:cubicBezTo>
                    <a:cubicBezTo>
                      <a:pt x="298" y="59"/>
                      <a:pt x="298" y="54"/>
                      <a:pt x="295" y="53"/>
                    </a:cubicBezTo>
                    <a:cubicBezTo>
                      <a:pt x="294" y="54"/>
                      <a:pt x="294" y="54"/>
                      <a:pt x="294" y="54"/>
                    </a:cubicBezTo>
                    <a:cubicBezTo>
                      <a:pt x="291" y="52"/>
                      <a:pt x="288" y="51"/>
                      <a:pt x="285" y="47"/>
                    </a:cubicBezTo>
                    <a:lnTo>
                      <a:pt x="290" y="51"/>
                    </a:lnTo>
                    <a:close/>
                    <a:moveTo>
                      <a:pt x="292" y="70"/>
                    </a:moveTo>
                    <a:cubicBezTo>
                      <a:pt x="291" y="70"/>
                      <a:pt x="291" y="70"/>
                      <a:pt x="291" y="70"/>
                    </a:cubicBezTo>
                    <a:cubicBezTo>
                      <a:pt x="290" y="68"/>
                      <a:pt x="290" y="68"/>
                      <a:pt x="290" y="68"/>
                    </a:cubicBezTo>
                    <a:cubicBezTo>
                      <a:pt x="290" y="68"/>
                      <a:pt x="291" y="69"/>
                      <a:pt x="292" y="70"/>
                    </a:cubicBezTo>
                    <a:close/>
                    <a:moveTo>
                      <a:pt x="289" y="62"/>
                    </a:moveTo>
                    <a:cubicBezTo>
                      <a:pt x="288" y="58"/>
                      <a:pt x="288" y="58"/>
                      <a:pt x="288" y="58"/>
                    </a:cubicBezTo>
                    <a:cubicBezTo>
                      <a:pt x="289" y="59"/>
                      <a:pt x="292" y="60"/>
                      <a:pt x="289" y="62"/>
                    </a:cubicBezTo>
                    <a:close/>
                    <a:moveTo>
                      <a:pt x="285" y="53"/>
                    </a:moveTo>
                    <a:cubicBezTo>
                      <a:pt x="287" y="50"/>
                      <a:pt x="287" y="50"/>
                      <a:pt x="287" y="50"/>
                    </a:cubicBezTo>
                    <a:cubicBezTo>
                      <a:pt x="290" y="52"/>
                      <a:pt x="286" y="54"/>
                      <a:pt x="286" y="54"/>
                    </a:cubicBezTo>
                    <a:cubicBezTo>
                      <a:pt x="285" y="55"/>
                      <a:pt x="287" y="53"/>
                      <a:pt x="285" y="53"/>
                    </a:cubicBezTo>
                    <a:close/>
                    <a:moveTo>
                      <a:pt x="285" y="42"/>
                    </a:moveTo>
                    <a:cubicBezTo>
                      <a:pt x="287" y="44"/>
                      <a:pt x="287" y="44"/>
                      <a:pt x="287" y="44"/>
                    </a:cubicBezTo>
                    <a:cubicBezTo>
                      <a:pt x="284" y="43"/>
                      <a:pt x="284" y="43"/>
                      <a:pt x="284" y="43"/>
                    </a:cubicBezTo>
                    <a:lnTo>
                      <a:pt x="285" y="42"/>
                    </a:lnTo>
                    <a:close/>
                    <a:moveTo>
                      <a:pt x="285" y="62"/>
                    </a:moveTo>
                    <a:cubicBezTo>
                      <a:pt x="285" y="62"/>
                      <a:pt x="285" y="62"/>
                      <a:pt x="284" y="62"/>
                    </a:cubicBezTo>
                    <a:cubicBezTo>
                      <a:pt x="284" y="62"/>
                      <a:pt x="284" y="63"/>
                      <a:pt x="284" y="63"/>
                    </a:cubicBezTo>
                    <a:cubicBezTo>
                      <a:pt x="282" y="63"/>
                      <a:pt x="282" y="62"/>
                      <a:pt x="280" y="62"/>
                    </a:cubicBezTo>
                    <a:cubicBezTo>
                      <a:pt x="281" y="66"/>
                      <a:pt x="281" y="66"/>
                      <a:pt x="281" y="66"/>
                    </a:cubicBezTo>
                    <a:cubicBezTo>
                      <a:pt x="280" y="66"/>
                      <a:pt x="280" y="64"/>
                      <a:pt x="278" y="65"/>
                    </a:cubicBezTo>
                    <a:cubicBezTo>
                      <a:pt x="279" y="65"/>
                      <a:pt x="279" y="64"/>
                      <a:pt x="279" y="64"/>
                    </a:cubicBezTo>
                    <a:cubicBezTo>
                      <a:pt x="278" y="63"/>
                      <a:pt x="278" y="63"/>
                      <a:pt x="278" y="63"/>
                    </a:cubicBezTo>
                    <a:cubicBezTo>
                      <a:pt x="279" y="63"/>
                      <a:pt x="279" y="62"/>
                      <a:pt x="280" y="62"/>
                    </a:cubicBezTo>
                    <a:cubicBezTo>
                      <a:pt x="277" y="62"/>
                      <a:pt x="281" y="60"/>
                      <a:pt x="279" y="59"/>
                    </a:cubicBezTo>
                    <a:cubicBezTo>
                      <a:pt x="283" y="59"/>
                      <a:pt x="284" y="59"/>
                      <a:pt x="285" y="62"/>
                    </a:cubicBezTo>
                    <a:close/>
                    <a:moveTo>
                      <a:pt x="282" y="52"/>
                    </a:moveTo>
                    <a:cubicBezTo>
                      <a:pt x="282" y="50"/>
                      <a:pt x="282" y="50"/>
                      <a:pt x="282" y="50"/>
                    </a:cubicBezTo>
                    <a:cubicBezTo>
                      <a:pt x="282" y="51"/>
                      <a:pt x="282" y="51"/>
                      <a:pt x="282" y="51"/>
                    </a:cubicBezTo>
                    <a:lnTo>
                      <a:pt x="282" y="52"/>
                    </a:lnTo>
                    <a:close/>
                    <a:moveTo>
                      <a:pt x="279" y="39"/>
                    </a:moveTo>
                    <a:cubicBezTo>
                      <a:pt x="282" y="40"/>
                      <a:pt x="282" y="40"/>
                      <a:pt x="282" y="40"/>
                    </a:cubicBezTo>
                    <a:cubicBezTo>
                      <a:pt x="280" y="41"/>
                      <a:pt x="280" y="41"/>
                      <a:pt x="280" y="41"/>
                    </a:cubicBezTo>
                    <a:cubicBezTo>
                      <a:pt x="281" y="42"/>
                      <a:pt x="281" y="42"/>
                      <a:pt x="281" y="42"/>
                    </a:cubicBezTo>
                    <a:cubicBezTo>
                      <a:pt x="279" y="42"/>
                      <a:pt x="279" y="42"/>
                      <a:pt x="279" y="42"/>
                    </a:cubicBezTo>
                    <a:lnTo>
                      <a:pt x="279" y="39"/>
                    </a:lnTo>
                    <a:close/>
                    <a:moveTo>
                      <a:pt x="277" y="24"/>
                    </a:moveTo>
                    <a:cubicBezTo>
                      <a:pt x="277" y="25"/>
                      <a:pt x="277" y="25"/>
                      <a:pt x="277" y="25"/>
                    </a:cubicBezTo>
                    <a:cubicBezTo>
                      <a:pt x="276" y="23"/>
                      <a:pt x="276" y="23"/>
                      <a:pt x="276" y="23"/>
                    </a:cubicBezTo>
                    <a:lnTo>
                      <a:pt x="277" y="24"/>
                    </a:lnTo>
                    <a:close/>
                    <a:moveTo>
                      <a:pt x="278" y="47"/>
                    </a:moveTo>
                    <a:cubicBezTo>
                      <a:pt x="280" y="45"/>
                      <a:pt x="280" y="45"/>
                      <a:pt x="280" y="45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80" y="47"/>
                      <a:pt x="278" y="47"/>
                      <a:pt x="277" y="48"/>
                    </a:cubicBezTo>
                    <a:cubicBezTo>
                      <a:pt x="277" y="47"/>
                      <a:pt x="278" y="46"/>
                      <a:pt x="277" y="45"/>
                    </a:cubicBezTo>
                    <a:cubicBezTo>
                      <a:pt x="275" y="48"/>
                      <a:pt x="275" y="48"/>
                      <a:pt x="275" y="48"/>
                    </a:cubicBezTo>
                    <a:cubicBezTo>
                      <a:pt x="274" y="45"/>
                      <a:pt x="274" y="45"/>
                      <a:pt x="274" y="45"/>
                    </a:cubicBezTo>
                    <a:cubicBezTo>
                      <a:pt x="276" y="46"/>
                      <a:pt x="278" y="44"/>
                      <a:pt x="278" y="47"/>
                    </a:cubicBezTo>
                    <a:close/>
                    <a:moveTo>
                      <a:pt x="275" y="58"/>
                    </a:moveTo>
                    <a:cubicBezTo>
                      <a:pt x="275" y="59"/>
                      <a:pt x="275" y="59"/>
                      <a:pt x="275" y="59"/>
                    </a:cubicBezTo>
                    <a:cubicBezTo>
                      <a:pt x="272" y="58"/>
                      <a:pt x="274" y="56"/>
                      <a:pt x="273" y="54"/>
                    </a:cubicBezTo>
                    <a:cubicBezTo>
                      <a:pt x="275" y="55"/>
                      <a:pt x="272" y="58"/>
                      <a:pt x="275" y="58"/>
                    </a:cubicBezTo>
                    <a:close/>
                    <a:moveTo>
                      <a:pt x="268" y="19"/>
                    </a:moveTo>
                    <a:cubicBezTo>
                      <a:pt x="269" y="19"/>
                      <a:pt x="269" y="19"/>
                      <a:pt x="269" y="19"/>
                    </a:cubicBezTo>
                    <a:cubicBezTo>
                      <a:pt x="269" y="19"/>
                      <a:pt x="269" y="20"/>
                      <a:pt x="268" y="20"/>
                    </a:cubicBezTo>
                    <a:lnTo>
                      <a:pt x="268" y="19"/>
                    </a:lnTo>
                    <a:close/>
                    <a:moveTo>
                      <a:pt x="270" y="52"/>
                    </a:moveTo>
                    <a:cubicBezTo>
                      <a:pt x="270" y="50"/>
                      <a:pt x="270" y="50"/>
                      <a:pt x="270" y="50"/>
                    </a:cubicBezTo>
                    <a:cubicBezTo>
                      <a:pt x="271" y="49"/>
                      <a:pt x="271" y="53"/>
                      <a:pt x="272" y="51"/>
                    </a:cubicBezTo>
                    <a:cubicBezTo>
                      <a:pt x="272" y="50"/>
                      <a:pt x="272" y="52"/>
                      <a:pt x="271" y="52"/>
                    </a:cubicBezTo>
                    <a:cubicBezTo>
                      <a:pt x="271" y="52"/>
                      <a:pt x="270" y="52"/>
                      <a:pt x="270" y="52"/>
                    </a:cubicBezTo>
                    <a:cubicBezTo>
                      <a:pt x="270" y="52"/>
                      <a:pt x="270" y="52"/>
                      <a:pt x="270" y="53"/>
                    </a:cubicBezTo>
                    <a:cubicBezTo>
                      <a:pt x="270" y="53"/>
                      <a:pt x="270" y="53"/>
                      <a:pt x="270" y="53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4"/>
                      <a:pt x="268" y="54"/>
                      <a:pt x="268" y="54"/>
                    </a:cubicBezTo>
                    <a:cubicBezTo>
                      <a:pt x="268" y="54"/>
                      <a:pt x="267" y="54"/>
                      <a:pt x="267" y="53"/>
                    </a:cubicBezTo>
                    <a:lnTo>
                      <a:pt x="270" y="52"/>
                    </a:lnTo>
                    <a:close/>
                    <a:moveTo>
                      <a:pt x="270" y="63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67" y="62"/>
                      <a:pt x="269" y="60"/>
                      <a:pt x="270" y="61"/>
                    </a:cubicBezTo>
                    <a:cubicBezTo>
                      <a:pt x="269" y="61"/>
                      <a:pt x="270" y="62"/>
                      <a:pt x="270" y="63"/>
                    </a:cubicBezTo>
                    <a:close/>
                    <a:moveTo>
                      <a:pt x="266" y="44"/>
                    </a:moveTo>
                    <a:cubicBezTo>
                      <a:pt x="267" y="46"/>
                      <a:pt x="267" y="46"/>
                      <a:pt x="267" y="46"/>
                    </a:cubicBezTo>
                    <a:cubicBezTo>
                      <a:pt x="265" y="46"/>
                      <a:pt x="265" y="46"/>
                      <a:pt x="265" y="46"/>
                    </a:cubicBezTo>
                    <a:lnTo>
                      <a:pt x="266" y="44"/>
                    </a:lnTo>
                    <a:close/>
                    <a:moveTo>
                      <a:pt x="265" y="20"/>
                    </a:moveTo>
                    <a:cubicBezTo>
                      <a:pt x="265" y="20"/>
                      <a:pt x="265" y="20"/>
                      <a:pt x="265" y="20"/>
                    </a:cubicBezTo>
                    <a:cubicBezTo>
                      <a:pt x="265" y="21"/>
                      <a:pt x="265" y="20"/>
                      <a:pt x="265" y="20"/>
                    </a:cubicBezTo>
                    <a:cubicBezTo>
                      <a:pt x="264" y="19"/>
                      <a:pt x="264" y="19"/>
                      <a:pt x="264" y="19"/>
                    </a:cubicBezTo>
                    <a:cubicBezTo>
                      <a:pt x="264" y="20"/>
                      <a:pt x="264" y="20"/>
                      <a:pt x="264" y="21"/>
                    </a:cubicBezTo>
                    <a:cubicBezTo>
                      <a:pt x="262" y="20"/>
                      <a:pt x="264" y="20"/>
                      <a:pt x="264" y="19"/>
                    </a:cubicBezTo>
                    <a:cubicBezTo>
                      <a:pt x="264" y="19"/>
                      <a:pt x="264" y="19"/>
                      <a:pt x="264" y="19"/>
                    </a:cubicBezTo>
                    <a:lnTo>
                      <a:pt x="265" y="20"/>
                    </a:lnTo>
                    <a:close/>
                    <a:moveTo>
                      <a:pt x="263" y="17"/>
                    </a:move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8"/>
                      <a:pt x="263" y="18"/>
                      <a:pt x="262" y="19"/>
                    </a:cubicBezTo>
                    <a:lnTo>
                      <a:pt x="263" y="17"/>
                    </a:lnTo>
                    <a:close/>
                    <a:moveTo>
                      <a:pt x="257" y="23"/>
                    </a:moveTo>
                    <a:cubicBezTo>
                      <a:pt x="259" y="26"/>
                      <a:pt x="260" y="22"/>
                      <a:pt x="261" y="22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261" y="19"/>
                      <a:pt x="261" y="19"/>
                      <a:pt x="261" y="19"/>
                    </a:cubicBezTo>
                    <a:cubicBezTo>
                      <a:pt x="261" y="22"/>
                      <a:pt x="265" y="22"/>
                      <a:pt x="265" y="25"/>
                    </a:cubicBezTo>
                    <a:cubicBezTo>
                      <a:pt x="265" y="25"/>
                      <a:pt x="264" y="25"/>
                      <a:pt x="264" y="26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6"/>
                      <a:pt x="264" y="26"/>
                      <a:pt x="264" y="26"/>
                    </a:cubicBezTo>
                    <a:cubicBezTo>
                      <a:pt x="264" y="26"/>
                      <a:pt x="264" y="26"/>
                      <a:pt x="264" y="26"/>
                    </a:cubicBezTo>
                    <a:cubicBezTo>
                      <a:pt x="264" y="25"/>
                      <a:pt x="264" y="23"/>
                      <a:pt x="261" y="24"/>
                    </a:cubicBezTo>
                    <a:cubicBezTo>
                      <a:pt x="261" y="24"/>
                      <a:pt x="261" y="24"/>
                      <a:pt x="261" y="24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6"/>
                      <a:pt x="261" y="26"/>
                    </a:cubicBezTo>
                    <a:cubicBezTo>
                      <a:pt x="261" y="25"/>
                      <a:pt x="261" y="25"/>
                      <a:pt x="261" y="25"/>
                    </a:cubicBezTo>
                    <a:cubicBezTo>
                      <a:pt x="259" y="24"/>
                      <a:pt x="256" y="24"/>
                      <a:pt x="257" y="23"/>
                    </a:cubicBezTo>
                    <a:close/>
                    <a:moveTo>
                      <a:pt x="258" y="50"/>
                    </a:moveTo>
                    <a:cubicBezTo>
                      <a:pt x="261" y="51"/>
                      <a:pt x="261" y="51"/>
                      <a:pt x="261" y="51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1"/>
                    </a:cubicBezTo>
                    <a:lnTo>
                      <a:pt x="258" y="50"/>
                    </a:lnTo>
                    <a:close/>
                    <a:moveTo>
                      <a:pt x="259" y="54"/>
                    </a:moveTo>
                    <a:cubicBezTo>
                      <a:pt x="259" y="56"/>
                      <a:pt x="259" y="56"/>
                      <a:pt x="259" y="56"/>
                    </a:cubicBezTo>
                    <a:cubicBezTo>
                      <a:pt x="259" y="56"/>
                      <a:pt x="259" y="56"/>
                      <a:pt x="259" y="56"/>
                    </a:cubicBezTo>
                    <a:cubicBezTo>
                      <a:pt x="259" y="54"/>
                      <a:pt x="259" y="54"/>
                      <a:pt x="259" y="54"/>
                    </a:cubicBezTo>
                    <a:close/>
                    <a:moveTo>
                      <a:pt x="255" y="61"/>
                    </a:moveTo>
                    <a:cubicBezTo>
                      <a:pt x="256" y="61"/>
                      <a:pt x="256" y="61"/>
                      <a:pt x="256" y="61"/>
                    </a:cubicBezTo>
                    <a:cubicBezTo>
                      <a:pt x="255" y="63"/>
                      <a:pt x="255" y="63"/>
                      <a:pt x="255" y="63"/>
                    </a:cubicBezTo>
                    <a:lnTo>
                      <a:pt x="255" y="61"/>
                    </a:lnTo>
                    <a:close/>
                    <a:moveTo>
                      <a:pt x="257" y="332"/>
                    </a:moveTo>
                    <a:cubicBezTo>
                      <a:pt x="257" y="331"/>
                      <a:pt x="257" y="331"/>
                      <a:pt x="257" y="331"/>
                    </a:cubicBezTo>
                    <a:cubicBezTo>
                      <a:pt x="258" y="332"/>
                      <a:pt x="258" y="332"/>
                      <a:pt x="258" y="332"/>
                    </a:cubicBezTo>
                    <a:lnTo>
                      <a:pt x="257" y="332"/>
                    </a:lnTo>
                    <a:close/>
                    <a:moveTo>
                      <a:pt x="257" y="67"/>
                    </a:moveTo>
                    <a:cubicBezTo>
                      <a:pt x="255" y="67"/>
                      <a:pt x="255" y="67"/>
                      <a:pt x="255" y="67"/>
                    </a:cubicBezTo>
                    <a:cubicBezTo>
                      <a:pt x="257" y="67"/>
                      <a:pt x="256" y="65"/>
                      <a:pt x="255" y="64"/>
                    </a:cubicBezTo>
                    <a:cubicBezTo>
                      <a:pt x="256" y="65"/>
                      <a:pt x="259" y="66"/>
                      <a:pt x="259" y="64"/>
                    </a:cubicBezTo>
                    <a:cubicBezTo>
                      <a:pt x="260" y="65"/>
                      <a:pt x="259" y="66"/>
                      <a:pt x="259" y="66"/>
                    </a:cubicBezTo>
                    <a:cubicBezTo>
                      <a:pt x="258" y="68"/>
                      <a:pt x="258" y="68"/>
                      <a:pt x="258" y="68"/>
                    </a:cubicBezTo>
                    <a:cubicBezTo>
                      <a:pt x="258" y="67"/>
                      <a:pt x="257" y="67"/>
                      <a:pt x="257" y="67"/>
                    </a:cubicBezTo>
                    <a:close/>
                    <a:moveTo>
                      <a:pt x="264" y="337"/>
                    </a:moveTo>
                    <a:cubicBezTo>
                      <a:pt x="264" y="335"/>
                      <a:pt x="262" y="334"/>
                      <a:pt x="261" y="332"/>
                    </a:cubicBezTo>
                    <a:cubicBezTo>
                      <a:pt x="261" y="332"/>
                      <a:pt x="261" y="332"/>
                      <a:pt x="261" y="331"/>
                    </a:cubicBezTo>
                    <a:cubicBezTo>
                      <a:pt x="261" y="331"/>
                      <a:pt x="261" y="331"/>
                      <a:pt x="261" y="331"/>
                    </a:cubicBezTo>
                    <a:cubicBezTo>
                      <a:pt x="261" y="331"/>
                      <a:pt x="261" y="331"/>
                      <a:pt x="261" y="331"/>
                    </a:cubicBezTo>
                    <a:cubicBezTo>
                      <a:pt x="261" y="332"/>
                      <a:pt x="261" y="332"/>
                      <a:pt x="261" y="332"/>
                    </a:cubicBezTo>
                    <a:cubicBezTo>
                      <a:pt x="262" y="333"/>
                      <a:pt x="263" y="332"/>
                      <a:pt x="263" y="333"/>
                    </a:cubicBezTo>
                    <a:cubicBezTo>
                      <a:pt x="264" y="335"/>
                      <a:pt x="265" y="332"/>
                      <a:pt x="265" y="334"/>
                    </a:cubicBezTo>
                    <a:cubicBezTo>
                      <a:pt x="266" y="336"/>
                      <a:pt x="265" y="336"/>
                      <a:pt x="264" y="337"/>
                    </a:cubicBezTo>
                    <a:close/>
                    <a:moveTo>
                      <a:pt x="261" y="328"/>
                    </a:moveTo>
                    <a:cubicBezTo>
                      <a:pt x="260" y="329"/>
                      <a:pt x="260" y="329"/>
                      <a:pt x="260" y="329"/>
                    </a:cubicBezTo>
                    <a:cubicBezTo>
                      <a:pt x="258" y="328"/>
                      <a:pt x="258" y="328"/>
                      <a:pt x="258" y="328"/>
                    </a:cubicBezTo>
                    <a:cubicBezTo>
                      <a:pt x="260" y="328"/>
                      <a:pt x="260" y="328"/>
                      <a:pt x="260" y="328"/>
                    </a:cubicBezTo>
                    <a:cubicBezTo>
                      <a:pt x="260" y="325"/>
                      <a:pt x="260" y="325"/>
                      <a:pt x="260" y="325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65" y="329"/>
                      <a:pt x="265" y="329"/>
                      <a:pt x="265" y="329"/>
                    </a:cubicBezTo>
                    <a:cubicBezTo>
                      <a:pt x="266" y="329"/>
                      <a:pt x="265" y="330"/>
                      <a:pt x="266" y="331"/>
                    </a:cubicBezTo>
                    <a:lnTo>
                      <a:pt x="261" y="328"/>
                    </a:lnTo>
                    <a:close/>
                    <a:moveTo>
                      <a:pt x="264" y="72"/>
                    </a:moveTo>
                    <a:cubicBezTo>
                      <a:pt x="265" y="70"/>
                      <a:pt x="265" y="70"/>
                      <a:pt x="265" y="70"/>
                    </a:cubicBezTo>
                    <a:cubicBezTo>
                      <a:pt x="265" y="71"/>
                      <a:pt x="265" y="71"/>
                      <a:pt x="265" y="71"/>
                    </a:cubicBezTo>
                    <a:lnTo>
                      <a:pt x="264" y="72"/>
                    </a:lnTo>
                    <a:close/>
                    <a:moveTo>
                      <a:pt x="265" y="74"/>
                    </a:moveTo>
                    <a:cubicBezTo>
                      <a:pt x="265" y="75"/>
                      <a:pt x="265" y="75"/>
                      <a:pt x="265" y="75"/>
                    </a:cubicBezTo>
                    <a:cubicBezTo>
                      <a:pt x="264" y="73"/>
                      <a:pt x="264" y="73"/>
                      <a:pt x="264" y="73"/>
                    </a:cubicBezTo>
                    <a:lnTo>
                      <a:pt x="265" y="74"/>
                    </a:lnTo>
                    <a:close/>
                    <a:moveTo>
                      <a:pt x="264" y="69"/>
                    </a:moveTo>
                    <a:cubicBezTo>
                      <a:pt x="264" y="68"/>
                      <a:pt x="264" y="68"/>
                      <a:pt x="265" y="67"/>
                    </a:cubicBezTo>
                    <a:cubicBezTo>
                      <a:pt x="264" y="67"/>
                      <a:pt x="262" y="66"/>
                      <a:pt x="262" y="64"/>
                    </a:cubicBezTo>
                    <a:cubicBezTo>
                      <a:pt x="262" y="65"/>
                      <a:pt x="264" y="65"/>
                      <a:pt x="264" y="66"/>
                    </a:cubicBezTo>
                    <a:cubicBezTo>
                      <a:pt x="265" y="65"/>
                      <a:pt x="266" y="65"/>
                      <a:pt x="265" y="64"/>
                    </a:cubicBezTo>
                    <a:cubicBezTo>
                      <a:pt x="267" y="64"/>
                      <a:pt x="268" y="66"/>
                      <a:pt x="269" y="67"/>
                    </a:cubicBezTo>
                    <a:cubicBezTo>
                      <a:pt x="267" y="66"/>
                      <a:pt x="267" y="66"/>
                      <a:pt x="267" y="66"/>
                    </a:cubicBezTo>
                    <a:lnTo>
                      <a:pt x="264" y="69"/>
                    </a:lnTo>
                    <a:close/>
                    <a:moveTo>
                      <a:pt x="267" y="72"/>
                    </a:moveTo>
                    <a:cubicBezTo>
                      <a:pt x="268" y="72"/>
                      <a:pt x="269" y="70"/>
                      <a:pt x="269" y="72"/>
                    </a:cubicBezTo>
                    <a:lnTo>
                      <a:pt x="267" y="72"/>
                    </a:lnTo>
                    <a:close/>
                    <a:moveTo>
                      <a:pt x="268" y="331"/>
                    </a:moveTo>
                    <a:cubicBezTo>
                      <a:pt x="270" y="331"/>
                      <a:pt x="270" y="331"/>
                      <a:pt x="270" y="331"/>
                    </a:cubicBezTo>
                    <a:cubicBezTo>
                      <a:pt x="270" y="332"/>
                      <a:pt x="270" y="332"/>
                      <a:pt x="270" y="332"/>
                    </a:cubicBezTo>
                    <a:cubicBezTo>
                      <a:pt x="271" y="333"/>
                      <a:pt x="267" y="332"/>
                      <a:pt x="268" y="331"/>
                    </a:cubicBezTo>
                    <a:close/>
                    <a:moveTo>
                      <a:pt x="269" y="324"/>
                    </a:moveTo>
                    <a:cubicBezTo>
                      <a:pt x="269" y="322"/>
                      <a:pt x="269" y="322"/>
                      <a:pt x="269" y="322"/>
                    </a:cubicBezTo>
                    <a:cubicBezTo>
                      <a:pt x="270" y="322"/>
                      <a:pt x="270" y="322"/>
                      <a:pt x="270" y="322"/>
                    </a:cubicBezTo>
                    <a:cubicBezTo>
                      <a:pt x="270" y="324"/>
                      <a:pt x="270" y="324"/>
                      <a:pt x="270" y="324"/>
                    </a:cubicBezTo>
                    <a:lnTo>
                      <a:pt x="269" y="324"/>
                    </a:lnTo>
                    <a:close/>
                    <a:moveTo>
                      <a:pt x="270" y="75"/>
                    </a:moveTo>
                    <a:cubicBezTo>
                      <a:pt x="270" y="76"/>
                      <a:pt x="269" y="74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9" y="74"/>
                      <a:pt x="270" y="74"/>
                      <a:pt x="271" y="74"/>
                    </a:cubicBezTo>
                    <a:cubicBezTo>
                      <a:pt x="270" y="74"/>
                      <a:pt x="270" y="75"/>
                      <a:pt x="270" y="75"/>
                    </a:cubicBezTo>
                    <a:close/>
                    <a:moveTo>
                      <a:pt x="272" y="72"/>
                    </a:moveTo>
                    <a:cubicBezTo>
                      <a:pt x="271" y="72"/>
                      <a:pt x="271" y="72"/>
                      <a:pt x="271" y="72"/>
                    </a:cubicBezTo>
                    <a:cubicBezTo>
                      <a:pt x="271" y="71"/>
                      <a:pt x="271" y="71"/>
                      <a:pt x="271" y="71"/>
                    </a:cubicBezTo>
                    <a:cubicBezTo>
                      <a:pt x="272" y="71"/>
                      <a:pt x="272" y="71"/>
                      <a:pt x="272" y="71"/>
                    </a:cubicBezTo>
                    <a:cubicBezTo>
                      <a:pt x="270" y="69"/>
                      <a:pt x="275" y="67"/>
                      <a:pt x="272" y="65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4" y="66"/>
                      <a:pt x="273" y="65"/>
                      <a:pt x="273" y="64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5" y="68"/>
                      <a:pt x="277" y="69"/>
                      <a:pt x="280" y="71"/>
                    </a:cubicBezTo>
                    <a:cubicBezTo>
                      <a:pt x="281" y="70"/>
                      <a:pt x="282" y="69"/>
                      <a:pt x="283" y="68"/>
                    </a:cubicBezTo>
                    <a:cubicBezTo>
                      <a:pt x="284" y="68"/>
                      <a:pt x="284" y="68"/>
                      <a:pt x="284" y="68"/>
                    </a:cubicBezTo>
                    <a:cubicBezTo>
                      <a:pt x="284" y="67"/>
                      <a:pt x="284" y="67"/>
                      <a:pt x="284" y="66"/>
                    </a:cubicBezTo>
                    <a:cubicBezTo>
                      <a:pt x="284" y="65"/>
                      <a:pt x="284" y="65"/>
                      <a:pt x="284" y="65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4" y="68"/>
                      <a:pt x="284" y="68"/>
                      <a:pt x="284" y="68"/>
                    </a:cubicBezTo>
                    <a:cubicBezTo>
                      <a:pt x="283" y="68"/>
                      <a:pt x="283" y="68"/>
                      <a:pt x="283" y="68"/>
                    </a:cubicBezTo>
                    <a:cubicBezTo>
                      <a:pt x="283" y="69"/>
                      <a:pt x="283" y="69"/>
                      <a:pt x="284" y="70"/>
                    </a:cubicBezTo>
                    <a:cubicBezTo>
                      <a:pt x="280" y="72"/>
                      <a:pt x="284" y="74"/>
                      <a:pt x="282" y="77"/>
                    </a:cubicBezTo>
                    <a:cubicBezTo>
                      <a:pt x="279" y="79"/>
                      <a:pt x="278" y="76"/>
                      <a:pt x="276" y="78"/>
                    </a:cubicBezTo>
                    <a:cubicBezTo>
                      <a:pt x="275" y="75"/>
                      <a:pt x="279" y="78"/>
                      <a:pt x="280" y="75"/>
                    </a:cubicBezTo>
                    <a:cubicBezTo>
                      <a:pt x="278" y="74"/>
                      <a:pt x="278" y="74"/>
                      <a:pt x="278" y="74"/>
                    </a:cubicBezTo>
                    <a:cubicBezTo>
                      <a:pt x="279" y="73"/>
                      <a:pt x="279" y="73"/>
                      <a:pt x="279" y="73"/>
                    </a:cubicBezTo>
                    <a:cubicBezTo>
                      <a:pt x="277" y="70"/>
                      <a:pt x="277" y="70"/>
                      <a:pt x="277" y="70"/>
                    </a:cubicBezTo>
                    <a:cubicBezTo>
                      <a:pt x="274" y="71"/>
                      <a:pt x="274" y="73"/>
                      <a:pt x="272" y="72"/>
                    </a:cubicBezTo>
                    <a:close/>
                    <a:moveTo>
                      <a:pt x="278" y="79"/>
                    </a:moveTo>
                    <a:cubicBezTo>
                      <a:pt x="278" y="79"/>
                      <a:pt x="278" y="79"/>
                      <a:pt x="278" y="79"/>
                    </a:cubicBezTo>
                    <a:cubicBezTo>
                      <a:pt x="277" y="79"/>
                      <a:pt x="277" y="79"/>
                      <a:pt x="277" y="79"/>
                    </a:cubicBezTo>
                    <a:lnTo>
                      <a:pt x="278" y="79"/>
                    </a:lnTo>
                    <a:close/>
                    <a:moveTo>
                      <a:pt x="275" y="322"/>
                    </a:moveTo>
                    <a:cubicBezTo>
                      <a:pt x="275" y="324"/>
                      <a:pt x="275" y="324"/>
                      <a:pt x="275" y="324"/>
                    </a:cubicBezTo>
                    <a:cubicBezTo>
                      <a:pt x="275" y="324"/>
                      <a:pt x="275" y="324"/>
                      <a:pt x="275" y="324"/>
                    </a:cubicBezTo>
                    <a:cubicBezTo>
                      <a:pt x="275" y="322"/>
                      <a:pt x="275" y="322"/>
                      <a:pt x="275" y="322"/>
                    </a:cubicBezTo>
                    <a:close/>
                    <a:moveTo>
                      <a:pt x="276" y="335"/>
                    </a:moveTo>
                    <a:cubicBezTo>
                      <a:pt x="275" y="334"/>
                      <a:pt x="275" y="334"/>
                      <a:pt x="275" y="334"/>
                    </a:cubicBezTo>
                    <a:cubicBezTo>
                      <a:pt x="277" y="333"/>
                      <a:pt x="274" y="333"/>
                      <a:pt x="274" y="331"/>
                    </a:cubicBezTo>
                    <a:cubicBezTo>
                      <a:pt x="276" y="331"/>
                      <a:pt x="276" y="331"/>
                      <a:pt x="276" y="331"/>
                    </a:cubicBezTo>
                    <a:lnTo>
                      <a:pt x="276" y="335"/>
                    </a:lnTo>
                    <a:close/>
                    <a:moveTo>
                      <a:pt x="275" y="80"/>
                    </a:moveTo>
                    <a:cubicBezTo>
                      <a:pt x="276" y="81"/>
                      <a:pt x="276" y="80"/>
                      <a:pt x="277" y="80"/>
                    </a:cubicBezTo>
                    <a:cubicBezTo>
                      <a:pt x="277" y="81"/>
                      <a:pt x="276" y="82"/>
                      <a:pt x="277" y="83"/>
                    </a:cubicBezTo>
                    <a:lnTo>
                      <a:pt x="275" y="80"/>
                    </a:lnTo>
                    <a:close/>
                    <a:moveTo>
                      <a:pt x="279" y="344"/>
                    </a:moveTo>
                    <a:cubicBezTo>
                      <a:pt x="277" y="340"/>
                      <a:pt x="277" y="340"/>
                      <a:pt x="277" y="340"/>
                    </a:cubicBezTo>
                    <a:cubicBezTo>
                      <a:pt x="278" y="340"/>
                      <a:pt x="278" y="340"/>
                      <a:pt x="278" y="340"/>
                    </a:cubicBezTo>
                    <a:cubicBezTo>
                      <a:pt x="278" y="341"/>
                      <a:pt x="280" y="342"/>
                      <a:pt x="279" y="344"/>
                    </a:cubicBezTo>
                    <a:close/>
                    <a:moveTo>
                      <a:pt x="283" y="332"/>
                    </a:moveTo>
                    <a:cubicBezTo>
                      <a:pt x="283" y="332"/>
                      <a:pt x="283" y="332"/>
                      <a:pt x="283" y="332"/>
                    </a:cubicBezTo>
                    <a:cubicBezTo>
                      <a:pt x="281" y="331"/>
                      <a:pt x="281" y="331"/>
                      <a:pt x="281" y="331"/>
                    </a:cubicBezTo>
                    <a:cubicBezTo>
                      <a:pt x="282" y="331"/>
                      <a:pt x="283" y="331"/>
                      <a:pt x="283" y="332"/>
                    </a:cubicBezTo>
                    <a:close/>
                    <a:moveTo>
                      <a:pt x="280" y="330"/>
                    </a:move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0" y="328"/>
                      <a:pt x="280" y="328"/>
                      <a:pt x="280" y="328"/>
                    </a:cubicBez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1" y="329"/>
                      <a:pt x="281" y="329"/>
                      <a:pt x="281" y="329"/>
                    </a:cubicBezTo>
                    <a:lnTo>
                      <a:pt x="280" y="330"/>
                    </a:lnTo>
                    <a:close/>
                    <a:moveTo>
                      <a:pt x="281" y="327"/>
                    </a:moveTo>
                    <a:cubicBezTo>
                      <a:pt x="280" y="328"/>
                      <a:pt x="278" y="326"/>
                      <a:pt x="277" y="326"/>
                    </a:cubicBezTo>
                    <a:cubicBezTo>
                      <a:pt x="278" y="324"/>
                      <a:pt x="278" y="324"/>
                      <a:pt x="278" y="324"/>
                    </a:cubicBezTo>
                    <a:cubicBezTo>
                      <a:pt x="279" y="325"/>
                      <a:pt x="279" y="326"/>
                      <a:pt x="280" y="325"/>
                    </a:cubicBezTo>
                    <a:cubicBezTo>
                      <a:pt x="281" y="325"/>
                      <a:pt x="281" y="325"/>
                      <a:pt x="281" y="325"/>
                    </a:cubicBezTo>
                    <a:cubicBezTo>
                      <a:pt x="281" y="325"/>
                      <a:pt x="281" y="326"/>
                      <a:pt x="281" y="327"/>
                    </a:cubicBezTo>
                    <a:close/>
                    <a:moveTo>
                      <a:pt x="282" y="132"/>
                    </a:move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2" y="134"/>
                      <a:pt x="282" y="132"/>
                    </a:cubicBezTo>
                    <a:close/>
                    <a:moveTo>
                      <a:pt x="286" y="134"/>
                    </a:move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2"/>
                      <a:pt x="285" y="132"/>
                      <a:pt x="285" y="132"/>
                    </a:cubicBezTo>
                    <a:cubicBezTo>
                      <a:pt x="284" y="132"/>
                      <a:pt x="284" y="131"/>
                      <a:pt x="283" y="131"/>
                    </a:cubicBezTo>
                    <a:cubicBezTo>
                      <a:pt x="284" y="130"/>
                      <a:pt x="284" y="130"/>
                      <a:pt x="284" y="130"/>
                    </a:cubicBezTo>
                    <a:cubicBezTo>
                      <a:pt x="284" y="131"/>
                      <a:pt x="284" y="131"/>
                      <a:pt x="284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6" y="131"/>
                      <a:pt x="288" y="133"/>
                      <a:pt x="286" y="134"/>
                    </a:cubicBezTo>
                    <a:close/>
                    <a:moveTo>
                      <a:pt x="288" y="75"/>
                    </a:moveTo>
                    <a:cubicBezTo>
                      <a:pt x="287" y="76"/>
                      <a:pt x="288" y="78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9" y="81"/>
                      <a:pt x="288" y="82"/>
                      <a:pt x="288" y="82"/>
                    </a:cubicBezTo>
                    <a:cubicBezTo>
                      <a:pt x="288" y="79"/>
                      <a:pt x="285" y="83"/>
                      <a:pt x="285" y="81"/>
                    </a:cubicBezTo>
                    <a:cubicBezTo>
                      <a:pt x="285" y="81"/>
                      <a:pt x="287" y="81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79"/>
                      <a:pt x="287" y="79"/>
                      <a:pt x="286" y="79"/>
                    </a:cubicBezTo>
                    <a:cubicBezTo>
                      <a:pt x="286" y="78"/>
                      <a:pt x="286" y="78"/>
                      <a:pt x="286" y="78"/>
                    </a:cubicBezTo>
                    <a:cubicBezTo>
                      <a:pt x="285" y="78"/>
                      <a:pt x="283" y="78"/>
                      <a:pt x="284" y="76"/>
                    </a:cubicBezTo>
                    <a:cubicBezTo>
                      <a:pt x="285" y="73"/>
                      <a:pt x="288" y="73"/>
                      <a:pt x="290" y="74"/>
                    </a:cubicBezTo>
                    <a:cubicBezTo>
                      <a:pt x="291" y="73"/>
                      <a:pt x="291" y="73"/>
                      <a:pt x="292" y="74"/>
                    </a:cubicBezTo>
                    <a:cubicBezTo>
                      <a:pt x="292" y="74"/>
                      <a:pt x="291" y="74"/>
                      <a:pt x="290" y="74"/>
                    </a:cubicBezTo>
                    <a:cubicBezTo>
                      <a:pt x="289" y="74"/>
                      <a:pt x="290" y="76"/>
                      <a:pt x="288" y="75"/>
                    </a:cubicBezTo>
                    <a:close/>
                    <a:moveTo>
                      <a:pt x="290" y="324"/>
                    </a:moveTo>
                    <a:cubicBezTo>
                      <a:pt x="291" y="323"/>
                      <a:pt x="291" y="323"/>
                      <a:pt x="291" y="323"/>
                    </a:cubicBezTo>
                    <a:cubicBezTo>
                      <a:pt x="290" y="325"/>
                      <a:pt x="293" y="327"/>
                      <a:pt x="293" y="328"/>
                    </a:cubicBezTo>
                    <a:cubicBezTo>
                      <a:pt x="291" y="326"/>
                      <a:pt x="291" y="327"/>
                      <a:pt x="290" y="324"/>
                    </a:cubicBezTo>
                    <a:close/>
                    <a:moveTo>
                      <a:pt x="293" y="320"/>
                    </a:moveTo>
                    <a:cubicBezTo>
                      <a:pt x="291" y="317"/>
                      <a:pt x="291" y="317"/>
                      <a:pt x="291" y="317"/>
                    </a:cubicBezTo>
                    <a:cubicBezTo>
                      <a:pt x="292" y="317"/>
                      <a:pt x="292" y="318"/>
                      <a:pt x="293" y="318"/>
                    </a:cubicBezTo>
                    <a:cubicBezTo>
                      <a:pt x="294" y="317"/>
                      <a:pt x="294" y="317"/>
                      <a:pt x="294" y="317"/>
                    </a:cubicBezTo>
                    <a:cubicBezTo>
                      <a:pt x="294" y="318"/>
                      <a:pt x="294" y="318"/>
                      <a:pt x="294" y="318"/>
                    </a:cubicBezTo>
                    <a:lnTo>
                      <a:pt x="293" y="320"/>
                    </a:lnTo>
                    <a:close/>
                    <a:moveTo>
                      <a:pt x="295" y="125"/>
                    </a:moveTo>
                    <a:cubicBezTo>
                      <a:pt x="294" y="125"/>
                      <a:pt x="294" y="125"/>
                      <a:pt x="294" y="125"/>
                    </a:cubicBezTo>
                    <a:cubicBezTo>
                      <a:pt x="294" y="123"/>
                      <a:pt x="294" y="123"/>
                      <a:pt x="294" y="123"/>
                    </a:cubicBezTo>
                    <a:cubicBezTo>
                      <a:pt x="295" y="123"/>
                      <a:pt x="295" y="123"/>
                      <a:pt x="295" y="123"/>
                    </a:cubicBezTo>
                    <a:lnTo>
                      <a:pt x="295" y="125"/>
                    </a:lnTo>
                    <a:close/>
                    <a:moveTo>
                      <a:pt x="296" y="112"/>
                    </a:moveTo>
                    <a:cubicBezTo>
                      <a:pt x="297" y="114"/>
                      <a:pt x="297" y="114"/>
                      <a:pt x="297" y="114"/>
                    </a:cubicBezTo>
                    <a:cubicBezTo>
                      <a:pt x="295" y="112"/>
                      <a:pt x="295" y="112"/>
                      <a:pt x="295" y="112"/>
                    </a:cubicBezTo>
                    <a:lnTo>
                      <a:pt x="296" y="112"/>
                    </a:lnTo>
                    <a:close/>
                    <a:moveTo>
                      <a:pt x="303" y="324"/>
                    </a:moveTo>
                    <a:cubicBezTo>
                      <a:pt x="303" y="323"/>
                      <a:pt x="303" y="322"/>
                      <a:pt x="303" y="322"/>
                    </a:cubicBezTo>
                    <a:cubicBezTo>
                      <a:pt x="300" y="322"/>
                      <a:pt x="303" y="324"/>
                      <a:pt x="302" y="324"/>
                    </a:cubicBezTo>
                    <a:cubicBezTo>
                      <a:pt x="303" y="325"/>
                      <a:pt x="303" y="325"/>
                      <a:pt x="303" y="325"/>
                    </a:cubicBezTo>
                    <a:cubicBezTo>
                      <a:pt x="302" y="325"/>
                      <a:pt x="300" y="325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27"/>
                      <a:pt x="299" y="327"/>
                      <a:pt x="299" y="327"/>
                    </a:cubicBezTo>
                    <a:cubicBezTo>
                      <a:pt x="302" y="327"/>
                      <a:pt x="299" y="331"/>
                      <a:pt x="302" y="332"/>
                    </a:cubicBezTo>
                    <a:cubicBezTo>
                      <a:pt x="302" y="332"/>
                      <a:pt x="302" y="332"/>
                      <a:pt x="302" y="332"/>
                    </a:cubicBezTo>
                    <a:cubicBezTo>
                      <a:pt x="300" y="331"/>
                      <a:pt x="299" y="330"/>
                      <a:pt x="298" y="327"/>
                    </a:cubicBezTo>
                    <a:cubicBezTo>
                      <a:pt x="296" y="329"/>
                      <a:pt x="296" y="329"/>
                      <a:pt x="296" y="329"/>
                    </a:cubicBezTo>
                    <a:cubicBezTo>
                      <a:pt x="296" y="327"/>
                      <a:pt x="296" y="327"/>
                      <a:pt x="296" y="327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298" y="325"/>
                      <a:pt x="299" y="325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19"/>
                      <a:pt x="299" y="319"/>
                      <a:pt x="299" y="319"/>
                    </a:cubicBezTo>
                    <a:cubicBezTo>
                      <a:pt x="300" y="321"/>
                      <a:pt x="300" y="321"/>
                      <a:pt x="300" y="321"/>
                    </a:cubicBezTo>
                    <a:cubicBezTo>
                      <a:pt x="301" y="321"/>
                      <a:pt x="302" y="320"/>
                      <a:pt x="303" y="322"/>
                    </a:cubicBezTo>
                    <a:lnTo>
                      <a:pt x="303" y="324"/>
                    </a:lnTo>
                    <a:close/>
                    <a:moveTo>
                      <a:pt x="305" y="330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6" y="328"/>
                      <a:pt x="306" y="328"/>
                      <a:pt x="306" y="328"/>
                    </a:cubicBezTo>
                    <a:lnTo>
                      <a:pt x="305" y="330"/>
                    </a:lnTo>
                    <a:close/>
                    <a:moveTo>
                      <a:pt x="308" y="326"/>
                    </a:moveTo>
                    <a:cubicBezTo>
                      <a:pt x="308" y="327"/>
                      <a:pt x="308" y="327"/>
                      <a:pt x="308" y="327"/>
                    </a:cubicBezTo>
                    <a:cubicBezTo>
                      <a:pt x="304" y="325"/>
                      <a:pt x="304" y="325"/>
                      <a:pt x="304" y="325"/>
                    </a:cubicBezTo>
                    <a:lnTo>
                      <a:pt x="308" y="326"/>
                    </a:lnTo>
                    <a:close/>
                    <a:moveTo>
                      <a:pt x="302" y="312"/>
                    </a:moveTo>
                    <a:cubicBezTo>
                      <a:pt x="303" y="311"/>
                      <a:pt x="303" y="311"/>
                      <a:pt x="303" y="311"/>
                    </a:cubicBezTo>
                    <a:cubicBezTo>
                      <a:pt x="302" y="313"/>
                      <a:pt x="304" y="312"/>
                      <a:pt x="305" y="313"/>
                    </a:cubicBezTo>
                    <a:cubicBezTo>
                      <a:pt x="305" y="313"/>
                      <a:pt x="305" y="313"/>
                      <a:pt x="305" y="313"/>
                    </a:cubicBezTo>
                    <a:cubicBezTo>
                      <a:pt x="305" y="312"/>
                      <a:pt x="305" y="312"/>
                      <a:pt x="305" y="311"/>
                    </a:cubicBezTo>
                    <a:cubicBezTo>
                      <a:pt x="305" y="312"/>
                      <a:pt x="305" y="312"/>
                      <a:pt x="305" y="312"/>
                    </a:cubicBezTo>
                    <a:cubicBezTo>
                      <a:pt x="305" y="313"/>
                      <a:pt x="305" y="313"/>
                      <a:pt x="305" y="313"/>
                    </a:cubicBezTo>
                    <a:cubicBezTo>
                      <a:pt x="305" y="314"/>
                      <a:pt x="305" y="315"/>
                      <a:pt x="306" y="316"/>
                    </a:cubicBezTo>
                    <a:cubicBezTo>
                      <a:pt x="304" y="316"/>
                      <a:pt x="303" y="314"/>
                      <a:pt x="302" y="312"/>
                    </a:cubicBezTo>
                    <a:close/>
                    <a:moveTo>
                      <a:pt x="306" y="128"/>
                    </a:moveTo>
                    <a:cubicBezTo>
                      <a:pt x="307" y="127"/>
                      <a:pt x="307" y="127"/>
                      <a:pt x="308" y="128"/>
                    </a:cubicBezTo>
                    <a:lnTo>
                      <a:pt x="306" y="128"/>
                    </a:lnTo>
                    <a:close/>
                    <a:moveTo>
                      <a:pt x="315" y="320"/>
                    </a:moveTo>
                    <a:cubicBezTo>
                      <a:pt x="311" y="321"/>
                      <a:pt x="311" y="321"/>
                      <a:pt x="311" y="321"/>
                    </a:cubicBezTo>
                    <a:cubicBezTo>
                      <a:pt x="311" y="321"/>
                      <a:pt x="311" y="320"/>
                      <a:pt x="312" y="320"/>
                    </a:cubicBezTo>
                    <a:cubicBezTo>
                      <a:pt x="310" y="318"/>
                      <a:pt x="309" y="318"/>
                      <a:pt x="308" y="316"/>
                    </a:cubicBezTo>
                    <a:cubicBezTo>
                      <a:pt x="309" y="316"/>
                      <a:pt x="309" y="316"/>
                      <a:pt x="309" y="316"/>
                    </a:cubicBezTo>
                    <a:cubicBezTo>
                      <a:pt x="310" y="314"/>
                      <a:pt x="310" y="314"/>
                      <a:pt x="310" y="314"/>
                    </a:cubicBezTo>
                    <a:cubicBezTo>
                      <a:pt x="311" y="315"/>
                      <a:pt x="310" y="317"/>
                      <a:pt x="312" y="317"/>
                    </a:cubicBezTo>
                    <a:cubicBezTo>
                      <a:pt x="313" y="317"/>
                      <a:pt x="313" y="317"/>
                      <a:pt x="313" y="317"/>
                    </a:cubicBezTo>
                    <a:cubicBezTo>
                      <a:pt x="313" y="318"/>
                      <a:pt x="313" y="318"/>
                      <a:pt x="313" y="318"/>
                    </a:cubicBezTo>
                    <a:cubicBezTo>
                      <a:pt x="315" y="318"/>
                      <a:pt x="315" y="318"/>
                      <a:pt x="315" y="318"/>
                    </a:cubicBezTo>
                    <a:cubicBezTo>
                      <a:pt x="315" y="318"/>
                      <a:pt x="313" y="319"/>
                      <a:pt x="315" y="320"/>
                    </a:cubicBezTo>
                    <a:close/>
                    <a:moveTo>
                      <a:pt x="312" y="311"/>
                    </a:moveTo>
                    <a:cubicBezTo>
                      <a:pt x="313" y="314"/>
                      <a:pt x="316" y="309"/>
                      <a:pt x="317" y="313"/>
                    </a:cubicBezTo>
                    <a:cubicBezTo>
                      <a:pt x="315" y="313"/>
                      <a:pt x="313" y="314"/>
                      <a:pt x="312" y="311"/>
                    </a:cubicBezTo>
                    <a:close/>
                    <a:moveTo>
                      <a:pt x="320" y="316"/>
                    </a:moveTo>
                    <a:cubicBezTo>
                      <a:pt x="319" y="317"/>
                      <a:pt x="319" y="318"/>
                      <a:pt x="319" y="320"/>
                    </a:cubicBezTo>
                    <a:cubicBezTo>
                      <a:pt x="318" y="319"/>
                      <a:pt x="318" y="319"/>
                      <a:pt x="318" y="319"/>
                    </a:cubicBezTo>
                    <a:cubicBezTo>
                      <a:pt x="317" y="320"/>
                      <a:pt x="318" y="320"/>
                      <a:pt x="318" y="321"/>
                    </a:cubicBezTo>
                    <a:cubicBezTo>
                      <a:pt x="317" y="322"/>
                      <a:pt x="317" y="322"/>
                      <a:pt x="317" y="322"/>
                    </a:cubicBezTo>
                    <a:cubicBezTo>
                      <a:pt x="317" y="315"/>
                      <a:pt x="317" y="315"/>
                      <a:pt x="317" y="315"/>
                    </a:cubicBezTo>
                    <a:cubicBezTo>
                      <a:pt x="318" y="315"/>
                      <a:pt x="319" y="316"/>
                      <a:pt x="320" y="316"/>
                    </a:cubicBezTo>
                    <a:cubicBezTo>
                      <a:pt x="320" y="316"/>
                      <a:pt x="320" y="316"/>
                      <a:pt x="320" y="316"/>
                    </a:cubicBezTo>
                    <a:cubicBezTo>
                      <a:pt x="320" y="316"/>
                      <a:pt x="320" y="316"/>
                      <a:pt x="320" y="316"/>
                    </a:cubicBezTo>
                    <a:cubicBezTo>
                      <a:pt x="320" y="316"/>
                      <a:pt x="321" y="315"/>
                      <a:pt x="321" y="315"/>
                    </a:cubicBezTo>
                    <a:cubicBezTo>
                      <a:pt x="322" y="318"/>
                      <a:pt x="322" y="318"/>
                      <a:pt x="322" y="318"/>
                    </a:cubicBezTo>
                    <a:cubicBezTo>
                      <a:pt x="320" y="316"/>
                      <a:pt x="320" y="316"/>
                      <a:pt x="320" y="316"/>
                    </a:cubicBezTo>
                    <a:close/>
                    <a:moveTo>
                      <a:pt x="325" y="314"/>
                    </a:moveTo>
                    <a:cubicBezTo>
                      <a:pt x="323" y="314"/>
                      <a:pt x="323" y="314"/>
                      <a:pt x="323" y="314"/>
                    </a:cubicBezTo>
                    <a:cubicBezTo>
                      <a:pt x="323" y="313"/>
                      <a:pt x="324" y="312"/>
                      <a:pt x="323" y="312"/>
                    </a:cubicBezTo>
                    <a:cubicBezTo>
                      <a:pt x="322" y="312"/>
                      <a:pt x="322" y="312"/>
                      <a:pt x="322" y="312"/>
                    </a:cubicBezTo>
                    <a:cubicBezTo>
                      <a:pt x="322" y="314"/>
                      <a:pt x="322" y="314"/>
                      <a:pt x="322" y="314"/>
                    </a:cubicBezTo>
                    <a:cubicBezTo>
                      <a:pt x="321" y="312"/>
                      <a:pt x="319" y="313"/>
                      <a:pt x="318" y="312"/>
                    </a:cubicBezTo>
                    <a:cubicBezTo>
                      <a:pt x="319" y="312"/>
                      <a:pt x="319" y="312"/>
                      <a:pt x="319" y="312"/>
                    </a:cubicBezTo>
                    <a:cubicBezTo>
                      <a:pt x="318" y="311"/>
                      <a:pt x="318" y="311"/>
                      <a:pt x="318" y="311"/>
                    </a:cubicBezTo>
                    <a:cubicBezTo>
                      <a:pt x="321" y="312"/>
                      <a:pt x="321" y="312"/>
                      <a:pt x="321" y="312"/>
                    </a:cubicBezTo>
                    <a:cubicBezTo>
                      <a:pt x="320" y="308"/>
                      <a:pt x="320" y="308"/>
                      <a:pt x="320" y="308"/>
                    </a:cubicBezTo>
                    <a:cubicBezTo>
                      <a:pt x="323" y="308"/>
                      <a:pt x="323" y="308"/>
                      <a:pt x="323" y="308"/>
                    </a:cubicBezTo>
                    <a:cubicBezTo>
                      <a:pt x="322" y="308"/>
                      <a:pt x="322" y="309"/>
                      <a:pt x="321" y="309"/>
                    </a:cubicBezTo>
                    <a:cubicBezTo>
                      <a:pt x="323" y="312"/>
                      <a:pt x="325" y="311"/>
                      <a:pt x="325" y="314"/>
                    </a:cubicBezTo>
                    <a:close/>
                    <a:moveTo>
                      <a:pt x="324" y="305"/>
                    </a:move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03"/>
                      <a:pt x="325" y="304"/>
                      <a:pt x="324" y="305"/>
                    </a:cubicBezTo>
                    <a:close/>
                    <a:moveTo>
                      <a:pt x="325" y="297"/>
                    </a:moveTo>
                    <a:cubicBezTo>
                      <a:pt x="323" y="293"/>
                      <a:pt x="323" y="293"/>
                      <a:pt x="323" y="293"/>
                    </a:cubicBezTo>
                    <a:cubicBezTo>
                      <a:pt x="325" y="297"/>
                      <a:pt x="325" y="297"/>
                      <a:pt x="325" y="297"/>
                    </a:cubicBezTo>
                    <a:close/>
                    <a:moveTo>
                      <a:pt x="327" y="175"/>
                    </a:moveTo>
                    <a:cubicBezTo>
                      <a:pt x="325" y="175"/>
                      <a:pt x="325" y="174"/>
                      <a:pt x="325" y="172"/>
                    </a:cubicBezTo>
                    <a:cubicBezTo>
                      <a:pt x="326" y="172"/>
                      <a:pt x="326" y="172"/>
                      <a:pt x="326" y="172"/>
                    </a:cubicBezTo>
                    <a:cubicBezTo>
                      <a:pt x="324" y="173"/>
                      <a:pt x="328" y="174"/>
                      <a:pt x="327" y="175"/>
                    </a:cubicBezTo>
                    <a:close/>
                    <a:moveTo>
                      <a:pt x="331" y="307"/>
                    </a:moveTo>
                    <a:cubicBezTo>
                      <a:pt x="331" y="306"/>
                      <a:pt x="331" y="306"/>
                      <a:pt x="331" y="306"/>
                    </a:cubicBezTo>
                    <a:cubicBezTo>
                      <a:pt x="333" y="307"/>
                      <a:pt x="333" y="307"/>
                      <a:pt x="333" y="307"/>
                    </a:cubicBezTo>
                    <a:lnTo>
                      <a:pt x="331" y="307"/>
                    </a:lnTo>
                    <a:close/>
                    <a:moveTo>
                      <a:pt x="334" y="304"/>
                    </a:move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34" y="302"/>
                      <a:pt x="334" y="302"/>
                      <a:pt x="335" y="303"/>
                    </a:cubicBezTo>
                    <a:lnTo>
                      <a:pt x="334" y="304"/>
                    </a:lnTo>
                    <a:close/>
                    <a:moveTo>
                      <a:pt x="332" y="135"/>
                    </a:moveTo>
                    <a:cubicBezTo>
                      <a:pt x="332" y="135"/>
                      <a:pt x="332" y="135"/>
                      <a:pt x="332" y="135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32" y="135"/>
                      <a:pt x="332" y="135"/>
                      <a:pt x="332" y="135"/>
                    </a:cubicBezTo>
                    <a:cubicBezTo>
                      <a:pt x="333" y="134"/>
                      <a:pt x="333" y="134"/>
                      <a:pt x="333" y="134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4" y="135"/>
                      <a:pt x="333" y="135"/>
                      <a:pt x="332" y="135"/>
                    </a:cubicBezTo>
                    <a:close/>
                    <a:moveTo>
                      <a:pt x="332" y="108"/>
                    </a:moveTo>
                    <a:cubicBezTo>
                      <a:pt x="334" y="107"/>
                      <a:pt x="334" y="107"/>
                      <a:pt x="334" y="107"/>
                    </a:cubicBezTo>
                    <a:cubicBezTo>
                      <a:pt x="335" y="108"/>
                      <a:pt x="333" y="112"/>
                      <a:pt x="336" y="112"/>
                    </a:cubicBezTo>
                    <a:cubicBezTo>
                      <a:pt x="334" y="113"/>
                      <a:pt x="335" y="114"/>
                      <a:pt x="336" y="115"/>
                    </a:cubicBezTo>
                    <a:cubicBezTo>
                      <a:pt x="338" y="115"/>
                      <a:pt x="338" y="115"/>
                      <a:pt x="338" y="115"/>
                    </a:cubicBezTo>
                    <a:cubicBezTo>
                      <a:pt x="336" y="118"/>
                      <a:pt x="336" y="118"/>
                      <a:pt x="336" y="118"/>
                    </a:cubicBezTo>
                    <a:cubicBezTo>
                      <a:pt x="334" y="116"/>
                      <a:pt x="335" y="111"/>
                      <a:pt x="332" y="108"/>
                    </a:cubicBezTo>
                    <a:close/>
                    <a:moveTo>
                      <a:pt x="335" y="138"/>
                    </a:move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7" y="138"/>
                      <a:pt x="337" y="138"/>
                      <a:pt x="337" y="138"/>
                    </a:cubicBezTo>
                    <a:cubicBezTo>
                      <a:pt x="337" y="140"/>
                      <a:pt x="336" y="138"/>
                      <a:pt x="335" y="138"/>
                    </a:cubicBezTo>
                    <a:close/>
                    <a:moveTo>
                      <a:pt x="337" y="290"/>
                    </a:moveTo>
                    <a:cubicBezTo>
                      <a:pt x="337" y="292"/>
                      <a:pt x="337" y="292"/>
                      <a:pt x="337" y="292"/>
                    </a:cubicBezTo>
                    <a:cubicBezTo>
                      <a:pt x="336" y="290"/>
                      <a:pt x="336" y="290"/>
                      <a:pt x="336" y="290"/>
                    </a:cubicBezTo>
                    <a:cubicBezTo>
                      <a:pt x="337" y="290"/>
                      <a:pt x="337" y="291"/>
                      <a:pt x="337" y="290"/>
                    </a:cubicBezTo>
                    <a:close/>
                    <a:moveTo>
                      <a:pt x="338" y="303"/>
                    </a:moveTo>
                    <a:cubicBezTo>
                      <a:pt x="335" y="303"/>
                      <a:pt x="339" y="304"/>
                      <a:pt x="336" y="305"/>
                    </a:cubicBezTo>
                    <a:cubicBezTo>
                      <a:pt x="337" y="306"/>
                      <a:pt x="338" y="305"/>
                      <a:pt x="339" y="306"/>
                    </a:cubicBezTo>
                    <a:cubicBezTo>
                      <a:pt x="338" y="306"/>
                      <a:pt x="338" y="306"/>
                      <a:pt x="338" y="306"/>
                    </a:cubicBezTo>
                    <a:cubicBezTo>
                      <a:pt x="339" y="308"/>
                      <a:pt x="339" y="308"/>
                      <a:pt x="339" y="308"/>
                    </a:cubicBezTo>
                    <a:cubicBezTo>
                      <a:pt x="338" y="309"/>
                      <a:pt x="336" y="307"/>
                      <a:pt x="336" y="306"/>
                    </a:cubicBezTo>
                    <a:cubicBezTo>
                      <a:pt x="336" y="305"/>
                      <a:pt x="336" y="305"/>
                      <a:pt x="336" y="305"/>
                    </a:cubicBezTo>
                    <a:cubicBezTo>
                      <a:pt x="336" y="301"/>
                      <a:pt x="336" y="301"/>
                      <a:pt x="336" y="301"/>
                    </a:cubicBezTo>
                    <a:cubicBezTo>
                      <a:pt x="339" y="302"/>
                      <a:pt x="339" y="302"/>
                      <a:pt x="339" y="302"/>
                    </a:cubicBezTo>
                    <a:cubicBezTo>
                      <a:pt x="338" y="304"/>
                      <a:pt x="338" y="304"/>
                      <a:pt x="338" y="304"/>
                    </a:cubicBezTo>
                    <a:cubicBezTo>
                      <a:pt x="339" y="303"/>
                      <a:pt x="338" y="303"/>
                      <a:pt x="338" y="303"/>
                    </a:cubicBezTo>
                    <a:close/>
                    <a:moveTo>
                      <a:pt x="340" y="299"/>
                    </a:moveTo>
                    <a:cubicBezTo>
                      <a:pt x="338" y="299"/>
                      <a:pt x="339" y="299"/>
                      <a:pt x="340" y="298"/>
                    </a:cubicBezTo>
                    <a:lnTo>
                      <a:pt x="340" y="299"/>
                    </a:lnTo>
                    <a:close/>
                    <a:moveTo>
                      <a:pt x="342" y="196"/>
                    </a:moveTo>
                    <a:cubicBezTo>
                      <a:pt x="342" y="196"/>
                      <a:pt x="342" y="196"/>
                      <a:pt x="342" y="196"/>
                    </a:cubicBezTo>
                    <a:cubicBezTo>
                      <a:pt x="341" y="195"/>
                      <a:pt x="341" y="195"/>
                      <a:pt x="341" y="195"/>
                    </a:cubicBezTo>
                    <a:cubicBezTo>
                      <a:pt x="340" y="196"/>
                      <a:pt x="340" y="196"/>
                      <a:pt x="340" y="196"/>
                    </a:cubicBezTo>
                    <a:cubicBezTo>
                      <a:pt x="340" y="195"/>
                      <a:pt x="339" y="195"/>
                      <a:pt x="340" y="195"/>
                    </a:cubicBezTo>
                    <a:cubicBezTo>
                      <a:pt x="341" y="195"/>
                      <a:pt x="341" y="195"/>
                      <a:pt x="341" y="195"/>
                    </a:cubicBezTo>
                    <a:cubicBezTo>
                      <a:pt x="342" y="195"/>
                      <a:pt x="343" y="194"/>
                      <a:pt x="344" y="195"/>
                    </a:cubicBezTo>
                    <a:cubicBezTo>
                      <a:pt x="343" y="196"/>
                      <a:pt x="343" y="196"/>
                      <a:pt x="343" y="197"/>
                    </a:cubicBezTo>
                    <a:lnTo>
                      <a:pt x="342" y="196"/>
                    </a:lnTo>
                    <a:close/>
                    <a:moveTo>
                      <a:pt x="343" y="297"/>
                    </a:moveTo>
                    <a:cubicBezTo>
                      <a:pt x="343" y="296"/>
                      <a:pt x="343" y="296"/>
                      <a:pt x="343" y="296"/>
                    </a:cubicBezTo>
                    <a:cubicBezTo>
                      <a:pt x="343" y="296"/>
                      <a:pt x="344" y="297"/>
                      <a:pt x="345" y="296"/>
                    </a:cubicBezTo>
                    <a:cubicBezTo>
                      <a:pt x="345" y="297"/>
                      <a:pt x="344" y="298"/>
                      <a:pt x="343" y="297"/>
                    </a:cubicBezTo>
                    <a:close/>
                    <a:moveTo>
                      <a:pt x="345" y="295"/>
                    </a:moveTo>
                    <a:cubicBezTo>
                      <a:pt x="344" y="293"/>
                      <a:pt x="344" y="293"/>
                      <a:pt x="344" y="293"/>
                    </a:cubicBezTo>
                    <a:cubicBezTo>
                      <a:pt x="345" y="293"/>
                      <a:pt x="345" y="294"/>
                      <a:pt x="345" y="294"/>
                    </a:cubicBezTo>
                    <a:lnTo>
                      <a:pt x="345" y="295"/>
                    </a:lnTo>
                    <a:close/>
                    <a:moveTo>
                      <a:pt x="344" y="288"/>
                    </a:moveTo>
                    <a:cubicBezTo>
                      <a:pt x="344" y="289"/>
                      <a:pt x="344" y="289"/>
                      <a:pt x="344" y="289"/>
                    </a:cubicBezTo>
                    <a:cubicBezTo>
                      <a:pt x="344" y="289"/>
                      <a:pt x="344" y="289"/>
                      <a:pt x="344" y="289"/>
                    </a:cubicBezTo>
                    <a:cubicBezTo>
                      <a:pt x="344" y="286"/>
                      <a:pt x="344" y="286"/>
                      <a:pt x="344" y="286"/>
                    </a:cubicBezTo>
                    <a:cubicBezTo>
                      <a:pt x="345" y="285"/>
                      <a:pt x="345" y="286"/>
                      <a:pt x="346" y="287"/>
                    </a:cubicBezTo>
                    <a:cubicBezTo>
                      <a:pt x="346" y="287"/>
                      <a:pt x="346" y="286"/>
                      <a:pt x="346" y="286"/>
                    </a:cubicBezTo>
                    <a:cubicBezTo>
                      <a:pt x="346" y="285"/>
                      <a:pt x="346" y="285"/>
                      <a:pt x="346" y="285"/>
                    </a:cubicBezTo>
                    <a:cubicBezTo>
                      <a:pt x="346" y="286"/>
                      <a:pt x="346" y="286"/>
                      <a:pt x="346" y="286"/>
                    </a:cubicBezTo>
                    <a:cubicBezTo>
                      <a:pt x="346" y="287"/>
                      <a:pt x="347" y="287"/>
                      <a:pt x="347" y="287"/>
                    </a:cubicBezTo>
                    <a:cubicBezTo>
                      <a:pt x="349" y="287"/>
                      <a:pt x="350" y="286"/>
                      <a:pt x="349" y="286"/>
                    </a:cubicBezTo>
                    <a:cubicBezTo>
                      <a:pt x="349" y="286"/>
                      <a:pt x="349" y="286"/>
                      <a:pt x="349" y="286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50" y="285"/>
                      <a:pt x="349" y="284"/>
                      <a:pt x="350" y="284"/>
                    </a:cubicBezTo>
                    <a:cubicBezTo>
                      <a:pt x="352" y="284"/>
                      <a:pt x="351" y="286"/>
                      <a:pt x="352" y="287"/>
                    </a:cubicBezTo>
                    <a:cubicBezTo>
                      <a:pt x="353" y="288"/>
                      <a:pt x="353" y="288"/>
                      <a:pt x="353" y="288"/>
                    </a:cubicBezTo>
                    <a:cubicBezTo>
                      <a:pt x="352" y="287"/>
                      <a:pt x="352" y="287"/>
                      <a:pt x="352" y="287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49" y="286"/>
                      <a:pt x="349" y="286"/>
                      <a:pt x="349" y="286"/>
                    </a:cubicBezTo>
                    <a:cubicBezTo>
                      <a:pt x="349" y="286"/>
                      <a:pt x="350" y="287"/>
                      <a:pt x="350" y="287"/>
                    </a:cubicBezTo>
                    <a:cubicBezTo>
                      <a:pt x="352" y="287"/>
                      <a:pt x="351" y="290"/>
                      <a:pt x="352" y="290"/>
                    </a:cubicBezTo>
                    <a:cubicBezTo>
                      <a:pt x="350" y="290"/>
                      <a:pt x="350" y="290"/>
                      <a:pt x="350" y="290"/>
                    </a:cubicBezTo>
                    <a:cubicBezTo>
                      <a:pt x="351" y="289"/>
                      <a:pt x="351" y="289"/>
                      <a:pt x="351" y="289"/>
                    </a:cubicBezTo>
                    <a:cubicBezTo>
                      <a:pt x="349" y="289"/>
                      <a:pt x="347" y="288"/>
                      <a:pt x="344" y="288"/>
                    </a:cubicBezTo>
                    <a:close/>
                    <a:moveTo>
                      <a:pt x="348" y="294"/>
                    </a:move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8" y="295"/>
                      <a:pt x="348" y="294"/>
                      <a:pt x="348" y="294"/>
                    </a:cubicBezTo>
                    <a:cubicBezTo>
                      <a:pt x="349" y="294"/>
                      <a:pt x="349" y="293"/>
                      <a:pt x="350" y="294"/>
                    </a:cubicBezTo>
                    <a:cubicBezTo>
                      <a:pt x="350" y="294"/>
                      <a:pt x="349" y="294"/>
                      <a:pt x="348" y="294"/>
                    </a:cubicBezTo>
                    <a:close/>
                    <a:moveTo>
                      <a:pt x="353" y="295"/>
                    </a:move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4"/>
                      <a:pt x="353" y="294"/>
                      <a:pt x="353" y="294"/>
                    </a:cubicBezTo>
                    <a:lnTo>
                      <a:pt x="353" y="295"/>
                    </a:lnTo>
                    <a:close/>
                    <a:moveTo>
                      <a:pt x="354" y="284"/>
                    </a:moveTo>
                    <a:cubicBezTo>
                      <a:pt x="354" y="281"/>
                      <a:pt x="351" y="282"/>
                      <a:pt x="350" y="280"/>
                    </a:cubicBezTo>
                    <a:cubicBezTo>
                      <a:pt x="352" y="281"/>
                      <a:pt x="355" y="282"/>
                      <a:pt x="356" y="284"/>
                    </a:cubicBezTo>
                    <a:lnTo>
                      <a:pt x="354" y="284"/>
                    </a:lnTo>
                    <a:close/>
                    <a:moveTo>
                      <a:pt x="358" y="292"/>
                    </a:moveTo>
                    <a:cubicBezTo>
                      <a:pt x="357" y="291"/>
                      <a:pt x="357" y="291"/>
                      <a:pt x="356" y="291"/>
                    </a:cubicBezTo>
                    <a:cubicBezTo>
                      <a:pt x="356" y="290"/>
                      <a:pt x="357" y="291"/>
                      <a:pt x="358" y="290"/>
                    </a:cubicBezTo>
                    <a:lnTo>
                      <a:pt x="358" y="292"/>
                    </a:lnTo>
                    <a:close/>
                    <a:moveTo>
                      <a:pt x="361" y="281"/>
                    </a:moveTo>
                    <a:cubicBezTo>
                      <a:pt x="361" y="280"/>
                      <a:pt x="362" y="279"/>
                      <a:pt x="360" y="277"/>
                    </a:cubicBezTo>
                    <a:cubicBezTo>
                      <a:pt x="358" y="280"/>
                      <a:pt x="358" y="280"/>
                      <a:pt x="358" y="280"/>
                    </a:cubicBezTo>
                    <a:cubicBezTo>
                      <a:pt x="357" y="275"/>
                      <a:pt x="357" y="275"/>
                      <a:pt x="357" y="275"/>
                    </a:cubicBezTo>
                    <a:cubicBezTo>
                      <a:pt x="358" y="275"/>
                      <a:pt x="358" y="275"/>
                      <a:pt x="358" y="275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60" y="276"/>
                      <a:pt x="360" y="276"/>
                      <a:pt x="360" y="276"/>
                    </a:cubicBezTo>
                    <a:cubicBezTo>
                      <a:pt x="360" y="276"/>
                      <a:pt x="359" y="276"/>
                      <a:pt x="359" y="275"/>
                    </a:cubicBezTo>
                    <a:cubicBezTo>
                      <a:pt x="358" y="275"/>
                      <a:pt x="358" y="275"/>
                      <a:pt x="358" y="275"/>
                    </a:cubicBezTo>
                    <a:cubicBezTo>
                      <a:pt x="357" y="276"/>
                      <a:pt x="358" y="277"/>
                      <a:pt x="359" y="277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2" y="277"/>
                      <a:pt x="362" y="279"/>
                      <a:pt x="361" y="281"/>
                    </a:cubicBezTo>
                    <a:close/>
                    <a:moveTo>
                      <a:pt x="361" y="136"/>
                    </a:moveTo>
                    <a:cubicBezTo>
                      <a:pt x="359" y="136"/>
                      <a:pt x="359" y="136"/>
                      <a:pt x="359" y="136"/>
                    </a:cubicBezTo>
                    <a:cubicBezTo>
                      <a:pt x="361" y="136"/>
                      <a:pt x="361" y="136"/>
                      <a:pt x="361" y="136"/>
                    </a:cubicBezTo>
                    <a:close/>
                    <a:moveTo>
                      <a:pt x="361" y="154"/>
                    </a:moveTo>
                    <a:cubicBezTo>
                      <a:pt x="360" y="154"/>
                      <a:pt x="360" y="154"/>
                      <a:pt x="360" y="154"/>
                    </a:cubicBezTo>
                    <a:cubicBezTo>
                      <a:pt x="361" y="151"/>
                      <a:pt x="361" y="151"/>
                      <a:pt x="361" y="151"/>
                    </a:cubicBezTo>
                    <a:lnTo>
                      <a:pt x="361" y="154"/>
                    </a:lnTo>
                    <a:close/>
                    <a:moveTo>
                      <a:pt x="361" y="260"/>
                    </a:moveTo>
                    <a:cubicBezTo>
                      <a:pt x="360" y="259"/>
                      <a:pt x="360" y="259"/>
                      <a:pt x="360" y="259"/>
                    </a:cubicBezTo>
                    <a:cubicBezTo>
                      <a:pt x="361" y="260"/>
                      <a:pt x="361" y="260"/>
                      <a:pt x="361" y="260"/>
                    </a:cubicBezTo>
                    <a:cubicBezTo>
                      <a:pt x="361" y="260"/>
                      <a:pt x="362" y="260"/>
                      <a:pt x="363" y="260"/>
                    </a:cubicBezTo>
                    <a:lnTo>
                      <a:pt x="361" y="260"/>
                    </a:lnTo>
                    <a:close/>
                    <a:moveTo>
                      <a:pt x="363" y="264"/>
                    </a:moveTo>
                    <a:cubicBezTo>
                      <a:pt x="363" y="262"/>
                      <a:pt x="363" y="262"/>
                      <a:pt x="363" y="262"/>
                    </a:cubicBezTo>
                    <a:cubicBezTo>
                      <a:pt x="363" y="262"/>
                      <a:pt x="363" y="262"/>
                      <a:pt x="363" y="262"/>
                    </a:cubicBezTo>
                    <a:lnTo>
                      <a:pt x="363" y="264"/>
                    </a:lnTo>
                    <a:close/>
                    <a:moveTo>
                      <a:pt x="361" y="129"/>
                    </a:moveTo>
                    <a:cubicBezTo>
                      <a:pt x="361" y="131"/>
                      <a:pt x="361" y="131"/>
                      <a:pt x="361" y="131"/>
                    </a:cubicBezTo>
                    <a:cubicBezTo>
                      <a:pt x="360" y="131"/>
                      <a:pt x="360" y="131"/>
                      <a:pt x="360" y="131"/>
                    </a:cubicBezTo>
                    <a:cubicBezTo>
                      <a:pt x="361" y="130"/>
                      <a:pt x="360" y="130"/>
                      <a:pt x="360" y="130"/>
                    </a:cubicBezTo>
                    <a:cubicBezTo>
                      <a:pt x="359" y="129"/>
                      <a:pt x="359" y="130"/>
                      <a:pt x="358" y="131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8" y="127"/>
                      <a:pt x="357" y="129"/>
                      <a:pt x="357" y="127"/>
                    </a:cubicBezTo>
                    <a:cubicBezTo>
                      <a:pt x="359" y="127"/>
                      <a:pt x="362" y="123"/>
                      <a:pt x="363" y="127"/>
                    </a:cubicBezTo>
                    <a:cubicBezTo>
                      <a:pt x="364" y="130"/>
                      <a:pt x="364" y="130"/>
                      <a:pt x="364" y="130"/>
                    </a:cubicBezTo>
                    <a:cubicBezTo>
                      <a:pt x="363" y="128"/>
                      <a:pt x="362" y="129"/>
                      <a:pt x="361" y="129"/>
                    </a:cubicBezTo>
                    <a:close/>
                    <a:moveTo>
                      <a:pt x="363" y="117"/>
                    </a:moveTo>
                    <a:cubicBezTo>
                      <a:pt x="363" y="116"/>
                      <a:pt x="364" y="117"/>
                      <a:pt x="365" y="117"/>
                    </a:cubicBezTo>
                    <a:cubicBezTo>
                      <a:pt x="365" y="117"/>
                      <a:pt x="365" y="117"/>
                      <a:pt x="365" y="117"/>
                    </a:cubicBezTo>
                    <a:lnTo>
                      <a:pt x="363" y="117"/>
                    </a:lnTo>
                    <a:close/>
                    <a:moveTo>
                      <a:pt x="365" y="125"/>
                    </a:move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7" y="127"/>
                      <a:pt x="367" y="127"/>
                      <a:pt x="367" y="127"/>
                    </a:cubicBezTo>
                    <a:lnTo>
                      <a:pt x="365" y="125"/>
                    </a:lnTo>
                    <a:close/>
                    <a:moveTo>
                      <a:pt x="369" y="140"/>
                    </a:moveTo>
                    <a:cubicBezTo>
                      <a:pt x="368" y="140"/>
                      <a:pt x="368" y="140"/>
                      <a:pt x="368" y="141"/>
                    </a:cubicBezTo>
                    <a:cubicBezTo>
                      <a:pt x="370" y="143"/>
                      <a:pt x="370" y="143"/>
                      <a:pt x="370" y="143"/>
                    </a:cubicBezTo>
                    <a:cubicBezTo>
                      <a:pt x="367" y="141"/>
                      <a:pt x="367" y="141"/>
                      <a:pt x="367" y="141"/>
                    </a:cubicBezTo>
                    <a:cubicBezTo>
                      <a:pt x="367" y="140"/>
                      <a:pt x="368" y="140"/>
                      <a:pt x="369" y="140"/>
                    </a:cubicBezTo>
                    <a:close/>
                    <a:moveTo>
                      <a:pt x="367" y="269"/>
                    </a:moveTo>
                    <a:cubicBezTo>
                      <a:pt x="367" y="268"/>
                      <a:pt x="368" y="268"/>
                      <a:pt x="368" y="268"/>
                    </a:cubicBezTo>
                    <a:cubicBezTo>
                      <a:pt x="370" y="267"/>
                      <a:pt x="370" y="267"/>
                      <a:pt x="370" y="267"/>
                    </a:cubicBezTo>
                    <a:cubicBezTo>
                      <a:pt x="370" y="268"/>
                      <a:pt x="370" y="268"/>
                      <a:pt x="370" y="268"/>
                    </a:cubicBezTo>
                    <a:cubicBezTo>
                      <a:pt x="371" y="268"/>
                      <a:pt x="371" y="268"/>
                      <a:pt x="371" y="268"/>
                    </a:cubicBezTo>
                    <a:cubicBezTo>
                      <a:pt x="371" y="269"/>
                      <a:pt x="371" y="269"/>
                      <a:pt x="371" y="269"/>
                    </a:cubicBezTo>
                    <a:cubicBezTo>
                      <a:pt x="370" y="269"/>
                      <a:pt x="369" y="268"/>
                      <a:pt x="368" y="268"/>
                    </a:cubicBezTo>
                    <a:lnTo>
                      <a:pt x="367" y="269"/>
                    </a:lnTo>
                    <a:close/>
                    <a:moveTo>
                      <a:pt x="370" y="271"/>
                    </a:move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69" y="271"/>
                      <a:pt x="369" y="271"/>
                      <a:pt x="369" y="271"/>
                    </a:cubicBezTo>
                    <a:cubicBezTo>
                      <a:pt x="369" y="271"/>
                      <a:pt x="369" y="271"/>
                      <a:pt x="369" y="271"/>
                    </a:cubicBezTo>
                    <a:cubicBezTo>
                      <a:pt x="369" y="271"/>
                      <a:pt x="369" y="271"/>
                      <a:pt x="369" y="271"/>
                    </a:cubicBezTo>
                    <a:lnTo>
                      <a:pt x="370" y="271"/>
                    </a:lnTo>
                    <a:close/>
                    <a:moveTo>
                      <a:pt x="371" y="277"/>
                    </a:moveTo>
                    <a:cubicBezTo>
                      <a:pt x="368" y="274"/>
                      <a:pt x="368" y="274"/>
                      <a:pt x="368" y="274"/>
                    </a:cubicBezTo>
                    <a:cubicBezTo>
                      <a:pt x="370" y="272"/>
                      <a:pt x="373" y="273"/>
                      <a:pt x="371" y="277"/>
                    </a:cubicBezTo>
                    <a:close/>
                    <a:moveTo>
                      <a:pt x="371" y="254"/>
                    </a:moveTo>
                    <a:cubicBezTo>
                      <a:pt x="371" y="254"/>
                      <a:pt x="369" y="252"/>
                      <a:pt x="371" y="251"/>
                    </a:cubicBezTo>
                    <a:cubicBezTo>
                      <a:pt x="372" y="252"/>
                      <a:pt x="373" y="253"/>
                      <a:pt x="371" y="254"/>
                    </a:cubicBezTo>
                    <a:close/>
                    <a:moveTo>
                      <a:pt x="373" y="273"/>
                    </a:moveTo>
                    <a:cubicBezTo>
                      <a:pt x="372" y="272"/>
                      <a:pt x="372" y="272"/>
                      <a:pt x="372" y="272"/>
                    </a:cubicBezTo>
                    <a:cubicBezTo>
                      <a:pt x="373" y="272"/>
                      <a:pt x="373" y="272"/>
                      <a:pt x="373" y="273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2" y="275"/>
                      <a:pt x="373" y="274"/>
                      <a:pt x="373" y="273"/>
                    </a:cubicBezTo>
                    <a:close/>
                    <a:moveTo>
                      <a:pt x="375" y="268"/>
                    </a:moveTo>
                    <a:cubicBezTo>
                      <a:pt x="375" y="268"/>
                      <a:pt x="376" y="268"/>
                      <a:pt x="377" y="267"/>
                    </a:cubicBezTo>
                    <a:cubicBezTo>
                      <a:pt x="377" y="267"/>
                      <a:pt x="377" y="267"/>
                      <a:pt x="378" y="266"/>
                    </a:cubicBezTo>
                    <a:cubicBezTo>
                      <a:pt x="378" y="267"/>
                      <a:pt x="377" y="267"/>
                      <a:pt x="377" y="267"/>
                    </a:cubicBezTo>
                    <a:cubicBezTo>
                      <a:pt x="377" y="268"/>
                      <a:pt x="377" y="268"/>
                      <a:pt x="375" y="268"/>
                    </a:cubicBezTo>
                    <a:close/>
                    <a:moveTo>
                      <a:pt x="378" y="277"/>
                    </a:moveTo>
                    <a:cubicBezTo>
                      <a:pt x="378" y="277"/>
                      <a:pt x="379" y="279"/>
                      <a:pt x="379" y="280"/>
                    </a:cubicBezTo>
                    <a:cubicBezTo>
                      <a:pt x="377" y="277"/>
                      <a:pt x="377" y="277"/>
                      <a:pt x="377" y="277"/>
                    </a:cubicBezTo>
                    <a:lnTo>
                      <a:pt x="378" y="277"/>
                    </a:lnTo>
                    <a:close/>
                    <a:moveTo>
                      <a:pt x="377" y="262"/>
                    </a:moveTo>
                    <a:cubicBezTo>
                      <a:pt x="375" y="263"/>
                      <a:pt x="373" y="261"/>
                      <a:pt x="372" y="259"/>
                    </a:cubicBezTo>
                    <a:cubicBezTo>
                      <a:pt x="374" y="262"/>
                      <a:pt x="377" y="258"/>
                      <a:pt x="379" y="261"/>
                    </a:cubicBezTo>
                    <a:cubicBezTo>
                      <a:pt x="377" y="261"/>
                      <a:pt x="377" y="263"/>
                      <a:pt x="377" y="262"/>
                    </a:cubicBezTo>
                    <a:close/>
                    <a:moveTo>
                      <a:pt x="388" y="263"/>
                    </a:moveTo>
                    <a:cubicBezTo>
                      <a:pt x="388" y="262"/>
                      <a:pt x="388" y="262"/>
                      <a:pt x="388" y="262"/>
                    </a:cubicBez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4"/>
                      <a:pt x="389" y="264"/>
                      <a:pt x="389" y="264"/>
                    </a:cubicBezTo>
                    <a:cubicBezTo>
                      <a:pt x="387" y="265"/>
                      <a:pt x="388" y="264"/>
                      <a:pt x="388" y="263"/>
                    </a:cubicBezTo>
                    <a:close/>
                    <a:moveTo>
                      <a:pt x="386" y="258"/>
                    </a:moveTo>
                    <a:cubicBezTo>
                      <a:pt x="388" y="260"/>
                      <a:pt x="388" y="260"/>
                      <a:pt x="388" y="260"/>
                    </a:cubicBezTo>
                    <a:cubicBezTo>
                      <a:pt x="385" y="258"/>
                      <a:pt x="385" y="258"/>
                      <a:pt x="385" y="258"/>
                    </a:cubicBezTo>
                    <a:lnTo>
                      <a:pt x="386" y="258"/>
                    </a:lnTo>
                    <a:close/>
                    <a:moveTo>
                      <a:pt x="384" y="260"/>
                    </a:moveTo>
                    <a:cubicBezTo>
                      <a:pt x="384" y="260"/>
                      <a:pt x="385" y="260"/>
                      <a:pt x="385" y="261"/>
                    </a:cubicBezTo>
                    <a:cubicBezTo>
                      <a:pt x="385" y="261"/>
                      <a:pt x="384" y="260"/>
                      <a:pt x="384" y="260"/>
                    </a:cubicBezTo>
                    <a:cubicBezTo>
                      <a:pt x="383" y="260"/>
                      <a:pt x="382" y="261"/>
                      <a:pt x="382" y="261"/>
                    </a:cubicBezTo>
                    <a:cubicBezTo>
                      <a:pt x="378" y="259"/>
                      <a:pt x="377" y="256"/>
                      <a:pt x="377" y="252"/>
                    </a:cubicBezTo>
                    <a:cubicBezTo>
                      <a:pt x="379" y="254"/>
                      <a:pt x="379" y="254"/>
                      <a:pt x="379" y="254"/>
                    </a:cubicBezTo>
                    <a:cubicBezTo>
                      <a:pt x="378" y="255"/>
                      <a:pt x="378" y="255"/>
                      <a:pt x="378" y="255"/>
                    </a:cubicBezTo>
                    <a:cubicBezTo>
                      <a:pt x="381" y="257"/>
                      <a:pt x="381" y="258"/>
                      <a:pt x="384" y="260"/>
                    </a:cubicBezTo>
                    <a:close/>
                    <a:moveTo>
                      <a:pt x="380" y="234"/>
                    </a:move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2" y="239"/>
                      <a:pt x="381" y="235"/>
                      <a:pt x="380" y="234"/>
                    </a:cubicBezTo>
                    <a:close/>
                    <a:moveTo>
                      <a:pt x="384" y="231"/>
                    </a:move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4" y="230"/>
                      <a:pt x="383" y="229"/>
                      <a:pt x="383" y="229"/>
                    </a:cubicBezTo>
                    <a:cubicBezTo>
                      <a:pt x="383" y="229"/>
                      <a:pt x="385" y="229"/>
                      <a:pt x="384" y="231"/>
                    </a:cubicBezTo>
                    <a:close/>
                    <a:moveTo>
                      <a:pt x="384" y="191"/>
                    </a:moveTo>
                    <a:cubicBezTo>
                      <a:pt x="386" y="191"/>
                      <a:pt x="386" y="191"/>
                      <a:pt x="386" y="191"/>
                    </a:cubicBezTo>
                    <a:cubicBezTo>
                      <a:pt x="386" y="193"/>
                      <a:pt x="386" y="193"/>
                      <a:pt x="386" y="193"/>
                    </a:cubicBezTo>
                    <a:lnTo>
                      <a:pt x="384" y="191"/>
                    </a:lnTo>
                    <a:close/>
                    <a:moveTo>
                      <a:pt x="388" y="232"/>
                    </a:moveTo>
                    <a:cubicBezTo>
                      <a:pt x="388" y="232"/>
                      <a:pt x="388" y="232"/>
                      <a:pt x="388" y="232"/>
                    </a:cubicBezTo>
                    <a:cubicBezTo>
                      <a:pt x="386" y="232"/>
                      <a:pt x="386" y="232"/>
                      <a:pt x="386" y="232"/>
                    </a:cubicBezTo>
                    <a:lnTo>
                      <a:pt x="388" y="232"/>
                    </a:lnTo>
                    <a:close/>
                    <a:moveTo>
                      <a:pt x="388" y="246"/>
                    </a:moveTo>
                    <a:cubicBezTo>
                      <a:pt x="391" y="246"/>
                      <a:pt x="387" y="246"/>
                      <a:pt x="386" y="245"/>
                    </a:cubicBezTo>
                    <a:cubicBezTo>
                      <a:pt x="388" y="244"/>
                      <a:pt x="388" y="244"/>
                      <a:pt x="388" y="244"/>
                    </a:cubicBezTo>
                    <a:cubicBezTo>
                      <a:pt x="388" y="245"/>
                      <a:pt x="387" y="246"/>
                      <a:pt x="388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5562"/>
              <p:cNvSpPr/>
              <p:nvPr/>
            </p:nvSpPr>
            <p:spPr bwMode="auto">
              <a:xfrm>
                <a:off x="4311" y="241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5563"/>
              <p:cNvSpPr/>
              <p:nvPr/>
            </p:nvSpPr>
            <p:spPr bwMode="auto">
              <a:xfrm>
                <a:off x="4312" y="2414"/>
                <a:ext cx="1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5564"/>
              <p:cNvSpPr/>
              <p:nvPr/>
            </p:nvSpPr>
            <p:spPr bwMode="auto">
              <a:xfrm>
                <a:off x="4297" y="231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5565"/>
              <p:cNvSpPr/>
              <p:nvPr/>
            </p:nvSpPr>
            <p:spPr bwMode="auto">
              <a:xfrm>
                <a:off x="4106" y="2184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2"/>
                      <a:pt x="0" y="0"/>
                    </a:cubicBezTo>
                    <a:cubicBezTo>
                      <a:pt x="0" y="2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5566"/>
              <p:cNvSpPr/>
              <p:nvPr/>
            </p:nvSpPr>
            <p:spPr bwMode="auto">
              <a:xfrm>
                <a:off x="4111" y="2184"/>
                <a:ext cx="4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2"/>
                      <a:pt x="3" y="1"/>
                      <a:pt x="2" y="0"/>
                    </a:cubicBezTo>
                    <a:cubicBezTo>
                      <a:pt x="3" y="3"/>
                      <a:pt x="0" y="1"/>
                      <a:pt x="0" y="3"/>
                    </a:cubicBezTo>
                    <a:cubicBezTo>
                      <a:pt x="2" y="1"/>
                      <a:pt x="3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5567"/>
              <p:cNvSpPr/>
              <p:nvPr/>
            </p:nvSpPr>
            <p:spPr bwMode="auto">
              <a:xfrm>
                <a:off x="4145" y="2185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5568"/>
              <p:cNvSpPr/>
              <p:nvPr/>
            </p:nvSpPr>
            <p:spPr bwMode="auto">
              <a:xfrm>
                <a:off x="4139" y="2185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5 h 5"/>
                  <a:gd name="T4" fmla="*/ 2 w 3"/>
                  <a:gd name="T5" fmla="*/ 3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5569"/>
              <p:cNvSpPr/>
              <p:nvPr/>
            </p:nvSpPr>
            <p:spPr bwMode="auto">
              <a:xfrm>
                <a:off x="4093" y="2186"/>
                <a:ext cx="2" cy="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5570"/>
              <p:cNvSpPr/>
              <p:nvPr/>
            </p:nvSpPr>
            <p:spPr bwMode="auto">
              <a:xfrm>
                <a:off x="4158" y="218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5571"/>
              <p:cNvSpPr/>
              <p:nvPr/>
            </p:nvSpPr>
            <p:spPr bwMode="auto">
              <a:xfrm>
                <a:off x="4149" y="2187"/>
                <a:ext cx="2" cy="5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3 h 6"/>
                  <a:gd name="T4" fmla="*/ 1 w 3"/>
                  <a:gd name="T5" fmla="*/ 6 h 6"/>
                  <a:gd name="T6" fmla="*/ 1 w 3"/>
                  <a:gd name="T7" fmla="*/ 3 h 6"/>
                  <a:gd name="T8" fmla="*/ 3 w 3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1" y="0"/>
                      <a:pt x="0" y="3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4"/>
                      <a:pt x="0" y="4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5572"/>
              <p:cNvSpPr/>
              <p:nvPr/>
            </p:nvSpPr>
            <p:spPr bwMode="auto">
              <a:xfrm>
                <a:off x="4181" y="21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5573"/>
              <p:cNvSpPr/>
              <p:nvPr/>
            </p:nvSpPr>
            <p:spPr bwMode="auto">
              <a:xfrm>
                <a:off x="4056" y="219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5574"/>
              <p:cNvSpPr/>
              <p:nvPr/>
            </p:nvSpPr>
            <p:spPr bwMode="auto">
              <a:xfrm>
                <a:off x="4194" y="2189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5575"/>
              <p:cNvSpPr/>
              <p:nvPr/>
            </p:nvSpPr>
            <p:spPr bwMode="auto">
              <a:xfrm>
                <a:off x="4178" y="219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5576"/>
              <p:cNvSpPr/>
              <p:nvPr/>
            </p:nvSpPr>
            <p:spPr bwMode="auto">
              <a:xfrm>
                <a:off x="4197" y="2190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5577"/>
              <p:cNvSpPr/>
              <p:nvPr/>
            </p:nvSpPr>
            <p:spPr bwMode="auto">
              <a:xfrm>
                <a:off x="4077" y="21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5578"/>
              <p:cNvSpPr/>
              <p:nvPr/>
            </p:nvSpPr>
            <p:spPr bwMode="auto">
              <a:xfrm>
                <a:off x="4223" y="2192"/>
                <a:ext cx="1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5579"/>
              <p:cNvSpPr/>
              <p:nvPr/>
            </p:nvSpPr>
            <p:spPr bwMode="auto">
              <a:xfrm>
                <a:off x="4060" y="2192"/>
                <a:ext cx="3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3 h 4"/>
                  <a:gd name="T4" fmla="*/ 2 w 4"/>
                  <a:gd name="T5" fmla="*/ 4 h 4"/>
                  <a:gd name="T6" fmla="*/ 0 w 4"/>
                  <a:gd name="T7" fmla="*/ 1 h 4"/>
                  <a:gd name="T8" fmla="*/ 0 w 4"/>
                  <a:gd name="T9" fmla="*/ 2 h 4"/>
                  <a:gd name="T10" fmla="*/ 2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3"/>
                      <a:pt x="4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Rectangle 5580"/>
              <p:cNvSpPr>
                <a:spLocks noChangeArrowheads="1"/>
              </p:cNvSpPr>
              <p:nvPr/>
            </p:nvSpPr>
            <p:spPr bwMode="auto">
              <a:xfrm>
                <a:off x="4069" y="21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5581"/>
              <p:cNvSpPr/>
              <p:nvPr/>
            </p:nvSpPr>
            <p:spPr bwMode="auto">
              <a:xfrm>
                <a:off x="4065" y="2193"/>
                <a:ext cx="4" cy="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2 w 4"/>
                  <a:gd name="T5" fmla="*/ 1 h 3"/>
                  <a:gd name="T6" fmla="*/ 0 w 4"/>
                  <a:gd name="T7" fmla="*/ 0 h 3"/>
                  <a:gd name="T8" fmla="*/ 3 w 4"/>
                  <a:gd name="T9" fmla="*/ 3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3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5582"/>
              <p:cNvSpPr/>
              <p:nvPr/>
            </p:nvSpPr>
            <p:spPr bwMode="auto">
              <a:xfrm>
                <a:off x="4191" y="219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5583"/>
              <p:cNvSpPr/>
              <p:nvPr/>
            </p:nvSpPr>
            <p:spPr bwMode="auto">
              <a:xfrm>
                <a:off x="4216" y="2193"/>
                <a:ext cx="5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3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4" y="3"/>
                      <a:pt x="5" y="4"/>
                      <a:pt x="5" y="4"/>
                    </a:cubicBezTo>
                    <a:cubicBezTo>
                      <a:pt x="6" y="1"/>
                      <a:pt x="1" y="2"/>
                      <a:pt x="3" y="0"/>
                    </a:cubicBezTo>
                    <a:cubicBezTo>
                      <a:pt x="0" y="1"/>
                      <a:pt x="4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5584"/>
              <p:cNvSpPr/>
              <p:nvPr/>
            </p:nvSpPr>
            <p:spPr bwMode="auto">
              <a:xfrm>
                <a:off x="4228" y="2195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5585"/>
              <p:cNvSpPr/>
              <p:nvPr/>
            </p:nvSpPr>
            <p:spPr bwMode="auto">
              <a:xfrm>
                <a:off x="4050" y="219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1" y="3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5586"/>
              <p:cNvSpPr/>
              <p:nvPr/>
            </p:nvSpPr>
            <p:spPr bwMode="auto">
              <a:xfrm>
                <a:off x="4064" y="21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5587"/>
              <p:cNvSpPr/>
              <p:nvPr/>
            </p:nvSpPr>
            <p:spPr bwMode="auto">
              <a:xfrm>
                <a:off x="4067" y="219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5588"/>
              <p:cNvSpPr/>
              <p:nvPr/>
            </p:nvSpPr>
            <p:spPr bwMode="auto">
              <a:xfrm>
                <a:off x="4239" y="220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5589"/>
              <p:cNvSpPr/>
              <p:nvPr/>
            </p:nvSpPr>
            <p:spPr bwMode="auto">
              <a:xfrm>
                <a:off x="4021" y="2203"/>
                <a:ext cx="2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2" y="1"/>
                      <a:pt x="3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5590"/>
              <p:cNvSpPr/>
              <p:nvPr/>
            </p:nvSpPr>
            <p:spPr bwMode="auto">
              <a:xfrm>
                <a:off x="4023" y="22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5591"/>
              <p:cNvSpPr/>
              <p:nvPr/>
            </p:nvSpPr>
            <p:spPr bwMode="auto">
              <a:xfrm>
                <a:off x="4033" y="220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5592"/>
              <p:cNvSpPr/>
              <p:nvPr/>
            </p:nvSpPr>
            <p:spPr bwMode="auto">
              <a:xfrm>
                <a:off x="4240" y="2206"/>
                <a:ext cx="2" cy="2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5593"/>
              <p:cNvSpPr/>
              <p:nvPr/>
            </p:nvSpPr>
            <p:spPr bwMode="auto">
              <a:xfrm>
                <a:off x="4246" y="22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5594"/>
              <p:cNvSpPr/>
              <p:nvPr/>
            </p:nvSpPr>
            <p:spPr bwMode="auto">
              <a:xfrm>
                <a:off x="4244" y="220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5595"/>
              <p:cNvSpPr/>
              <p:nvPr/>
            </p:nvSpPr>
            <p:spPr bwMode="auto">
              <a:xfrm>
                <a:off x="4244" y="2208"/>
                <a:ext cx="4" cy="2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3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5596"/>
              <p:cNvSpPr/>
              <p:nvPr/>
            </p:nvSpPr>
            <p:spPr bwMode="auto">
              <a:xfrm>
                <a:off x="4020" y="221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5597"/>
              <p:cNvSpPr/>
              <p:nvPr/>
            </p:nvSpPr>
            <p:spPr bwMode="auto">
              <a:xfrm>
                <a:off x="4023" y="2211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5598"/>
              <p:cNvSpPr/>
              <p:nvPr/>
            </p:nvSpPr>
            <p:spPr bwMode="auto">
              <a:xfrm>
                <a:off x="4255" y="221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5599"/>
              <p:cNvSpPr/>
              <p:nvPr/>
            </p:nvSpPr>
            <p:spPr bwMode="auto">
              <a:xfrm>
                <a:off x="4014" y="2213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5600"/>
              <p:cNvSpPr/>
              <p:nvPr/>
            </p:nvSpPr>
            <p:spPr bwMode="auto">
              <a:xfrm>
                <a:off x="4017" y="2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5601"/>
              <p:cNvSpPr/>
              <p:nvPr/>
            </p:nvSpPr>
            <p:spPr bwMode="auto">
              <a:xfrm>
                <a:off x="4263" y="2220"/>
                <a:ext cx="2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5602"/>
              <p:cNvSpPr/>
              <p:nvPr/>
            </p:nvSpPr>
            <p:spPr bwMode="auto">
              <a:xfrm>
                <a:off x="4269" y="222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5603"/>
              <p:cNvSpPr/>
              <p:nvPr/>
            </p:nvSpPr>
            <p:spPr bwMode="auto">
              <a:xfrm>
                <a:off x="4269" y="2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604"/>
              <p:cNvSpPr/>
              <p:nvPr/>
            </p:nvSpPr>
            <p:spPr bwMode="auto">
              <a:xfrm>
                <a:off x="4269" y="2221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  <a:gd name="T8" fmla="*/ 1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5605"/>
              <p:cNvSpPr/>
              <p:nvPr/>
            </p:nvSpPr>
            <p:spPr bwMode="auto">
              <a:xfrm>
                <a:off x="4004" y="2223"/>
                <a:ext cx="2" cy="2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5606"/>
              <p:cNvSpPr/>
              <p:nvPr/>
            </p:nvSpPr>
            <p:spPr bwMode="auto">
              <a:xfrm>
                <a:off x="3994" y="2224"/>
                <a:ext cx="3" cy="2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5607"/>
              <p:cNvSpPr/>
              <p:nvPr/>
            </p:nvSpPr>
            <p:spPr bwMode="auto">
              <a:xfrm>
                <a:off x="4262" y="22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5608"/>
              <p:cNvSpPr/>
              <p:nvPr/>
            </p:nvSpPr>
            <p:spPr bwMode="auto">
              <a:xfrm>
                <a:off x="4261" y="2224"/>
                <a:ext cx="9" cy="6"/>
              </a:xfrm>
              <a:custGeom>
                <a:avLst/>
                <a:gdLst>
                  <a:gd name="T0" fmla="*/ 2 w 10"/>
                  <a:gd name="T1" fmla="*/ 5 h 7"/>
                  <a:gd name="T2" fmla="*/ 3 w 10"/>
                  <a:gd name="T3" fmla="*/ 5 h 7"/>
                  <a:gd name="T4" fmla="*/ 2 w 10"/>
                  <a:gd name="T5" fmla="*/ 4 h 7"/>
                  <a:gd name="T6" fmla="*/ 3 w 10"/>
                  <a:gd name="T7" fmla="*/ 1 h 7"/>
                  <a:gd name="T8" fmla="*/ 9 w 10"/>
                  <a:gd name="T9" fmla="*/ 7 h 7"/>
                  <a:gd name="T10" fmla="*/ 10 w 10"/>
                  <a:gd name="T11" fmla="*/ 6 h 7"/>
                  <a:gd name="T12" fmla="*/ 8 w 10"/>
                  <a:gd name="T13" fmla="*/ 5 h 7"/>
                  <a:gd name="T14" fmla="*/ 4 w 10"/>
                  <a:gd name="T15" fmla="*/ 0 h 7"/>
                  <a:gd name="T16" fmla="*/ 2 w 10"/>
                  <a:gd name="T17" fmla="*/ 2 h 7"/>
                  <a:gd name="T18" fmla="*/ 2 w 10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6" y="4"/>
                      <a:pt x="5" y="7"/>
                      <a:pt x="9" y="7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4"/>
                      <a:pt x="5" y="2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3"/>
                      <a:pt x="0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5609"/>
              <p:cNvSpPr/>
              <p:nvPr/>
            </p:nvSpPr>
            <p:spPr bwMode="auto">
              <a:xfrm>
                <a:off x="3998" y="2224"/>
                <a:ext cx="4" cy="6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4 h 6"/>
                  <a:gd name="T4" fmla="*/ 1 w 5"/>
                  <a:gd name="T5" fmla="*/ 3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0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5610"/>
              <p:cNvSpPr/>
              <p:nvPr/>
            </p:nvSpPr>
            <p:spPr bwMode="auto">
              <a:xfrm>
                <a:off x="4261" y="222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611"/>
              <p:cNvSpPr/>
              <p:nvPr/>
            </p:nvSpPr>
            <p:spPr bwMode="auto">
              <a:xfrm>
                <a:off x="4270" y="2227"/>
                <a:ext cx="2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2" y="2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612"/>
              <p:cNvSpPr/>
              <p:nvPr/>
            </p:nvSpPr>
            <p:spPr bwMode="auto">
              <a:xfrm>
                <a:off x="4003" y="2229"/>
                <a:ext cx="1" cy="3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1 w 1"/>
                  <a:gd name="T7" fmla="*/ 4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613"/>
              <p:cNvSpPr/>
              <p:nvPr/>
            </p:nvSpPr>
            <p:spPr bwMode="auto">
              <a:xfrm>
                <a:off x="3993" y="2230"/>
                <a:ext cx="4" cy="3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2 h 4"/>
                  <a:gd name="T4" fmla="*/ 2 w 4"/>
                  <a:gd name="T5" fmla="*/ 0 h 4"/>
                  <a:gd name="T6" fmla="*/ 4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614"/>
              <p:cNvSpPr/>
              <p:nvPr/>
            </p:nvSpPr>
            <p:spPr bwMode="auto">
              <a:xfrm>
                <a:off x="4208" y="2230"/>
                <a:ext cx="2" cy="2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615"/>
              <p:cNvSpPr/>
              <p:nvPr/>
            </p:nvSpPr>
            <p:spPr bwMode="auto">
              <a:xfrm>
                <a:off x="3997" y="2231"/>
                <a:ext cx="6" cy="6"/>
              </a:xfrm>
              <a:custGeom>
                <a:avLst/>
                <a:gdLst>
                  <a:gd name="T0" fmla="*/ 3 w 7"/>
                  <a:gd name="T1" fmla="*/ 5 h 7"/>
                  <a:gd name="T2" fmla="*/ 7 w 7"/>
                  <a:gd name="T3" fmla="*/ 4 h 7"/>
                  <a:gd name="T4" fmla="*/ 7 w 7"/>
                  <a:gd name="T5" fmla="*/ 3 h 7"/>
                  <a:gd name="T6" fmla="*/ 4 w 7"/>
                  <a:gd name="T7" fmla="*/ 1 h 7"/>
                  <a:gd name="T8" fmla="*/ 3 w 7"/>
                  <a:gd name="T9" fmla="*/ 3 h 7"/>
                  <a:gd name="T10" fmla="*/ 1 w 7"/>
                  <a:gd name="T11" fmla="*/ 2 h 7"/>
                  <a:gd name="T12" fmla="*/ 3 w 7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3" y="5"/>
                    </a:moveTo>
                    <a:cubicBezTo>
                      <a:pt x="4" y="2"/>
                      <a:pt x="6" y="7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6"/>
                      <a:pt x="7" y="0"/>
                      <a:pt x="4" y="1"/>
                    </a:cubicBezTo>
                    <a:cubicBezTo>
                      <a:pt x="1" y="2"/>
                      <a:pt x="5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2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616"/>
              <p:cNvSpPr/>
              <p:nvPr/>
            </p:nvSpPr>
            <p:spPr bwMode="auto">
              <a:xfrm>
                <a:off x="4282" y="223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617"/>
              <p:cNvSpPr/>
              <p:nvPr/>
            </p:nvSpPr>
            <p:spPr bwMode="auto">
              <a:xfrm>
                <a:off x="3992" y="2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618"/>
              <p:cNvSpPr/>
              <p:nvPr/>
            </p:nvSpPr>
            <p:spPr bwMode="auto">
              <a:xfrm>
                <a:off x="3992" y="22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619"/>
              <p:cNvSpPr/>
              <p:nvPr/>
            </p:nvSpPr>
            <p:spPr bwMode="auto">
              <a:xfrm>
                <a:off x="3977" y="22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620"/>
              <p:cNvSpPr/>
              <p:nvPr/>
            </p:nvSpPr>
            <p:spPr bwMode="auto">
              <a:xfrm>
                <a:off x="3977" y="224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621"/>
              <p:cNvSpPr/>
              <p:nvPr/>
            </p:nvSpPr>
            <p:spPr bwMode="auto">
              <a:xfrm>
                <a:off x="4231" y="224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622"/>
              <p:cNvSpPr/>
              <p:nvPr/>
            </p:nvSpPr>
            <p:spPr bwMode="auto">
              <a:xfrm>
                <a:off x="4294" y="22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623"/>
              <p:cNvSpPr/>
              <p:nvPr/>
            </p:nvSpPr>
            <p:spPr bwMode="auto">
              <a:xfrm>
                <a:off x="3987" y="2248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624"/>
              <p:cNvSpPr/>
              <p:nvPr/>
            </p:nvSpPr>
            <p:spPr bwMode="auto">
              <a:xfrm>
                <a:off x="4284" y="2248"/>
                <a:ext cx="4" cy="4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2 w 5"/>
                  <a:gd name="T5" fmla="*/ 1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1"/>
                      <a:pt x="2" y="3"/>
                      <a:pt x="3" y="4"/>
                    </a:cubicBezTo>
                    <a:cubicBezTo>
                      <a:pt x="3" y="3"/>
                      <a:pt x="5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625"/>
              <p:cNvSpPr/>
              <p:nvPr/>
            </p:nvSpPr>
            <p:spPr bwMode="auto">
              <a:xfrm>
                <a:off x="4287" y="22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626"/>
              <p:cNvSpPr/>
              <p:nvPr/>
            </p:nvSpPr>
            <p:spPr bwMode="auto">
              <a:xfrm>
                <a:off x="4281" y="224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627"/>
              <p:cNvSpPr/>
              <p:nvPr/>
            </p:nvSpPr>
            <p:spPr bwMode="auto">
              <a:xfrm>
                <a:off x="4286" y="2252"/>
                <a:ext cx="8" cy="7"/>
              </a:xfrm>
              <a:custGeom>
                <a:avLst/>
                <a:gdLst>
                  <a:gd name="T0" fmla="*/ 3 w 9"/>
                  <a:gd name="T1" fmla="*/ 0 h 8"/>
                  <a:gd name="T2" fmla="*/ 3 w 9"/>
                  <a:gd name="T3" fmla="*/ 3 h 8"/>
                  <a:gd name="T4" fmla="*/ 0 w 9"/>
                  <a:gd name="T5" fmla="*/ 2 h 8"/>
                  <a:gd name="T6" fmla="*/ 3 w 9"/>
                  <a:gd name="T7" fmla="*/ 3 h 8"/>
                  <a:gd name="T8" fmla="*/ 2 w 9"/>
                  <a:gd name="T9" fmla="*/ 6 h 8"/>
                  <a:gd name="T10" fmla="*/ 9 w 9"/>
                  <a:gd name="T11" fmla="*/ 8 h 8"/>
                  <a:gd name="T12" fmla="*/ 5 w 9"/>
                  <a:gd name="T13" fmla="*/ 3 h 8"/>
                  <a:gd name="T14" fmla="*/ 6 w 9"/>
                  <a:gd name="T15" fmla="*/ 2 h 8"/>
                  <a:gd name="T16" fmla="*/ 6 w 9"/>
                  <a:gd name="T17" fmla="*/ 2 h 8"/>
                  <a:gd name="T18" fmla="*/ 6 w 9"/>
                  <a:gd name="T19" fmla="*/ 2 h 8"/>
                  <a:gd name="T20" fmla="*/ 3 w 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3" y="1"/>
                      <a:pt x="5" y="2"/>
                      <a:pt x="3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2" y="2"/>
                      <a:pt x="3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5" y="3"/>
                      <a:pt x="7" y="7"/>
                      <a:pt x="9" y="8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628"/>
              <p:cNvSpPr/>
              <p:nvPr/>
            </p:nvSpPr>
            <p:spPr bwMode="auto">
              <a:xfrm>
                <a:off x="4290" y="22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629"/>
              <p:cNvSpPr/>
              <p:nvPr/>
            </p:nvSpPr>
            <p:spPr bwMode="auto">
              <a:xfrm>
                <a:off x="4288" y="2249"/>
                <a:ext cx="2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630"/>
              <p:cNvSpPr/>
              <p:nvPr/>
            </p:nvSpPr>
            <p:spPr bwMode="auto">
              <a:xfrm>
                <a:off x="3985" y="2250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631"/>
              <p:cNvSpPr/>
              <p:nvPr/>
            </p:nvSpPr>
            <p:spPr bwMode="auto">
              <a:xfrm>
                <a:off x="4232" y="2251"/>
                <a:ext cx="5" cy="4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1"/>
                      <a:pt x="4" y="3"/>
                      <a:pt x="4" y="5"/>
                    </a:cubicBezTo>
                    <a:cubicBezTo>
                      <a:pt x="4" y="3"/>
                      <a:pt x="6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24" name="TextBox 38"/>
            <p:cNvSpPr txBox="1"/>
            <p:nvPr/>
          </p:nvSpPr>
          <p:spPr>
            <a:xfrm>
              <a:off x="636352" y="2132355"/>
              <a:ext cx="123479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07704" y="1779662"/>
            <a:ext cx="3011398" cy="1629109"/>
            <a:chOff x="1416586" y="2650201"/>
            <a:chExt cx="3011398" cy="1629109"/>
          </a:xfrm>
        </p:grpSpPr>
        <p:sp>
          <p:nvSpPr>
            <p:cNvPr id="13" name="立方体 12"/>
            <p:cNvSpPr/>
            <p:nvPr/>
          </p:nvSpPr>
          <p:spPr>
            <a:xfrm>
              <a:off x="1994828" y="2654054"/>
              <a:ext cx="767144" cy="767144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93389" y="3448313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2cm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31857" y="3108786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16586" y="2840222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561141" y="2650201"/>
              <a:ext cx="767144" cy="767144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225" name="右大括号 224"/>
            <p:cNvSpPr/>
            <p:nvPr/>
          </p:nvSpPr>
          <p:spPr>
            <a:xfrm rot="5400000">
              <a:off x="2483266" y="2955323"/>
              <a:ext cx="118975" cy="1157161"/>
            </a:xfrm>
            <a:prstGeom prst="rightBrace">
              <a:avLst>
                <a:gd name="adj1" fmla="val 23841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7" name="图片 2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9" name="文本框 30721"/>
          <p:cNvSpPr txBox="1"/>
          <p:nvPr/>
        </p:nvSpPr>
        <p:spPr>
          <a:xfrm>
            <a:off x="3203848" y="267494"/>
            <a:ext cx="26322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看谁最聪明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立方体 11265"/>
          <p:cNvSpPr/>
          <p:nvPr/>
        </p:nvSpPr>
        <p:spPr>
          <a:xfrm>
            <a:off x="472524" y="3046869"/>
            <a:ext cx="1771650" cy="742950"/>
          </a:xfrm>
          <a:prstGeom prst="cube">
            <a:avLst>
              <a:gd name="adj" fmla="val 25000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1267" name="立方体 11266"/>
          <p:cNvSpPr/>
          <p:nvPr/>
        </p:nvSpPr>
        <p:spPr>
          <a:xfrm>
            <a:off x="4590415" y="1265159"/>
            <a:ext cx="971550" cy="971550"/>
          </a:xfrm>
          <a:prstGeom prst="cube">
            <a:avLst>
              <a:gd name="adj" fmla="val 25000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1268" name="下箭头 11267"/>
          <p:cNvSpPr/>
          <p:nvPr/>
        </p:nvSpPr>
        <p:spPr>
          <a:xfrm rot="16200000">
            <a:off x="2557864" y="3036470"/>
            <a:ext cx="285750" cy="514350"/>
          </a:xfrm>
          <a:prstGeom prst="downArrow">
            <a:avLst>
              <a:gd name="adj1" fmla="val 50000"/>
              <a:gd name="adj2" fmla="val 32142"/>
            </a:avLst>
          </a:prstGeom>
          <a:solidFill>
            <a:schemeClr val="accent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9" name="组合 11268"/>
          <p:cNvGrpSpPr/>
          <p:nvPr/>
        </p:nvGrpSpPr>
        <p:grpSpPr>
          <a:xfrm>
            <a:off x="2773129" y="2507753"/>
            <a:ext cx="2371725" cy="2114550"/>
            <a:chOff x="-24" y="0"/>
            <a:chExt cx="1992" cy="1776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11270" name="组合 11269"/>
            <p:cNvGrpSpPr/>
            <p:nvPr/>
          </p:nvGrpSpPr>
          <p:grpSpPr>
            <a:xfrm>
              <a:off x="0" y="0"/>
              <a:ext cx="1968" cy="1776"/>
              <a:chOff x="0" y="0"/>
              <a:chExt cx="1968" cy="1776"/>
            </a:xfrm>
            <a:grpFill/>
          </p:grpSpPr>
          <p:sp>
            <p:nvSpPr>
              <p:cNvPr id="11271" name="矩形 11270"/>
              <p:cNvSpPr/>
              <p:nvPr/>
            </p:nvSpPr>
            <p:spPr>
              <a:xfrm>
                <a:off x="336" y="0"/>
                <a:ext cx="1296" cy="1776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72" name="直接连接符 11271"/>
              <p:cNvSpPr/>
              <p:nvPr/>
            </p:nvSpPr>
            <p:spPr>
              <a:xfrm>
                <a:off x="336" y="528"/>
                <a:ext cx="1296" cy="0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73" name="直接连接符 11272"/>
              <p:cNvSpPr/>
              <p:nvPr/>
            </p:nvSpPr>
            <p:spPr>
              <a:xfrm>
                <a:off x="336" y="864"/>
                <a:ext cx="1296" cy="0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74" name="直接连接符 11273"/>
              <p:cNvSpPr/>
              <p:nvPr/>
            </p:nvSpPr>
            <p:spPr>
              <a:xfrm>
                <a:off x="336" y="1392"/>
                <a:ext cx="1296" cy="0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75" name="矩形 11274"/>
              <p:cNvSpPr/>
              <p:nvPr/>
            </p:nvSpPr>
            <p:spPr>
              <a:xfrm>
                <a:off x="1632" y="864"/>
                <a:ext cx="336" cy="528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76" name="矩形 11275"/>
              <p:cNvSpPr/>
              <p:nvPr/>
            </p:nvSpPr>
            <p:spPr>
              <a:xfrm>
                <a:off x="0" y="864"/>
                <a:ext cx="336" cy="528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277" name="文本框 11276"/>
            <p:cNvSpPr txBox="1"/>
            <p:nvPr/>
          </p:nvSpPr>
          <p:spPr>
            <a:xfrm>
              <a:off x="723" y="54"/>
              <a:ext cx="768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8" name="文本框 11277"/>
            <p:cNvSpPr txBox="1"/>
            <p:nvPr/>
          </p:nvSpPr>
          <p:spPr>
            <a:xfrm>
              <a:off x="744" y="477"/>
              <a:ext cx="57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9" name="文本框 11278"/>
            <p:cNvSpPr txBox="1"/>
            <p:nvPr/>
          </p:nvSpPr>
          <p:spPr>
            <a:xfrm>
              <a:off x="723" y="901"/>
              <a:ext cx="720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0" name="文本框 11279"/>
            <p:cNvSpPr txBox="1"/>
            <p:nvPr/>
          </p:nvSpPr>
          <p:spPr>
            <a:xfrm>
              <a:off x="744" y="1414"/>
              <a:ext cx="432" cy="333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1" name="文本框 11280"/>
            <p:cNvSpPr txBox="1"/>
            <p:nvPr/>
          </p:nvSpPr>
          <p:spPr>
            <a:xfrm>
              <a:off x="-24" y="901"/>
              <a:ext cx="28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2" name="文本框 11281"/>
            <p:cNvSpPr txBox="1"/>
            <p:nvPr/>
          </p:nvSpPr>
          <p:spPr>
            <a:xfrm>
              <a:off x="1620" y="901"/>
              <a:ext cx="28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83" name="组合 11282"/>
          <p:cNvGrpSpPr/>
          <p:nvPr/>
        </p:nvGrpSpPr>
        <p:grpSpPr>
          <a:xfrm>
            <a:off x="5439494" y="1707654"/>
            <a:ext cx="2228850" cy="2971800"/>
            <a:chOff x="0" y="0"/>
            <a:chExt cx="1872" cy="2496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11284" name="组合 11283"/>
            <p:cNvGrpSpPr/>
            <p:nvPr/>
          </p:nvGrpSpPr>
          <p:grpSpPr>
            <a:xfrm>
              <a:off x="0" y="0"/>
              <a:ext cx="1872" cy="2496"/>
              <a:chOff x="0" y="0"/>
              <a:chExt cx="1872" cy="2496"/>
            </a:xfrm>
            <a:grpFill/>
          </p:grpSpPr>
          <p:sp>
            <p:nvSpPr>
              <p:cNvPr id="11285" name="矩形 11284"/>
              <p:cNvSpPr/>
              <p:nvPr/>
            </p:nvSpPr>
            <p:spPr>
              <a:xfrm>
                <a:off x="624" y="0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6" name="矩形 11285"/>
              <p:cNvSpPr/>
              <p:nvPr/>
            </p:nvSpPr>
            <p:spPr>
              <a:xfrm>
                <a:off x="624" y="624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7" name="矩形 11286"/>
              <p:cNvSpPr/>
              <p:nvPr/>
            </p:nvSpPr>
            <p:spPr>
              <a:xfrm>
                <a:off x="624" y="1248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8" name="矩形 11287"/>
              <p:cNvSpPr/>
              <p:nvPr/>
            </p:nvSpPr>
            <p:spPr>
              <a:xfrm>
                <a:off x="624" y="1872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9" name="矩形 11288"/>
              <p:cNvSpPr/>
              <p:nvPr/>
            </p:nvSpPr>
            <p:spPr>
              <a:xfrm>
                <a:off x="0" y="1248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90" name="矩形 11289"/>
              <p:cNvSpPr/>
              <p:nvPr/>
            </p:nvSpPr>
            <p:spPr>
              <a:xfrm>
                <a:off x="1248" y="1248"/>
                <a:ext cx="624" cy="624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291" name="右箭头 11290"/>
            <p:cNvSpPr/>
            <p:nvPr/>
          </p:nvSpPr>
          <p:spPr>
            <a:xfrm>
              <a:off x="96" y="204"/>
              <a:ext cx="432" cy="240"/>
            </a:xfrm>
            <a:prstGeom prst="rightArrow">
              <a:avLst>
                <a:gd name="adj1" fmla="val 50000"/>
                <a:gd name="adj2" fmla="val 45000"/>
              </a:avLst>
            </a:prstGeom>
            <a:solidFill>
              <a:schemeClr val="accent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2" name="文本框 11291"/>
            <p:cNvSpPr txBox="1"/>
            <p:nvPr/>
          </p:nvSpPr>
          <p:spPr>
            <a:xfrm>
              <a:off x="720" y="96"/>
              <a:ext cx="432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3" name="文本框 11292"/>
            <p:cNvSpPr txBox="1"/>
            <p:nvPr/>
          </p:nvSpPr>
          <p:spPr>
            <a:xfrm>
              <a:off x="684" y="726"/>
              <a:ext cx="336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4" name="文本框 11293"/>
            <p:cNvSpPr txBox="1"/>
            <p:nvPr/>
          </p:nvSpPr>
          <p:spPr>
            <a:xfrm>
              <a:off x="720" y="1331"/>
              <a:ext cx="384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5" name="文本框 11294"/>
            <p:cNvSpPr txBox="1"/>
            <p:nvPr/>
          </p:nvSpPr>
          <p:spPr>
            <a:xfrm>
              <a:off x="720" y="1935"/>
              <a:ext cx="384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6" name="文本框 11295"/>
            <p:cNvSpPr txBox="1"/>
            <p:nvPr/>
          </p:nvSpPr>
          <p:spPr>
            <a:xfrm>
              <a:off x="80" y="1306"/>
              <a:ext cx="384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7" name="文本框 11296"/>
            <p:cNvSpPr txBox="1"/>
            <p:nvPr/>
          </p:nvSpPr>
          <p:spPr>
            <a:xfrm>
              <a:off x="1344" y="1331"/>
              <a:ext cx="336" cy="38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 bwMode="auto">
          <a:xfrm>
            <a:off x="2388235" y="471813"/>
            <a:ext cx="5085715" cy="719446"/>
            <a:chOff x="1886841" y="692634"/>
            <a:chExt cx="2965708" cy="80574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" name="云形标注 82"/>
            <p:cNvSpPr>
              <a:spLocks noChangeArrowheads="1"/>
            </p:cNvSpPr>
            <p:nvPr/>
          </p:nvSpPr>
          <p:spPr bwMode="auto">
            <a:xfrm>
              <a:off x="1886841" y="692634"/>
              <a:ext cx="2965708" cy="805744"/>
            </a:xfrm>
            <a:prstGeom prst="cloudCallout">
              <a:avLst>
                <a:gd name="adj1" fmla="val -56005"/>
                <a:gd name="adj2" fmla="val 65445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2236488" y="705743"/>
              <a:ext cx="2431763" cy="6417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同学们，你们还记得吗？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97" y="91556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4"/>
          <p:cNvSpPr/>
          <p:nvPr/>
        </p:nvSpPr>
        <p:spPr>
          <a:xfrm>
            <a:off x="1619672" y="3147814"/>
            <a:ext cx="50561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409575"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1×4+1×1×2=10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95429" y="1635646"/>
            <a:ext cx="2048579" cy="2111573"/>
            <a:chOff x="2074718" y="2254401"/>
            <a:chExt cx="2048579" cy="2111573"/>
          </a:xfrm>
        </p:grpSpPr>
        <p:sp>
          <p:nvSpPr>
            <p:cNvPr id="13" name="立方体 12"/>
            <p:cNvSpPr/>
            <p:nvPr/>
          </p:nvSpPr>
          <p:spPr>
            <a:xfrm>
              <a:off x="2074718" y="2839121"/>
              <a:ext cx="767144" cy="767144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79036" y="3534977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927170" y="2600105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2cm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99792" y="3377173"/>
              <a:ext cx="1196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080136" y="2254401"/>
              <a:ext cx="767144" cy="767144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225" name="右大括号 224"/>
            <p:cNvSpPr/>
            <p:nvPr/>
          </p:nvSpPr>
          <p:spPr>
            <a:xfrm>
              <a:off x="2868849" y="2273941"/>
              <a:ext cx="118975" cy="1157161"/>
            </a:xfrm>
            <a:prstGeom prst="rightBrace">
              <a:avLst>
                <a:gd name="adj1" fmla="val 23841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7" name="图片 2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9" name="TextBox 38"/>
          <p:cNvSpPr txBox="1"/>
          <p:nvPr/>
        </p:nvSpPr>
        <p:spPr>
          <a:xfrm>
            <a:off x="347305" y="771550"/>
            <a:ext cx="823185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的正方体木块，拼成一个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长方体。这个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长方体的表面积是多少平方厘米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611560" y="1779662"/>
            <a:ext cx="1234798" cy="677839"/>
            <a:chOff x="636352" y="2051289"/>
            <a:chExt cx="1234798" cy="677839"/>
          </a:xfrm>
        </p:grpSpPr>
        <p:grpSp>
          <p:nvGrpSpPr>
            <p:cNvPr id="231" name="Group 5632"/>
            <p:cNvGrpSpPr/>
            <p:nvPr/>
          </p:nvGrpSpPr>
          <p:grpSpPr bwMode="auto">
            <a:xfrm>
              <a:off x="734680" y="2051289"/>
              <a:ext cx="922792" cy="677839"/>
              <a:chOff x="3945" y="2181"/>
              <a:chExt cx="368" cy="338"/>
            </a:xfrm>
            <a:solidFill>
              <a:schemeClr val="accent2"/>
            </a:solidFill>
          </p:grpSpPr>
          <p:sp>
            <p:nvSpPr>
              <p:cNvPr id="233" name="Freeform 5432"/>
              <p:cNvSpPr/>
              <p:nvPr/>
            </p:nvSpPr>
            <p:spPr bwMode="auto">
              <a:xfrm>
                <a:off x="4131" y="218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433"/>
              <p:cNvSpPr/>
              <p:nvPr/>
            </p:nvSpPr>
            <p:spPr bwMode="auto">
              <a:xfrm>
                <a:off x="4114" y="218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434"/>
              <p:cNvSpPr/>
              <p:nvPr/>
            </p:nvSpPr>
            <p:spPr bwMode="auto">
              <a:xfrm>
                <a:off x="4107" y="218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435"/>
              <p:cNvSpPr/>
              <p:nvPr/>
            </p:nvSpPr>
            <p:spPr bwMode="auto">
              <a:xfrm>
                <a:off x="4108" y="218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436"/>
              <p:cNvSpPr/>
              <p:nvPr/>
            </p:nvSpPr>
            <p:spPr bwMode="auto">
              <a:xfrm>
                <a:off x="4085" y="2182"/>
                <a:ext cx="5" cy="6"/>
              </a:xfrm>
              <a:custGeom>
                <a:avLst/>
                <a:gdLst>
                  <a:gd name="T0" fmla="*/ 6 w 6"/>
                  <a:gd name="T1" fmla="*/ 7 h 7"/>
                  <a:gd name="T2" fmla="*/ 6 w 6"/>
                  <a:gd name="T3" fmla="*/ 5 h 7"/>
                  <a:gd name="T4" fmla="*/ 4 w 6"/>
                  <a:gd name="T5" fmla="*/ 5 h 7"/>
                  <a:gd name="T6" fmla="*/ 1 w 6"/>
                  <a:gd name="T7" fmla="*/ 0 h 7"/>
                  <a:gd name="T8" fmla="*/ 6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5" y="3"/>
                      <a:pt x="5" y="5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5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437"/>
              <p:cNvSpPr/>
              <p:nvPr/>
            </p:nvSpPr>
            <p:spPr bwMode="auto">
              <a:xfrm>
                <a:off x="4095" y="2184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438"/>
              <p:cNvSpPr/>
              <p:nvPr/>
            </p:nvSpPr>
            <p:spPr bwMode="auto">
              <a:xfrm>
                <a:off x="4101" y="2186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439"/>
              <p:cNvSpPr/>
              <p:nvPr/>
            </p:nvSpPr>
            <p:spPr bwMode="auto">
              <a:xfrm>
                <a:off x="4099" y="218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440"/>
              <p:cNvSpPr/>
              <p:nvPr/>
            </p:nvSpPr>
            <p:spPr bwMode="auto">
              <a:xfrm>
                <a:off x="4113" y="2184"/>
                <a:ext cx="5" cy="3"/>
              </a:xfrm>
              <a:custGeom>
                <a:avLst/>
                <a:gdLst>
                  <a:gd name="T0" fmla="*/ 4 w 5"/>
                  <a:gd name="T1" fmla="*/ 4 h 4"/>
                  <a:gd name="T2" fmla="*/ 4 w 5"/>
                  <a:gd name="T3" fmla="*/ 4 h 4"/>
                  <a:gd name="T4" fmla="*/ 5 w 5"/>
                  <a:gd name="T5" fmla="*/ 1 h 4"/>
                  <a:gd name="T6" fmla="*/ 3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2" y="2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441"/>
              <p:cNvSpPr/>
              <p:nvPr/>
            </p:nvSpPr>
            <p:spPr bwMode="auto">
              <a:xfrm>
                <a:off x="4185" y="219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442"/>
              <p:cNvSpPr/>
              <p:nvPr/>
            </p:nvSpPr>
            <p:spPr bwMode="auto">
              <a:xfrm>
                <a:off x="4175" y="21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443"/>
              <p:cNvSpPr/>
              <p:nvPr/>
            </p:nvSpPr>
            <p:spPr bwMode="auto">
              <a:xfrm>
                <a:off x="4173" y="21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444"/>
              <p:cNvSpPr/>
              <p:nvPr/>
            </p:nvSpPr>
            <p:spPr bwMode="auto">
              <a:xfrm>
                <a:off x="4165" y="2187"/>
                <a:ext cx="3" cy="4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3 h 4"/>
                  <a:gd name="T4" fmla="*/ 0 w 4"/>
                  <a:gd name="T5" fmla="*/ 0 h 4"/>
                  <a:gd name="T6" fmla="*/ 0 w 4"/>
                  <a:gd name="T7" fmla="*/ 2 h 4"/>
                  <a:gd name="T8" fmla="*/ 1 w 4"/>
                  <a:gd name="T9" fmla="*/ 1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3"/>
                      <a:pt x="3" y="4"/>
                      <a:pt x="4" y="3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445"/>
              <p:cNvSpPr/>
              <p:nvPr/>
            </p:nvSpPr>
            <p:spPr bwMode="auto">
              <a:xfrm>
                <a:off x="4165" y="218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Rectangle 5446"/>
              <p:cNvSpPr>
                <a:spLocks noChangeArrowheads="1"/>
              </p:cNvSpPr>
              <p:nvPr/>
            </p:nvSpPr>
            <p:spPr bwMode="auto">
              <a:xfrm>
                <a:off x="4168" y="21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447"/>
              <p:cNvSpPr/>
              <p:nvPr/>
            </p:nvSpPr>
            <p:spPr bwMode="auto">
              <a:xfrm>
                <a:off x="4168" y="2191"/>
                <a:ext cx="2" cy="3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448"/>
              <p:cNvSpPr/>
              <p:nvPr/>
            </p:nvSpPr>
            <p:spPr bwMode="auto">
              <a:xfrm>
                <a:off x="4227" y="220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449"/>
              <p:cNvSpPr/>
              <p:nvPr/>
            </p:nvSpPr>
            <p:spPr bwMode="auto">
              <a:xfrm>
                <a:off x="4229" y="22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450"/>
              <p:cNvSpPr/>
              <p:nvPr/>
            </p:nvSpPr>
            <p:spPr bwMode="auto">
              <a:xfrm>
                <a:off x="4232" y="220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451"/>
              <p:cNvSpPr/>
              <p:nvPr/>
            </p:nvSpPr>
            <p:spPr bwMode="auto">
              <a:xfrm>
                <a:off x="4212" y="2197"/>
                <a:ext cx="6" cy="5"/>
              </a:xfrm>
              <a:custGeom>
                <a:avLst/>
                <a:gdLst>
                  <a:gd name="T0" fmla="*/ 3 w 7"/>
                  <a:gd name="T1" fmla="*/ 5 h 6"/>
                  <a:gd name="T2" fmla="*/ 2 w 7"/>
                  <a:gd name="T3" fmla="*/ 2 h 6"/>
                  <a:gd name="T4" fmla="*/ 7 w 7"/>
                  <a:gd name="T5" fmla="*/ 6 h 6"/>
                  <a:gd name="T6" fmla="*/ 7 w 7"/>
                  <a:gd name="T7" fmla="*/ 3 h 6"/>
                  <a:gd name="T8" fmla="*/ 2 w 7"/>
                  <a:gd name="T9" fmla="*/ 1 h 6"/>
                  <a:gd name="T10" fmla="*/ 0 w 7"/>
                  <a:gd name="T11" fmla="*/ 5 h 6"/>
                  <a:gd name="T12" fmla="*/ 3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3" y="5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4" y="1"/>
                      <a:pt x="7" y="5"/>
                      <a:pt x="7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3" y="0"/>
                      <a:pt x="2" y="1"/>
                    </a:cubicBezTo>
                    <a:cubicBezTo>
                      <a:pt x="2" y="3"/>
                      <a:pt x="1" y="4"/>
                      <a:pt x="0" y="5"/>
                    </a:cubicBezTo>
                    <a:cubicBezTo>
                      <a:pt x="1" y="4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Rectangle 5452"/>
              <p:cNvSpPr>
                <a:spLocks noChangeArrowheads="1"/>
              </p:cNvSpPr>
              <p:nvPr/>
            </p:nvSpPr>
            <p:spPr bwMode="auto">
              <a:xfrm>
                <a:off x="4212" y="220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453"/>
              <p:cNvSpPr/>
              <p:nvPr/>
            </p:nvSpPr>
            <p:spPr bwMode="auto">
              <a:xfrm>
                <a:off x="4208" y="2198"/>
                <a:ext cx="1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454"/>
              <p:cNvSpPr/>
              <p:nvPr/>
            </p:nvSpPr>
            <p:spPr bwMode="auto">
              <a:xfrm>
                <a:off x="4186" y="21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455"/>
              <p:cNvSpPr/>
              <p:nvPr/>
            </p:nvSpPr>
            <p:spPr bwMode="auto">
              <a:xfrm>
                <a:off x="4248" y="221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456"/>
              <p:cNvSpPr/>
              <p:nvPr/>
            </p:nvSpPr>
            <p:spPr bwMode="auto">
              <a:xfrm>
                <a:off x="4039" y="22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457"/>
              <p:cNvSpPr/>
              <p:nvPr/>
            </p:nvSpPr>
            <p:spPr bwMode="auto">
              <a:xfrm>
                <a:off x="4042" y="2200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458"/>
              <p:cNvSpPr/>
              <p:nvPr/>
            </p:nvSpPr>
            <p:spPr bwMode="auto">
              <a:xfrm>
                <a:off x="4043" y="220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Line 5459"/>
              <p:cNvSpPr>
                <a:spLocks noChangeShapeType="1"/>
              </p:cNvSpPr>
              <p:nvPr/>
            </p:nvSpPr>
            <p:spPr bwMode="auto">
              <a:xfrm>
                <a:off x="4159" y="21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Line 5460"/>
              <p:cNvSpPr>
                <a:spLocks noChangeShapeType="1"/>
              </p:cNvSpPr>
              <p:nvPr/>
            </p:nvSpPr>
            <p:spPr bwMode="auto">
              <a:xfrm>
                <a:off x="4159" y="21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461"/>
              <p:cNvSpPr/>
              <p:nvPr/>
            </p:nvSpPr>
            <p:spPr bwMode="auto">
              <a:xfrm>
                <a:off x="4024" y="2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462"/>
              <p:cNvSpPr/>
              <p:nvPr/>
            </p:nvSpPr>
            <p:spPr bwMode="auto">
              <a:xfrm>
                <a:off x="4004" y="223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463"/>
              <p:cNvSpPr/>
              <p:nvPr/>
            </p:nvSpPr>
            <p:spPr bwMode="auto">
              <a:xfrm>
                <a:off x="3993" y="22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464"/>
              <p:cNvSpPr/>
              <p:nvPr/>
            </p:nvSpPr>
            <p:spPr bwMode="auto">
              <a:xfrm>
                <a:off x="4036" y="2201"/>
                <a:ext cx="3" cy="4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2 h 4"/>
                  <a:gd name="T4" fmla="*/ 4 w 4"/>
                  <a:gd name="T5" fmla="*/ 2 h 4"/>
                  <a:gd name="T6" fmla="*/ 0 w 4"/>
                  <a:gd name="T7" fmla="*/ 0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465"/>
              <p:cNvSpPr/>
              <p:nvPr/>
            </p:nvSpPr>
            <p:spPr bwMode="auto">
              <a:xfrm>
                <a:off x="4137" y="21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466"/>
              <p:cNvSpPr/>
              <p:nvPr/>
            </p:nvSpPr>
            <p:spPr bwMode="auto">
              <a:xfrm>
                <a:off x="4136" y="218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467"/>
              <p:cNvSpPr/>
              <p:nvPr/>
            </p:nvSpPr>
            <p:spPr bwMode="auto">
              <a:xfrm>
                <a:off x="4138" y="219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Rectangle 5468"/>
              <p:cNvSpPr>
                <a:spLocks noChangeArrowheads="1"/>
              </p:cNvSpPr>
              <p:nvPr/>
            </p:nvSpPr>
            <p:spPr bwMode="auto">
              <a:xfrm>
                <a:off x="4082" y="219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469"/>
              <p:cNvSpPr/>
              <p:nvPr/>
            </p:nvSpPr>
            <p:spPr bwMode="auto">
              <a:xfrm>
                <a:off x="4076" y="2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470"/>
              <p:cNvSpPr/>
              <p:nvPr/>
            </p:nvSpPr>
            <p:spPr bwMode="auto">
              <a:xfrm>
                <a:off x="4081" y="219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Rectangle 5471"/>
              <p:cNvSpPr>
                <a:spLocks noChangeArrowheads="1"/>
              </p:cNvSpPr>
              <p:nvPr/>
            </p:nvSpPr>
            <p:spPr bwMode="auto">
              <a:xfrm>
                <a:off x="4008" y="222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472"/>
              <p:cNvSpPr/>
              <p:nvPr/>
            </p:nvSpPr>
            <p:spPr bwMode="auto">
              <a:xfrm>
                <a:off x="4306" y="2335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473"/>
              <p:cNvSpPr/>
              <p:nvPr/>
            </p:nvSpPr>
            <p:spPr bwMode="auto">
              <a:xfrm>
                <a:off x="4306" y="234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474"/>
              <p:cNvSpPr/>
              <p:nvPr/>
            </p:nvSpPr>
            <p:spPr bwMode="auto">
              <a:xfrm>
                <a:off x="4300" y="2349"/>
                <a:ext cx="5" cy="3"/>
              </a:xfrm>
              <a:custGeom>
                <a:avLst/>
                <a:gdLst>
                  <a:gd name="T0" fmla="*/ 5 w 6"/>
                  <a:gd name="T1" fmla="*/ 3 h 4"/>
                  <a:gd name="T2" fmla="*/ 2 w 6"/>
                  <a:gd name="T3" fmla="*/ 0 h 4"/>
                  <a:gd name="T4" fmla="*/ 3 w 6"/>
                  <a:gd name="T5" fmla="*/ 0 h 4"/>
                  <a:gd name="T6" fmla="*/ 0 w 6"/>
                  <a:gd name="T7" fmla="*/ 0 h 4"/>
                  <a:gd name="T8" fmla="*/ 5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6" y="0"/>
                      <a:pt x="3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475"/>
              <p:cNvSpPr/>
              <p:nvPr/>
            </p:nvSpPr>
            <p:spPr bwMode="auto">
              <a:xfrm>
                <a:off x="4306" y="234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476"/>
              <p:cNvSpPr/>
              <p:nvPr/>
            </p:nvSpPr>
            <p:spPr bwMode="auto">
              <a:xfrm>
                <a:off x="4247" y="221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477"/>
              <p:cNvSpPr/>
              <p:nvPr/>
            </p:nvSpPr>
            <p:spPr bwMode="auto">
              <a:xfrm>
                <a:off x="4298" y="231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478"/>
              <p:cNvSpPr/>
              <p:nvPr/>
            </p:nvSpPr>
            <p:spPr bwMode="auto">
              <a:xfrm>
                <a:off x="4306" y="2329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479"/>
              <p:cNvSpPr/>
              <p:nvPr/>
            </p:nvSpPr>
            <p:spPr bwMode="auto">
              <a:xfrm>
                <a:off x="4307" y="233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480"/>
              <p:cNvSpPr/>
              <p:nvPr/>
            </p:nvSpPr>
            <p:spPr bwMode="auto">
              <a:xfrm>
                <a:off x="4303" y="237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481"/>
              <p:cNvSpPr/>
              <p:nvPr/>
            </p:nvSpPr>
            <p:spPr bwMode="auto">
              <a:xfrm>
                <a:off x="4305" y="23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482"/>
              <p:cNvSpPr/>
              <p:nvPr/>
            </p:nvSpPr>
            <p:spPr bwMode="auto">
              <a:xfrm>
                <a:off x="4305" y="240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Rectangle 5483"/>
              <p:cNvSpPr>
                <a:spLocks noChangeArrowheads="1"/>
              </p:cNvSpPr>
              <p:nvPr/>
            </p:nvSpPr>
            <p:spPr bwMode="auto">
              <a:xfrm>
                <a:off x="4303" y="23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484"/>
              <p:cNvSpPr/>
              <p:nvPr/>
            </p:nvSpPr>
            <p:spPr bwMode="auto">
              <a:xfrm>
                <a:off x="4301" y="2378"/>
                <a:ext cx="5" cy="6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6 h 7"/>
                  <a:gd name="T4" fmla="*/ 1 w 6"/>
                  <a:gd name="T5" fmla="*/ 7 h 7"/>
                  <a:gd name="T6" fmla="*/ 3 w 6"/>
                  <a:gd name="T7" fmla="*/ 3 h 7"/>
                  <a:gd name="T8" fmla="*/ 6 w 6"/>
                  <a:gd name="T9" fmla="*/ 5 h 7"/>
                  <a:gd name="T10" fmla="*/ 4 w 6"/>
                  <a:gd name="T11" fmla="*/ 2 h 7"/>
                  <a:gd name="T12" fmla="*/ 4 w 6"/>
                  <a:gd name="T13" fmla="*/ 0 h 7"/>
                  <a:gd name="T14" fmla="*/ 5 w 6"/>
                  <a:gd name="T15" fmla="*/ 1 h 7"/>
                  <a:gd name="T16" fmla="*/ 3 w 6"/>
                  <a:gd name="T17" fmla="*/ 0 h 7"/>
                  <a:gd name="T18" fmla="*/ 3 w 6"/>
                  <a:gd name="T19" fmla="*/ 1 h 7"/>
                  <a:gd name="T20" fmla="*/ 2 w 6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cubicBezTo>
                      <a:pt x="1" y="3"/>
                      <a:pt x="3" y="7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6"/>
                      <a:pt x="5" y="4"/>
                      <a:pt x="6" y="5"/>
                    </a:cubicBezTo>
                    <a:cubicBezTo>
                      <a:pt x="5" y="3"/>
                      <a:pt x="6" y="3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485"/>
              <p:cNvSpPr/>
              <p:nvPr/>
            </p:nvSpPr>
            <p:spPr bwMode="auto">
              <a:xfrm>
                <a:off x="4299" y="2390"/>
                <a:ext cx="6" cy="4"/>
              </a:xfrm>
              <a:custGeom>
                <a:avLst/>
                <a:gdLst>
                  <a:gd name="T0" fmla="*/ 4 w 7"/>
                  <a:gd name="T1" fmla="*/ 4 h 5"/>
                  <a:gd name="T2" fmla="*/ 2 w 7"/>
                  <a:gd name="T3" fmla="*/ 0 h 5"/>
                  <a:gd name="T4" fmla="*/ 0 w 7"/>
                  <a:gd name="T5" fmla="*/ 1 h 5"/>
                  <a:gd name="T6" fmla="*/ 4 w 7"/>
                  <a:gd name="T7" fmla="*/ 5 h 5"/>
                  <a:gd name="T8" fmla="*/ 4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cubicBezTo>
                      <a:pt x="7" y="2"/>
                      <a:pt x="1" y="2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3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486"/>
              <p:cNvSpPr/>
              <p:nvPr/>
            </p:nvSpPr>
            <p:spPr bwMode="auto">
              <a:xfrm>
                <a:off x="4307" y="233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487"/>
              <p:cNvSpPr/>
              <p:nvPr/>
            </p:nvSpPr>
            <p:spPr bwMode="auto">
              <a:xfrm>
                <a:off x="4260" y="22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488"/>
              <p:cNvSpPr/>
              <p:nvPr/>
            </p:nvSpPr>
            <p:spPr bwMode="auto">
              <a:xfrm>
                <a:off x="4258" y="221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489"/>
              <p:cNvSpPr/>
              <p:nvPr/>
            </p:nvSpPr>
            <p:spPr bwMode="auto">
              <a:xfrm>
                <a:off x="4259" y="2224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490"/>
              <p:cNvSpPr/>
              <p:nvPr/>
            </p:nvSpPr>
            <p:spPr bwMode="auto">
              <a:xfrm>
                <a:off x="4297" y="230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491"/>
              <p:cNvSpPr/>
              <p:nvPr/>
            </p:nvSpPr>
            <p:spPr bwMode="auto">
              <a:xfrm>
                <a:off x="4257" y="221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492"/>
              <p:cNvSpPr/>
              <p:nvPr/>
            </p:nvSpPr>
            <p:spPr bwMode="auto">
              <a:xfrm>
                <a:off x="4252" y="221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493"/>
              <p:cNvSpPr/>
              <p:nvPr/>
            </p:nvSpPr>
            <p:spPr bwMode="auto">
              <a:xfrm>
                <a:off x="4256" y="2219"/>
                <a:ext cx="7" cy="5"/>
              </a:xfrm>
              <a:custGeom>
                <a:avLst/>
                <a:gdLst>
                  <a:gd name="T0" fmla="*/ 0 w 7"/>
                  <a:gd name="T1" fmla="*/ 3 h 6"/>
                  <a:gd name="T2" fmla="*/ 3 w 7"/>
                  <a:gd name="T3" fmla="*/ 6 h 6"/>
                  <a:gd name="T4" fmla="*/ 5 w 7"/>
                  <a:gd name="T5" fmla="*/ 2 h 6"/>
                  <a:gd name="T6" fmla="*/ 4 w 7"/>
                  <a:gd name="T7" fmla="*/ 2 h 6"/>
                  <a:gd name="T8" fmla="*/ 3 w 7"/>
                  <a:gd name="T9" fmla="*/ 0 h 6"/>
                  <a:gd name="T10" fmla="*/ 4 w 7"/>
                  <a:gd name="T11" fmla="*/ 2 h 6"/>
                  <a:gd name="T12" fmla="*/ 0 w 7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2" y="3"/>
                      <a:pt x="3" y="4"/>
                      <a:pt x="3" y="6"/>
                    </a:cubicBezTo>
                    <a:cubicBezTo>
                      <a:pt x="4" y="5"/>
                      <a:pt x="7" y="4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Rectangle 5494"/>
              <p:cNvSpPr>
                <a:spLocks noChangeArrowheads="1"/>
              </p:cNvSpPr>
              <p:nvPr/>
            </p:nvSpPr>
            <p:spPr bwMode="auto">
              <a:xfrm>
                <a:off x="4252" y="221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495"/>
              <p:cNvSpPr/>
              <p:nvPr/>
            </p:nvSpPr>
            <p:spPr bwMode="auto">
              <a:xfrm>
                <a:off x="4255" y="222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Rectangle 5496"/>
              <p:cNvSpPr>
                <a:spLocks noChangeArrowheads="1"/>
              </p:cNvSpPr>
              <p:nvPr/>
            </p:nvSpPr>
            <p:spPr bwMode="auto">
              <a:xfrm>
                <a:off x="4283" y="224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497"/>
              <p:cNvSpPr/>
              <p:nvPr/>
            </p:nvSpPr>
            <p:spPr bwMode="auto">
              <a:xfrm>
                <a:off x="4303" y="23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498"/>
              <p:cNvSpPr/>
              <p:nvPr/>
            </p:nvSpPr>
            <p:spPr bwMode="auto">
              <a:xfrm>
                <a:off x="4290" y="2271"/>
                <a:ext cx="1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499"/>
              <p:cNvSpPr/>
              <p:nvPr/>
            </p:nvSpPr>
            <p:spPr bwMode="auto">
              <a:xfrm>
                <a:off x="4282" y="224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500"/>
              <p:cNvSpPr/>
              <p:nvPr/>
            </p:nvSpPr>
            <p:spPr bwMode="auto">
              <a:xfrm>
                <a:off x="4273" y="2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501"/>
              <p:cNvSpPr/>
              <p:nvPr/>
            </p:nvSpPr>
            <p:spPr bwMode="auto">
              <a:xfrm>
                <a:off x="3996" y="246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5502"/>
              <p:cNvSpPr/>
              <p:nvPr/>
            </p:nvSpPr>
            <p:spPr bwMode="auto">
              <a:xfrm>
                <a:off x="4080" y="2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5503"/>
              <p:cNvSpPr/>
              <p:nvPr/>
            </p:nvSpPr>
            <p:spPr bwMode="auto">
              <a:xfrm>
                <a:off x="4167" y="248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Rectangle 5504"/>
              <p:cNvSpPr>
                <a:spLocks noChangeArrowheads="1"/>
              </p:cNvSpPr>
              <p:nvPr/>
            </p:nvSpPr>
            <p:spPr bwMode="auto">
              <a:xfrm>
                <a:off x="4152" y="250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5505"/>
              <p:cNvSpPr/>
              <p:nvPr/>
            </p:nvSpPr>
            <p:spPr bwMode="auto">
              <a:xfrm>
                <a:off x="4141" y="24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5506"/>
              <p:cNvSpPr/>
              <p:nvPr/>
            </p:nvSpPr>
            <p:spPr bwMode="auto">
              <a:xfrm>
                <a:off x="4203" y="2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5507"/>
              <p:cNvSpPr/>
              <p:nvPr/>
            </p:nvSpPr>
            <p:spPr bwMode="auto">
              <a:xfrm>
                <a:off x="4185" y="24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5508"/>
              <p:cNvSpPr/>
              <p:nvPr/>
            </p:nvSpPr>
            <p:spPr bwMode="auto">
              <a:xfrm>
                <a:off x="4173" y="249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5509"/>
              <p:cNvSpPr/>
              <p:nvPr/>
            </p:nvSpPr>
            <p:spPr bwMode="auto">
              <a:xfrm>
                <a:off x="4138" y="250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5510"/>
              <p:cNvSpPr/>
              <p:nvPr/>
            </p:nvSpPr>
            <p:spPr bwMode="auto">
              <a:xfrm>
                <a:off x="4118" y="25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5511"/>
              <p:cNvSpPr/>
              <p:nvPr/>
            </p:nvSpPr>
            <p:spPr bwMode="auto">
              <a:xfrm>
                <a:off x="4106" y="250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5512"/>
              <p:cNvSpPr/>
              <p:nvPr/>
            </p:nvSpPr>
            <p:spPr bwMode="auto">
              <a:xfrm>
                <a:off x="4115" y="2510"/>
                <a:ext cx="7" cy="6"/>
              </a:xfrm>
              <a:custGeom>
                <a:avLst/>
                <a:gdLst>
                  <a:gd name="T0" fmla="*/ 2 w 8"/>
                  <a:gd name="T1" fmla="*/ 4 h 6"/>
                  <a:gd name="T2" fmla="*/ 4 w 8"/>
                  <a:gd name="T3" fmla="*/ 2 h 6"/>
                  <a:gd name="T4" fmla="*/ 4 w 8"/>
                  <a:gd name="T5" fmla="*/ 3 h 6"/>
                  <a:gd name="T6" fmla="*/ 4 w 8"/>
                  <a:gd name="T7" fmla="*/ 3 h 6"/>
                  <a:gd name="T8" fmla="*/ 8 w 8"/>
                  <a:gd name="T9" fmla="*/ 4 h 6"/>
                  <a:gd name="T10" fmla="*/ 3 w 8"/>
                  <a:gd name="T11" fmla="*/ 1 h 6"/>
                  <a:gd name="T12" fmla="*/ 3 w 8"/>
                  <a:gd name="T13" fmla="*/ 0 h 6"/>
                  <a:gd name="T14" fmla="*/ 0 w 8"/>
                  <a:gd name="T15" fmla="*/ 2 h 6"/>
                  <a:gd name="T16" fmla="*/ 2 w 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2" y="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6"/>
                      <a:pt x="7" y="6"/>
                      <a:pt x="8" y="4"/>
                    </a:cubicBezTo>
                    <a:cubicBezTo>
                      <a:pt x="5" y="4"/>
                      <a:pt x="5" y="1"/>
                      <a:pt x="3" y="1"/>
                    </a:cubicBezTo>
                    <a:cubicBezTo>
                      <a:pt x="3" y="1"/>
                      <a:pt x="2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5513"/>
              <p:cNvSpPr/>
              <p:nvPr/>
            </p:nvSpPr>
            <p:spPr bwMode="auto">
              <a:xfrm>
                <a:off x="4206" y="2485"/>
                <a:ext cx="2" cy="1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5514"/>
              <p:cNvSpPr/>
              <p:nvPr/>
            </p:nvSpPr>
            <p:spPr bwMode="auto">
              <a:xfrm>
                <a:off x="4138" y="250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5515"/>
              <p:cNvSpPr/>
              <p:nvPr/>
            </p:nvSpPr>
            <p:spPr bwMode="auto">
              <a:xfrm>
                <a:off x="4135" y="24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Rectangle 5516"/>
              <p:cNvSpPr>
                <a:spLocks noChangeArrowheads="1"/>
              </p:cNvSpPr>
              <p:nvPr/>
            </p:nvSpPr>
            <p:spPr bwMode="auto">
              <a:xfrm>
                <a:off x="4174" y="249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5517"/>
              <p:cNvSpPr>
                <a:spLocks noEditPoints="1"/>
              </p:cNvSpPr>
              <p:nvPr/>
            </p:nvSpPr>
            <p:spPr bwMode="auto">
              <a:xfrm>
                <a:off x="4265" y="2431"/>
                <a:ext cx="13" cy="20"/>
              </a:xfrm>
              <a:custGeom>
                <a:avLst/>
                <a:gdLst>
                  <a:gd name="T0" fmla="*/ 3 w 14"/>
                  <a:gd name="T1" fmla="*/ 9 h 22"/>
                  <a:gd name="T2" fmla="*/ 3 w 14"/>
                  <a:gd name="T3" fmla="*/ 11 h 22"/>
                  <a:gd name="T4" fmla="*/ 6 w 14"/>
                  <a:gd name="T5" fmla="*/ 14 h 22"/>
                  <a:gd name="T6" fmla="*/ 3 w 14"/>
                  <a:gd name="T7" fmla="*/ 14 h 22"/>
                  <a:gd name="T8" fmla="*/ 0 w 14"/>
                  <a:gd name="T9" fmla="*/ 16 h 22"/>
                  <a:gd name="T10" fmla="*/ 7 w 14"/>
                  <a:gd name="T11" fmla="*/ 16 h 22"/>
                  <a:gd name="T12" fmla="*/ 8 w 14"/>
                  <a:gd name="T13" fmla="*/ 21 h 22"/>
                  <a:gd name="T14" fmla="*/ 9 w 14"/>
                  <a:gd name="T15" fmla="*/ 20 h 22"/>
                  <a:gd name="T16" fmla="*/ 10 w 14"/>
                  <a:gd name="T17" fmla="*/ 22 h 22"/>
                  <a:gd name="T18" fmla="*/ 11 w 14"/>
                  <a:gd name="T19" fmla="*/ 22 h 22"/>
                  <a:gd name="T20" fmla="*/ 8 w 14"/>
                  <a:gd name="T21" fmla="*/ 16 h 22"/>
                  <a:gd name="T22" fmla="*/ 10 w 14"/>
                  <a:gd name="T23" fmla="*/ 18 h 22"/>
                  <a:gd name="T24" fmla="*/ 13 w 14"/>
                  <a:gd name="T25" fmla="*/ 17 h 22"/>
                  <a:gd name="T26" fmla="*/ 12 w 14"/>
                  <a:gd name="T27" fmla="*/ 19 h 22"/>
                  <a:gd name="T28" fmla="*/ 13 w 14"/>
                  <a:gd name="T29" fmla="*/ 19 h 22"/>
                  <a:gd name="T30" fmla="*/ 13 w 14"/>
                  <a:gd name="T31" fmla="*/ 11 h 22"/>
                  <a:gd name="T32" fmla="*/ 8 w 14"/>
                  <a:gd name="T33" fmla="*/ 5 h 22"/>
                  <a:gd name="T34" fmla="*/ 9 w 14"/>
                  <a:gd name="T35" fmla="*/ 5 h 22"/>
                  <a:gd name="T36" fmla="*/ 9 w 14"/>
                  <a:gd name="T37" fmla="*/ 4 h 22"/>
                  <a:gd name="T38" fmla="*/ 12 w 14"/>
                  <a:gd name="T39" fmla="*/ 3 h 22"/>
                  <a:gd name="T40" fmla="*/ 7 w 14"/>
                  <a:gd name="T41" fmla="*/ 0 h 22"/>
                  <a:gd name="T42" fmla="*/ 7 w 14"/>
                  <a:gd name="T43" fmla="*/ 5 h 22"/>
                  <a:gd name="T44" fmla="*/ 6 w 14"/>
                  <a:gd name="T45" fmla="*/ 6 h 22"/>
                  <a:gd name="T46" fmla="*/ 6 w 14"/>
                  <a:gd name="T47" fmla="*/ 7 h 22"/>
                  <a:gd name="T48" fmla="*/ 7 w 14"/>
                  <a:gd name="T49" fmla="*/ 6 h 22"/>
                  <a:gd name="T50" fmla="*/ 8 w 14"/>
                  <a:gd name="T51" fmla="*/ 9 h 22"/>
                  <a:gd name="T52" fmla="*/ 11 w 14"/>
                  <a:gd name="T53" fmla="*/ 12 h 22"/>
                  <a:gd name="T54" fmla="*/ 9 w 14"/>
                  <a:gd name="T55" fmla="*/ 14 h 22"/>
                  <a:gd name="T56" fmla="*/ 4 w 14"/>
                  <a:gd name="T57" fmla="*/ 9 h 22"/>
                  <a:gd name="T58" fmla="*/ 4 w 14"/>
                  <a:gd name="T59" fmla="*/ 9 h 22"/>
                  <a:gd name="T60" fmla="*/ 3 w 14"/>
                  <a:gd name="T61" fmla="*/ 9 h 22"/>
                  <a:gd name="T62" fmla="*/ 12 w 14"/>
                  <a:gd name="T63" fmla="*/ 16 h 22"/>
                  <a:gd name="T64" fmla="*/ 10 w 14"/>
                  <a:gd name="T65" fmla="*/ 14 h 22"/>
                  <a:gd name="T66" fmla="*/ 12 w 14"/>
                  <a:gd name="T6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22">
                    <a:moveTo>
                      <a:pt x="3" y="9"/>
                    </a:moveTo>
                    <a:cubicBezTo>
                      <a:pt x="4" y="10"/>
                      <a:pt x="3" y="11"/>
                      <a:pt x="3" y="11"/>
                    </a:cubicBezTo>
                    <a:cubicBezTo>
                      <a:pt x="7" y="11"/>
                      <a:pt x="3" y="13"/>
                      <a:pt x="6" y="14"/>
                    </a:cubicBezTo>
                    <a:cubicBezTo>
                      <a:pt x="5" y="16"/>
                      <a:pt x="3" y="14"/>
                      <a:pt x="3" y="14"/>
                    </a:cubicBezTo>
                    <a:cubicBezTo>
                      <a:pt x="1" y="15"/>
                      <a:pt x="1" y="15"/>
                      <a:pt x="0" y="16"/>
                    </a:cubicBezTo>
                    <a:cubicBezTo>
                      <a:pt x="2" y="17"/>
                      <a:pt x="5" y="17"/>
                      <a:pt x="7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10" y="21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5" y="19"/>
                      <a:pt x="8" y="16"/>
                    </a:cubicBezTo>
                    <a:cubicBezTo>
                      <a:pt x="8" y="17"/>
                      <a:pt x="11" y="16"/>
                      <a:pt x="10" y="18"/>
                    </a:cubicBezTo>
                    <a:cubicBezTo>
                      <a:pt x="11" y="18"/>
                      <a:pt x="12" y="16"/>
                      <a:pt x="13" y="17"/>
                    </a:cubicBezTo>
                    <a:cubicBezTo>
                      <a:pt x="12" y="18"/>
                      <a:pt x="13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7"/>
                      <a:pt x="14" y="13"/>
                      <a:pt x="13" y="11"/>
                    </a:cubicBezTo>
                    <a:cubicBezTo>
                      <a:pt x="8" y="10"/>
                      <a:pt x="13" y="5"/>
                      <a:pt x="8" y="5"/>
                    </a:cubicBezTo>
                    <a:cubicBezTo>
                      <a:pt x="8" y="4"/>
                      <a:pt x="11" y="6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0" y="3"/>
                      <a:pt x="8" y="2"/>
                      <a:pt x="7" y="0"/>
                    </a:cubicBezTo>
                    <a:cubicBezTo>
                      <a:pt x="8" y="2"/>
                      <a:pt x="4" y="3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8"/>
                      <a:pt x="5" y="6"/>
                      <a:pt x="7" y="6"/>
                    </a:cubicBezTo>
                    <a:cubicBezTo>
                      <a:pt x="8" y="7"/>
                      <a:pt x="10" y="8"/>
                      <a:pt x="8" y="9"/>
                    </a:cubicBezTo>
                    <a:cubicBezTo>
                      <a:pt x="10" y="9"/>
                      <a:pt x="11" y="10"/>
                      <a:pt x="11" y="12"/>
                    </a:cubicBezTo>
                    <a:cubicBezTo>
                      <a:pt x="11" y="13"/>
                      <a:pt x="11" y="14"/>
                      <a:pt x="9" y="14"/>
                    </a:cubicBezTo>
                    <a:cubicBezTo>
                      <a:pt x="9" y="10"/>
                      <a:pt x="5" y="11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9"/>
                      <a:pt x="3" y="9"/>
                    </a:cubicBezTo>
                    <a:close/>
                    <a:moveTo>
                      <a:pt x="12" y="16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2"/>
                      <a:pt x="12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Rectangle 5518"/>
              <p:cNvSpPr>
                <a:spLocks noChangeArrowheads="1"/>
              </p:cNvSpPr>
              <p:nvPr/>
            </p:nvSpPr>
            <p:spPr bwMode="auto">
              <a:xfrm>
                <a:off x="4292" y="242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5519"/>
              <p:cNvSpPr/>
              <p:nvPr/>
            </p:nvSpPr>
            <p:spPr bwMode="auto">
              <a:xfrm>
                <a:off x="4272" y="243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5520"/>
              <p:cNvSpPr/>
              <p:nvPr/>
            </p:nvSpPr>
            <p:spPr bwMode="auto">
              <a:xfrm>
                <a:off x="4285" y="2423"/>
                <a:ext cx="7" cy="5"/>
              </a:xfrm>
              <a:custGeom>
                <a:avLst/>
                <a:gdLst>
                  <a:gd name="T0" fmla="*/ 3 w 8"/>
                  <a:gd name="T1" fmla="*/ 2 h 5"/>
                  <a:gd name="T2" fmla="*/ 4 w 8"/>
                  <a:gd name="T3" fmla="*/ 1 h 5"/>
                  <a:gd name="T4" fmla="*/ 2 w 8"/>
                  <a:gd name="T5" fmla="*/ 0 h 5"/>
                  <a:gd name="T6" fmla="*/ 2 w 8"/>
                  <a:gd name="T7" fmla="*/ 5 h 5"/>
                  <a:gd name="T8" fmla="*/ 8 w 8"/>
                  <a:gd name="T9" fmla="*/ 3 h 5"/>
                  <a:gd name="T10" fmla="*/ 8 w 8"/>
                  <a:gd name="T11" fmla="*/ 2 h 5"/>
                  <a:gd name="T12" fmla="*/ 3 w 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3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4" y="3"/>
                      <a:pt x="6" y="5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5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5521"/>
              <p:cNvSpPr/>
              <p:nvPr/>
            </p:nvSpPr>
            <p:spPr bwMode="auto">
              <a:xfrm>
                <a:off x="4297" y="241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5522"/>
              <p:cNvSpPr/>
              <p:nvPr/>
            </p:nvSpPr>
            <p:spPr bwMode="auto">
              <a:xfrm>
                <a:off x="4288" y="24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5523"/>
              <p:cNvSpPr/>
              <p:nvPr/>
            </p:nvSpPr>
            <p:spPr bwMode="auto">
              <a:xfrm>
                <a:off x="4296" y="241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5524"/>
              <p:cNvSpPr/>
              <p:nvPr/>
            </p:nvSpPr>
            <p:spPr bwMode="auto">
              <a:xfrm>
                <a:off x="4219" y="24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5525"/>
              <p:cNvSpPr/>
              <p:nvPr/>
            </p:nvSpPr>
            <p:spPr bwMode="auto">
              <a:xfrm>
                <a:off x="4237" y="246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5526"/>
              <p:cNvSpPr/>
              <p:nvPr/>
            </p:nvSpPr>
            <p:spPr bwMode="auto">
              <a:xfrm>
                <a:off x="4269" y="243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5527"/>
              <p:cNvSpPr/>
              <p:nvPr/>
            </p:nvSpPr>
            <p:spPr bwMode="auto">
              <a:xfrm>
                <a:off x="4235" y="246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Rectangle 5528"/>
              <p:cNvSpPr>
                <a:spLocks noChangeArrowheads="1"/>
              </p:cNvSpPr>
              <p:nvPr/>
            </p:nvSpPr>
            <p:spPr bwMode="auto">
              <a:xfrm>
                <a:off x="4219" y="248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Rectangle 5529"/>
              <p:cNvSpPr>
                <a:spLocks noChangeArrowheads="1"/>
              </p:cNvSpPr>
              <p:nvPr/>
            </p:nvSpPr>
            <p:spPr bwMode="auto">
              <a:xfrm>
                <a:off x="4248" y="245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5530"/>
              <p:cNvSpPr/>
              <p:nvPr/>
            </p:nvSpPr>
            <p:spPr bwMode="auto">
              <a:xfrm>
                <a:off x="4246" y="2460"/>
                <a:ext cx="5" cy="4"/>
              </a:xfrm>
              <a:custGeom>
                <a:avLst/>
                <a:gdLst>
                  <a:gd name="T0" fmla="*/ 4 w 6"/>
                  <a:gd name="T1" fmla="*/ 2 h 5"/>
                  <a:gd name="T2" fmla="*/ 0 w 6"/>
                  <a:gd name="T3" fmla="*/ 1 h 5"/>
                  <a:gd name="T4" fmla="*/ 2 w 6"/>
                  <a:gd name="T5" fmla="*/ 4 h 5"/>
                  <a:gd name="T6" fmla="*/ 0 w 6"/>
                  <a:gd name="T7" fmla="*/ 4 h 5"/>
                  <a:gd name="T8" fmla="*/ 1 w 6"/>
                  <a:gd name="T9" fmla="*/ 5 h 5"/>
                  <a:gd name="T10" fmla="*/ 4 w 6"/>
                  <a:gd name="T11" fmla="*/ 5 h 5"/>
                  <a:gd name="T12" fmla="*/ 3 w 6"/>
                  <a:gd name="T13" fmla="*/ 3 h 5"/>
                  <a:gd name="T14" fmla="*/ 6 w 6"/>
                  <a:gd name="T15" fmla="*/ 1 h 5"/>
                  <a:gd name="T16" fmla="*/ 3 w 6"/>
                  <a:gd name="T17" fmla="*/ 0 h 5"/>
                  <a:gd name="T18" fmla="*/ 4 w 6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3" y="1"/>
                      <a:pt x="5" y="2"/>
                      <a:pt x="6" y="1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5531"/>
              <p:cNvSpPr/>
              <p:nvPr/>
            </p:nvSpPr>
            <p:spPr bwMode="auto">
              <a:xfrm>
                <a:off x="3979" y="244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5532"/>
              <p:cNvSpPr/>
              <p:nvPr/>
            </p:nvSpPr>
            <p:spPr bwMode="auto">
              <a:xfrm>
                <a:off x="3949" y="233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Rectangle 5533"/>
              <p:cNvSpPr>
                <a:spLocks noChangeArrowheads="1"/>
              </p:cNvSpPr>
              <p:nvPr/>
            </p:nvSpPr>
            <p:spPr bwMode="auto">
              <a:xfrm>
                <a:off x="3953" y="239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5534"/>
              <p:cNvSpPr/>
              <p:nvPr/>
            </p:nvSpPr>
            <p:spPr bwMode="auto">
              <a:xfrm>
                <a:off x="3955" y="231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5535"/>
              <p:cNvSpPr/>
              <p:nvPr/>
            </p:nvSpPr>
            <p:spPr bwMode="auto">
              <a:xfrm>
                <a:off x="3951" y="2390"/>
                <a:ext cx="2" cy="1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Rectangle 5536"/>
              <p:cNvSpPr>
                <a:spLocks noChangeArrowheads="1"/>
              </p:cNvSpPr>
              <p:nvPr/>
            </p:nvSpPr>
            <p:spPr bwMode="auto">
              <a:xfrm>
                <a:off x="3978" y="226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5537"/>
              <p:cNvSpPr/>
              <p:nvPr/>
            </p:nvSpPr>
            <p:spPr bwMode="auto">
              <a:xfrm>
                <a:off x="3953" y="236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5538"/>
              <p:cNvSpPr/>
              <p:nvPr/>
            </p:nvSpPr>
            <p:spPr bwMode="auto">
              <a:xfrm>
                <a:off x="3953" y="2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5539"/>
              <p:cNvSpPr/>
              <p:nvPr/>
            </p:nvSpPr>
            <p:spPr bwMode="auto">
              <a:xfrm>
                <a:off x="4081" y="250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5540"/>
              <p:cNvSpPr/>
              <p:nvPr/>
            </p:nvSpPr>
            <p:spPr bwMode="auto">
              <a:xfrm>
                <a:off x="3991" y="22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5541"/>
              <p:cNvSpPr/>
              <p:nvPr/>
            </p:nvSpPr>
            <p:spPr bwMode="auto">
              <a:xfrm>
                <a:off x="3992" y="224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Rectangle 5542"/>
              <p:cNvSpPr>
                <a:spLocks noChangeArrowheads="1"/>
              </p:cNvSpPr>
              <p:nvPr/>
            </p:nvSpPr>
            <p:spPr bwMode="auto">
              <a:xfrm>
                <a:off x="3991" y="225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Freeform 5543"/>
              <p:cNvSpPr/>
              <p:nvPr/>
            </p:nvSpPr>
            <p:spPr bwMode="auto">
              <a:xfrm>
                <a:off x="3975" y="2259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4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3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Freeform 5544"/>
              <p:cNvSpPr/>
              <p:nvPr/>
            </p:nvSpPr>
            <p:spPr bwMode="auto">
              <a:xfrm>
                <a:off x="3982" y="2254"/>
                <a:ext cx="0" cy="1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Freeform 5545"/>
              <p:cNvSpPr/>
              <p:nvPr/>
            </p:nvSpPr>
            <p:spPr bwMode="auto">
              <a:xfrm>
                <a:off x="3982" y="2255"/>
                <a:ext cx="2" cy="0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Freeform 5546"/>
              <p:cNvSpPr/>
              <p:nvPr/>
            </p:nvSpPr>
            <p:spPr bwMode="auto">
              <a:xfrm>
                <a:off x="3950" y="233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Freeform 5547"/>
              <p:cNvSpPr/>
              <p:nvPr/>
            </p:nvSpPr>
            <p:spPr bwMode="auto">
              <a:xfrm>
                <a:off x="4064" y="250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Freeform 5548"/>
              <p:cNvSpPr/>
              <p:nvPr/>
            </p:nvSpPr>
            <p:spPr bwMode="auto">
              <a:xfrm>
                <a:off x="4062" y="2502"/>
                <a:ext cx="10" cy="7"/>
              </a:xfrm>
              <a:custGeom>
                <a:avLst/>
                <a:gdLst>
                  <a:gd name="T0" fmla="*/ 2 w 11"/>
                  <a:gd name="T1" fmla="*/ 0 h 7"/>
                  <a:gd name="T2" fmla="*/ 0 w 11"/>
                  <a:gd name="T3" fmla="*/ 0 h 7"/>
                  <a:gd name="T4" fmla="*/ 2 w 11"/>
                  <a:gd name="T5" fmla="*/ 1 h 7"/>
                  <a:gd name="T6" fmla="*/ 2 w 11"/>
                  <a:gd name="T7" fmla="*/ 2 h 7"/>
                  <a:gd name="T8" fmla="*/ 3 w 11"/>
                  <a:gd name="T9" fmla="*/ 5 h 7"/>
                  <a:gd name="T10" fmla="*/ 6 w 11"/>
                  <a:gd name="T11" fmla="*/ 7 h 7"/>
                  <a:gd name="T12" fmla="*/ 6 w 11"/>
                  <a:gd name="T13" fmla="*/ 5 h 7"/>
                  <a:gd name="T14" fmla="*/ 8 w 11"/>
                  <a:gd name="T15" fmla="*/ 7 h 7"/>
                  <a:gd name="T16" fmla="*/ 8 w 11"/>
                  <a:gd name="T17" fmla="*/ 5 h 7"/>
                  <a:gd name="T18" fmla="*/ 11 w 11"/>
                  <a:gd name="T19" fmla="*/ 3 h 7"/>
                  <a:gd name="T20" fmla="*/ 9 w 11"/>
                  <a:gd name="T21" fmla="*/ 3 h 7"/>
                  <a:gd name="T22" fmla="*/ 7 w 11"/>
                  <a:gd name="T23" fmla="*/ 1 h 7"/>
                  <a:gd name="T24" fmla="*/ 5 w 11"/>
                  <a:gd name="T25" fmla="*/ 2 h 7"/>
                  <a:gd name="T26" fmla="*/ 5 w 11"/>
                  <a:gd name="T27" fmla="*/ 2 h 7"/>
                  <a:gd name="T28" fmla="*/ 6 w 11"/>
                  <a:gd name="T29" fmla="*/ 5 h 7"/>
                  <a:gd name="T30" fmla="*/ 2 w 11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4"/>
                      <a:pt x="3" y="5"/>
                    </a:cubicBezTo>
                    <a:cubicBezTo>
                      <a:pt x="4" y="5"/>
                      <a:pt x="6" y="6"/>
                      <a:pt x="6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7"/>
                      <a:pt x="8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"/>
                      <a:pt x="10" y="3"/>
                      <a:pt x="1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3" y="5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Freeform 5549"/>
              <p:cNvSpPr/>
              <p:nvPr/>
            </p:nvSpPr>
            <p:spPr bwMode="auto">
              <a:xfrm>
                <a:off x="4065" y="2509"/>
                <a:ext cx="1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Freeform 5550"/>
              <p:cNvSpPr/>
              <p:nvPr/>
            </p:nvSpPr>
            <p:spPr bwMode="auto">
              <a:xfrm>
                <a:off x="4079" y="2503"/>
                <a:ext cx="3" cy="4"/>
              </a:xfrm>
              <a:custGeom>
                <a:avLst/>
                <a:gdLst>
                  <a:gd name="T0" fmla="*/ 2 w 3"/>
                  <a:gd name="T1" fmla="*/ 1 h 4"/>
                  <a:gd name="T2" fmla="*/ 2 w 3"/>
                  <a:gd name="T3" fmla="*/ 1 h 4"/>
                  <a:gd name="T4" fmla="*/ 0 w 3"/>
                  <a:gd name="T5" fmla="*/ 1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Freeform 5551"/>
              <p:cNvSpPr/>
              <p:nvPr/>
            </p:nvSpPr>
            <p:spPr bwMode="auto">
              <a:xfrm>
                <a:off x="4067" y="250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Freeform 5552"/>
              <p:cNvSpPr/>
              <p:nvPr/>
            </p:nvSpPr>
            <p:spPr bwMode="auto">
              <a:xfrm>
                <a:off x="4073" y="25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Rectangle 5553"/>
              <p:cNvSpPr>
                <a:spLocks noChangeArrowheads="1"/>
              </p:cNvSpPr>
              <p:nvPr/>
            </p:nvSpPr>
            <p:spPr bwMode="auto">
              <a:xfrm>
                <a:off x="3962" y="240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Freeform 5554"/>
              <p:cNvSpPr/>
              <p:nvPr/>
            </p:nvSpPr>
            <p:spPr bwMode="auto">
              <a:xfrm>
                <a:off x="3982" y="244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Freeform 5555"/>
              <p:cNvSpPr/>
              <p:nvPr/>
            </p:nvSpPr>
            <p:spPr bwMode="auto">
              <a:xfrm>
                <a:off x="3992" y="224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Freeform 5556"/>
              <p:cNvSpPr/>
              <p:nvPr/>
            </p:nvSpPr>
            <p:spPr bwMode="auto">
              <a:xfrm>
                <a:off x="3977" y="2435"/>
                <a:ext cx="11" cy="10"/>
              </a:xfrm>
              <a:custGeom>
                <a:avLst/>
                <a:gdLst>
                  <a:gd name="T0" fmla="*/ 6 w 12"/>
                  <a:gd name="T1" fmla="*/ 2 h 12"/>
                  <a:gd name="T2" fmla="*/ 5 w 12"/>
                  <a:gd name="T3" fmla="*/ 4 h 12"/>
                  <a:gd name="T4" fmla="*/ 2 w 12"/>
                  <a:gd name="T5" fmla="*/ 0 h 12"/>
                  <a:gd name="T6" fmla="*/ 1 w 12"/>
                  <a:gd name="T7" fmla="*/ 1 h 12"/>
                  <a:gd name="T8" fmla="*/ 4 w 12"/>
                  <a:gd name="T9" fmla="*/ 3 h 12"/>
                  <a:gd name="T10" fmla="*/ 3 w 12"/>
                  <a:gd name="T11" fmla="*/ 4 h 12"/>
                  <a:gd name="T12" fmla="*/ 3 w 12"/>
                  <a:gd name="T13" fmla="*/ 5 h 12"/>
                  <a:gd name="T14" fmla="*/ 4 w 12"/>
                  <a:gd name="T15" fmla="*/ 4 h 12"/>
                  <a:gd name="T16" fmla="*/ 5 w 12"/>
                  <a:gd name="T17" fmla="*/ 8 h 12"/>
                  <a:gd name="T18" fmla="*/ 4 w 12"/>
                  <a:gd name="T19" fmla="*/ 7 h 12"/>
                  <a:gd name="T20" fmla="*/ 6 w 12"/>
                  <a:gd name="T21" fmla="*/ 9 h 12"/>
                  <a:gd name="T22" fmla="*/ 12 w 12"/>
                  <a:gd name="T23" fmla="*/ 8 h 12"/>
                  <a:gd name="T24" fmla="*/ 11 w 12"/>
                  <a:gd name="T25" fmla="*/ 8 h 12"/>
                  <a:gd name="T26" fmla="*/ 11 w 12"/>
                  <a:gd name="T27" fmla="*/ 6 h 12"/>
                  <a:gd name="T28" fmla="*/ 6 w 12"/>
                  <a:gd name="T29" fmla="*/ 5 h 12"/>
                  <a:gd name="T30" fmla="*/ 5 w 12"/>
                  <a:gd name="T31" fmla="*/ 0 h 12"/>
                  <a:gd name="T32" fmla="*/ 4 w 12"/>
                  <a:gd name="T33" fmla="*/ 1 h 12"/>
                  <a:gd name="T34" fmla="*/ 6 w 12"/>
                  <a:gd name="T3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2">
                    <a:moveTo>
                      <a:pt x="6" y="2"/>
                    </a:moveTo>
                    <a:cubicBezTo>
                      <a:pt x="6" y="3"/>
                      <a:pt x="5" y="3"/>
                      <a:pt x="5" y="4"/>
                    </a:cubicBezTo>
                    <a:cubicBezTo>
                      <a:pt x="5" y="2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3" y="2"/>
                      <a:pt x="4" y="3"/>
                    </a:cubicBezTo>
                    <a:cubicBezTo>
                      <a:pt x="4" y="4"/>
                      <a:pt x="4" y="5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6" y="7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6" y="8"/>
                      <a:pt x="6" y="9"/>
                    </a:cubicBezTo>
                    <a:cubicBezTo>
                      <a:pt x="8" y="7"/>
                      <a:pt x="11" y="12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0" y="7"/>
                      <a:pt x="7" y="7"/>
                      <a:pt x="6" y="5"/>
                    </a:cubicBezTo>
                    <a:cubicBezTo>
                      <a:pt x="7" y="4"/>
                      <a:pt x="6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Freeform 5557"/>
              <p:cNvSpPr/>
              <p:nvPr/>
            </p:nvSpPr>
            <p:spPr bwMode="auto">
              <a:xfrm>
                <a:off x="4046" y="249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Freeform 5558"/>
              <p:cNvSpPr/>
              <p:nvPr/>
            </p:nvSpPr>
            <p:spPr bwMode="auto">
              <a:xfrm>
                <a:off x="4290" y="23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Freeform 5559"/>
              <p:cNvSpPr/>
              <p:nvPr/>
            </p:nvSpPr>
            <p:spPr bwMode="auto">
              <a:xfrm>
                <a:off x="4045" y="249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Rectangle 5560"/>
              <p:cNvSpPr>
                <a:spLocks noChangeArrowheads="1"/>
              </p:cNvSpPr>
              <p:nvPr/>
            </p:nvSpPr>
            <p:spPr bwMode="auto">
              <a:xfrm>
                <a:off x="4248" y="246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Freeform 5561"/>
              <p:cNvSpPr>
                <a:spLocks noEditPoints="1"/>
              </p:cNvSpPr>
              <p:nvPr/>
            </p:nvSpPr>
            <p:spPr bwMode="auto">
              <a:xfrm>
                <a:off x="3945" y="2184"/>
                <a:ext cx="368" cy="335"/>
              </a:xfrm>
              <a:custGeom>
                <a:avLst/>
                <a:gdLst>
                  <a:gd name="T0" fmla="*/ 406 w 413"/>
                  <a:gd name="T1" fmla="*/ 217 h 377"/>
                  <a:gd name="T2" fmla="*/ 402 w 413"/>
                  <a:gd name="T3" fmla="*/ 170 h 377"/>
                  <a:gd name="T4" fmla="*/ 398 w 413"/>
                  <a:gd name="T5" fmla="*/ 134 h 377"/>
                  <a:gd name="T6" fmla="*/ 380 w 413"/>
                  <a:gd name="T7" fmla="*/ 71 h 377"/>
                  <a:gd name="T8" fmla="*/ 347 w 413"/>
                  <a:gd name="T9" fmla="*/ 37 h 377"/>
                  <a:gd name="T10" fmla="*/ 281 w 413"/>
                  <a:gd name="T11" fmla="*/ 14 h 377"/>
                  <a:gd name="T12" fmla="*/ 238 w 413"/>
                  <a:gd name="T13" fmla="*/ 15 h 377"/>
                  <a:gd name="T14" fmla="*/ 191 w 413"/>
                  <a:gd name="T15" fmla="*/ 4 h 377"/>
                  <a:gd name="T16" fmla="*/ 142 w 413"/>
                  <a:gd name="T17" fmla="*/ 16 h 377"/>
                  <a:gd name="T18" fmla="*/ 77 w 413"/>
                  <a:gd name="T19" fmla="*/ 51 h 377"/>
                  <a:gd name="T20" fmla="*/ 39 w 413"/>
                  <a:gd name="T21" fmla="*/ 99 h 377"/>
                  <a:gd name="T22" fmla="*/ 12 w 413"/>
                  <a:gd name="T23" fmla="*/ 157 h 377"/>
                  <a:gd name="T24" fmla="*/ 9 w 413"/>
                  <a:gd name="T25" fmla="*/ 210 h 377"/>
                  <a:gd name="T26" fmla="*/ 28 w 413"/>
                  <a:gd name="T27" fmla="*/ 270 h 377"/>
                  <a:gd name="T28" fmla="*/ 57 w 413"/>
                  <a:gd name="T29" fmla="*/ 311 h 377"/>
                  <a:gd name="T30" fmla="*/ 114 w 413"/>
                  <a:gd name="T31" fmla="*/ 353 h 377"/>
                  <a:gd name="T32" fmla="*/ 173 w 413"/>
                  <a:gd name="T33" fmla="*/ 372 h 377"/>
                  <a:gd name="T34" fmla="*/ 222 w 413"/>
                  <a:gd name="T35" fmla="*/ 354 h 377"/>
                  <a:gd name="T36" fmla="*/ 245 w 413"/>
                  <a:gd name="T37" fmla="*/ 349 h 377"/>
                  <a:gd name="T38" fmla="*/ 280 w 413"/>
                  <a:gd name="T39" fmla="*/ 334 h 377"/>
                  <a:gd name="T40" fmla="*/ 325 w 413"/>
                  <a:gd name="T41" fmla="*/ 305 h 377"/>
                  <a:gd name="T42" fmla="*/ 380 w 413"/>
                  <a:gd name="T43" fmla="*/ 261 h 377"/>
                  <a:gd name="T44" fmla="*/ 406 w 413"/>
                  <a:gd name="T45" fmla="*/ 251 h 377"/>
                  <a:gd name="T46" fmla="*/ 11 w 413"/>
                  <a:gd name="T47" fmla="*/ 213 h 377"/>
                  <a:gd name="T48" fmla="*/ 58 w 413"/>
                  <a:gd name="T49" fmla="*/ 93 h 377"/>
                  <a:gd name="T50" fmla="*/ 25 w 413"/>
                  <a:gd name="T51" fmla="*/ 136 h 377"/>
                  <a:gd name="T52" fmla="*/ 26 w 413"/>
                  <a:gd name="T53" fmla="*/ 129 h 377"/>
                  <a:gd name="T54" fmla="*/ 41 w 413"/>
                  <a:gd name="T55" fmla="*/ 89 h 377"/>
                  <a:gd name="T56" fmla="*/ 56 w 413"/>
                  <a:gd name="T57" fmla="*/ 79 h 377"/>
                  <a:gd name="T58" fmla="*/ 67 w 413"/>
                  <a:gd name="T59" fmla="*/ 317 h 377"/>
                  <a:gd name="T60" fmla="*/ 99 w 413"/>
                  <a:gd name="T61" fmla="*/ 30 h 377"/>
                  <a:gd name="T62" fmla="*/ 122 w 413"/>
                  <a:gd name="T63" fmla="*/ 340 h 377"/>
                  <a:gd name="T64" fmla="*/ 145 w 413"/>
                  <a:gd name="T65" fmla="*/ 363 h 377"/>
                  <a:gd name="T66" fmla="*/ 172 w 413"/>
                  <a:gd name="T67" fmla="*/ 354 h 377"/>
                  <a:gd name="T68" fmla="*/ 208 w 413"/>
                  <a:gd name="T69" fmla="*/ 10 h 377"/>
                  <a:gd name="T70" fmla="*/ 387 w 413"/>
                  <a:gd name="T71" fmla="*/ 165 h 377"/>
                  <a:gd name="T72" fmla="*/ 384 w 413"/>
                  <a:gd name="T73" fmla="*/ 163 h 377"/>
                  <a:gd name="T74" fmla="*/ 391 w 413"/>
                  <a:gd name="T75" fmla="*/ 209 h 377"/>
                  <a:gd name="T76" fmla="*/ 397 w 413"/>
                  <a:gd name="T77" fmla="*/ 189 h 377"/>
                  <a:gd name="T78" fmla="*/ 388 w 413"/>
                  <a:gd name="T79" fmla="*/ 122 h 377"/>
                  <a:gd name="T80" fmla="*/ 373 w 413"/>
                  <a:gd name="T81" fmla="*/ 73 h 377"/>
                  <a:gd name="T82" fmla="*/ 344 w 413"/>
                  <a:gd name="T83" fmla="*/ 172 h 377"/>
                  <a:gd name="T84" fmla="*/ 342 w 413"/>
                  <a:gd name="T85" fmla="*/ 139 h 377"/>
                  <a:gd name="T86" fmla="*/ 351 w 413"/>
                  <a:gd name="T87" fmla="*/ 129 h 377"/>
                  <a:gd name="T88" fmla="*/ 355 w 413"/>
                  <a:gd name="T89" fmla="*/ 101 h 377"/>
                  <a:gd name="T90" fmla="*/ 336 w 413"/>
                  <a:gd name="T91" fmla="*/ 70 h 377"/>
                  <a:gd name="T92" fmla="*/ 320 w 413"/>
                  <a:gd name="T93" fmla="*/ 92 h 377"/>
                  <a:gd name="T94" fmla="*/ 326 w 413"/>
                  <a:gd name="T95" fmla="*/ 89 h 377"/>
                  <a:gd name="T96" fmla="*/ 319 w 413"/>
                  <a:gd name="T97" fmla="*/ 63 h 377"/>
                  <a:gd name="T98" fmla="*/ 299 w 413"/>
                  <a:gd name="T99" fmla="*/ 92 h 377"/>
                  <a:gd name="T100" fmla="*/ 300 w 413"/>
                  <a:gd name="T101" fmla="*/ 314 h 377"/>
                  <a:gd name="T102" fmla="*/ 310 w 413"/>
                  <a:gd name="T103" fmla="*/ 78 h 377"/>
                  <a:gd name="T104" fmla="*/ 292 w 413"/>
                  <a:gd name="T105" fmla="*/ 70 h 377"/>
                  <a:gd name="T106" fmla="*/ 272 w 413"/>
                  <a:gd name="T107" fmla="*/ 51 h 377"/>
                  <a:gd name="T108" fmla="*/ 255 w 413"/>
                  <a:gd name="T109" fmla="*/ 63 h 377"/>
                  <a:gd name="T110" fmla="*/ 269 w 413"/>
                  <a:gd name="T111" fmla="*/ 324 h 377"/>
                  <a:gd name="T112" fmla="*/ 280 w 413"/>
                  <a:gd name="T113" fmla="*/ 330 h 377"/>
                  <a:gd name="T114" fmla="*/ 294 w 413"/>
                  <a:gd name="T115" fmla="*/ 123 h 377"/>
                  <a:gd name="T116" fmla="*/ 315 w 413"/>
                  <a:gd name="T117" fmla="*/ 320 h 377"/>
                  <a:gd name="T118" fmla="*/ 336 w 413"/>
                  <a:gd name="T119" fmla="*/ 115 h 377"/>
                  <a:gd name="T120" fmla="*/ 352 w 413"/>
                  <a:gd name="T121" fmla="*/ 287 h 377"/>
                  <a:gd name="T122" fmla="*/ 360 w 413"/>
                  <a:gd name="T123" fmla="*/ 130 h 377"/>
                  <a:gd name="T124" fmla="*/ 388 w 413"/>
                  <a:gd name="T125" fmla="*/ 26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" h="377">
                    <a:moveTo>
                      <a:pt x="410" y="256"/>
                    </a:moveTo>
                    <a:cubicBezTo>
                      <a:pt x="411" y="255"/>
                      <a:pt x="412" y="256"/>
                      <a:pt x="413" y="256"/>
                    </a:cubicBezTo>
                    <a:cubicBezTo>
                      <a:pt x="412" y="256"/>
                      <a:pt x="411" y="255"/>
                      <a:pt x="410" y="255"/>
                    </a:cubicBezTo>
                    <a:cubicBezTo>
                      <a:pt x="410" y="250"/>
                      <a:pt x="410" y="250"/>
                      <a:pt x="410" y="250"/>
                    </a:cubicBezTo>
                    <a:cubicBezTo>
                      <a:pt x="410" y="251"/>
                      <a:pt x="410" y="251"/>
                      <a:pt x="410" y="251"/>
                    </a:cubicBezTo>
                    <a:cubicBezTo>
                      <a:pt x="409" y="251"/>
                      <a:pt x="409" y="250"/>
                      <a:pt x="408" y="249"/>
                    </a:cubicBezTo>
                    <a:cubicBezTo>
                      <a:pt x="406" y="252"/>
                      <a:pt x="405" y="248"/>
                      <a:pt x="403" y="248"/>
                    </a:cubicBezTo>
                    <a:cubicBezTo>
                      <a:pt x="404" y="246"/>
                      <a:pt x="406" y="249"/>
                      <a:pt x="406" y="248"/>
                    </a:cubicBezTo>
                    <a:cubicBezTo>
                      <a:pt x="404" y="247"/>
                      <a:pt x="402" y="246"/>
                      <a:pt x="402" y="244"/>
                    </a:cubicBezTo>
                    <a:cubicBezTo>
                      <a:pt x="401" y="242"/>
                      <a:pt x="399" y="245"/>
                      <a:pt x="399" y="243"/>
                    </a:cubicBezTo>
                    <a:cubicBezTo>
                      <a:pt x="398" y="243"/>
                      <a:pt x="398" y="243"/>
                      <a:pt x="398" y="243"/>
                    </a:cubicBezTo>
                    <a:cubicBezTo>
                      <a:pt x="396" y="242"/>
                      <a:pt x="397" y="241"/>
                      <a:pt x="398" y="241"/>
                    </a:cubicBezTo>
                    <a:cubicBezTo>
                      <a:pt x="396" y="237"/>
                      <a:pt x="393" y="241"/>
                      <a:pt x="391" y="237"/>
                    </a:cubicBezTo>
                    <a:cubicBezTo>
                      <a:pt x="392" y="237"/>
                      <a:pt x="392" y="237"/>
                      <a:pt x="392" y="237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6"/>
                      <a:pt x="388" y="236"/>
                      <a:pt x="388" y="236"/>
                    </a:cubicBezTo>
                    <a:cubicBezTo>
                      <a:pt x="388" y="235"/>
                      <a:pt x="387" y="234"/>
                      <a:pt x="388" y="233"/>
                    </a:cubicBezTo>
                    <a:cubicBezTo>
                      <a:pt x="392" y="234"/>
                      <a:pt x="392" y="234"/>
                      <a:pt x="392" y="234"/>
                    </a:cubicBezTo>
                    <a:cubicBezTo>
                      <a:pt x="389" y="232"/>
                      <a:pt x="389" y="232"/>
                      <a:pt x="389" y="232"/>
                    </a:cubicBezTo>
                    <a:cubicBezTo>
                      <a:pt x="389" y="232"/>
                      <a:pt x="389" y="232"/>
                      <a:pt x="389" y="232"/>
                    </a:cubicBezTo>
                    <a:cubicBezTo>
                      <a:pt x="389" y="230"/>
                      <a:pt x="387" y="230"/>
                      <a:pt x="386" y="230"/>
                    </a:cubicBezTo>
                    <a:cubicBezTo>
                      <a:pt x="386" y="229"/>
                      <a:pt x="386" y="229"/>
                      <a:pt x="387" y="229"/>
                    </a:cubicBezTo>
                    <a:cubicBezTo>
                      <a:pt x="386" y="228"/>
                      <a:pt x="386" y="228"/>
                      <a:pt x="386" y="228"/>
                    </a:cubicBezTo>
                    <a:cubicBezTo>
                      <a:pt x="387" y="227"/>
                      <a:pt x="387" y="227"/>
                      <a:pt x="387" y="227"/>
                    </a:cubicBezTo>
                    <a:cubicBezTo>
                      <a:pt x="388" y="228"/>
                      <a:pt x="390" y="227"/>
                      <a:pt x="389" y="229"/>
                    </a:cubicBezTo>
                    <a:cubicBezTo>
                      <a:pt x="394" y="229"/>
                      <a:pt x="390" y="234"/>
                      <a:pt x="394" y="234"/>
                    </a:cubicBezTo>
                    <a:cubicBezTo>
                      <a:pt x="394" y="234"/>
                      <a:pt x="394" y="233"/>
                      <a:pt x="394" y="233"/>
                    </a:cubicBezTo>
                    <a:cubicBezTo>
                      <a:pt x="396" y="237"/>
                      <a:pt x="396" y="237"/>
                      <a:pt x="396" y="237"/>
                    </a:cubicBezTo>
                    <a:cubicBezTo>
                      <a:pt x="399" y="234"/>
                      <a:pt x="401" y="241"/>
                      <a:pt x="402" y="243"/>
                    </a:cubicBezTo>
                    <a:cubicBezTo>
                      <a:pt x="402" y="241"/>
                      <a:pt x="402" y="241"/>
                      <a:pt x="402" y="241"/>
                    </a:cubicBezTo>
                    <a:cubicBezTo>
                      <a:pt x="403" y="241"/>
                      <a:pt x="403" y="241"/>
                      <a:pt x="403" y="241"/>
                    </a:cubicBezTo>
                    <a:cubicBezTo>
                      <a:pt x="404" y="241"/>
                      <a:pt x="404" y="242"/>
                      <a:pt x="404" y="242"/>
                    </a:cubicBezTo>
                    <a:cubicBezTo>
                      <a:pt x="404" y="242"/>
                      <a:pt x="404" y="242"/>
                      <a:pt x="404" y="242"/>
                    </a:cubicBezTo>
                    <a:cubicBezTo>
                      <a:pt x="404" y="242"/>
                      <a:pt x="405" y="241"/>
                      <a:pt x="405" y="241"/>
                    </a:cubicBezTo>
                    <a:cubicBezTo>
                      <a:pt x="403" y="241"/>
                      <a:pt x="403" y="241"/>
                      <a:pt x="403" y="241"/>
                    </a:cubicBezTo>
                    <a:cubicBezTo>
                      <a:pt x="404" y="239"/>
                      <a:pt x="404" y="238"/>
                      <a:pt x="403" y="236"/>
                    </a:cubicBezTo>
                    <a:cubicBezTo>
                      <a:pt x="403" y="237"/>
                      <a:pt x="403" y="238"/>
                      <a:pt x="402" y="239"/>
                    </a:cubicBezTo>
                    <a:cubicBezTo>
                      <a:pt x="400" y="238"/>
                      <a:pt x="401" y="237"/>
                      <a:pt x="402" y="236"/>
                    </a:cubicBezTo>
                    <a:cubicBezTo>
                      <a:pt x="401" y="238"/>
                      <a:pt x="400" y="236"/>
                      <a:pt x="398" y="236"/>
                    </a:cubicBezTo>
                    <a:cubicBezTo>
                      <a:pt x="399" y="233"/>
                      <a:pt x="395" y="233"/>
                      <a:pt x="394" y="232"/>
                    </a:cubicBezTo>
                    <a:cubicBezTo>
                      <a:pt x="394" y="232"/>
                      <a:pt x="394" y="233"/>
                      <a:pt x="393" y="233"/>
                    </a:cubicBezTo>
                    <a:cubicBezTo>
                      <a:pt x="393" y="233"/>
                      <a:pt x="393" y="233"/>
                      <a:pt x="393" y="233"/>
                    </a:cubicBezTo>
                    <a:cubicBezTo>
                      <a:pt x="393" y="230"/>
                      <a:pt x="391" y="228"/>
                      <a:pt x="392" y="226"/>
                    </a:cubicBezTo>
                    <a:cubicBezTo>
                      <a:pt x="394" y="227"/>
                      <a:pt x="394" y="230"/>
                      <a:pt x="394" y="230"/>
                    </a:cubicBezTo>
                    <a:cubicBezTo>
                      <a:pt x="396" y="230"/>
                      <a:pt x="397" y="232"/>
                      <a:pt x="398" y="230"/>
                    </a:cubicBezTo>
                    <a:cubicBezTo>
                      <a:pt x="397" y="229"/>
                      <a:pt x="397" y="229"/>
                      <a:pt x="397" y="229"/>
                    </a:cubicBezTo>
                    <a:cubicBezTo>
                      <a:pt x="398" y="228"/>
                      <a:pt x="396" y="227"/>
                      <a:pt x="398" y="226"/>
                    </a:cubicBezTo>
                    <a:cubicBezTo>
                      <a:pt x="400" y="227"/>
                      <a:pt x="399" y="228"/>
                      <a:pt x="399" y="230"/>
                    </a:cubicBezTo>
                    <a:cubicBezTo>
                      <a:pt x="403" y="226"/>
                      <a:pt x="395" y="224"/>
                      <a:pt x="401" y="222"/>
                    </a:cubicBezTo>
                    <a:cubicBezTo>
                      <a:pt x="400" y="219"/>
                      <a:pt x="398" y="222"/>
                      <a:pt x="397" y="221"/>
                    </a:cubicBezTo>
                    <a:cubicBezTo>
                      <a:pt x="397" y="218"/>
                      <a:pt x="396" y="216"/>
                      <a:pt x="396" y="214"/>
                    </a:cubicBezTo>
                    <a:cubicBezTo>
                      <a:pt x="401" y="218"/>
                      <a:pt x="401" y="218"/>
                      <a:pt x="401" y="218"/>
                    </a:cubicBezTo>
                    <a:cubicBezTo>
                      <a:pt x="400" y="218"/>
                      <a:pt x="400" y="218"/>
                      <a:pt x="400" y="218"/>
                    </a:cubicBezTo>
                    <a:cubicBezTo>
                      <a:pt x="401" y="219"/>
                      <a:pt x="402" y="218"/>
                      <a:pt x="402" y="218"/>
                    </a:cubicBezTo>
                    <a:cubicBezTo>
                      <a:pt x="402" y="218"/>
                      <a:pt x="402" y="218"/>
                      <a:pt x="402" y="217"/>
                    </a:cubicBezTo>
                    <a:cubicBezTo>
                      <a:pt x="404" y="217"/>
                      <a:pt x="404" y="212"/>
                      <a:pt x="406" y="213"/>
                    </a:cubicBezTo>
                    <a:cubicBezTo>
                      <a:pt x="406" y="214"/>
                      <a:pt x="404" y="216"/>
                      <a:pt x="406" y="217"/>
                    </a:cubicBezTo>
                    <a:cubicBezTo>
                      <a:pt x="406" y="216"/>
                      <a:pt x="407" y="217"/>
                      <a:pt x="407" y="217"/>
                    </a:cubicBezTo>
                    <a:cubicBezTo>
                      <a:pt x="407" y="216"/>
                      <a:pt x="407" y="216"/>
                      <a:pt x="407" y="216"/>
                    </a:cubicBezTo>
                    <a:cubicBezTo>
                      <a:pt x="410" y="212"/>
                      <a:pt x="403" y="212"/>
                      <a:pt x="402" y="210"/>
                    </a:cubicBezTo>
                    <a:cubicBezTo>
                      <a:pt x="403" y="209"/>
                      <a:pt x="402" y="207"/>
                      <a:pt x="402" y="206"/>
                    </a:cubicBezTo>
                    <a:cubicBezTo>
                      <a:pt x="403" y="206"/>
                      <a:pt x="403" y="206"/>
                      <a:pt x="403" y="206"/>
                    </a:cubicBezTo>
                    <a:cubicBezTo>
                      <a:pt x="402" y="203"/>
                      <a:pt x="404" y="201"/>
                      <a:pt x="401" y="199"/>
                    </a:cubicBezTo>
                    <a:cubicBezTo>
                      <a:pt x="402" y="202"/>
                      <a:pt x="402" y="202"/>
                      <a:pt x="402" y="202"/>
                    </a:cubicBezTo>
                    <a:cubicBezTo>
                      <a:pt x="401" y="202"/>
                      <a:pt x="400" y="202"/>
                      <a:pt x="399" y="201"/>
                    </a:cubicBezTo>
                    <a:cubicBezTo>
                      <a:pt x="400" y="201"/>
                      <a:pt x="400" y="201"/>
                      <a:pt x="400" y="201"/>
                    </a:cubicBezTo>
                    <a:cubicBezTo>
                      <a:pt x="400" y="199"/>
                      <a:pt x="398" y="200"/>
                      <a:pt x="398" y="199"/>
                    </a:cubicBezTo>
                    <a:cubicBezTo>
                      <a:pt x="398" y="198"/>
                      <a:pt x="396" y="197"/>
                      <a:pt x="397" y="196"/>
                    </a:cubicBezTo>
                    <a:cubicBezTo>
                      <a:pt x="399" y="197"/>
                      <a:pt x="398" y="196"/>
                      <a:pt x="400" y="197"/>
                    </a:cubicBezTo>
                    <a:cubicBezTo>
                      <a:pt x="400" y="198"/>
                      <a:pt x="399" y="198"/>
                      <a:pt x="399" y="198"/>
                    </a:cubicBezTo>
                    <a:cubicBezTo>
                      <a:pt x="402" y="197"/>
                      <a:pt x="402" y="197"/>
                      <a:pt x="402" y="197"/>
                    </a:cubicBezTo>
                    <a:cubicBezTo>
                      <a:pt x="402" y="197"/>
                      <a:pt x="402" y="197"/>
                      <a:pt x="402" y="198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04" y="199"/>
                      <a:pt x="404" y="199"/>
                      <a:pt x="404" y="200"/>
                    </a:cubicBezTo>
                    <a:cubicBezTo>
                      <a:pt x="405" y="199"/>
                      <a:pt x="404" y="197"/>
                      <a:pt x="407" y="197"/>
                    </a:cubicBezTo>
                    <a:cubicBezTo>
                      <a:pt x="406" y="196"/>
                      <a:pt x="406" y="196"/>
                      <a:pt x="406" y="196"/>
                    </a:cubicBezTo>
                    <a:cubicBezTo>
                      <a:pt x="405" y="196"/>
                      <a:pt x="403" y="196"/>
                      <a:pt x="403" y="195"/>
                    </a:cubicBezTo>
                    <a:cubicBezTo>
                      <a:pt x="406" y="191"/>
                      <a:pt x="401" y="193"/>
                      <a:pt x="399" y="190"/>
                    </a:cubicBezTo>
                    <a:cubicBezTo>
                      <a:pt x="401" y="187"/>
                      <a:pt x="396" y="187"/>
                      <a:pt x="395" y="185"/>
                    </a:cubicBezTo>
                    <a:cubicBezTo>
                      <a:pt x="396" y="184"/>
                      <a:pt x="396" y="183"/>
                      <a:pt x="395" y="183"/>
                    </a:cubicBezTo>
                    <a:cubicBezTo>
                      <a:pt x="394" y="183"/>
                      <a:pt x="394" y="183"/>
                      <a:pt x="394" y="183"/>
                    </a:cubicBezTo>
                    <a:cubicBezTo>
                      <a:pt x="393" y="182"/>
                      <a:pt x="393" y="182"/>
                      <a:pt x="393" y="182"/>
                    </a:cubicBezTo>
                    <a:cubicBezTo>
                      <a:pt x="393" y="181"/>
                      <a:pt x="393" y="180"/>
                      <a:pt x="394" y="179"/>
                    </a:cubicBezTo>
                    <a:cubicBezTo>
                      <a:pt x="395" y="181"/>
                      <a:pt x="395" y="181"/>
                      <a:pt x="395" y="181"/>
                    </a:cubicBezTo>
                    <a:cubicBezTo>
                      <a:pt x="396" y="181"/>
                      <a:pt x="395" y="179"/>
                      <a:pt x="397" y="179"/>
                    </a:cubicBezTo>
                    <a:cubicBezTo>
                      <a:pt x="396" y="181"/>
                      <a:pt x="398" y="183"/>
                      <a:pt x="397" y="185"/>
                    </a:cubicBezTo>
                    <a:cubicBezTo>
                      <a:pt x="398" y="185"/>
                      <a:pt x="398" y="185"/>
                      <a:pt x="398" y="185"/>
                    </a:cubicBezTo>
                    <a:cubicBezTo>
                      <a:pt x="398" y="185"/>
                      <a:pt x="399" y="185"/>
                      <a:pt x="398" y="186"/>
                    </a:cubicBezTo>
                    <a:cubicBezTo>
                      <a:pt x="399" y="185"/>
                      <a:pt x="399" y="185"/>
                      <a:pt x="399" y="185"/>
                    </a:cubicBezTo>
                    <a:cubicBezTo>
                      <a:pt x="399" y="184"/>
                      <a:pt x="399" y="184"/>
                      <a:pt x="399" y="184"/>
                    </a:cubicBezTo>
                    <a:cubicBezTo>
                      <a:pt x="399" y="184"/>
                      <a:pt x="398" y="184"/>
                      <a:pt x="397" y="183"/>
                    </a:cubicBezTo>
                    <a:cubicBezTo>
                      <a:pt x="399" y="181"/>
                      <a:pt x="402" y="184"/>
                      <a:pt x="401" y="180"/>
                    </a:cubicBezTo>
                    <a:cubicBezTo>
                      <a:pt x="400" y="178"/>
                      <a:pt x="397" y="177"/>
                      <a:pt x="395" y="178"/>
                    </a:cubicBezTo>
                    <a:cubicBezTo>
                      <a:pt x="394" y="176"/>
                      <a:pt x="394" y="174"/>
                      <a:pt x="394" y="172"/>
                    </a:cubicBezTo>
                    <a:cubicBezTo>
                      <a:pt x="395" y="172"/>
                      <a:pt x="395" y="172"/>
                      <a:pt x="395" y="172"/>
                    </a:cubicBezTo>
                    <a:cubicBezTo>
                      <a:pt x="395" y="171"/>
                      <a:pt x="394" y="170"/>
                      <a:pt x="395" y="169"/>
                    </a:cubicBezTo>
                    <a:cubicBezTo>
                      <a:pt x="399" y="173"/>
                      <a:pt x="399" y="173"/>
                      <a:pt x="399" y="173"/>
                    </a:cubicBezTo>
                    <a:cubicBezTo>
                      <a:pt x="400" y="173"/>
                      <a:pt x="400" y="173"/>
                      <a:pt x="400" y="173"/>
                    </a:cubicBezTo>
                    <a:cubicBezTo>
                      <a:pt x="401" y="173"/>
                      <a:pt x="401" y="175"/>
                      <a:pt x="401" y="176"/>
                    </a:cubicBezTo>
                    <a:cubicBezTo>
                      <a:pt x="400" y="175"/>
                      <a:pt x="397" y="176"/>
                      <a:pt x="397" y="173"/>
                    </a:cubicBezTo>
                    <a:cubicBezTo>
                      <a:pt x="397" y="173"/>
                      <a:pt x="395" y="173"/>
                      <a:pt x="395" y="174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6" y="176"/>
                      <a:pt x="396" y="176"/>
                      <a:pt x="396" y="176"/>
                    </a:cubicBezTo>
                    <a:cubicBezTo>
                      <a:pt x="397" y="176"/>
                      <a:pt x="396" y="176"/>
                      <a:pt x="397" y="175"/>
                    </a:cubicBezTo>
                    <a:cubicBezTo>
                      <a:pt x="402" y="179"/>
                      <a:pt x="402" y="179"/>
                      <a:pt x="402" y="179"/>
                    </a:cubicBezTo>
                    <a:cubicBezTo>
                      <a:pt x="403" y="178"/>
                      <a:pt x="403" y="178"/>
                      <a:pt x="403" y="178"/>
                    </a:cubicBezTo>
                    <a:cubicBezTo>
                      <a:pt x="404" y="179"/>
                      <a:pt x="405" y="180"/>
                      <a:pt x="406" y="180"/>
                    </a:cubicBezTo>
                    <a:cubicBezTo>
                      <a:pt x="405" y="179"/>
                      <a:pt x="404" y="178"/>
                      <a:pt x="405" y="177"/>
                    </a:cubicBezTo>
                    <a:cubicBezTo>
                      <a:pt x="405" y="175"/>
                      <a:pt x="403" y="173"/>
                      <a:pt x="401" y="173"/>
                    </a:cubicBezTo>
                    <a:cubicBezTo>
                      <a:pt x="402" y="173"/>
                      <a:pt x="402" y="173"/>
                      <a:pt x="402" y="173"/>
                    </a:cubicBezTo>
                    <a:cubicBezTo>
                      <a:pt x="396" y="168"/>
                      <a:pt x="396" y="168"/>
                      <a:pt x="396" y="168"/>
                    </a:cubicBezTo>
                    <a:cubicBezTo>
                      <a:pt x="397" y="166"/>
                      <a:pt x="397" y="166"/>
                      <a:pt x="397" y="166"/>
                    </a:cubicBezTo>
                    <a:cubicBezTo>
                      <a:pt x="398" y="167"/>
                      <a:pt x="399" y="167"/>
                      <a:pt x="399" y="168"/>
                    </a:cubicBezTo>
                    <a:cubicBezTo>
                      <a:pt x="400" y="168"/>
                      <a:pt x="401" y="168"/>
                      <a:pt x="402" y="169"/>
                    </a:cubicBezTo>
                    <a:cubicBezTo>
                      <a:pt x="402" y="169"/>
                      <a:pt x="402" y="169"/>
                      <a:pt x="402" y="170"/>
                    </a:cubicBezTo>
                    <a:cubicBezTo>
                      <a:pt x="404" y="172"/>
                      <a:pt x="404" y="172"/>
                      <a:pt x="404" y="172"/>
                    </a:cubicBezTo>
                    <a:cubicBezTo>
                      <a:pt x="404" y="171"/>
                      <a:pt x="404" y="171"/>
                      <a:pt x="403" y="170"/>
                    </a:cubicBezTo>
                    <a:cubicBezTo>
                      <a:pt x="406" y="170"/>
                      <a:pt x="406" y="170"/>
                      <a:pt x="406" y="170"/>
                    </a:cubicBezTo>
                    <a:cubicBezTo>
                      <a:pt x="405" y="169"/>
                      <a:pt x="404" y="169"/>
                      <a:pt x="406" y="168"/>
                    </a:cubicBezTo>
                    <a:cubicBezTo>
                      <a:pt x="406" y="169"/>
                      <a:pt x="406" y="169"/>
                      <a:pt x="406" y="169"/>
                    </a:cubicBezTo>
                    <a:cubicBezTo>
                      <a:pt x="407" y="167"/>
                      <a:pt x="407" y="167"/>
                      <a:pt x="407" y="167"/>
                    </a:cubicBezTo>
                    <a:cubicBezTo>
                      <a:pt x="407" y="167"/>
                      <a:pt x="406" y="167"/>
                      <a:pt x="406" y="167"/>
                    </a:cubicBezTo>
                    <a:cubicBezTo>
                      <a:pt x="405" y="167"/>
                      <a:pt x="405" y="166"/>
                      <a:pt x="405" y="166"/>
                    </a:cubicBezTo>
                    <a:cubicBezTo>
                      <a:pt x="406" y="165"/>
                      <a:pt x="403" y="163"/>
                      <a:pt x="403" y="164"/>
                    </a:cubicBezTo>
                    <a:cubicBezTo>
                      <a:pt x="405" y="165"/>
                      <a:pt x="405" y="165"/>
                      <a:pt x="405" y="165"/>
                    </a:cubicBezTo>
                    <a:cubicBezTo>
                      <a:pt x="403" y="167"/>
                      <a:pt x="403" y="167"/>
                      <a:pt x="403" y="167"/>
                    </a:cubicBezTo>
                    <a:cubicBezTo>
                      <a:pt x="406" y="172"/>
                      <a:pt x="400" y="166"/>
                      <a:pt x="399" y="168"/>
                    </a:cubicBezTo>
                    <a:cubicBezTo>
                      <a:pt x="399" y="167"/>
                      <a:pt x="396" y="165"/>
                      <a:pt x="397" y="164"/>
                    </a:cubicBezTo>
                    <a:cubicBezTo>
                      <a:pt x="399" y="164"/>
                      <a:pt x="399" y="165"/>
                      <a:pt x="400" y="166"/>
                    </a:cubicBezTo>
                    <a:cubicBezTo>
                      <a:pt x="401" y="166"/>
                      <a:pt x="401" y="165"/>
                      <a:pt x="402" y="165"/>
                    </a:cubicBezTo>
                    <a:cubicBezTo>
                      <a:pt x="398" y="160"/>
                      <a:pt x="398" y="160"/>
                      <a:pt x="398" y="160"/>
                    </a:cubicBezTo>
                    <a:cubicBezTo>
                      <a:pt x="400" y="159"/>
                      <a:pt x="400" y="156"/>
                      <a:pt x="402" y="158"/>
                    </a:cubicBezTo>
                    <a:cubicBezTo>
                      <a:pt x="403" y="158"/>
                      <a:pt x="403" y="157"/>
                      <a:pt x="403" y="157"/>
                    </a:cubicBezTo>
                    <a:cubicBezTo>
                      <a:pt x="403" y="156"/>
                      <a:pt x="403" y="156"/>
                      <a:pt x="402" y="156"/>
                    </a:cubicBezTo>
                    <a:cubicBezTo>
                      <a:pt x="402" y="157"/>
                      <a:pt x="402" y="157"/>
                      <a:pt x="403" y="157"/>
                    </a:cubicBezTo>
                    <a:cubicBezTo>
                      <a:pt x="401" y="156"/>
                      <a:pt x="399" y="159"/>
                      <a:pt x="398" y="156"/>
                    </a:cubicBezTo>
                    <a:cubicBezTo>
                      <a:pt x="399" y="151"/>
                      <a:pt x="394" y="155"/>
                      <a:pt x="392" y="152"/>
                    </a:cubicBezTo>
                    <a:cubicBezTo>
                      <a:pt x="393" y="151"/>
                      <a:pt x="393" y="151"/>
                      <a:pt x="393" y="151"/>
                    </a:cubicBezTo>
                    <a:cubicBezTo>
                      <a:pt x="393" y="150"/>
                      <a:pt x="392" y="150"/>
                      <a:pt x="391" y="149"/>
                    </a:cubicBezTo>
                    <a:cubicBezTo>
                      <a:pt x="392" y="148"/>
                      <a:pt x="392" y="148"/>
                      <a:pt x="392" y="148"/>
                    </a:cubicBezTo>
                    <a:cubicBezTo>
                      <a:pt x="390" y="148"/>
                      <a:pt x="390" y="148"/>
                      <a:pt x="390" y="148"/>
                    </a:cubicBezTo>
                    <a:cubicBezTo>
                      <a:pt x="391" y="147"/>
                      <a:pt x="391" y="147"/>
                      <a:pt x="391" y="147"/>
                    </a:cubicBezTo>
                    <a:cubicBezTo>
                      <a:pt x="389" y="146"/>
                      <a:pt x="389" y="146"/>
                      <a:pt x="389" y="146"/>
                    </a:cubicBezTo>
                    <a:cubicBezTo>
                      <a:pt x="391" y="144"/>
                      <a:pt x="391" y="144"/>
                      <a:pt x="391" y="144"/>
                    </a:cubicBezTo>
                    <a:cubicBezTo>
                      <a:pt x="392" y="148"/>
                      <a:pt x="395" y="147"/>
                      <a:pt x="395" y="150"/>
                    </a:cubicBezTo>
                    <a:cubicBezTo>
                      <a:pt x="394" y="150"/>
                      <a:pt x="394" y="151"/>
                      <a:pt x="394" y="151"/>
                    </a:cubicBezTo>
                    <a:cubicBezTo>
                      <a:pt x="396" y="151"/>
                      <a:pt x="396" y="151"/>
                      <a:pt x="396" y="151"/>
                    </a:cubicBezTo>
                    <a:cubicBezTo>
                      <a:pt x="395" y="150"/>
                      <a:pt x="395" y="148"/>
                      <a:pt x="396" y="147"/>
                    </a:cubicBezTo>
                    <a:cubicBezTo>
                      <a:pt x="396" y="147"/>
                      <a:pt x="397" y="148"/>
                      <a:pt x="397" y="149"/>
                    </a:cubicBezTo>
                    <a:cubicBezTo>
                      <a:pt x="398" y="148"/>
                      <a:pt x="400" y="150"/>
                      <a:pt x="402" y="150"/>
                    </a:cubicBezTo>
                    <a:cubicBezTo>
                      <a:pt x="401" y="151"/>
                      <a:pt x="401" y="151"/>
                      <a:pt x="399" y="151"/>
                    </a:cubicBezTo>
                    <a:cubicBezTo>
                      <a:pt x="401" y="152"/>
                      <a:pt x="401" y="152"/>
                      <a:pt x="401" y="152"/>
                    </a:cubicBezTo>
                    <a:cubicBezTo>
                      <a:pt x="401" y="154"/>
                      <a:pt x="399" y="154"/>
                      <a:pt x="399" y="155"/>
                    </a:cubicBezTo>
                    <a:cubicBezTo>
                      <a:pt x="401" y="155"/>
                      <a:pt x="401" y="155"/>
                      <a:pt x="401" y="155"/>
                    </a:cubicBezTo>
                    <a:cubicBezTo>
                      <a:pt x="401" y="153"/>
                      <a:pt x="401" y="153"/>
                      <a:pt x="401" y="153"/>
                    </a:cubicBezTo>
                    <a:cubicBezTo>
                      <a:pt x="403" y="155"/>
                      <a:pt x="404" y="155"/>
                      <a:pt x="405" y="157"/>
                    </a:cubicBezTo>
                    <a:cubicBezTo>
                      <a:pt x="408" y="155"/>
                      <a:pt x="400" y="152"/>
                      <a:pt x="403" y="149"/>
                    </a:cubicBezTo>
                    <a:cubicBezTo>
                      <a:pt x="404" y="149"/>
                      <a:pt x="404" y="150"/>
                      <a:pt x="405" y="150"/>
                    </a:cubicBezTo>
                    <a:cubicBezTo>
                      <a:pt x="405" y="149"/>
                      <a:pt x="405" y="149"/>
                      <a:pt x="405" y="149"/>
                    </a:cubicBezTo>
                    <a:cubicBezTo>
                      <a:pt x="404" y="149"/>
                      <a:pt x="404" y="149"/>
                      <a:pt x="404" y="149"/>
                    </a:cubicBezTo>
                    <a:cubicBezTo>
                      <a:pt x="403" y="148"/>
                      <a:pt x="403" y="148"/>
                      <a:pt x="403" y="147"/>
                    </a:cubicBezTo>
                    <a:cubicBezTo>
                      <a:pt x="402" y="147"/>
                      <a:pt x="402" y="147"/>
                      <a:pt x="402" y="147"/>
                    </a:cubicBezTo>
                    <a:cubicBezTo>
                      <a:pt x="402" y="148"/>
                      <a:pt x="403" y="149"/>
                      <a:pt x="402" y="149"/>
                    </a:cubicBezTo>
                    <a:cubicBezTo>
                      <a:pt x="401" y="149"/>
                      <a:pt x="400" y="148"/>
                      <a:pt x="401" y="147"/>
                    </a:cubicBezTo>
                    <a:cubicBezTo>
                      <a:pt x="399" y="147"/>
                      <a:pt x="399" y="147"/>
                      <a:pt x="399" y="147"/>
                    </a:cubicBezTo>
                    <a:cubicBezTo>
                      <a:pt x="399" y="142"/>
                      <a:pt x="393" y="144"/>
                      <a:pt x="393" y="140"/>
                    </a:cubicBezTo>
                    <a:cubicBezTo>
                      <a:pt x="392" y="140"/>
                      <a:pt x="391" y="140"/>
                      <a:pt x="391" y="139"/>
                    </a:cubicBezTo>
                    <a:cubicBezTo>
                      <a:pt x="393" y="138"/>
                      <a:pt x="393" y="138"/>
                      <a:pt x="393" y="138"/>
                    </a:cubicBezTo>
                    <a:cubicBezTo>
                      <a:pt x="393" y="140"/>
                      <a:pt x="396" y="139"/>
                      <a:pt x="397" y="141"/>
                    </a:cubicBezTo>
                    <a:cubicBezTo>
                      <a:pt x="397" y="139"/>
                      <a:pt x="399" y="143"/>
                      <a:pt x="399" y="140"/>
                    </a:cubicBezTo>
                    <a:cubicBezTo>
                      <a:pt x="401" y="138"/>
                      <a:pt x="400" y="139"/>
                      <a:pt x="399" y="137"/>
                    </a:cubicBezTo>
                    <a:cubicBezTo>
                      <a:pt x="400" y="136"/>
                      <a:pt x="400" y="136"/>
                      <a:pt x="401" y="136"/>
                    </a:cubicBezTo>
                    <a:cubicBezTo>
                      <a:pt x="398" y="134"/>
                      <a:pt x="398" y="134"/>
                      <a:pt x="398" y="134"/>
                    </a:cubicBezTo>
                    <a:cubicBezTo>
                      <a:pt x="399" y="133"/>
                      <a:pt x="398" y="135"/>
                      <a:pt x="397" y="134"/>
                    </a:cubicBezTo>
                    <a:cubicBezTo>
                      <a:pt x="395" y="134"/>
                      <a:pt x="396" y="132"/>
                      <a:pt x="396" y="131"/>
                    </a:cubicBezTo>
                    <a:cubicBezTo>
                      <a:pt x="394" y="132"/>
                      <a:pt x="393" y="129"/>
                      <a:pt x="392" y="131"/>
                    </a:cubicBezTo>
                    <a:cubicBezTo>
                      <a:pt x="391" y="131"/>
                      <a:pt x="389" y="129"/>
                      <a:pt x="389" y="127"/>
                    </a:cubicBezTo>
                    <a:cubicBezTo>
                      <a:pt x="389" y="127"/>
                      <a:pt x="389" y="127"/>
                      <a:pt x="390" y="127"/>
                    </a:cubicBezTo>
                    <a:cubicBezTo>
                      <a:pt x="391" y="127"/>
                      <a:pt x="392" y="130"/>
                      <a:pt x="392" y="128"/>
                    </a:cubicBezTo>
                    <a:cubicBezTo>
                      <a:pt x="392" y="128"/>
                      <a:pt x="392" y="128"/>
                      <a:pt x="392" y="128"/>
                    </a:cubicBezTo>
                    <a:cubicBezTo>
                      <a:pt x="392" y="128"/>
                      <a:pt x="392" y="127"/>
                      <a:pt x="393" y="126"/>
                    </a:cubicBezTo>
                    <a:cubicBezTo>
                      <a:pt x="395" y="129"/>
                      <a:pt x="397" y="127"/>
                      <a:pt x="398" y="130"/>
                    </a:cubicBezTo>
                    <a:cubicBezTo>
                      <a:pt x="399" y="130"/>
                      <a:pt x="401" y="131"/>
                      <a:pt x="402" y="132"/>
                    </a:cubicBezTo>
                    <a:cubicBezTo>
                      <a:pt x="396" y="126"/>
                      <a:pt x="396" y="126"/>
                      <a:pt x="396" y="126"/>
                    </a:cubicBezTo>
                    <a:cubicBezTo>
                      <a:pt x="399" y="126"/>
                      <a:pt x="399" y="126"/>
                      <a:pt x="399" y="126"/>
                    </a:cubicBezTo>
                    <a:cubicBezTo>
                      <a:pt x="397" y="123"/>
                      <a:pt x="397" y="123"/>
                      <a:pt x="397" y="123"/>
                    </a:cubicBezTo>
                    <a:cubicBezTo>
                      <a:pt x="396" y="124"/>
                      <a:pt x="396" y="124"/>
                      <a:pt x="396" y="124"/>
                    </a:cubicBezTo>
                    <a:cubicBezTo>
                      <a:pt x="396" y="125"/>
                      <a:pt x="394" y="126"/>
                      <a:pt x="393" y="125"/>
                    </a:cubicBezTo>
                    <a:cubicBezTo>
                      <a:pt x="391" y="123"/>
                      <a:pt x="395" y="122"/>
                      <a:pt x="396" y="122"/>
                    </a:cubicBezTo>
                    <a:cubicBezTo>
                      <a:pt x="396" y="121"/>
                      <a:pt x="395" y="123"/>
                      <a:pt x="395" y="121"/>
                    </a:cubicBezTo>
                    <a:cubicBezTo>
                      <a:pt x="395" y="121"/>
                      <a:pt x="395" y="120"/>
                      <a:pt x="396" y="121"/>
                    </a:cubicBezTo>
                    <a:cubicBezTo>
                      <a:pt x="394" y="118"/>
                      <a:pt x="394" y="118"/>
                      <a:pt x="394" y="118"/>
                    </a:cubicBezTo>
                    <a:cubicBezTo>
                      <a:pt x="396" y="118"/>
                      <a:pt x="396" y="118"/>
                      <a:pt x="396" y="118"/>
                    </a:cubicBezTo>
                    <a:cubicBezTo>
                      <a:pt x="394" y="116"/>
                      <a:pt x="394" y="119"/>
                      <a:pt x="392" y="118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1" y="124"/>
                      <a:pt x="389" y="118"/>
                      <a:pt x="386" y="118"/>
                    </a:cubicBezTo>
                    <a:cubicBezTo>
                      <a:pt x="387" y="116"/>
                      <a:pt x="389" y="117"/>
                      <a:pt x="389" y="115"/>
                    </a:cubicBezTo>
                    <a:cubicBezTo>
                      <a:pt x="391" y="116"/>
                      <a:pt x="391" y="117"/>
                      <a:pt x="390" y="118"/>
                    </a:cubicBezTo>
                    <a:cubicBezTo>
                      <a:pt x="392" y="116"/>
                      <a:pt x="392" y="116"/>
                      <a:pt x="392" y="116"/>
                    </a:cubicBezTo>
                    <a:cubicBezTo>
                      <a:pt x="390" y="116"/>
                      <a:pt x="391" y="112"/>
                      <a:pt x="389" y="114"/>
                    </a:cubicBezTo>
                    <a:cubicBezTo>
                      <a:pt x="387" y="112"/>
                      <a:pt x="387" y="111"/>
                      <a:pt x="389" y="110"/>
                    </a:cubicBezTo>
                    <a:cubicBezTo>
                      <a:pt x="390" y="111"/>
                      <a:pt x="390" y="111"/>
                      <a:pt x="390" y="111"/>
                    </a:cubicBezTo>
                    <a:cubicBezTo>
                      <a:pt x="389" y="107"/>
                      <a:pt x="381" y="108"/>
                      <a:pt x="384" y="102"/>
                    </a:cubicBezTo>
                    <a:cubicBezTo>
                      <a:pt x="386" y="103"/>
                      <a:pt x="386" y="103"/>
                      <a:pt x="386" y="103"/>
                    </a:cubicBezTo>
                    <a:cubicBezTo>
                      <a:pt x="386" y="104"/>
                      <a:pt x="385" y="104"/>
                      <a:pt x="385" y="105"/>
                    </a:cubicBezTo>
                    <a:cubicBezTo>
                      <a:pt x="386" y="105"/>
                      <a:pt x="386" y="105"/>
                      <a:pt x="386" y="105"/>
                    </a:cubicBezTo>
                    <a:cubicBezTo>
                      <a:pt x="387" y="105"/>
                      <a:pt x="387" y="105"/>
                      <a:pt x="387" y="106"/>
                    </a:cubicBezTo>
                    <a:cubicBezTo>
                      <a:pt x="389" y="105"/>
                      <a:pt x="389" y="105"/>
                      <a:pt x="389" y="105"/>
                    </a:cubicBezTo>
                    <a:cubicBezTo>
                      <a:pt x="388" y="103"/>
                      <a:pt x="386" y="102"/>
                      <a:pt x="384" y="101"/>
                    </a:cubicBezTo>
                    <a:cubicBezTo>
                      <a:pt x="385" y="100"/>
                      <a:pt x="384" y="99"/>
                      <a:pt x="385" y="97"/>
                    </a:cubicBezTo>
                    <a:cubicBezTo>
                      <a:pt x="386" y="97"/>
                      <a:pt x="387" y="97"/>
                      <a:pt x="388" y="97"/>
                    </a:cubicBezTo>
                    <a:cubicBezTo>
                      <a:pt x="385" y="96"/>
                      <a:pt x="386" y="91"/>
                      <a:pt x="383" y="89"/>
                    </a:cubicBezTo>
                    <a:cubicBezTo>
                      <a:pt x="383" y="88"/>
                      <a:pt x="379" y="90"/>
                      <a:pt x="379" y="87"/>
                    </a:cubicBezTo>
                    <a:cubicBezTo>
                      <a:pt x="378" y="84"/>
                      <a:pt x="374" y="80"/>
                      <a:pt x="371" y="81"/>
                    </a:cubicBezTo>
                    <a:cubicBezTo>
                      <a:pt x="371" y="79"/>
                      <a:pt x="371" y="78"/>
                      <a:pt x="372" y="77"/>
                    </a:cubicBezTo>
                    <a:cubicBezTo>
                      <a:pt x="373" y="78"/>
                      <a:pt x="373" y="78"/>
                      <a:pt x="373" y="78"/>
                    </a:cubicBezTo>
                    <a:cubicBezTo>
                      <a:pt x="373" y="77"/>
                      <a:pt x="373" y="77"/>
                      <a:pt x="373" y="77"/>
                    </a:cubicBezTo>
                    <a:cubicBezTo>
                      <a:pt x="375" y="79"/>
                      <a:pt x="375" y="79"/>
                      <a:pt x="375" y="79"/>
                    </a:cubicBezTo>
                    <a:cubicBezTo>
                      <a:pt x="376" y="79"/>
                      <a:pt x="374" y="77"/>
                      <a:pt x="376" y="77"/>
                    </a:cubicBezTo>
                    <a:cubicBezTo>
                      <a:pt x="378" y="78"/>
                      <a:pt x="376" y="80"/>
                      <a:pt x="377" y="80"/>
                    </a:cubicBezTo>
                    <a:cubicBezTo>
                      <a:pt x="380" y="80"/>
                      <a:pt x="376" y="79"/>
                      <a:pt x="378" y="78"/>
                    </a:cubicBezTo>
                    <a:cubicBezTo>
                      <a:pt x="382" y="81"/>
                      <a:pt x="379" y="83"/>
                      <a:pt x="381" y="87"/>
                    </a:cubicBezTo>
                    <a:cubicBezTo>
                      <a:pt x="382" y="87"/>
                      <a:pt x="382" y="87"/>
                      <a:pt x="382" y="87"/>
                    </a:cubicBezTo>
                    <a:cubicBezTo>
                      <a:pt x="379" y="85"/>
                      <a:pt x="382" y="84"/>
                      <a:pt x="383" y="83"/>
                    </a:cubicBezTo>
                    <a:cubicBezTo>
                      <a:pt x="378" y="84"/>
                      <a:pt x="383" y="78"/>
                      <a:pt x="381" y="76"/>
                    </a:cubicBezTo>
                    <a:cubicBezTo>
                      <a:pt x="378" y="77"/>
                      <a:pt x="378" y="77"/>
                      <a:pt x="378" y="77"/>
                    </a:cubicBezTo>
                    <a:cubicBezTo>
                      <a:pt x="376" y="77"/>
                      <a:pt x="376" y="75"/>
                      <a:pt x="375" y="73"/>
                    </a:cubicBezTo>
                    <a:cubicBezTo>
                      <a:pt x="376" y="69"/>
                      <a:pt x="381" y="75"/>
                      <a:pt x="382" y="71"/>
                    </a:cubicBezTo>
                    <a:cubicBezTo>
                      <a:pt x="383" y="69"/>
                      <a:pt x="383" y="67"/>
                      <a:pt x="382" y="66"/>
                    </a:cubicBezTo>
                    <a:cubicBezTo>
                      <a:pt x="382" y="71"/>
                      <a:pt x="382" y="71"/>
                      <a:pt x="382" y="71"/>
                    </a:cubicBezTo>
                    <a:cubicBezTo>
                      <a:pt x="380" y="71"/>
                      <a:pt x="380" y="71"/>
                      <a:pt x="380" y="71"/>
                    </a:cubicBezTo>
                    <a:cubicBezTo>
                      <a:pt x="381" y="69"/>
                      <a:pt x="381" y="68"/>
                      <a:pt x="380" y="67"/>
                    </a:cubicBezTo>
                    <a:cubicBezTo>
                      <a:pt x="379" y="69"/>
                      <a:pt x="379" y="69"/>
                      <a:pt x="379" y="69"/>
                    </a:cubicBezTo>
                    <a:cubicBezTo>
                      <a:pt x="378" y="68"/>
                      <a:pt x="378" y="68"/>
                      <a:pt x="378" y="68"/>
                    </a:cubicBezTo>
                    <a:cubicBezTo>
                      <a:pt x="378" y="71"/>
                      <a:pt x="378" y="71"/>
                      <a:pt x="378" y="71"/>
                    </a:cubicBezTo>
                    <a:cubicBezTo>
                      <a:pt x="375" y="67"/>
                      <a:pt x="375" y="67"/>
                      <a:pt x="375" y="67"/>
                    </a:cubicBezTo>
                    <a:cubicBezTo>
                      <a:pt x="376" y="65"/>
                      <a:pt x="376" y="69"/>
                      <a:pt x="377" y="68"/>
                    </a:cubicBezTo>
                    <a:cubicBezTo>
                      <a:pt x="377" y="66"/>
                      <a:pt x="377" y="66"/>
                      <a:pt x="377" y="66"/>
                    </a:cubicBezTo>
                    <a:cubicBezTo>
                      <a:pt x="374" y="66"/>
                      <a:pt x="374" y="66"/>
                      <a:pt x="374" y="66"/>
                    </a:cubicBezTo>
                    <a:cubicBezTo>
                      <a:pt x="374" y="65"/>
                      <a:pt x="374" y="65"/>
                      <a:pt x="374" y="65"/>
                    </a:cubicBezTo>
                    <a:cubicBezTo>
                      <a:pt x="374" y="65"/>
                      <a:pt x="375" y="65"/>
                      <a:pt x="375" y="65"/>
                    </a:cubicBezTo>
                    <a:cubicBezTo>
                      <a:pt x="374" y="63"/>
                      <a:pt x="374" y="63"/>
                      <a:pt x="374" y="63"/>
                    </a:cubicBezTo>
                    <a:cubicBezTo>
                      <a:pt x="374" y="62"/>
                      <a:pt x="375" y="63"/>
                      <a:pt x="376" y="63"/>
                    </a:cubicBezTo>
                    <a:cubicBezTo>
                      <a:pt x="376" y="61"/>
                      <a:pt x="373" y="61"/>
                      <a:pt x="371" y="60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4" y="59"/>
                      <a:pt x="374" y="58"/>
                      <a:pt x="375" y="58"/>
                    </a:cubicBezTo>
                    <a:cubicBezTo>
                      <a:pt x="372" y="57"/>
                      <a:pt x="372" y="57"/>
                      <a:pt x="372" y="57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68" y="57"/>
                      <a:pt x="366" y="52"/>
                      <a:pt x="364" y="53"/>
                    </a:cubicBezTo>
                    <a:cubicBezTo>
                      <a:pt x="364" y="54"/>
                      <a:pt x="364" y="54"/>
                      <a:pt x="364" y="54"/>
                    </a:cubicBezTo>
                    <a:cubicBezTo>
                      <a:pt x="365" y="54"/>
                      <a:pt x="365" y="54"/>
                      <a:pt x="365" y="54"/>
                    </a:cubicBezTo>
                    <a:cubicBezTo>
                      <a:pt x="368" y="59"/>
                      <a:pt x="368" y="59"/>
                      <a:pt x="368" y="59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71" y="58"/>
                      <a:pt x="371" y="59"/>
                    </a:cubicBezTo>
                    <a:cubicBezTo>
                      <a:pt x="371" y="60"/>
                      <a:pt x="370" y="60"/>
                      <a:pt x="369" y="60"/>
                    </a:cubicBezTo>
                    <a:cubicBezTo>
                      <a:pt x="371" y="61"/>
                      <a:pt x="371" y="61"/>
                      <a:pt x="371" y="61"/>
                    </a:cubicBezTo>
                    <a:cubicBezTo>
                      <a:pt x="370" y="63"/>
                      <a:pt x="370" y="63"/>
                      <a:pt x="370" y="63"/>
                    </a:cubicBezTo>
                    <a:cubicBezTo>
                      <a:pt x="366" y="62"/>
                      <a:pt x="368" y="67"/>
                      <a:pt x="365" y="66"/>
                    </a:cubicBezTo>
                    <a:cubicBezTo>
                      <a:pt x="363" y="65"/>
                      <a:pt x="363" y="62"/>
                      <a:pt x="361" y="61"/>
                    </a:cubicBezTo>
                    <a:cubicBezTo>
                      <a:pt x="362" y="59"/>
                      <a:pt x="363" y="62"/>
                      <a:pt x="365" y="61"/>
                    </a:cubicBezTo>
                    <a:cubicBezTo>
                      <a:pt x="363" y="57"/>
                      <a:pt x="363" y="57"/>
                      <a:pt x="363" y="57"/>
                    </a:cubicBezTo>
                    <a:cubicBezTo>
                      <a:pt x="359" y="58"/>
                      <a:pt x="359" y="58"/>
                      <a:pt x="359" y="58"/>
                    </a:cubicBezTo>
                    <a:cubicBezTo>
                      <a:pt x="359" y="55"/>
                      <a:pt x="359" y="55"/>
                      <a:pt x="359" y="55"/>
                    </a:cubicBezTo>
                    <a:cubicBezTo>
                      <a:pt x="361" y="53"/>
                      <a:pt x="361" y="57"/>
                      <a:pt x="363" y="55"/>
                    </a:cubicBezTo>
                    <a:cubicBezTo>
                      <a:pt x="362" y="53"/>
                      <a:pt x="361" y="51"/>
                      <a:pt x="359" y="50"/>
                    </a:cubicBezTo>
                    <a:cubicBezTo>
                      <a:pt x="359" y="50"/>
                      <a:pt x="359" y="51"/>
                      <a:pt x="358" y="51"/>
                    </a:cubicBezTo>
                    <a:cubicBezTo>
                      <a:pt x="358" y="51"/>
                      <a:pt x="357" y="51"/>
                      <a:pt x="357" y="51"/>
                    </a:cubicBezTo>
                    <a:cubicBezTo>
                      <a:pt x="357" y="53"/>
                      <a:pt x="360" y="53"/>
                      <a:pt x="358" y="55"/>
                    </a:cubicBezTo>
                    <a:cubicBezTo>
                      <a:pt x="356" y="55"/>
                      <a:pt x="357" y="53"/>
                      <a:pt x="356" y="52"/>
                    </a:cubicBezTo>
                    <a:cubicBezTo>
                      <a:pt x="355" y="53"/>
                      <a:pt x="355" y="53"/>
                      <a:pt x="355" y="53"/>
                    </a:cubicBezTo>
                    <a:cubicBezTo>
                      <a:pt x="354" y="51"/>
                      <a:pt x="354" y="51"/>
                      <a:pt x="354" y="51"/>
                    </a:cubicBezTo>
                    <a:cubicBezTo>
                      <a:pt x="353" y="52"/>
                      <a:pt x="353" y="52"/>
                      <a:pt x="353" y="52"/>
                    </a:cubicBezTo>
                    <a:cubicBezTo>
                      <a:pt x="352" y="51"/>
                      <a:pt x="352" y="50"/>
                      <a:pt x="350" y="50"/>
                    </a:cubicBezTo>
                    <a:cubicBezTo>
                      <a:pt x="350" y="47"/>
                      <a:pt x="353" y="50"/>
                      <a:pt x="353" y="49"/>
                    </a:cubicBezTo>
                    <a:cubicBezTo>
                      <a:pt x="353" y="48"/>
                      <a:pt x="350" y="47"/>
                      <a:pt x="351" y="45"/>
                    </a:cubicBezTo>
                    <a:cubicBezTo>
                      <a:pt x="351" y="46"/>
                      <a:pt x="350" y="47"/>
                      <a:pt x="350" y="46"/>
                    </a:cubicBezTo>
                    <a:cubicBezTo>
                      <a:pt x="349" y="46"/>
                      <a:pt x="350" y="45"/>
                      <a:pt x="350" y="45"/>
                    </a:cubicBezTo>
                    <a:cubicBezTo>
                      <a:pt x="349" y="44"/>
                      <a:pt x="349" y="44"/>
                      <a:pt x="349" y="44"/>
                    </a:cubicBezTo>
                    <a:cubicBezTo>
                      <a:pt x="349" y="45"/>
                      <a:pt x="349" y="45"/>
                      <a:pt x="349" y="45"/>
                    </a:cubicBezTo>
                    <a:cubicBezTo>
                      <a:pt x="345" y="48"/>
                      <a:pt x="345" y="41"/>
                      <a:pt x="341" y="41"/>
                    </a:cubicBezTo>
                    <a:cubicBezTo>
                      <a:pt x="341" y="41"/>
                      <a:pt x="341" y="41"/>
                      <a:pt x="341" y="40"/>
                    </a:cubicBezTo>
                    <a:cubicBezTo>
                      <a:pt x="343" y="40"/>
                      <a:pt x="343" y="40"/>
                      <a:pt x="343" y="40"/>
                    </a:cubicBezTo>
                    <a:cubicBezTo>
                      <a:pt x="342" y="39"/>
                      <a:pt x="342" y="39"/>
                      <a:pt x="342" y="39"/>
                    </a:cubicBezTo>
                    <a:cubicBezTo>
                      <a:pt x="343" y="38"/>
                      <a:pt x="343" y="38"/>
                      <a:pt x="343" y="38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6" y="41"/>
                      <a:pt x="346" y="41"/>
                      <a:pt x="346" y="41"/>
                    </a:cubicBezTo>
                    <a:cubicBezTo>
                      <a:pt x="347" y="43"/>
                      <a:pt x="347" y="43"/>
                      <a:pt x="347" y="43"/>
                    </a:cubicBezTo>
                    <a:cubicBezTo>
                      <a:pt x="350" y="41"/>
                      <a:pt x="345" y="39"/>
                      <a:pt x="347" y="37"/>
                    </a:cubicBezTo>
                    <a:cubicBezTo>
                      <a:pt x="348" y="37"/>
                      <a:pt x="350" y="39"/>
                      <a:pt x="350" y="39"/>
                    </a:cubicBezTo>
                    <a:cubicBezTo>
                      <a:pt x="352" y="40"/>
                      <a:pt x="350" y="39"/>
                      <a:pt x="352" y="39"/>
                    </a:cubicBezTo>
                    <a:cubicBezTo>
                      <a:pt x="352" y="38"/>
                      <a:pt x="351" y="38"/>
                      <a:pt x="351" y="37"/>
                    </a:cubicBezTo>
                    <a:cubicBezTo>
                      <a:pt x="350" y="39"/>
                      <a:pt x="350" y="39"/>
                      <a:pt x="350" y="39"/>
                    </a:cubicBezTo>
                    <a:cubicBezTo>
                      <a:pt x="350" y="38"/>
                      <a:pt x="350" y="38"/>
                      <a:pt x="350" y="38"/>
                    </a:cubicBezTo>
                    <a:cubicBezTo>
                      <a:pt x="349" y="37"/>
                      <a:pt x="348" y="35"/>
                      <a:pt x="346" y="36"/>
                    </a:cubicBezTo>
                    <a:cubicBezTo>
                      <a:pt x="346" y="34"/>
                      <a:pt x="344" y="32"/>
                      <a:pt x="345" y="31"/>
                    </a:cubicBezTo>
                    <a:cubicBezTo>
                      <a:pt x="344" y="31"/>
                      <a:pt x="343" y="33"/>
                      <a:pt x="342" y="32"/>
                    </a:cubicBezTo>
                    <a:cubicBezTo>
                      <a:pt x="343" y="31"/>
                      <a:pt x="343" y="30"/>
                      <a:pt x="343" y="29"/>
                    </a:cubicBezTo>
                    <a:cubicBezTo>
                      <a:pt x="342" y="27"/>
                      <a:pt x="340" y="29"/>
                      <a:pt x="340" y="29"/>
                    </a:cubicBezTo>
                    <a:cubicBezTo>
                      <a:pt x="341" y="29"/>
                      <a:pt x="341" y="29"/>
                      <a:pt x="341" y="29"/>
                    </a:cubicBezTo>
                    <a:cubicBezTo>
                      <a:pt x="340" y="30"/>
                      <a:pt x="340" y="30"/>
                      <a:pt x="340" y="30"/>
                    </a:cubicBezTo>
                    <a:cubicBezTo>
                      <a:pt x="340" y="31"/>
                      <a:pt x="340" y="31"/>
                      <a:pt x="340" y="31"/>
                    </a:cubicBezTo>
                    <a:cubicBezTo>
                      <a:pt x="341" y="30"/>
                      <a:pt x="341" y="30"/>
                      <a:pt x="341" y="30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2" y="32"/>
                      <a:pt x="342" y="33"/>
                      <a:pt x="341" y="33"/>
                    </a:cubicBezTo>
                    <a:cubicBezTo>
                      <a:pt x="343" y="32"/>
                      <a:pt x="343" y="32"/>
                      <a:pt x="343" y="32"/>
                    </a:cubicBezTo>
                    <a:cubicBezTo>
                      <a:pt x="342" y="35"/>
                      <a:pt x="347" y="36"/>
                      <a:pt x="343" y="37"/>
                    </a:cubicBezTo>
                    <a:cubicBezTo>
                      <a:pt x="341" y="35"/>
                      <a:pt x="337" y="35"/>
                      <a:pt x="336" y="32"/>
                    </a:cubicBezTo>
                    <a:cubicBezTo>
                      <a:pt x="336" y="34"/>
                      <a:pt x="336" y="34"/>
                      <a:pt x="336" y="34"/>
                    </a:cubicBezTo>
                    <a:cubicBezTo>
                      <a:pt x="334" y="36"/>
                      <a:pt x="333" y="29"/>
                      <a:pt x="330" y="27"/>
                    </a:cubicBezTo>
                    <a:cubicBezTo>
                      <a:pt x="328" y="29"/>
                      <a:pt x="332" y="30"/>
                      <a:pt x="330" y="31"/>
                    </a:cubicBezTo>
                    <a:cubicBezTo>
                      <a:pt x="328" y="29"/>
                      <a:pt x="327" y="25"/>
                      <a:pt x="327" y="22"/>
                    </a:cubicBezTo>
                    <a:cubicBezTo>
                      <a:pt x="327" y="22"/>
                      <a:pt x="326" y="21"/>
                      <a:pt x="326" y="21"/>
                    </a:cubicBezTo>
                    <a:cubicBezTo>
                      <a:pt x="327" y="23"/>
                      <a:pt x="326" y="26"/>
                      <a:pt x="328" y="27"/>
                    </a:cubicBezTo>
                    <a:cubicBezTo>
                      <a:pt x="327" y="28"/>
                      <a:pt x="327" y="28"/>
                      <a:pt x="327" y="28"/>
                    </a:cubicBezTo>
                    <a:cubicBezTo>
                      <a:pt x="323" y="25"/>
                      <a:pt x="323" y="25"/>
                      <a:pt x="323" y="25"/>
                    </a:cubicBezTo>
                    <a:cubicBezTo>
                      <a:pt x="322" y="23"/>
                      <a:pt x="320" y="26"/>
                      <a:pt x="319" y="24"/>
                    </a:cubicBezTo>
                    <a:cubicBezTo>
                      <a:pt x="320" y="23"/>
                      <a:pt x="320" y="23"/>
                      <a:pt x="320" y="23"/>
                    </a:cubicBezTo>
                    <a:cubicBezTo>
                      <a:pt x="319" y="22"/>
                      <a:pt x="318" y="25"/>
                      <a:pt x="317" y="23"/>
                    </a:cubicBezTo>
                    <a:cubicBezTo>
                      <a:pt x="316" y="23"/>
                      <a:pt x="315" y="22"/>
                      <a:pt x="316" y="22"/>
                    </a:cubicBezTo>
                    <a:cubicBezTo>
                      <a:pt x="316" y="19"/>
                      <a:pt x="313" y="21"/>
                      <a:pt x="312" y="19"/>
                    </a:cubicBezTo>
                    <a:cubicBezTo>
                      <a:pt x="312" y="20"/>
                      <a:pt x="312" y="20"/>
                      <a:pt x="312" y="20"/>
                    </a:cubicBezTo>
                    <a:cubicBezTo>
                      <a:pt x="311" y="22"/>
                      <a:pt x="311" y="20"/>
                      <a:pt x="310" y="20"/>
                    </a:cubicBezTo>
                    <a:cubicBezTo>
                      <a:pt x="311" y="22"/>
                      <a:pt x="311" y="22"/>
                      <a:pt x="311" y="22"/>
                    </a:cubicBezTo>
                    <a:cubicBezTo>
                      <a:pt x="307" y="23"/>
                      <a:pt x="307" y="23"/>
                      <a:pt x="307" y="23"/>
                    </a:cubicBezTo>
                    <a:cubicBezTo>
                      <a:pt x="306" y="23"/>
                      <a:pt x="305" y="22"/>
                      <a:pt x="306" y="22"/>
                    </a:cubicBezTo>
                    <a:cubicBezTo>
                      <a:pt x="305" y="22"/>
                      <a:pt x="303" y="22"/>
                      <a:pt x="303" y="21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300" y="22"/>
                      <a:pt x="300" y="20"/>
                      <a:pt x="299" y="19"/>
                    </a:cubicBezTo>
                    <a:cubicBezTo>
                      <a:pt x="300" y="19"/>
                      <a:pt x="300" y="19"/>
                      <a:pt x="300" y="19"/>
                    </a:cubicBezTo>
                    <a:cubicBezTo>
                      <a:pt x="299" y="18"/>
                      <a:pt x="299" y="18"/>
                      <a:pt x="299" y="18"/>
                    </a:cubicBezTo>
                    <a:cubicBezTo>
                      <a:pt x="299" y="17"/>
                      <a:pt x="299" y="17"/>
                      <a:pt x="299" y="17"/>
                    </a:cubicBezTo>
                    <a:cubicBezTo>
                      <a:pt x="301" y="15"/>
                      <a:pt x="299" y="15"/>
                      <a:pt x="298" y="14"/>
                    </a:cubicBezTo>
                    <a:cubicBezTo>
                      <a:pt x="298" y="14"/>
                      <a:pt x="297" y="15"/>
                      <a:pt x="297" y="15"/>
                    </a:cubicBezTo>
                    <a:cubicBezTo>
                      <a:pt x="298" y="16"/>
                      <a:pt x="299" y="17"/>
                      <a:pt x="299" y="19"/>
                    </a:cubicBezTo>
                    <a:cubicBezTo>
                      <a:pt x="298" y="20"/>
                      <a:pt x="296" y="20"/>
                      <a:pt x="295" y="20"/>
                    </a:cubicBezTo>
                    <a:cubicBezTo>
                      <a:pt x="295" y="19"/>
                      <a:pt x="295" y="19"/>
                      <a:pt x="295" y="19"/>
                    </a:cubicBezTo>
                    <a:cubicBezTo>
                      <a:pt x="295" y="19"/>
                      <a:pt x="296" y="19"/>
                      <a:pt x="296" y="19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295" y="12"/>
                      <a:pt x="295" y="13"/>
                      <a:pt x="293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1" y="15"/>
                      <a:pt x="290" y="11"/>
                      <a:pt x="288" y="11"/>
                    </a:cubicBezTo>
                    <a:cubicBezTo>
                      <a:pt x="287" y="14"/>
                      <a:pt x="287" y="14"/>
                      <a:pt x="287" y="14"/>
                    </a:cubicBezTo>
                    <a:cubicBezTo>
                      <a:pt x="285" y="14"/>
                      <a:pt x="282" y="12"/>
                      <a:pt x="281" y="9"/>
                    </a:cubicBezTo>
                    <a:cubicBezTo>
                      <a:pt x="280" y="10"/>
                      <a:pt x="280" y="10"/>
                      <a:pt x="280" y="10"/>
                    </a:cubicBezTo>
                    <a:cubicBezTo>
                      <a:pt x="283" y="10"/>
                      <a:pt x="282" y="12"/>
                      <a:pt x="282" y="14"/>
                    </a:cubicBezTo>
                    <a:cubicBezTo>
                      <a:pt x="282" y="14"/>
                      <a:pt x="281" y="14"/>
                      <a:pt x="281" y="14"/>
                    </a:cubicBezTo>
                    <a:cubicBezTo>
                      <a:pt x="281" y="14"/>
                      <a:pt x="281" y="15"/>
                      <a:pt x="280" y="15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75" y="12"/>
                      <a:pt x="274" y="15"/>
                      <a:pt x="273" y="12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1" y="15"/>
                      <a:pt x="271" y="15"/>
                      <a:pt x="271" y="15"/>
                    </a:cubicBezTo>
                    <a:cubicBezTo>
                      <a:pt x="270" y="15"/>
                      <a:pt x="270" y="14"/>
                      <a:pt x="270" y="14"/>
                    </a:cubicBezTo>
                    <a:cubicBezTo>
                      <a:pt x="268" y="13"/>
                      <a:pt x="268" y="10"/>
                      <a:pt x="270" y="10"/>
                    </a:cubicBezTo>
                    <a:cubicBezTo>
                      <a:pt x="272" y="9"/>
                      <a:pt x="270" y="7"/>
                      <a:pt x="269" y="6"/>
                    </a:cubicBezTo>
                    <a:cubicBezTo>
                      <a:pt x="269" y="10"/>
                      <a:pt x="269" y="10"/>
                      <a:pt x="269" y="10"/>
                    </a:cubicBezTo>
                    <a:cubicBezTo>
                      <a:pt x="268" y="10"/>
                      <a:pt x="268" y="9"/>
                      <a:pt x="267" y="9"/>
                    </a:cubicBezTo>
                    <a:cubicBezTo>
                      <a:pt x="266" y="8"/>
                      <a:pt x="265" y="9"/>
                      <a:pt x="264" y="10"/>
                    </a:cubicBezTo>
                    <a:cubicBezTo>
                      <a:pt x="265" y="10"/>
                      <a:pt x="265" y="10"/>
                      <a:pt x="265" y="10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5"/>
                      <a:pt x="269" y="16"/>
                      <a:pt x="268" y="16"/>
                    </a:cubicBezTo>
                    <a:cubicBezTo>
                      <a:pt x="267" y="17"/>
                      <a:pt x="266" y="16"/>
                      <a:pt x="265" y="15"/>
                    </a:cubicBezTo>
                    <a:cubicBezTo>
                      <a:pt x="266" y="15"/>
                      <a:pt x="266" y="15"/>
                      <a:pt x="266" y="14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2" y="12"/>
                      <a:pt x="261" y="11"/>
                      <a:pt x="258" y="9"/>
                    </a:cubicBezTo>
                    <a:cubicBezTo>
                      <a:pt x="260" y="10"/>
                      <a:pt x="257" y="12"/>
                      <a:pt x="258" y="14"/>
                    </a:cubicBezTo>
                    <a:cubicBezTo>
                      <a:pt x="257" y="14"/>
                      <a:pt x="257" y="14"/>
                      <a:pt x="257" y="14"/>
                    </a:cubicBezTo>
                    <a:cubicBezTo>
                      <a:pt x="256" y="13"/>
                      <a:pt x="256" y="13"/>
                      <a:pt x="256" y="13"/>
                    </a:cubicBezTo>
                    <a:cubicBezTo>
                      <a:pt x="256" y="14"/>
                      <a:pt x="256" y="15"/>
                      <a:pt x="257" y="15"/>
                    </a:cubicBezTo>
                    <a:cubicBezTo>
                      <a:pt x="257" y="14"/>
                      <a:pt x="258" y="13"/>
                      <a:pt x="259" y="14"/>
                    </a:cubicBezTo>
                    <a:cubicBezTo>
                      <a:pt x="258" y="13"/>
                      <a:pt x="258" y="13"/>
                      <a:pt x="258" y="13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4" y="14"/>
                      <a:pt x="259" y="14"/>
                      <a:pt x="259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57" y="18"/>
                      <a:pt x="256" y="17"/>
                      <a:pt x="256" y="16"/>
                    </a:cubicBezTo>
                    <a:cubicBezTo>
                      <a:pt x="255" y="16"/>
                      <a:pt x="254" y="15"/>
                      <a:pt x="255" y="14"/>
                    </a:cubicBezTo>
                    <a:cubicBezTo>
                      <a:pt x="253" y="14"/>
                      <a:pt x="253" y="11"/>
                      <a:pt x="251" y="11"/>
                    </a:cubicBezTo>
                    <a:cubicBezTo>
                      <a:pt x="251" y="11"/>
                      <a:pt x="251" y="12"/>
                      <a:pt x="250" y="12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7"/>
                      <a:pt x="247" y="7"/>
                      <a:pt x="247" y="6"/>
                    </a:cubicBezTo>
                    <a:cubicBezTo>
                      <a:pt x="247" y="6"/>
                      <a:pt x="247" y="6"/>
                      <a:pt x="247" y="6"/>
                    </a:cubicBezTo>
                    <a:cubicBezTo>
                      <a:pt x="245" y="6"/>
                      <a:pt x="245" y="6"/>
                      <a:pt x="245" y="6"/>
                    </a:cubicBezTo>
                    <a:cubicBezTo>
                      <a:pt x="245" y="8"/>
                      <a:pt x="244" y="9"/>
                      <a:pt x="246" y="11"/>
                    </a:cubicBezTo>
                    <a:cubicBezTo>
                      <a:pt x="246" y="11"/>
                      <a:pt x="246" y="10"/>
                      <a:pt x="247" y="10"/>
                    </a:cubicBezTo>
                    <a:cubicBezTo>
                      <a:pt x="248" y="11"/>
                      <a:pt x="249" y="13"/>
                      <a:pt x="248" y="15"/>
                    </a:cubicBezTo>
                    <a:cubicBezTo>
                      <a:pt x="245" y="14"/>
                      <a:pt x="247" y="13"/>
                      <a:pt x="247" y="12"/>
                    </a:cubicBezTo>
                    <a:cubicBezTo>
                      <a:pt x="246" y="13"/>
                      <a:pt x="246" y="13"/>
                      <a:pt x="246" y="13"/>
                    </a:cubicBezTo>
                    <a:cubicBezTo>
                      <a:pt x="242" y="13"/>
                      <a:pt x="242" y="9"/>
                      <a:pt x="242" y="7"/>
                    </a:cubicBezTo>
                    <a:cubicBezTo>
                      <a:pt x="240" y="7"/>
                      <a:pt x="240" y="8"/>
                      <a:pt x="239" y="9"/>
                    </a:cubicBezTo>
                    <a:cubicBezTo>
                      <a:pt x="237" y="8"/>
                      <a:pt x="236" y="5"/>
                      <a:pt x="234" y="6"/>
                    </a:cubicBezTo>
                    <a:cubicBezTo>
                      <a:pt x="233" y="8"/>
                      <a:pt x="235" y="8"/>
                      <a:pt x="236" y="9"/>
                    </a:cubicBezTo>
                    <a:cubicBezTo>
                      <a:pt x="236" y="8"/>
                      <a:pt x="236" y="7"/>
                      <a:pt x="236" y="7"/>
                    </a:cubicBezTo>
                    <a:cubicBezTo>
                      <a:pt x="239" y="7"/>
                      <a:pt x="238" y="10"/>
                      <a:pt x="239" y="11"/>
                    </a:cubicBezTo>
                    <a:cubicBezTo>
                      <a:pt x="241" y="10"/>
                      <a:pt x="238" y="9"/>
                      <a:pt x="240" y="9"/>
                    </a:cubicBezTo>
                    <a:cubicBezTo>
                      <a:pt x="240" y="13"/>
                      <a:pt x="246" y="12"/>
                      <a:pt x="246" y="15"/>
                    </a:cubicBezTo>
                    <a:cubicBezTo>
                      <a:pt x="245" y="17"/>
                      <a:pt x="244" y="18"/>
                      <a:pt x="246" y="19"/>
                    </a:cubicBezTo>
                    <a:cubicBezTo>
                      <a:pt x="244" y="21"/>
                      <a:pt x="244" y="21"/>
                      <a:pt x="244" y="21"/>
                    </a:cubicBezTo>
                    <a:cubicBezTo>
                      <a:pt x="242" y="20"/>
                      <a:pt x="245" y="14"/>
                      <a:pt x="240" y="16"/>
                    </a:cubicBezTo>
                    <a:cubicBezTo>
                      <a:pt x="240" y="15"/>
                      <a:pt x="241" y="15"/>
                      <a:pt x="241" y="15"/>
                    </a:cubicBezTo>
                    <a:cubicBezTo>
                      <a:pt x="241" y="15"/>
                      <a:pt x="241" y="15"/>
                      <a:pt x="241" y="15"/>
                    </a:cubicBezTo>
                    <a:cubicBezTo>
                      <a:pt x="240" y="14"/>
                      <a:pt x="239" y="16"/>
                      <a:pt x="238" y="15"/>
                    </a:cubicBezTo>
                    <a:cubicBezTo>
                      <a:pt x="241" y="10"/>
                      <a:pt x="235" y="15"/>
                      <a:pt x="235" y="11"/>
                    </a:cubicBezTo>
                    <a:cubicBezTo>
                      <a:pt x="234" y="12"/>
                      <a:pt x="232" y="9"/>
                      <a:pt x="231" y="10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2" y="11"/>
                      <a:pt x="232" y="11"/>
                      <a:pt x="232" y="11"/>
                    </a:cubicBezTo>
                    <a:cubicBezTo>
                      <a:pt x="231" y="11"/>
                      <a:pt x="232" y="10"/>
                      <a:pt x="232" y="10"/>
                    </a:cubicBezTo>
                    <a:cubicBezTo>
                      <a:pt x="235" y="15"/>
                      <a:pt x="235" y="15"/>
                      <a:pt x="235" y="15"/>
                    </a:cubicBezTo>
                    <a:cubicBezTo>
                      <a:pt x="232" y="12"/>
                      <a:pt x="232" y="18"/>
                      <a:pt x="229" y="17"/>
                    </a:cubicBezTo>
                    <a:cubicBezTo>
                      <a:pt x="229" y="16"/>
                      <a:pt x="230" y="15"/>
                      <a:pt x="230" y="15"/>
                    </a:cubicBezTo>
                    <a:cubicBezTo>
                      <a:pt x="229" y="14"/>
                      <a:pt x="229" y="14"/>
                      <a:pt x="229" y="14"/>
                    </a:cubicBezTo>
                    <a:cubicBezTo>
                      <a:pt x="229" y="16"/>
                      <a:pt x="229" y="16"/>
                      <a:pt x="229" y="16"/>
                    </a:cubicBezTo>
                    <a:cubicBezTo>
                      <a:pt x="228" y="17"/>
                      <a:pt x="227" y="16"/>
                      <a:pt x="227" y="15"/>
                    </a:cubicBezTo>
                    <a:cubicBezTo>
                      <a:pt x="227" y="14"/>
                      <a:pt x="225" y="13"/>
                      <a:pt x="225" y="13"/>
                    </a:cubicBezTo>
                    <a:cubicBezTo>
                      <a:pt x="226" y="15"/>
                      <a:pt x="229" y="17"/>
                      <a:pt x="228" y="19"/>
                    </a:cubicBezTo>
                    <a:cubicBezTo>
                      <a:pt x="227" y="19"/>
                      <a:pt x="226" y="19"/>
                      <a:pt x="225" y="18"/>
                    </a:cubicBezTo>
                    <a:cubicBezTo>
                      <a:pt x="226" y="17"/>
                      <a:pt x="226" y="17"/>
                      <a:pt x="226" y="17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221" y="12"/>
                      <a:pt x="220" y="12"/>
                      <a:pt x="220" y="11"/>
                    </a:cubicBezTo>
                    <a:cubicBezTo>
                      <a:pt x="222" y="12"/>
                      <a:pt x="223" y="9"/>
                      <a:pt x="225" y="11"/>
                    </a:cubicBezTo>
                    <a:cubicBezTo>
                      <a:pt x="225" y="9"/>
                      <a:pt x="225" y="9"/>
                      <a:pt x="225" y="9"/>
                    </a:cubicBezTo>
                    <a:cubicBezTo>
                      <a:pt x="222" y="10"/>
                      <a:pt x="219" y="7"/>
                      <a:pt x="216" y="9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19" y="11"/>
                      <a:pt x="219" y="11"/>
                      <a:pt x="219" y="11"/>
                    </a:cubicBezTo>
                    <a:cubicBezTo>
                      <a:pt x="220" y="11"/>
                      <a:pt x="220" y="12"/>
                      <a:pt x="221" y="12"/>
                    </a:cubicBezTo>
                    <a:cubicBezTo>
                      <a:pt x="220" y="13"/>
                      <a:pt x="220" y="13"/>
                      <a:pt x="220" y="13"/>
                    </a:cubicBezTo>
                    <a:cubicBezTo>
                      <a:pt x="220" y="13"/>
                      <a:pt x="219" y="13"/>
                      <a:pt x="219" y="13"/>
                    </a:cubicBezTo>
                    <a:cubicBezTo>
                      <a:pt x="221" y="15"/>
                      <a:pt x="215" y="16"/>
                      <a:pt x="217" y="19"/>
                    </a:cubicBezTo>
                    <a:cubicBezTo>
                      <a:pt x="215" y="18"/>
                      <a:pt x="216" y="16"/>
                      <a:pt x="216" y="15"/>
                    </a:cubicBezTo>
                    <a:cubicBezTo>
                      <a:pt x="215" y="15"/>
                      <a:pt x="215" y="15"/>
                      <a:pt x="215" y="15"/>
                    </a:cubicBezTo>
                    <a:cubicBezTo>
                      <a:pt x="214" y="12"/>
                      <a:pt x="214" y="12"/>
                      <a:pt x="212" y="11"/>
                    </a:cubicBezTo>
                    <a:cubicBezTo>
                      <a:pt x="211" y="10"/>
                      <a:pt x="211" y="10"/>
                      <a:pt x="211" y="9"/>
                    </a:cubicBezTo>
                    <a:cubicBezTo>
                      <a:pt x="213" y="10"/>
                      <a:pt x="214" y="7"/>
                      <a:pt x="215" y="6"/>
                    </a:cubicBezTo>
                    <a:cubicBezTo>
                      <a:pt x="215" y="6"/>
                      <a:pt x="215" y="6"/>
                      <a:pt x="214" y="6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3" y="8"/>
                      <a:pt x="212" y="7"/>
                      <a:pt x="211" y="6"/>
                    </a:cubicBezTo>
                    <a:cubicBezTo>
                      <a:pt x="214" y="4"/>
                      <a:pt x="214" y="4"/>
                      <a:pt x="214" y="4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1" y="6"/>
                      <a:pt x="211" y="4"/>
                      <a:pt x="210" y="4"/>
                    </a:cubicBezTo>
                    <a:cubicBezTo>
                      <a:pt x="208" y="5"/>
                      <a:pt x="207" y="7"/>
                      <a:pt x="204" y="6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4" y="8"/>
                      <a:pt x="203" y="7"/>
                      <a:pt x="202" y="7"/>
                    </a:cubicBezTo>
                    <a:cubicBezTo>
                      <a:pt x="204" y="10"/>
                      <a:pt x="206" y="11"/>
                      <a:pt x="204" y="14"/>
                    </a:cubicBezTo>
                    <a:cubicBezTo>
                      <a:pt x="201" y="11"/>
                      <a:pt x="201" y="11"/>
                      <a:pt x="201" y="11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0" y="13"/>
                      <a:pt x="200" y="12"/>
                      <a:pt x="199" y="12"/>
                    </a:cubicBezTo>
                    <a:cubicBezTo>
                      <a:pt x="201" y="10"/>
                      <a:pt x="196" y="7"/>
                      <a:pt x="200" y="6"/>
                    </a:cubicBezTo>
                    <a:cubicBezTo>
                      <a:pt x="200" y="6"/>
                      <a:pt x="201" y="5"/>
                      <a:pt x="201" y="6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1" y="4"/>
                      <a:pt x="201" y="4"/>
                      <a:pt x="200" y="5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4" y="1"/>
                      <a:pt x="194" y="1"/>
                      <a:pt x="194" y="1"/>
                    </a:cubicBezTo>
                    <a:cubicBezTo>
                      <a:pt x="195" y="1"/>
                      <a:pt x="195" y="1"/>
                      <a:pt x="196" y="2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200" y="2"/>
                      <a:pt x="197" y="8"/>
                      <a:pt x="198" y="10"/>
                    </a:cubicBezTo>
                    <a:cubicBezTo>
                      <a:pt x="195" y="9"/>
                      <a:pt x="197" y="7"/>
                      <a:pt x="196" y="6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195" y="4"/>
                      <a:pt x="192" y="7"/>
                      <a:pt x="191" y="4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90" y="7"/>
                      <a:pt x="191" y="7"/>
                      <a:pt x="192" y="8"/>
                    </a:cubicBezTo>
                    <a:cubicBezTo>
                      <a:pt x="192" y="9"/>
                      <a:pt x="192" y="9"/>
                      <a:pt x="191" y="10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89" y="14"/>
                      <a:pt x="190" y="8"/>
                      <a:pt x="187" y="7"/>
                    </a:cubicBezTo>
                    <a:cubicBezTo>
                      <a:pt x="186" y="8"/>
                      <a:pt x="186" y="9"/>
                      <a:pt x="185" y="8"/>
                    </a:cubicBezTo>
                    <a:cubicBezTo>
                      <a:pt x="184" y="7"/>
                      <a:pt x="185" y="7"/>
                      <a:pt x="185" y="7"/>
                    </a:cubicBezTo>
                    <a:cubicBezTo>
                      <a:pt x="182" y="9"/>
                      <a:pt x="181" y="3"/>
                      <a:pt x="179" y="3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7" y="9"/>
                      <a:pt x="176" y="9"/>
                      <a:pt x="175" y="8"/>
                    </a:cubicBezTo>
                    <a:cubicBezTo>
                      <a:pt x="177" y="6"/>
                      <a:pt x="177" y="6"/>
                      <a:pt x="177" y="6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5" y="6"/>
                      <a:pt x="175" y="6"/>
                    </a:cubicBezTo>
                    <a:cubicBezTo>
                      <a:pt x="174" y="6"/>
                      <a:pt x="174" y="2"/>
                      <a:pt x="172" y="4"/>
                    </a:cubicBezTo>
                    <a:cubicBezTo>
                      <a:pt x="172" y="5"/>
                      <a:pt x="173" y="6"/>
                      <a:pt x="173" y="6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8"/>
                      <a:pt x="175" y="8"/>
                      <a:pt x="175" y="11"/>
                    </a:cubicBezTo>
                    <a:cubicBezTo>
                      <a:pt x="172" y="10"/>
                      <a:pt x="176" y="12"/>
                      <a:pt x="174" y="12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10"/>
                      <a:pt x="167" y="11"/>
                      <a:pt x="165" y="12"/>
                    </a:cubicBezTo>
                    <a:cubicBezTo>
                      <a:pt x="163" y="10"/>
                      <a:pt x="168" y="9"/>
                      <a:pt x="167" y="7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8"/>
                      <a:pt x="165" y="8"/>
                      <a:pt x="165" y="7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10"/>
                      <a:pt x="163" y="10"/>
                      <a:pt x="163" y="11"/>
                    </a:cubicBezTo>
                    <a:cubicBezTo>
                      <a:pt x="162" y="9"/>
                      <a:pt x="160" y="10"/>
                      <a:pt x="159" y="8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1" y="7"/>
                      <a:pt x="161" y="8"/>
                      <a:pt x="161" y="7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58" y="6"/>
                      <a:pt x="156" y="6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9" y="7"/>
                      <a:pt x="157" y="8"/>
                      <a:pt x="155" y="9"/>
                    </a:cubicBezTo>
                    <a:cubicBezTo>
                      <a:pt x="157" y="11"/>
                      <a:pt x="160" y="13"/>
                      <a:pt x="160" y="15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9" y="14"/>
                      <a:pt x="156" y="15"/>
                      <a:pt x="155" y="14"/>
                    </a:cubicBezTo>
                    <a:cubicBezTo>
                      <a:pt x="154" y="13"/>
                      <a:pt x="155" y="12"/>
                      <a:pt x="154" y="11"/>
                    </a:cubicBezTo>
                    <a:cubicBezTo>
                      <a:pt x="153" y="12"/>
                      <a:pt x="153" y="14"/>
                      <a:pt x="154" y="15"/>
                    </a:cubicBezTo>
                    <a:cubicBezTo>
                      <a:pt x="153" y="15"/>
                      <a:pt x="153" y="17"/>
                      <a:pt x="152" y="15"/>
                    </a:cubicBezTo>
                    <a:cubicBezTo>
                      <a:pt x="151" y="17"/>
                      <a:pt x="149" y="17"/>
                      <a:pt x="148" y="15"/>
                    </a:cubicBezTo>
                    <a:cubicBezTo>
                      <a:pt x="149" y="14"/>
                      <a:pt x="149" y="14"/>
                      <a:pt x="150" y="14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50" y="10"/>
                      <a:pt x="147" y="11"/>
                      <a:pt x="146" y="11"/>
                    </a:cubicBezTo>
                    <a:cubicBezTo>
                      <a:pt x="146" y="10"/>
                      <a:pt x="148" y="9"/>
                      <a:pt x="147" y="9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7" y="9"/>
                      <a:pt x="147" y="9"/>
                      <a:pt x="146" y="10"/>
                    </a:cubicBezTo>
                    <a:cubicBezTo>
                      <a:pt x="146" y="7"/>
                      <a:pt x="141" y="9"/>
                      <a:pt x="141" y="7"/>
                    </a:cubicBezTo>
                    <a:cubicBezTo>
                      <a:pt x="142" y="9"/>
                      <a:pt x="143" y="9"/>
                      <a:pt x="144" y="10"/>
                    </a:cubicBezTo>
                    <a:cubicBezTo>
                      <a:pt x="144" y="13"/>
                      <a:pt x="139" y="12"/>
                      <a:pt x="139" y="15"/>
                    </a:cubicBezTo>
                    <a:cubicBezTo>
                      <a:pt x="141" y="17"/>
                      <a:pt x="141" y="17"/>
                      <a:pt x="141" y="17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3" y="16"/>
                      <a:pt x="143" y="17"/>
                      <a:pt x="143" y="17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39" y="18"/>
                      <a:pt x="142" y="21"/>
                      <a:pt x="141" y="22"/>
                    </a:cubicBezTo>
                    <a:cubicBezTo>
                      <a:pt x="140" y="20"/>
                      <a:pt x="135" y="20"/>
                      <a:pt x="136" y="17"/>
                    </a:cubicBezTo>
                    <a:cubicBezTo>
                      <a:pt x="134" y="18"/>
                      <a:pt x="134" y="18"/>
                      <a:pt x="134" y="18"/>
                    </a:cubicBezTo>
                    <a:cubicBezTo>
                      <a:pt x="134" y="17"/>
                      <a:pt x="132" y="17"/>
                      <a:pt x="133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2" y="16"/>
                      <a:pt x="133" y="16"/>
                      <a:pt x="133" y="17"/>
                    </a:cubicBezTo>
                    <a:cubicBezTo>
                      <a:pt x="129" y="14"/>
                      <a:pt x="129" y="23"/>
                      <a:pt x="125" y="19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4" y="18"/>
                      <a:pt x="121" y="16"/>
                      <a:pt x="122" y="19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0"/>
                      <a:pt x="123" y="21"/>
                      <a:pt x="121" y="22"/>
                    </a:cubicBezTo>
                    <a:cubicBezTo>
                      <a:pt x="120" y="19"/>
                      <a:pt x="119" y="22"/>
                      <a:pt x="118" y="21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4" y="16"/>
                      <a:pt x="112" y="21"/>
                      <a:pt x="111" y="20"/>
                    </a:cubicBezTo>
                    <a:cubicBezTo>
                      <a:pt x="112" y="22"/>
                      <a:pt x="112" y="24"/>
                      <a:pt x="110" y="2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09" y="24"/>
                      <a:pt x="108" y="23"/>
                      <a:pt x="107" y="22"/>
                    </a:cubicBezTo>
                    <a:cubicBezTo>
                      <a:pt x="107" y="23"/>
                      <a:pt x="106" y="24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4"/>
                      <a:pt x="103" y="26"/>
                      <a:pt x="105" y="26"/>
                    </a:cubicBezTo>
                    <a:cubicBezTo>
                      <a:pt x="101" y="26"/>
                      <a:pt x="105" y="30"/>
                      <a:pt x="103" y="30"/>
                    </a:cubicBezTo>
                    <a:cubicBezTo>
                      <a:pt x="103" y="29"/>
                      <a:pt x="102" y="29"/>
                      <a:pt x="102" y="28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29"/>
                      <a:pt x="99" y="27"/>
                      <a:pt x="98" y="25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8"/>
                      <a:pt x="96" y="25"/>
                      <a:pt x="95" y="27"/>
                    </a:cubicBezTo>
                    <a:cubicBezTo>
                      <a:pt x="95" y="28"/>
                      <a:pt x="91" y="25"/>
                      <a:pt x="92" y="28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6"/>
                      <a:pt x="91" y="35"/>
                      <a:pt x="89" y="34"/>
                    </a:cubicBezTo>
                    <a:cubicBezTo>
                      <a:pt x="89" y="37"/>
                      <a:pt x="87" y="33"/>
                      <a:pt x="86" y="34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4" y="37"/>
                      <a:pt x="89" y="38"/>
                      <a:pt x="89" y="40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8"/>
                      <a:pt x="90" y="38"/>
                      <a:pt x="90" y="38"/>
                    </a:cubicBezTo>
                    <a:cubicBezTo>
                      <a:pt x="91" y="40"/>
                      <a:pt x="90" y="41"/>
                      <a:pt x="91" y="42"/>
                    </a:cubicBezTo>
                    <a:cubicBezTo>
                      <a:pt x="87" y="47"/>
                      <a:pt x="88" y="38"/>
                      <a:pt x="83" y="39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3" y="38"/>
                      <a:pt x="83" y="38"/>
                    </a:cubicBezTo>
                    <a:cubicBezTo>
                      <a:pt x="81" y="38"/>
                      <a:pt x="83" y="36"/>
                      <a:pt x="82" y="36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39"/>
                      <a:pt x="80" y="37"/>
                      <a:pt x="78" y="36"/>
                    </a:cubicBezTo>
                    <a:cubicBezTo>
                      <a:pt x="77" y="36"/>
                      <a:pt x="81" y="39"/>
                      <a:pt x="78" y="39"/>
                    </a:cubicBezTo>
                    <a:cubicBezTo>
                      <a:pt x="83" y="40"/>
                      <a:pt x="76" y="42"/>
                      <a:pt x="78" y="45"/>
                    </a:cubicBezTo>
                    <a:cubicBezTo>
                      <a:pt x="78" y="44"/>
                      <a:pt x="76" y="44"/>
                      <a:pt x="77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7" y="44"/>
                      <a:pt x="77" y="45"/>
                    </a:cubicBezTo>
                    <a:cubicBezTo>
                      <a:pt x="76" y="44"/>
                      <a:pt x="73" y="45"/>
                      <a:pt x="72" y="45"/>
                    </a:cubicBezTo>
                    <a:cubicBezTo>
                      <a:pt x="71" y="46"/>
                      <a:pt x="72" y="50"/>
                      <a:pt x="74" y="51"/>
                    </a:cubicBezTo>
                    <a:cubicBezTo>
                      <a:pt x="75" y="50"/>
                      <a:pt x="76" y="50"/>
                      <a:pt x="77" y="51"/>
                    </a:cubicBezTo>
                    <a:cubicBezTo>
                      <a:pt x="75" y="52"/>
                      <a:pt x="75" y="53"/>
                      <a:pt x="73" y="53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0"/>
                      <a:pt x="69" y="49"/>
                      <a:pt x="68" y="48"/>
                    </a:cubicBezTo>
                    <a:cubicBezTo>
                      <a:pt x="69" y="49"/>
                      <a:pt x="67" y="51"/>
                      <a:pt x="69" y="52"/>
                    </a:cubicBezTo>
                    <a:cubicBezTo>
                      <a:pt x="70" y="52"/>
                      <a:pt x="71" y="53"/>
                      <a:pt x="71" y="52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0" y="58"/>
                      <a:pt x="71" y="51"/>
                      <a:pt x="68" y="53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70" y="56"/>
                      <a:pt x="70" y="57"/>
                      <a:pt x="69" y="57"/>
                    </a:cubicBezTo>
                    <a:cubicBezTo>
                      <a:pt x="68" y="57"/>
                      <a:pt x="67" y="57"/>
                      <a:pt x="67" y="56"/>
                    </a:cubicBezTo>
                    <a:cubicBezTo>
                      <a:pt x="67" y="57"/>
                      <a:pt x="67" y="58"/>
                      <a:pt x="66" y="59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6" y="61"/>
                    </a:cubicBezTo>
                    <a:cubicBezTo>
                      <a:pt x="65" y="61"/>
                      <a:pt x="65" y="59"/>
                      <a:pt x="64" y="58"/>
                    </a:cubicBezTo>
                    <a:cubicBezTo>
                      <a:pt x="62" y="59"/>
                      <a:pt x="66" y="60"/>
                      <a:pt x="65" y="61"/>
                    </a:cubicBezTo>
                    <a:cubicBezTo>
                      <a:pt x="62" y="60"/>
                      <a:pt x="62" y="64"/>
                      <a:pt x="60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59" y="63"/>
                      <a:pt x="58" y="62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9" y="60"/>
                      <a:pt x="61" y="59"/>
                      <a:pt x="62" y="59"/>
                    </a:cubicBezTo>
                    <a:cubicBezTo>
                      <a:pt x="60" y="59"/>
                      <a:pt x="59" y="57"/>
                      <a:pt x="58" y="57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8"/>
                      <a:pt x="60" y="59"/>
                      <a:pt x="60" y="59"/>
                    </a:cubicBezTo>
                    <a:cubicBezTo>
                      <a:pt x="58" y="59"/>
                      <a:pt x="55" y="60"/>
                      <a:pt x="56" y="62"/>
                    </a:cubicBezTo>
                    <a:cubicBezTo>
                      <a:pt x="60" y="61"/>
                      <a:pt x="59" y="66"/>
                      <a:pt x="58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9"/>
                      <a:pt x="58" y="69"/>
                      <a:pt x="58" y="70"/>
                    </a:cubicBezTo>
                    <a:cubicBezTo>
                      <a:pt x="56" y="72"/>
                      <a:pt x="56" y="69"/>
                      <a:pt x="55" y="68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6" y="72"/>
                      <a:pt x="54" y="74"/>
                      <a:pt x="54" y="76"/>
                    </a:cubicBezTo>
                    <a:cubicBezTo>
                      <a:pt x="53" y="76"/>
                      <a:pt x="52" y="75"/>
                      <a:pt x="52" y="74"/>
                    </a:cubicBezTo>
                    <a:cubicBezTo>
                      <a:pt x="52" y="75"/>
                      <a:pt x="52" y="76"/>
                      <a:pt x="51" y="76"/>
                    </a:cubicBezTo>
                    <a:cubicBezTo>
                      <a:pt x="51" y="76"/>
                      <a:pt x="50" y="75"/>
                      <a:pt x="50" y="74"/>
                    </a:cubicBezTo>
                    <a:cubicBezTo>
                      <a:pt x="46" y="74"/>
                      <a:pt x="51" y="77"/>
                      <a:pt x="50" y="78"/>
                    </a:cubicBezTo>
                    <a:cubicBezTo>
                      <a:pt x="52" y="78"/>
                      <a:pt x="50" y="77"/>
                      <a:pt x="52" y="76"/>
                    </a:cubicBezTo>
                    <a:cubicBezTo>
                      <a:pt x="54" y="77"/>
                      <a:pt x="51" y="78"/>
                      <a:pt x="53" y="79"/>
                    </a:cubicBezTo>
                    <a:cubicBezTo>
                      <a:pt x="52" y="82"/>
                      <a:pt x="49" y="80"/>
                      <a:pt x="48" y="80"/>
                    </a:cubicBezTo>
                    <a:cubicBezTo>
                      <a:pt x="49" y="73"/>
                      <a:pt x="47" y="79"/>
                      <a:pt x="44" y="80"/>
                    </a:cubicBezTo>
                    <a:cubicBezTo>
                      <a:pt x="45" y="80"/>
                      <a:pt x="45" y="80"/>
                      <a:pt x="45" y="81"/>
                    </a:cubicBezTo>
                    <a:cubicBezTo>
                      <a:pt x="43" y="82"/>
                      <a:pt x="43" y="82"/>
                      <a:pt x="41" y="83"/>
                    </a:cubicBezTo>
                    <a:cubicBezTo>
                      <a:pt x="39" y="81"/>
                      <a:pt x="39" y="79"/>
                      <a:pt x="39" y="77"/>
                    </a:cubicBezTo>
                    <a:cubicBezTo>
                      <a:pt x="37" y="79"/>
                      <a:pt x="37" y="77"/>
                      <a:pt x="36" y="76"/>
                    </a:cubicBezTo>
                    <a:cubicBezTo>
                      <a:pt x="37" y="77"/>
                      <a:pt x="38" y="79"/>
                      <a:pt x="37" y="80"/>
                    </a:cubicBezTo>
                    <a:cubicBezTo>
                      <a:pt x="37" y="79"/>
                      <a:pt x="36" y="80"/>
                      <a:pt x="36" y="79"/>
                    </a:cubicBezTo>
                    <a:cubicBezTo>
                      <a:pt x="36" y="80"/>
                      <a:pt x="36" y="80"/>
                      <a:pt x="36" y="81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9" y="81"/>
                      <a:pt x="41" y="84"/>
                      <a:pt x="41" y="8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5"/>
                      <a:pt x="41" y="88"/>
                      <a:pt x="40" y="90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9"/>
                      <a:pt x="38" y="90"/>
                      <a:pt x="38" y="91"/>
                    </a:cubicBezTo>
                    <a:cubicBezTo>
                      <a:pt x="37" y="91"/>
                      <a:pt x="37" y="90"/>
                      <a:pt x="36" y="90"/>
                    </a:cubicBezTo>
                    <a:cubicBezTo>
                      <a:pt x="34" y="94"/>
                      <a:pt x="36" y="94"/>
                      <a:pt x="38" y="97"/>
                    </a:cubicBezTo>
                    <a:cubicBezTo>
                      <a:pt x="38" y="97"/>
                      <a:pt x="39" y="98"/>
                      <a:pt x="40" y="97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0" y="99"/>
                      <a:pt x="39" y="99"/>
                    </a:cubicBezTo>
                    <a:cubicBezTo>
                      <a:pt x="43" y="105"/>
                      <a:pt x="36" y="99"/>
                      <a:pt x="34" y="103"/>
                    </a:cubicBezTo>
                    <a:cubicBezTo>
                      <a:pt x="36" y="104"/>
                      <a:pt x="37" y="107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3" y="109"/>
                      <a:pt x="33" y="105"/>
                      <a:pt x="29" y="106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8" y="114"/>
                      <a:pt x="27" y="111"/>
                      <a:pt x="26" y="111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8" y="112"/>
                      <a:pt x="29" y="114"/>
                      <a:pt x="31" y="113"/>
                    </a:cubicBezTo>
                    <a:cubicBezTo>
                      <a:pt x="30" y="114"/>
                      <a:pt x="32" y="115"/>
                      <a:pt x="31" y="116"/>
                    </a:cubicBezTo>
                    <a:cubicBezTo>
                      <a:pt x="30" y="116"/>
                      <a:pt x="30" y="116"/>
                      <a:pt x="30" y="115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7"/>
                      <a:pt x="27" y="117"/>
                      <a:pt x="26" y="117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5" y="118"/>
                      <a:pt x="25" y="118"/>
                      <a:pt x="25" y="118"/>
                    </a:cubicBezTo>
                    <a:cubicBezTo>
                      <a:pt x="24" y="120"/>
                      <a:pt x="27" y="122"/>
                      <a:pt x="27" y="124"/>
                    </a:cubicBezTo>
                    <a:cubicBezTo>
                      <a:pt x="27" y="124"/>
                      <a:pt x="26" y="123"/>
                      <a:pt x="26" y="123"/>
                    </a:cubicBezTo>
                    <a:cubicBezTo>
                      <a:pt x="24" y="125"/>
                      <a:pt x="24" y="125"/>
                      <a:pt x="24" y="125"/>
                    </a:cubicBezTo>
                    <a:cubicBezTo>
                      <a:pt x="26" y="119"/>
                      <a:pt x="18" y="122"/>
                      <a:pt x="17" y="119"/>
                    </a:cubicBezTo>
                    <a:cubicBezTo>
                      <a:pt x="18" y="121"/>
                      <a:pt x="18" y="122"/>
                      <a:pt x="20" y="123"/>
                    </a:cubicBezTo>
                    <a:cubicBezTo>
                      <a:pt x="22" y="125"/>
                      <a:pt x="23" y="128"/>
                      <a:pt x="20" y="12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20" y="127"/>
                      <a:pt x="20" y="127"/>
                      <a:pt x="20" y="127"/>
                    </a:cubicBezTo>
                    <a:cubicBezTo>
                      <a:pt x="17" y="124"/>
                      <a:pt x="17" y="124"/>
                      <a:pt x="17" y="124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5" y="125"/>
                      <a:pt x="14" y="128"/>
                      <a:pt x="13" y="12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5" y="129"/>
                      <a:pt x="15" y="131"/>
                      <a:pt x="15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7" y="134"/>
                      <a:pt x="14" y="137"/>
                      <a:pt x="18" y="138"/>
                    </a:cubicBezTo>
                    <a:cubicBezTo>
                      <a:pt x="17" y="140"/>
                      <a:pt x="16" y="137"/>
                      <a:pt x="15" y="139"/>
                    </a:cubicBezTo>
                    <a:cubicBezTo>
                      <a:pt x="14" y="139"/>
                      <a:pt x="13" y="138"/>
                      <a:pt x="13" y="137"/>
                    </a:cubicBezTo>
                    <a:cubicBezTo>
                      <a:pt x="12" y="138"/>
                      <a:pt x="9" y="139"/>
                      <a:pt x="9" y="136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10" y="138"/>
                      <a:pt x="10" y="141"/>
                      <a:pt x="10" y="141"/>
                    </a:cubicBezTo>
                    <a:cubicBezTo>
                      <a:pt x="11" y="139"/>
                      <a:pt x="11" y="139"/>
                      <a:pt x="11" y="139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1"/>
                      <a:pt x="14" y="139"/>
                      <a:pt x="15" y="140"/>
                    </a:cubicBezTo>
                    <a:cubicBezTo>
                      <a:pt x="16" y="142"/>
                      <a:pt x="16" y="142"/>
                      <a:pt x="16" y="144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3"/>
                      <a:pt x="18" y="143"/>
                      <a:pt x="18" y="143"/>
                    </a:cubicBezTo>
                    <a:cubicBezTo>
                      <a:pt x="18" y="144"/>
                      <a:pt x="17" y="145"/>
                      <a:pt x="18" y="146"/>
                    </a:cubicBezTo>
                    <a:cubicBezTo>
                      <a:pt x="16" y="148"/>
                      <a:pt x="16" y="144"/>
                      <a:pt x="15" y="147"/>
                    </a:cubicBezTo>
                    <a:cubicBezTo>
                      <a:pt x="15" y="145"/>
                      <a:pt x="13" y="145"/>
                      <a:pt x="12" y="144"/>
                    </a:cubicBezTo>
                    <a:cubicBezTo>
                      <a:pt x="11" y="147"/>
                      <a:pt x="16" y="146"/>
                      <a:pt x="14" y="148"/>
                    </a:cubicBezTo>
                    <a:cubicBezTo>
                      <a:pt x="13" y="148"/>
                      <a:pt x="12" y="148"/>
                      <a:pt x="11" y="148"/>
                    </a:cubicBezTo>
                    <a:cubicBezTo>
                      <a:pt x="11" y="150"/>
                      <a:pt x="13" y="153"/>
                      <a:pt x="15" y="155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1" y="156"/>
                      <a:pt x="14" y="152"/>
                      <a:pt x="11" y="153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2" y="157"/>
                      <a:pt x="12" y="157"/>
                      <a:pt x="12" y="157"/>
                    </a:cubicBezTo>
                    <a:cubicBezTo>
                      <a:pt x="13" y="160"/>
                      <a:pt x="14" y="162"/>
                      <a:pt x="14" y="165"/>
                    </a:cubicBezTo>
                    <a:cubicBezTo>
                      <a:pt x="16" y="165"/>
                      <a:pt x="17" y="168"/>
                      <a:pt x="18" y="169"/>
                    </a:cubicBezTo>
                    <a:cubicBezTo>
                      <a:pt x="17" y="170"/>
                      <a:pt x="15" y="170"/>
                      <a:pt x="15" y="170"/>
                    </a:cubicBezTo>
                    <a:cubicBezTo>
                      <a:pt x="13" y="167"/>
                      <a:pt x="10" y="167"/>
                      <a:pt x="10" y="165"/>
                    </a:cubicBezTo>
                    <a:cubicBezTo>
                      <a:pt x="9" y="168"/>
                      <a:pt x="14" y="167"/>
                      <a:pt x="13" y="170"/>
                    </a:cubicBezTo>
                    <a:cubicBezTo>
                      <a:pt x="13" y="170"/>
                      <a:pt x="13" y="171"/>
                      <a:pt x="12" y="171"/>
                    </a:cubicBezTo>
                    <a:cubicBezTo>
                      <a:pt x="11" y="170"/>
                      <a:pt x="9" y="170"/>
                      <a:pt x="9" y="168"/>
                    </a:cubicBezTo>
                    <a:cubicBezTo>
                      <a:pt x="7" y="168"/>
                      <a:pt x="7" y="168"/>
                      <a:pt x="7" y="168"/>
                    </a:cubicBezTo>
                    <a:cubicBezTo>
                      <a:pt x="8" y="165"/>
                      <a:pt x="8" y="165"/>
                      <a:pt x="8" y="165"/>
                    </a:cubicBezTo>
                    <a:cubicBezTo>
                      <a:pt x="7" y="167"/>
                      <a:pt x="7" y="167"/>
                      <a:pt x="7" y="167"/>
                    </a:cubicBezTo>
                    <a:cubicBezTo>
                      <a:pt x="6" y="166"/>
                      <a:pt x="6" y="165"/>
                      <a:pt x="4" y="165"/>
                    </a:cubicBezTo>
                    <a:cubicBezTo>
                      <a:pt x="4" y="170"/>
                      <a:pt x="9" y="166"/>
                      <a:pt x="8" y="170"/>
                    </a:cubicBezTo>
                    <a:cubicBezTo>
                      <a:pt x="8" y="170"/>
                      <a:pt x="7" y="170"/>
                      <a:pt x="7" y="170"/>
                    </a:cubicBezTo>
                    <a:cubicBezTo>
                      <a:pt x="9" y="171"/>
                      <a:pt x="10" y="172"/>
                      <a:pt x="11" y="174"/>
                    </a:cubicBezTo>
                    <a:cubicBezTo>
                      <a:pt x="13" y="176"/>
                      <a:pt x="12" y="172"/>
                      <a:pt x="14" y="174"/>
                    </a:cubicBezTo>
                    <a:cubicBezTo>
                      <a:pt x="13" y="174"/>
                      <a:pt x="13" y="175"/>
                      <a:pt x="13" y="175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18" y="175"/>
                      <a:pt x="12" y="176"/>
                      <a:pt x="13" y="178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11" y="176"/>
                      <a:pt x="11" y="176"/>
                      <a:pt x="11" y="177"/>
                    </a:cubicBezTo>
                    <a:cubicBezTo>
                      <a:pt x="10" y="176"/>
                      <a:pt x="9" y="178"/>
                      <a:pt x="7" y="177"/>
                    </a:cubicBezTo>
                    <a:cubicBezTo>
                      <a:pt x="11" y="174"/>
                      <a:pt x="6" y="175"/>
                      <a:pt x="5" y="173"/>
                    </a:cubicBezTo>
                    <a:cubicBezTo>
                      <a:pt x="5" y="173"/>
                      <a:pt x="5" y="173"/>
                      <a:pt x="5" y="173"/>
                    </a:cubicBezTo>
                    <a:cubicBezTo>
                      <a:pt x="5" y="174"/>
                      <a:pt x="4" y="174"/>
                      <a:pt x="3" y="174"/>
                    </a:cubicBezTo>
                    <a:cubicBezTo>
                      <a:pt x="2" y="173"/>
                      <a:pt x="3" y="173"/>
                      <a:pt x="3" y="172"/>
                    </a:cubicBezTo>
                    <a:cubicBezTo>
                      <a:pt x="0" y="171"/>
                      <a:pt x="4" y="174"/>
                      <a:pt x="2" y="175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4" y="177"/>
                      <a:pt x="5" y="178"/>
                      <a:pt x="4" y="179"/>
                    </a:cubicBezTo>
                    <a:cubicBezTo>
                      <a:pt x="4" y="179"/>
                      <a:pt x="3" y="180"/>
                      <a:pt x="3" y="179"/>
                    </a:cubicBezTo>
                    <a:cubicBezTo>
                      <a:pt x="3" y="180"/>
                      <a:pt x="3" y="180"/>
                      <a:pt x="3" y="181"/>
                    </a:cubicBezTo>
                    <a:cubicBezTo>
                      <a:pt x="2" y="182"/>
                      <a:pt x="2" y="182"/>
                      <a:pt x="2" y="182"/>
                    </a:cubicBezTo>
                    <a:cubicBezTo>
                      <a:pt x="6" y="185"/>
                      <a:pt x="6" y="185"/>
                      <a:pt x="6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8"/>
                      <a:pt x="6" y="189"/>
                      <a:pt x="7" y="188"/>
                    </a:cubicBezTo>
                    <a:cubicBezTo>
                      <a:pt x="8" y="188"/>
                      <a:pt x="9" y="190"/>
                      <a:pt x="9" y="191"/>
                    </a:cubicBezTo>
                    <a:cubicBezTo>
                      <a:pt x="7" y="191"/>
                      <a:pt x="6" y="190"/>
                      <a:pt x="4" y="189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5" y="191"/>
                      <a:pt x="4" y="191"/>
                      <a:pt x="4" y="192"/>
                    </a:cubicBezTo>
                    <a:cubicBezTo>
                      <a:pt x="3" y="192"/>
                      <a:pt x="4" y="191"/>
                      <a:pt x="3" y="19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5" y="195"/>
                      <a:pt x="5" y="195"/>
                      <a:pt x="5" y="195"/>
                    </a:cubicBezTo>
                    <a:cubicBezTo>
                      <a:pt x="5" y="195"/>
                      <a:pt x="4" y="195"/>
                      <a:pt x="3" y="195"/>
                    </a:cubicBezTo>
                    <a:cubicBezTo>
                      <a:pt x="4" y="197"/>
                      <a:pt x="6" y="201"/>
                      <a:pt x="5" y="204"/>
                    </a:cubicBezTo>
                    <a:cubicBezTo>
                      <a:pt x="2" y="204"/>
                      <a:pt x="2" y="204"/>
                      <a:pt x="2" y="204"/>
                    </a:cubicBezTo>
                    <a:cubicBezTo>
                      <a:pt x="5" y="207"/>
                      <a:pt x="6" y="203"/>
                      <a:pt x="9" y="205"/>
                    </a:cubicBezTo>
                    <a:cubicBezTo>
                      <a:pt x="11" y="202"/>
                      <a:pt x="2" y="203"/>
                      <a:pt x="6" y="198"/>
                    </a:cubicBezTo>
                    <a:cubicBezTo>
                      <a:pt x="7" y="200"/>
                      <a:pt x="8" y="199"/>
                      <a:pt x="9" y="201"/>
                    </a:cubicBezTo>
                    <a:cubicBezTo>
                      <a:pt x="9" y="200"/>
                      <a:pt x="11" y="200"/>
                      <a:pt x="10" y="198"/>
                    </a:cubicBezTo>
                    <a:cubicBezTo>
                      <a:pt x="12" y="199"/>
                      <a:pt x="10" y="202"/>
                      <a:pt x="12" y="203"/>
                    </a:cubicBezTo>
                    <a:cubicBezTo>
                      <a:pt x="12" y="202"/>
                      <a:pt x="12" y="202"/>
                      <a:pt x="12" y="202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12" y="205"/>
                      <a:pt x="10" y="206"/>
                      <a:pt x="10" y="207"/>
                    </a:cubicBezTo>
                    <a:cubicBezTo>
                      <a:pt x="10" y="206"/>
                      <a:pt x="9" y="207"/>
                      <a:pt x="9" y="207"/>
                    </a:cubicBezTo>
                    <a:cubicBezTo>
                      <a:pt x="9" y="207"/>
                      <a:pt x="9" y="207"/>
                      <a:pt x="9" y="207"/>
                    </a:cubicBezTo>
                    <a:cubicBezTo>
                      <a:pt x="10" y="208"/>
                      <a:pt x="10" y="209"/>
                      <a:pt x="9" y="210"/>
                    </a:cubicBezTo>
                    <a:cubicBezTo>
                      <a:pt x="8" y="207"/>
                      <a:pt x="5" y="208"/>
                      <a:pt x="3" y="207"/>
                    </a:cubicBezTo>
                    <a:cubicBezTo>
                      <a:pt x="3" y="205"/>
                      <a:pt x="2" y="205"/>
                      <a:pt x="0" y="204"/>
                    </a:cubicBezTo>
                    <a:cubicBezTo>
                      <a:pt x="1" y="208"/>
                      <a:pt x="2" y="209"/>
                      <a:pt x="5" y="211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4" y="212"/>
                      <a:pt x="6" y="217"/>
                      <a:pt x="8" y="214"/>
                    </a:cubicBezTo>
                    <a:cubicBezTo>
                      <a:pt x="10" y="215"/>
                      <a:pt x="12" y="216"/>
                      <a:pt x="12" y="218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1" y="218"/>
                      <a:pt x="11" y="218"/>
                      <a:pt x="11" y="218"/>
                    </a:cubicBezTo>
                    <a:cubicBezTo>
                      <a:pt x="13" y="221"/>
                      <a:pt x="13" y="224"/>
                      <a:pt x="14" y="228"/>
                    </a:cubicBezTo>
                    <a:cubicBezTo>
                      <a:pt x="12" y="227"/>
                      <a:pt x="12" y="227"/>
                      <a:pt x="12" y="227"/>
                    </a:cubicBezTo>
                    <a:cubicBezTo>
                      <a:pt x="13" y="228"/>
                      <a:pt x="14" y="233"/>
                      <a:pt x="17" y="231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20" y="234"/>
                      <a:pt x="22" y="233"/>
                      <a:pt x="24" y="235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23" y="238"/>
                      <a:pt x="24" y="235"/>
                      <a:pt x="25" y="237"/>
                    </a:cubicBezTo>
                    <a:cubicBezTo>
                      <a:pt x="25" y="237"/>
                      <a:pt x="25" y="238"/>
                      <a:pt x="24" y="238"/>
                    </a:cubicBezTo>
                    <a:cubicBezTo>
                      <a:pt x="21" y="237"/>
                      <a:pt x="16" y="237"/>
                      <a:pt x="16" y="233"/>
                    </a:cubicBezTo>
                    <a:cubicBezTo>
                      <a:pt x="16" y="237"/>
                      <a:pt x="16" y="237"/>
                      <a:pt x="16" y="237"/>
                    </a:cubicBezTo>
                    <a:cubicBezTo>
                      <a:pt x="14" y="236"/>
                      <a:pt x="13" y="234"/>
                      <a:pt x="12" y="235"/>
                    </a:cubicBezTo>
                    <a:cubicBezTo>
                      <a:pt x="13" y="232"/>
                      <a:pt x="9" y="231"/>
                      <a:pt x="10" y="229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10" y="231"/>
                      <a:pt x="10" y="231"/>
                      <a:pt x="10" y="231"/>
                    </a:cubicBezTo>
                    <a:cubicBezTo>
                      <a:pt x="10" y="232"/>
                      <a:pt x="10" y="232"/>
                      <a:pt x="9" y="233"/>
                    </a:cubicBezTo>
                    <a:cubicBezTo>
                      <a:pt x="10" y="233"/>
                      <a:pt x="10" y="233"/>
                      <a:pt x="11" y="233"/>
                    </a:cubicBezTo>
                    <a:cubicBezTo>
                      <a:pt x="11" y="234"/>
                      <a:pt x="10" y="234"/>
                      <a:pt x="10" y="235"/>
                    </a:cubicBezTo>
                    <a:cubicBezTo>
                      <a:pt x="11" y="235"/>
                      <a:pt x="11" y="235"/>
                      <a:pt x="11" y="235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12" y="237"/>
                      <a:pt x="14" y="235"/>
                      <a:pt x="14" y="238"/>
                    </a:cubicBezTo>
                    <a:cubicBezTo>
                      <a:pt x="13" y="239"/>
                      <a:pt x="13" y="239"/>
                      <a:pt x="13" y="239"/>
                    </a:cubicBezTo>
                    <a:cubicBezTo>
                      <a:pt x="13" y="241"/>
                      <a:pt x="16" y="242"/>
                      <a:pt x="16" y="243"/>
                    </a:cubicBezTo>
                    <a:cubicBezTo>
                      <a:pt x="19" y="242"/>
                      <a:pt x="19" y="242"/>
                      <a:pt x="19" y="242"/>
                    </a:cubicBezTo>
                    <a:cubicBezTo>
                      <a:pt x="16" y="239"/>
                      <a:pt x="16" y="239"/>
                      <a:pt x="16" y="239"/>
                    </a:cubicBezTo>
                    <a:cubicBezTo>
                      <a:pt x="17" y="237"/>
                      <a:pt x="17" y="237"/>
                      <a:pt x="17" y="237"/>
                    </a:cubicBezTo>
                    <a:cubicBezTo>
                      <a:pt x="20" y="239"/>
                      <a:pt x="20" y="241"/>
                      <a:pt x="20" y="244"/>
                    </a:cubicBezTo>
                    <a:cubicBezTo>
                      <a:pt x="19" y="244"/>
                      <a:pt x="19" y="244"/>
                      <a:pt x="19" y="244"/>
                    </a:cubicBezTo>
                    <a:cubicBezTo>
                      <a:pt x="20" y="245"/>
                      <a:pt x="20" y="245"/>
                      <a:pt x="20" y="245"/>
                    </a:cubicBezTo>
                    <a:cubicBezTo>
                      <a:pt x="23" y="242"/>
                      <a:pt x="24" y="247"/>
                      <a:pt x="27" y="247"/>
                    </a:cubicBezTo>
                    <a:cubicBezTo>
                      <a:pt x="27" y="250"/>
                      <a:pt x="25" y="246"/>
                      <a:pt x="24" y="248"/>
                    </a:cubicBezTo>
                    <a:cubicBezTo>
                      <a:pt x="23" y="247"/>
                      <a:pt x="23" y="247"/>
                      <a:pt x="23" y="247"/>
                    </a:cubicBezTo>
                    <a:cubicBezTo>
                      <a:pt x="24" y="249"/>
                      <a:pt x="24" y="249"/>
                      <a:pt x="24" y="249"/>
                    </a:cubicBezTo>
                    <a:cubicBezTo>
                      <a:pt x="23" y="250"/>
                      <a:pt x="22" y="249"/>
                      <a:pt x="22" y="249"/>
                    </a:cubicBezTo>
                    <a:cubicBezTo>
                      <a:pt x="20" y="250"/>
                      <a:pt x="22" y="251"/>
                      <a:pt x="20" y="251"/>
                    </a:cubicBezTo>
                    <a:cubicBezTo>
                      <a:pt x="20" y="249"/>
                      <a:pt x="20" y="249"/>
                      <a:pt x="20" y="249"/>
                    </a:cubicBezTo>
                    <a:cubicBezTo>
                      <a:pt x="19" y="250"/>
                      <a:pt x="18" y="249"/>
                      <a:pt x="18" y="248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16" y="247"/>
                      <a:pt x="16" y="247"/>
                      <a:pt x="16" y="247"/>
                    </a:cubicBezTo>
                    <a:cubicBezTo>
                      <a:pt x="18" y="252"/>
                      <a:pt x="18" y="252"/>
                      <a:pt x="18" y="252"/>
                    </a:cubicBezTo>
                    <a:cubicBezTo>
                      <a:pt x="19" y="251"/>
                      <a:pt x="20" y="253"/>
                      <a:pt x="21" y="253"/>
                    </a:cubicBezTo>
                    <a:cubicBezTo>
                      <a:pt x="21" y="252"/>
                      <a:pt x="21" y="252"/>
                      <a:pt x="21" y="252"/>
                    </a:cubicBezTo>
                    <a:cubicBezTo>
                      <a:pt x="23" y="251"/>
                      <a:pt x="23" y="252"/>
                      <a:pt x="25" y="254"/>
                    </a:cubicBezTo>
                    <a:cubicBezTo>
                      <a:pt x="26" y="254"/>
                      <a:pt x="25" y="255"/>
                      <a:pt x="25" y="256"/>
                    </a:cubicBezTo>
                    <a:cubicBezTo>
                      <a:pt x="24" y="255"/>
                      <a:pt x="24" y="255"/>
                      <a:pt x="24" y="255"/>
                    </a:cubicBezTo>
                    <a:cubicBezTo>
                      <a:pt x="24" y="256"/>
                      <a:pt x="24" y="256"/>
                      <a:pt x="24" y="256"/>
                    </a:cubicBezTo>
                    <a:cubicBezTo>
                      <a:pt x="20" y="257"/>
                      <a:pt x="20" y="257"/>
                      <a:pt x="20" y="25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3" y="263"/>
                      <a:pt x="23" y="263"/>
                    </a:cubicBezTo>
                    <a:cubicBezTo>
                      <a:pt x="23" y="265"/>
                      <a:pt x="29" y="266"/>
                      <a:pt x="25" y="269"/>
                    </a:cubicBezTo>
                    <a:cubicBezTo>
                      <a:pt x="26" y="270"/>
                      <a:pt x="27" y="270"/>
                      <a:pt x="28" y="270"/>
                    </a:cubicBezTo>
                    <a:cubicBezTo>
                      <a:pt x="28" y="273"/>
                      <a:pt x="28" y="273"/>
                      <a:pt x="28" y="273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0" y="270"/>
                      <a:pt x="30" y="270"/>
                      <a:pt x="31" y="270"/>
                    </a:cubicBezTo>
                    <a:cubicBezTo>
                      <a:pt x="33" y="268"/>
                      <a:pt x="30" y="266"/>
                      <a:pt x="32" y="264"/>
                    </a:cubicBezTo>
                    <a:cubicBezTo>
                      <a:pt x="33" y="266"/>
                      <a:pt x="34" y="265"/>
                      <a:pt x="36" y="266"/>
                    </a:cubicBezTo>
                    <a:cubicBezTo>
                      <a:pt x="34" y="267"/>
                      <a:pt x="34" y="267"/>
                      <a:pt x="34" y="267"/>
                    </a:cubicBezTo>
                    <a:cubicBezTo>
                      <a:pt x="35" y="269"/>
                      <a:pt x="38" y="272"/>
                      <a:pt x="35" y="273"/>
                    </a:cubicBezTo>
                    <a:cubicBezTo>
                      <a:pt x="32" y="271"/>
                      <a:pt x="35" y="274"/>
                      <a:pt x="33" y="276"/>
                    </a:cubicBezTo>
                    <a:cubicBezTo>
                      <a:pt x="32" y="275"/>
                      <a:pt x="32" y="272"/>
                      <a:pt x="33" y="270"/>
                    </a:cubicBezTo>
                    <a:cubicBezTo>
                      <a:pt x="31" y="272"/>
                      <a:pt x="31" y="272"/>
                      <a:pt x="31" y="272"/>
                    </a:cubicBezTo>
                    <a:cubicBezTo>
                      <a:pt x="31" y="272"/>
                      <a:pt x="30" y="272"/>
                      <a:pt x="30" y="272"/>
                    </a:cubicBezTo>
                    <a:cubicBezTo>
                      <a:pt x="28" y="274"/>
                      <a:pt x="33" y="274"/>
                      <a:pt x="30" y="276"/>
                    </a:cubicBezTo>
                    <a:cubicBezTo>
                      <a:pt x="31" y="277"/>
                      <a:pt x="31" y="277"/>
                      <a:pt x="31" y="277"/>
                    </a:cubicBezTo>
                    <a:cubicBezTo>
                      <a:pt x="29" y="278"/>
                      <a:pt x="29" y="278"/>
                      <a:pt x="29" y="278"/>
                    </a:cubicBezTo>
                    <a:cubicBezTo>
                      <a:pt x="29" y="278"/>
                      <a:pt x="28" y="277"/>
                      <a:pt x="28" y="277"/>
                    </a:cubicBezTo>
                    <a:cubicBezTo>
                      <a:pt x="32" y="281"/>
                      <a:pt x="32" y="281"/>
                      <a:pt x="32" y="281"/>
                    </a:cubicBezTo>
                    <a:cubicBezTo>
                      <a:pt x="32" y="279"/>
                      <a:pt x="32" y="279"/>
                      <a:pt x="32" y="279"/>
                    </a:cubicBezTo>
                    <a:cubicBezTo>
                      <a:pt x="34" y="282"/>
                      <a:pt x="34" y="282"/>
                      <a:pt x="34" y="282"/>
                    </a:cubicBezTo>
                    <a:cubicBezTo>
                      <a:pt x="33" y="281"/>
                      <a:pt x="30" y="285"/>
                      <a:pt x="30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30" y="284"/>
                      <a:pt x="33" y="285"/>
                      <a:pt x="35" y="285"/>
                    </a:cubicBezTo>
                    <a:cubicBezTo>
                      <a:pt x="34" y="282"/>
                      <a:pt x="35" y="279"/>
                      <a:pt x="36" y="279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32" y="276"/>
                      <a:pt x="37" y="274"/>
                      <a:pt x="37" y="272"/>
                    </a:cubicBezTo>
                    <a:cubicBezTo>
                      <a:pt x="38" y="272"/>
                      <a:pt x="38" y="273"/>
                      <a:pt x="39" y="274"/>
                    </a:cubicBezTo>
                    <a:cubicBezTo>
                      <a:pt x="33" y="276"/>
                      <a:pt x="41" y="279"/>
                      <a:pt x="38" y="281"/>
                    </a:cubicBezTo>
                    <a:cubicBezTo>
                      <a:pt x="39" y="281"/>
                      <a:pt x="39" y="281"/>
                      <a:pt x="39" y="281"/>
                    </a:cubicBezTo>
                    <a:cubicBezTo>
                      <a:pt x="38" y="280"/>
                      <a:pt x="39" y="280"/>
                      <a:pt x="40" y="280"/>
                    </a:cubicBezTo>
                    <a:cubicBezTo>
                      <a:pt x="41" y="282"/>
                      <a:pt x="41" y="282"/>
                      <a:pt x="41" y="282"/>
                    </a:cubicBezTo>
                    <a:cubicBezTo>
                      <a:pt x="42" y="282"/>
                      <a:pt x="43" y="284"/>
                      <a:pt x="43" y="283"/>
                    </a:cubicBezTo>
                    <a:cubicBezTo>
                      <a:pt x="42" y="281"/>
                      <a:pt x="40" y="280"/>
                      <a:pt x="41" y="277"/>
                    </a:cubicBezTo>
                    <a:cubicBezTo>
                      <a:pt x="45" y="280"/>
                      <a:pt x="44" y="286"/>
                      <a:pt x="49" y="288"/>
                    </a:cubicBezTo>
                    <a:cubicBezTo>
                      <a:pt x="49" y="290"/>
                      <a:pt x="50" y="291"/>
                      <a:pt x="48" y="292"/>
                    </a:cubicBezTo>
                    <a:cubicBezTo>
                      <a:pt x="51" y="293"/>
                      <a:pt x="51" y="293"/>
                      <a:pt x="51" y="293"/>
                    </a:cubicBezTo>
                    <a:cubicBezTo>
                      <a:pt x="49" y="294"/>
                      <a:pt x="49" y="294"/>
                      <a:pt x="49" y="294"/>
                    </a:cubicBezTo>
                    <a:cubicBezTo>
                      <a:pt x="49" y="295"/>
                      <a:pt x="49" y="295"/>
                      <a:pt x="49" y="295"/>
                    </a:cubicBezTo>
                    <a:cubicBezTo>
                      <a:pt x="50" y="295"/>
                      <a:pt x="50" y="295"/>
                      <a:pt x="51" y="296"/>
                    </a:cubicBezTo>
                    <a:cubicBezTo>
                      <a:pt x="49" y="297"/>
                      <a:pt x="49" y="297"/>
                      <a:pt x="49" y="297"/>
                    </a:cubicBezTo>
                    <a:cubicBezTo>
                      <a:pt x="48" y="296"/>
                      <a:pt x="45" y="292"/>
                      <a:pt x="43" y="295"/>
                    </a:cubicBezTo>
                    <a:cubicBezTo>
                      <a:pt x="43" y="294"/>
                      <a:pt x="43" y="294"/>
                      <a:pt x="43" y="294"/>
                    </a:cubicBezTo>
                    <a:cubicBezTo>
                      <a:pt x="42" y="294"/>
                      <a:pt x="42" y="294"/>
                      <a:pt x="42" y="294"/>
                    </a:cubicBezTo>
                    <a:cubicBezTo>
                      <a:pt x="43" y="291"/>
                      <a:pt x="38" y="294"/>
                      <a:pt x="37" y="292"/>
                    </a:cubicBezTo>
                    <a:cubicBezTo>
                      <a:pt x="37" y="293"/>
                      <a:pt x="39" y="293"/>
                      <a:pt x="39" y="294"/>
                    </a:cubicBezTo>
                    <a:cubicBezTo>
                      <a:pt x="39" y="293"/>
                      <a:pt x="40" y="293"/>
                      <a:pt x="41" y="293"/>
                    </a:cubicBezTo>
                    <a:cubicBezTo>
                      <a:pt x="41" y="296"/>
                      <a:pt x="44" y="297"/>
                      <a:pt x="45" y="299"/>
                    </a:cubicBezTo>
                    <a:cubicBezTo>
                      <a:pt x="46" y="298"/>
                      <a:pt x="46" y="298"/>
                      <a:pt x="46" y="298"/>
                    </a:cubicBezTo>
                    <a:cubicBezTo>
                      <a:pt x="47" y="299"/>
                      <a:pt x="49" y="298"/>
                      <a:pt x="49" y="299"/>
                    </a:cubicBezTo>
                    <a:cubicBezTo>
                      <a:pt x="48" y="300"/>
                      <a:pt x="48" y="300"/>
                      <a:pt x="48" y="300"/>
                    </a:cubicBezTo>
                    <a:cubicBezTo>
                      <a:pt x="48" y="299"/>
                      <a:pt x="48" y="299"/>
                      <a:pt x="48" y="299"/>
                    </a:cubicBezTo>
                    <a:cubicBezTo>
                      <a:pt x="47" y="300"/>
                      <a:pt x="46" y="300"/>
                      <a:pt x="46" y="300"/>
                    </a:cubicBezTo>
                    <a:cubicBezTo>
                      <a:pt x="47" y="302"/>
                      <a:pt x="50" y="301"/>
                      <a:pt x="51" y="301"/>
                    </a:cubicBezTo>
                    <a:cubicBezTo>
                      <a:pt x="50" y="303"/>
                      <a:pt x="50" y="303"/>
                      <a:pt x="50" y="303"/>
                    </a:cubicBezTo>
                    <a:cubicBezTo>
                      <a:pt x="51" y="301"/>
                      <a:pt x="53" y="303"/>
                      <a:pt x="54" y="303"/>
                    </a:cubicBezTo>
                    <a:cubicBezTo>
                      <a:pt x="55" y="304"/>
                      <a:pt x="55" y="306"/>
                      <a:pt x="56" y="308"/>
                    </a:cubicBezTo>
                    <a:cubicBezTo>
                      <a:pt x="55" y="308"/>
                      <a:pt x="55" y="308"/>
                      <a:pt x="55" y="307"/>
                    </a:cubicBezTo>
                    <a:cubicBezTo>
                      <a:pt x="55" y="311"/>
                      <a:pt x="55" y="311"/>
                      <a:pt x="55" y="311"/>
                    </a:cubicBezTo>
                    <a:cubicBezTo>
                      <a:pt x="57" y="311"/>
                      <a:pt x="57" y="311"/>
                      <a:pt x="57" y="311"/>
                    </a:cubicBezTo>
                    <a:cubicBezTo>
                      <a:pt x="57" y="311"/>
                      <a:pt x="57" y="309"/>
                      <a:pt x="58" y="308"/>
                    </a:cubicBezTo>
                    <a:cubicBezTo>
                      <a:pt x="59" y="312"/>
                      <a:pt x="63" y="313"/>
                      <a:pt x="66" y="315"/>
                    </a:cubicBezTo>
                    <a:cubicBezTo>
                      <a:pt x="65" y="316"/>
                      <a:pt x="65" y="316"/>
                      <a:pt x="65" y="316"/>
                    </a:cubicBezTo>
                    <a:cubicBezTo>
                      <a:pt x="65" y="317"/>
                      <a:pt x="66" y="317"/>
                      <a:pt x="67" y="318"/>
                    </a:cubicBezTo>
                    <a:cubicBezTo>
                      <a:pt x="67" y="318"/>
                      <a:pt x="67" y="319"/>
                      <a:pt x="66" y="320"/>
                    </a:cubicBezTo>
                    <a:cubicBezTo>
                      <a:pt x="66" y="320"/>
                      <a:pt x="66" y="320"/>
                      <a:pt x="65" y="319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63" y="320"/>
                      <a:pt x="63" y="320"/>
                      <a:pt x="63" y="320"/>
                    </a:cubicBezTo>
                    <a:cubicBezTo>
                      <a:pt x="64" y="320"/>
                      <a:pt x="64" y="320"/>
                      <a:pt x="64" y="320"/>
                    </a:cubicBezTo>
                    <a:cubicBezTo>
                      <a:pt x="60" y="319"/>
                      <a:pt x="62" y="316"/>
                      <a:pt x="61" y="314"/>
                    </a:cubicBezTo>
                    <a:cubicBezTo>
                      <a:pt x="61" y="314"/>
                      <a:pt x="60" y="314"/>
                      <a:pt x="60" y="315"/>
                    </a:cubicBezTo>
                    <a:cubicBezTo>
                      <a:pt x="62" y="317"/>
                      <a:pt x="60" y="320"/>
                      <a:pt x="64" y="321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3" y="322"/>
                      <a:pt x="62" y="322"/>
                      <a:pt x="62" y="321"/>
                    </a:cubicBezTo>
                    <a:cubicBezTo>
                      <a:pt x="62" y="322"/>
                      <a:pt x="62" y="322"/>
                      <a:pt x="62" y="322"/>
                    </a:cubicBezTo>
                    <a:cubicBezTo>
                      <a:pt x="65" y="324"/>
                      <a:pt x="65" y="323"/>
                      <a:pt x="68" y="323"/>
                    </a:cubicBezTo>
                    <a:cubicBezTo>
                      <a:pt x="71" y="325"/>
                      <a:pt x="66" y="328"/>
                      <a:pt x="70" y="330"/>
                    </a:cubicBezTo>
                    <a:cubicBezTo>
                      <a:pt x="70" y="327"/>
                      <a:pt x="70" y="327"/>
                      <a:pt x="70" y="327"/>
                    </a:cubicBezTo>
                    <a:cubicBezTo>
                      <a:pt x="71" y="327"/>
                      <a:pt x="71" y="327"/>
                      <a:pt x="71" y="327"/>
                    </a:cubicBezTo>
                    <a:cubicBezTo>
                      <a:pt x="72" y="328"/>
                      <a:pt x="71" y="329"/>
                      <a:pt x="71" y="329"/>
                    </a:cubicBezTo>
                    <a:cubicBezTo>
                      <a:pt x="72" y="330"/>
                      <a:pt x="75" y="328"/>
                      <a:pt x="75" y="330"/>
                    </a:cubicBezTo>
                    <a:cubicBezTo>
                      <a:pt x="76" y="331"/>
                      <a:pt x="75" y="332"/>
                      <a:pt x="75" y="332"/>
                    </a:cubicBezTo>
                    <a:cubicBezTo>
                      <a:pt x="74" y="330"/>
                      <a:pt x="72" y="330"/>
                      <a:pt x="71" y="332"/>
                    </a:cubicBezTo>
                    <a:cubicBezTo>
                      <a:pt x="74" y="337"/>
                      <a:pt x="74" y="337"/>
                      <a:pt x="74" y="337"/>
                    </a:cubicBezTo>
                    <a:cubicBezTo>
                      <a:pt x="72" y="333"/>
                      <a:pt x="72" y="333"/>
                      <a:pt x="72" y="333"/>
                    </a:cubicBezTo>
                    <a:cubicBezTo>
                      <a:pt x="73" y="332"/>
                      <a:pt x="73" y="332"/>
                      <a:pt x="74" y="332"/>
                    </a:cubicBezTo>
                    <a:cubicBezTo>
                      <a:pt x="75" y="335"/>
                      <a:pt x="75" y="335"/>
                      <a:pt x="75" y="335"/>
                    </a:cubicBezTo>
                    <a:cubicBezTo>
                      <a:pt x="76" y="336"/>
                      <a:pt x="76" y="335"/>
                      <a:pt x="77" y="334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2" y="336"/>
                      <a:pt x="82" y="336"/>
                      <a:pt x="82" y="336"/>
                    </a:cubicBezTo>
                    <a:cubicBezTo>
                      <a:pt x="87" y="339"/>
                      <a:pt x="87" y="339"/>
                      <a:pt x="87" y="339"/>
                    </a:cubicBezTo>
                    <a:cubicBezTo>
                      <a:pt x="88" y="338"/>
                      <a:pt x="88" y="338"/>
                      <a:pt x="88" y="337"/>
                    </a:cubicBezTo>
                    <a:cubicBezTo>
                      <a:pt x="88" y="338"/>
                      <a:pt x="87" y="337"/>
                      <a:pt x="87" y="337"/>
                    </a:cubicBezTo>
                    <a:cubicBezTo>
                      <a:pt x="88" y="336"/>
                      <a:pt x="88" y="336"/>
                      <a:pt x="88" y="336"/>
                    </a:cubicBezTo>
                    <a:cubicBezTo>
                      <a:pt x="87" y="336"/>
                      <a:pt x="87" y="334"/>
                      <a:pt x="86" y="333"/>
                    </a:cubicBezTo>
                    <a:cubicBezTo>
                      <a:pt x="88" y="332"/>
                      <a:pt x="88" y="332"/>
                      <a:pt x="88" y="332"/>
                    </a:cubicBezTo>
                    <a:cubicBezTo>
                      <a:pt x="87" y="331"/>
                      <a:pt x="87" y="331"/>
                      <a:pt x="87" y="331"/>
                    </a:cubicBezTo>
                    <a:cubicBezTo>
                      <a:pt x="87" y="330"/>
                      <a:pt x="87" y="328"/>
                      <a:pt x="88" y="328"/>
                    </a:cubicBezTo>
                    <a:cubicBezTo>
                      <a:pt x="89" y="330"/>
                      <a:pt x="91" y="332"/>
                      <a:pt x="89" y="334"/>
                    </a:cubicBezTo>
                    <a:cubicBezTo>
                      <a:pt x="92" y="332"/>
                      <a:pt x="92" y="338"/>
                      <a:pt x="96" y="335"/>
                    </a:cubicBezTo>
                    <a:cubicBezTo>
                      <a:pt x="95" y="337"/>
                      <a:pt x="101" y="338"/>
                      <a:pt x="97" y="340"/>
                    </a:cubicBezTo>
                    <a:cubicBezTo>
                      <a:pt x="98" y="342"/>
                      <a:pt x="101" y="341"/>
                      <a:pt x="103" y="343"/>
                    </a:cubicBezTo>
                    <a:cubicBezTo>
                      <a:pt x="104" y="340"/>
                      <a:pt x="101" y="341"/>
                      <a:pt x="100" y="340"/>
                    </a:cubicBezTo>
                    <a:cubicBezTo>
                      <a:pt x="102" y="338"/>
                      <a:pt x="102" y="338"/>
                      <a:pt x="102" y="338"/>
                    </a:cubicBezTo>
                    <a:cubicBezTo>
                      <a:pt x="100" y="337"/>
                      <a:pt x="100" y="337"/>
                      <a:pt x="100" y="337"/>
                    </a:cubicBezTo>
                    <a:cubicBezTo>
                      <a:pt x="100" y="335"/>
                      <a:pt x="99" y="335"/>
                      <a:pt x="100" y="334"/>
                    </a:cubicBezTo>
                    <a:cubicBezTo>
                      <a:pt x="105" y="337"/>
                      <a:pt x="105" y="337"/>
                      <a:pt x="105" y="337"/>
                    </a:cubicBezTo>
                    <a:cubicBezTo>
                      <a:pt x="104" y="338"/>
                      <a:pt x="103" y="338"/>
                      <a:pt x="103" y="338"/>
                    </a:cubicBezTo>
                    <a:cubicBezTo>
                      <a:pt x="103" y="339"/>
                      <a:pt x="104" y="339"/>
                      <a:pt x="104" y="340"/>
                    </a:cubicBezTo>
                    <a:cubicBezTo>
                      <a:pt x="108" y="337"/>
                      <a:pt x="108" y="337"/>
                      <a:pt x="108" y="337"/>
                    </a:cubicBezTo>
                    <a:cubicBezTo>
                      <a:pt x="109" y="338"/>
                      <a:pt x="109" y="338"/>
                      <a:pt x="109" y="338"/>
                    </a:cubicBezTo>
                    <a:cubicBezTo>
                      <a:pt x="108" y="339"/>
                      <a:pt x="109" y="340"/>
                      <a:pt x="108" y="341"/>
                    </a:cubicBezTo>
                    <a:cubicBezTo>
                      <a:pt x="108" y="340"/>
                      <a:pt x="107" y="340"/>
                      <a:pt x="108" y="340"/>
                    </a:cubicBezTo>
                    <a:cubicBezTo>
                      <a:pt x="106" y="340"/>
                      <a:pt x="109" y="342"/>
                      <a:pt x="106" y="342"/>
                    </a:cubicBezTo>
                    <a:cubicBezTo>
                      <a:pt x="106" y="345"/>
                      <a:pt x="106" y="345"/>
                      <a:pt x="106" y="345"/>
                    </a:cubicBezTo>
                    <a:cubicBezTo>
                      <a:pt x="106" y="346"/>
                      <a:pt x="108" y="346"/>
                      <a:pt x="108" y="347"/>
                    </a:cubicBezTo>
                    <a:cubicBezTo>
                      <a:pt x="108" y="346"/>
                      <a:pt x="109" y="346"/>
                      <a:pt x="110" y="346"/>
                    </a:cubicBezTo>
                    <a:cubicBezTo>
                      <a:pt x="110" y="349"/>
                      <a:pt x="115" y="349"/>
                      <a:pt x="114" y="353"/>
                    </a:cubicBezTo>
                    <a:cubicBezTo>
                      <a:pt x="114" y="353"/>
                      <a:pt x="114" y="353"/>
                      <a:pt x="114" y="353"/>
                    </a:cubicBezTo>
                    <a:cubicBezTo>
                      <a:pt x="115" y="353"/>
                      <a:pt x="116" y="353"/>
                      <a:pt x="117" y="354"/>
                    </a:cubicBezTo>
                    <a:cubicBezTo>
                      <a:pt x="119" y="358"/>
                      <a:pt x="118" y="352"/>
                      <a:pt x="121" y="352"/>
                    </a:cubicBezTo>
                    <a:cubicBezTo>
                      <a:pt x="119" y="350"/>
                      <a:pt x="119" y="350"/>
                      <a:pt x="119" y="350"/>
                    </a:cubicBezTo>
                    <a:cubicBezTo>
                      <a:pt x="122" y="349"/>
                      <a:pt x="124" y="350"/>
                      <a:pt x="126" y="350"/>
                    </a:cubicBezTo>
                    <a:cubicBezTo>
                      <a:pt x="124" y="348"/>
                      <a:pt x="124" y="348"/>
                      <a:pt x="124" y="348"/>
                    </a:cubicBezTo>
                    <a:cubicBezTo>
                      <a:pt x="125" y="347"/>
                      <a:pt x="125" y="347"/>
                      <a:pt x="125" y="347"/>
                    </a:cubicBezTo>
                    <a:cubicBezTo>
                      <a:pt x="129" y="351"/>
                      <a:pt x="129" y="351"/>
                      <a:pt x="129" y="351"/>
                    </a:cubicBezTo>
                    <a:cubicBezTo>
                      <a:pt x="129" y="351"/>
                      <a:pt x="129" y="352"/>
                      <a:pt x="128" y="352"/>
                    </a:cubicBezTo>
                    <a:cubicBezTo>
                      <a:pt x="129" y="353"/>
                      <a:pt x="129" y="353"/>
                      <a:pt x="129" y="353"/>
                    </a:cubicBezTo>
                    <a:cubicBezTo>
                      <a:pt x="131" y="353"/>
                      <a:pt x="132" y="352"/>
                      <a:pt x="133" y="353"/>
                    </a:cubicBezTo>
                    <a:cubicBezTo>
                      <a:pt x="134" y="352"/>
                      <a:pt x="134" y="352"/>
                      <a:pt x="134" y="352"/>
                    </a:cubicBezTo>
                    <a:cubicBezTo>
                      <a:pt x="135" y="353"/>
                      <a:pt x="135" y="354"/>
                      <a:pt x="136" y="355"/>
                    </a:cubicBezTo>
                    <a:cubicBezTo>
                      <a:pt x="136" y="356"/>
                      <a:pt x="135" y="357"/>
                      <a:pt x="134" y="356"/>
                    </a:cubicBezTo>
                    <a:cubicBezTo>
                      <a:pt x="135" y="357"/>
                      <a:pt x="136" y="358"/>
                      <a:pt x="137" y="359"/>
                    </a:cubicBezTo>
                    <a:cubicBezTo>
                      <a:pt x="137" y="358"/>
                      <a:pt x="139" y="358"/>
                      <a:pt x="138" y="357"/>
                    </a:cubicBezTo>
                    <a:cubicBezTo>
                      <a:pt x="144" y="360"/>
                      <a:pt x="144" y="360"/>
                      <a:pt x="144" y="360"/>
                    </a:cubicBezTo>
                    <a:cubicBezTo>
                      <a:pt x="141" y="363"/>
                      <a:pt x="145" y="364"/>
                      <a:pt x="144" y="366"/>
                    </a:cubicBezTo>
                    <a:cubicBezTo>
                      <a:pt x="145" y="365"/>
                      <a:pt x="147" y="366"/>
                      <a:pt x="147" y="367"/>
                    </a:cubicBezTo>
                    <a:cubicBezTo>
                      <a:pt x="146" y="368"/>
                      <a:pt x="146" y="368"/>
                      <a:pt x="146" y="368"/>
                    </a:cubicBezTo>
                    <a:cubicBezTo>
                      <a:pt x="148" y="367"/>
                      <a:pt x="148" y="370"/>
                      <a:pt x="149" y="369"/>
                    </a:cubicBezTo>
                    <a:cubicBezTo>
                      <a:pt x="151" y="367"/>
                      <a:pt x="154" y="370"/>
                      <a:pt x="156" y="369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6" y="371"/>
                      <a:pt x="156" y="371"/>
                      <a:pt x="156" y="371"/>
                    </a:cubicBezTo>
                    <a:cubicBezTo>
                      <a:pt x="156" y="372"/>
                      <a:pt x="155" y="372"/>
                      <a:pt x="155" y="372"/>
                    </a:cubicBezTo>
                    <a:cubicBezTo>
                      <a:pt x="154" y="373"/>
                      <a:pt x="154" y="372"/>
                      <a:pt x="154" y="372"/>
                    </a:cubicBezTo>
                    <a:cubicBezTo>
                      <a:pt x="152" y="372"/>
                      <a:pt x="156" y="373"/>
                      <a:pt x="154" y="375"/>
                    </a:cubicBezTo>
                    <a:cubicBezTo>
                      <a:pt x="152" y="373"/>
                      <a:pt x="152" y="372"/>
                      <a:pt x="151" y="371"/>
                    </a:cubicBezTo>
                    <a:cubicBezTo>
                      <a:pt x="152" y="370"/>
                      <a:pt x="152" y="370"/>
                      <a:pt x="152" y="370"/>
                    </a:cubicBezTo>
                    <a:cubicBezTo>
                      <a:pt x="151" y="370"/>
                      <a:pt x="151" y="371"/>
                      <a:pt x="150" y="372"/>
                    </a:cubicBezTo>
                    <a:cubicBezTo>
                      <a:pt x="153" y="375"/>
                      <a:pt x="155" y="377"/>
                      <a:pt x="158" y="377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9" y="374"/>
                      <a:pt x="160" y="376"/>
                      <a:pt x="160" y="376"/>
                    </a:cubicBezTo>
                    <a:cubicBezTo>
                      <a:pt x="160" y="375"/>
                      <a:pt x="159" y="373"/>
                      <a:pt x="159" y="373"/>
                    </a:cubicBezTo>
                    <a:cubicBezTo>
                      <a:pt x="158" y="376"/>
                      <a:pt x="156" y="374"/>
                      <a:pt x="156" y="373"/>
                    </a:cubicBezTo>
                    <a:cubicBezTo>
                      <a:pt x="155" y="372"/>
                      <a:pt x="158" y="372"/>
                      <a:pt x="156" y="371"/>
                    </a:cubicBezTo>
                    <a:cubicBezTo>
                      <a:pt x="158" y="370"/>
                      <a:pt x="158" y="370"/>
                      <a:pt x="158" y="370"/>
                    </a:cubicBezTo>
                    <a:cubicBezTo>
                      <a:pt x="156" y="369"/>
                      <a:pt x="155" y="368"/>
                      <a:pt x="155" y="366"/>
                    </a:cubicBezTo>
                    <a:cubicBezTo>
                      <a:pt x="153" y="367"/>
                      <a:pt x="156" y="367"/>
                      <a:pt x="153" y="368"/>
                    </a:cubicBezTo>
                    <a:cubicBezTo>
                      <a:pt x="152" y="367"/>
                      <a:pt x="152" y="367"/>
                      <a:pt x="152" y="367"/>
                    </a:cubicBezTo>
                    <a:cubicBezTo>
                      <a:pt x="152" y="367"/>
                      <a:pt x="152" y="367"/>
                      <a:pt x="152" y="367"/>
                    </a:cubicBezTo>
                    <a:cubicBezTo>
                      <a:pt x="154" y="366"/>
                      <a:pt x="153" y="365"/>
                      <a:pt x="153" y="364"/>
                    </a:cubicBezTo>
                    <a:cubicBezTo>
                      <a:pt x="153" y="364"/>
                      <a:pt x="153" y="364"/>
                      <a:pt x="153" y="364"/>
                    </a:cubicBezTo>
                    <a:cubicBezTo>
                      <a:pt x="151" y="365"/>
                      <a:pt x="149" y="362"/>
                      <a:pt x="147" y="362"/>
                    </a:cubicBezTo>
                    <a:cubicBezTo>
                      <a:pt x="148" y="360"/>
                      <a:pt x="150" y="361"/>
                      <a:pt x="151" y="362"/>
                    </a:cubicBezTo>
                    <a:cubicBezTo>
                      <a:pt x="151" y="361"/>
                      <a:pt x="151" y="361"/>
                      <a:pt x="151" y="361"/>
                    </a:cubicBezTo>
                    <a:cubicBezTo>
                      <a:pt x="148" y="359"/>
                      <a:pt x="153" y="358"/>
                      <a:pt x="153" y="357"/>
                    </a:cubicBezTo>
                    <a:cubicBezTo>
                      <a:pt x="151" y="355"/>
                      <a:pt x="155" y="356"/>
                      <a:pt x="155" y="355"/>
                    </a:cubicBezTo>
                    <a:cubicBezTo>
                      <a:pt x="157" y="356"/>
                      <a:pt x="158" y="359"/>
                      <a:pt x="158" y="360"/>
                    </a:cubicBezTo>
                    <a:cubicBezTo>
                      <a:pt x="160" y="359"/>
                      <a:pt x="160" y="359"/>
                      <a:pt x="160" y="359"/>
                    </a:cubicBezTo>
                    <a:cubicBezTo>
                      <a:pt x="162" y="360"/>
                      <a:pt x="159" y="361"/>
                      <a:pt x="160" y="363"/>
                    </a:cubicBezTo>
                    <a:cubicBezTo>
                      <a:pt x="162" y="363"/>
                      <a:pt x="163" y="366"/>
                      <a:pt x="165" y="364"/>
                    </a:cubicBezTo>
                    <a:cubicBezTo>
                      <a:pt x="168" y="365"/>
                      <a:pt x="164" y="366"/>
                      <a:pt x="165" y="366"/>
                    </a:cubicBezTo>
                    <a:cubicBezTo>
                      <a:pt x="170" y="365"/>
                      <a:pt x="166" y="368"/>
                      <a:pt x="169" y="370"/>
                    </a:cubicBezTo>
                    <a:cubicBezTo>
                      <a:pt x="169" y="368"/>
                      <a:pt x="169" y="368"/>
                      <a:pt x="169" y="368"/>
                    </a:cubicBezTo>
                    <a:cubicBezTo>
                      <a:pt x="171" y="368"/>
                      <a:pt x="169" y="371"/>
                      <a:pt x="171" y="372"/>
                    </a:cubicBezTo>
                    <a:cubicBezTo>
                      <a:pt x="172" y="370"/>
                      <a:pt x="172" y="370"/>
                      <a:pt x="172" y="370"/>
                    </a:cubicBezTo>
                    <a:cubicBezTo>
                      <a:pt x="173" y="370"/>
                      <a:pt x="172" y="372"/>
                      <a:pt x="173" y="372"/>
                    </a:cubicBezTo>
                    <a:cubicBezTo>
                      <a:pt x="174" y="370"/>
                      <a:pt x="174" y="370"/>
                      <a:pt x="174" y="370"/>
                    </a:cubicBezTo>
                    <a:cubicBezTo>
                      <a:pt x="173" y="370"/>
                      <a:pt x="173" y="370"/>
                      <a:pt x="173" y="370"/>
                    </a:cubicBezTo>
                    <a:cubicBezTo>
                      <a:pt x="173" y="369"/>
                      <a:pt x="173" y="369"/>
                      <a:pt x="173" y="369"/>
                    </a:cubicBezTo>
                    <a:cubicBezTo>
                      <a:pt x="172" y="369"/>
                      <a:pt x="172" y="369"/>
                      <a:pt x="172" y="369"/>
                    </a:cubicBezTo>
                    <a:cubicBezTo>
                      <a:pt x="168" y="365"/>
                      <a:pt x="165" y="362"/>
                      <a:pt x="161" y="359"/>
                    </a:cubicBezTo>
                    <a:cubicBezTo>
                      <a:pt x="162" y="358"/>
                      <a:pt x="162" y="358"/>
                      <a:pt x="162" y="358"/>
                    </a:cubicBezTo>
                    <a:cubicBezTo>
                      <a:pt x="163" y="359"/>
                      <a:pt x="164" y="360"/>
                      <a:pt x="164" y="361"/>
                    </a:cubicBezTo>
                    <a:cubicBezTo>
                      <a:pt x="165" y="360"/>
                      <a:pt x="165" y="360"/>
                      <a:pt x="165" y="360"/>
                    </a:cubicBezTo>
                    <a:cubicBezTo>
                      <a:pt x="167" y="362"/>
                      <a:pt x="171" y="364"/>
                      <a:pt x="170" y="365"/>
                    </a:cubicBezTo>
                    <a:cubicBezTo>
                      <a:pt x="171" y="363"/>
                      <a:pt x="171" y="363"/>
                      <a:pt x="171" y="363"/>
                    </a:cubicBezTo>
                    <a:cubicBezTo>
                      <a:pt x="173" y="365"/>
                      <a:pt x="175" y="364"/>
                      <a:pt x="176" y="367"/>
                    </a:cubicBezTo>
                    <a:cubicBezTo>
                      <a:pt x="176" y="367"/>
                      <a:pt x="176" y="367"/>
                      <a:pt x="176" y="367"/>
                    </a:cubicBezTo>
                    <a:cubicBezTo>
                      <a:pt x="178" y="365"/>
                      <a:pt x="175" y="363"/>
                      <a:pt x="175" y="362"/>
                    </a:cubicBezTo>
                    <a:cubicBezTo>
                      <a:pt x="175" y="367"/>
                      <a:pt x="173" y="360"/>
                      <a:pt x="172" y="362"/>
                    </a:cubicBezTo>
                    <a:cubicBezTo>
                      <a:pt x="173" y="360"/>
                      <a:pt x="174" y="360"/>
                      <a:pt x="175" y="360"/>
                    </a:cubicBezTo>
                    <a:cubicBezTo>
                      <a:pt x="176" y="360"/>
                      <a:pt x="172" y="358"/>
                      <a:pt x="174" y="356"/>
                    </a:cubicBezTo>
                    <a:cubicBezTo>
                      <a:pt x="175" y="356"/>
                      <a:pt x="176" y="357"/>
                      <a:pt x="176" y="358"/>
                    </a:cubicBezTo>
                    <a:cubicBezTo>
                      <a:pt x="177" y="359"/>
                      <a:pt x="178" y="363"/>
                      <a:pt x="177" y="361"/>
                    </a:cubicBezTo>
                    <a:cubicBezTo>
                      <a:pt x="179" y="359"/>
                      <a:pt x="179" y="363"/>
                      <a:pt x="181" y="361"/>
                    </a:cubicBezTo>
                    <a:cubicBezTo>
                      <a:pt x="180" y="360"/>
                      <a:pt x="179" y="359"/>
                      <a:pt x="178" y="359"/>
                    </a:cubicBezTo>
                    <a:cubicBezTo>
                      <a:pt x="180" y="359"/>
                      <a:pt x="178" y="355"/>
                      <a:pt x="181" y="356"/>
                    </a:cubicBezTo>
                    <a:cubicBezTo>
                      <a:pt x="181" y="360"/>
                      <a:pt x="187" y="357"/>
                      <a:pt x="185" y="362"/>
                    </a:cubicBezTo>
                    <a:cubicBezTo>
                      <a:pt x="184" y="361"/>
                      <a:pt x="183" y="361"/>
                      <a:pt x="183" y="360"/>
                    </a:cubicBezTo>
                    <a:cubicBezTo>
                      <a:pt x="180" y="362"/>
                      <a:pt x="182" y="364"/>
                      <a:pt x="181" y="366"/>
                    </a:cubicBezTo>
                    <a:cubicBezTo>
                      <a:pt x="181" y="366"/>
                      <a:pt x="181" y="366"/>
                      <a:pt x="181" y="366"/>
                    </a:cubicBezTo>
                    <a:cubicBezTo>
                      <a:pt x="181" y="366"/>
                      <a:pt x="181" y="364"/>
                      <a:pt x="182" y="363"/>
                    </a:cubicBezTo>
                    <a:cubicBezTo>
                      <a:pt x="182" y="365"/>
                      <a:pt x="185" y="365"/>
                      <a:pt x="183" y="367"/>
                    </a:cubicBezTo>
                    <a:cubicBezTo>
                      <a:pt x="186" y="367"/>
                      <a:pt x="186" y="367"/>
                      <a:pt x="186" y="367"/>
                    </a:cubicBezTo>
                    <a:cubicBezTo>
                      <a:pt x="185" y="368"/>
                      <a:pt x="187" y="370"/>
                      <a:pt x="188" y="370"/>
                    </a:cubicBezTo>
                    <a:cubicBezTo>
                      <a:pt x="188" y="368"/>
                      <a:pt x="188" y="368"/>
                      <a:pt x="188" y="368"/>
                    </a:cubicBezTo>
                    <a:cubicBezTo>
                      <a:pt x="190" y="368"/>
                      <a:pt x="192" y="365"/>
                      <a:pt x="194" y="364"/>
                    </a:cubicBezTo>
                    <a:cubicBezTo>
                      <a:pt x="195" y="365"/>
                      <a:pt x="195" y="365"/>
                      <a:pt x="195" y="365"/>
                    </a:cubicBezTo>
                    <a:cubicBezTo>
                      <a:pt x="195" y="366"/>
                      <a:pt x="194" y="366"/>
                      <a:pt x="194" y="367"/>
                    </a:cubicBezTo>
                    <a:cubicBezTo>
                      <a:pt x="195" y="367"/>
                      <a:pt x="195" y="367"/>
                      <a:pt x="195" y="367"/>
                    </a:cubicBezTo>
                    <a:cubicBezTo>
                      <a:pt x="196" y="367"/>
                      <a:pt x="196" y="362"/>
                      <a:pt x="198" y="362"/>
                    </a:cubicBezTo>
                    <a:cubicBezTo>
                      <a:pt x="199" y="360"/>
                      <a:pt x="198" y="358"/>
                      <a:pt x="199" y="357"/>
                    </a:cubicBezTo>
                    <a:cubicBezTo>
                      <a:pt x="201" y="357"/>
                      <a:pt x="199" y="360"/>
                      <a:pt x="200" y="360"/>
                    </a:cubicBezTo>
                    <a:cubicBezTo>
                      <a:pt x="204" y="358"/>
                      <a:pt x="204" y="358"/>
                      <a:pt x="204" y="358"/>
                    </a:cubicBezTo>
                    <a:cubicBezTo>
                      <a:pt x="204" y="358"/>
                      <a:pt x="205" y="358"/>
                      <a:pt x="204" y="359"/>
                    </a:cubicBezTo>
                    <a:cubicBezTo>
                      <a:pt x="206" y="356"/>
                      <a:pt x="206" y="356"/>
                      <a:pt x="206" y="356"/>
                    </a:cubicBezTo>
                    <a:cubicBezTo>
                      <a:pt x="207" y="360"/>
                      <a:pt x="211" y="356"/>
                      <a:pt x="211" y="359"/>
                    </a:cubicBezTo>
                    <a:cubicBezTo>
                      <a:pt x="215" y="359"/>
                      <a:pt x="215" y="362"/>
                      <a:pt x="217" y="363"/>
                    </a:cubicBezTo>
                    <a:cubicBezTo>
                      <a:pt x="216" y="363"/>
                      <a:pt x="216" y="363"/>
                      <a:pt x="217" y="362"/>
                    </a:cubicBezTo>
                    <a:cubicBezTo>
                      <a:pt x="216" y="360"/>
                      <a:pt x="216" y="360"/>
                      <a:pt x="216" y="360"/>
                    </a:cubicBezTo>
                    <a:cubicBezTo>
                      <a:pt x="213" y="358"/>
                      <a:pt x="211" y="359"/>
                      <a:pt x="209" y="357"/>
                    </a:cubicBezTo>
                    <a:cubicBezTo>
                      <a:pt x="208" y="356"/>
                      <a:pt x="209" y="355"/>
                      <a:pt x="210" y="354"/>
                    </a:cubicBezTo>
                    <a:cubicBezTo>
                      <a:pt x="210" y="355"/>
                      <a:pt x="212" y="355"/>
                      <a:pt x="211" y="357"/>
                    </a:cubicBezTo>
                    <a:cubicBezTo>
                      <a:pt x="213" y="355"/>
                      <a:pt x="213" y="355"/>
                      <a:pt x="213" y="355"/>
                    </a:cubicBezTo>
                    <a:cubicBezTo>
                      <a:pt x="212" y="355"/>
                      <a:pt x="211" y="356"/>
                      <a:pt x="210" y="354"/>
                    </a:cubicBezTo>
                    <a:cubicBezTo>
                      <a:pt x="210" y="353"/>
                      <a:pt x="210" y="352"/>
                      <a:pt x="211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3" y="352"/>
                      <a:pt x="213" y="352"/>
                      <a:pt x="213" y="352"/>
                    </a:cubicBezTo>
                    <a:cubicBezTo>
                      <a:pt x="215" y="352"/>
                      <a:pt x="213" y="353"/>
                      <a:pt x="214" y="353"/>
                    </a:cubicBezTo>
                    <a:cubicBezTo>
                      <a:pt x="214" y="353"/>
                      <a:pt x="214" y="352"/>
                      <a:pt x="215" y="353"/>
                    </a:cubicBezTo>
                    <a:cubicBezTo>
                      <a:pt x="216" y="351"/>
                      <a:pt x="213" y="350"/>
                      <a:pt x="214" y="348"/>
                    </a:cubicBezTo>
                    <a:cubicBezTo>
                      <a:pt x="216" y="350"/>
                      <a:pt x="218" y="352"/>
                      <a:pt x="217" y="354"/>
                    </a:cubicBezTo>
                    <a:cubicBezTo>
                      <a:pt x="218" y="354"/>
                      <a:pt x="221" y="351"/>
                      <a:pt x="222" y="353"/>
                    </a:cubicBezTo>
                    <a:cubicBezTo>
                      <a:pt x="222" y="354"/>
                      <a:pt x="222" y="354"/>
                      <a:pt x="222" y="354"/>
                    </a:cubicBezTo>
                    <a:cubicBezTo>
                      <a:pt x="222" y="354"/>
                      <a:pt x="222" y="355"/>
                      <a:pt x="223" y="355"/>
                    </a:cubicBezTo>
                    <a:cubicBezTo>
                      <a:pt x="221" y="356"/>
                      <a:pt x="224" y="357"/>
                      <a:pt x="222" y="357"/>
                    </a:cubicBezTo>
                    <a:cubicBezTo>
                      <a:pt x="220" y="357"/>
                      <a:pt x="219" y="355"/>
                      <a:pt x="220" y="354"/>
                    </a:cubicBezTo>
                    <a:cubicBezTo>
                      <a:pt x="218" y="355"/>
                      <a:pt x="221" y="357"/>
                      <a:pt x="219" y="358"/>
                    </a:cubicBezTo>
                    <a:cubicBezTo>
                      <a:pt x="217" y="357"/>
                      <a:pt x="217" y="357"/>
                      <a:pt x="217" y="357"/>
                    </a:cubicBezTo>
                    <a:cubicBezTo>
                      <a:pt x="217" y="358"/>
                      <a:pt x="218" y="358"/>
                      <a:pt x="217" y="359"/>
                    </a:cubicBezTo>
                    <a:cubicBezTo>
                      <a:pt x="218" y="359"/>
                      <a:pt x="218" y="358"/>
                      <a:pt x="219" y="358"/>
                    </a:cubicBezTo>
                    <a:cubicBezTo>
                      <a:pt x="218" y="363"/>
                      <a:pt x="225" y="361"/>
                      <a:pt x="224" y="365"/>
                    </a:cubicBezTo>
                    <a:cubicBezTo>
                      <a:pt x="225" y="363"/>
                      <a:pt x="225" y="363"/>
                      <a:pt x="225" y="363"/>
                    </a:cubicBezTo>
                    <a:cubicBezTo>
                      <a:pt x="226" y="367"/>
                      <a:pt x="226" y="367"/>
                      <a:pt x="226" y="367"/>
                    </a:cubicBezTo>
                    <a:cubicBezTo>
                      <a:pt x="227" y="366"/>
                      <a:pt x="227" y="366"/>
                      <a:pt x="227" y="366"/>
                    </a:cubicBezTo>
                    <a:cubicBezTo>
                      <a:pt x="227" y="363"/>
                      <a:pt x="225" y="364"/>
                      <a:pt x="225" y="363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24" y="360"/>
                      <a:pt x="222" y="363"/>
                      <a:pt x="222" y="359"/>
                    </a:cubicBezTo>
                    <a:cubicBezTo>
                      <a:pt x="224" y="356"/>
                      <a:pt x="224" y="362"/>
                      <a:pt x="226" y="360"/>
                    </a:cubicBezTo>
                    <a:cubicBezTo>
                      <a:pt x="224" y="359"/>
                      <a:pt x="225" y="357"/>
                      <a:pt x="227" y="356"/>
                    </a:cubicBezTo>
                    <a:cubicBezTo>
                      <a:pt x="227" y="357"/>
                      <a:pt x="227" y="357"/>
                      <a:pt x="227" y="357"/>
                    </a:cubicBezTo>
                    <a:cubicBezTo>
                      <a:pt x="227" y="357"/>
                      <a:pt x="227" y="358"/>
                      <a:pt x="227" y="359"/>
                    </a:cubicBezTo>
                    <a:cubicBezTo>
                      <a:pt x="230" y="359"/>
                      <a:pt x="231" y="365"/>
                      <a:pt x="233" y="365"/>
                    </a:cubicBezTo>
                    <a:cubicBezTo>
                      <a:pt x="233" y="362"/>
                      <a:pt x="233" y="362"/>
                      <a:pt x="233" y="362"/>
                    </a:cubicBezTo>
                    <a:cubicBezTo>
                      <a:pt x="233" y="362"/>
                      <a:pt x="232" y="363"/>
                      <a:pt x="232" y="363"/>
                    </a:cubicBezTo>
                    <a:cubicBezTo>
                      <a:pt x="230" y="362"/>
                      <a:pt x="229" y="360"/>
                      <a:pt x="230" y="359"/>
                    </a:cubicBezTo>
                    <a:cubicBezTo>
                      <a:pt x="232" y="363"/>
                      <a:pt x="233" y="357"/>
                      <a:pt x="235" y="360"/>
                    </a:cubicBezTo>
                    <a:cubicBezTo>
                      <a:pt x="232" y="363"/>
                      <a:pt x="237" y="359"/>
                      <a:pt x="236" y="363"/>
                    </a:cubicBezTo>
                    <a:cubicBezTo>
                      <a:pt x="239" y="362"/>
                      <a:pt x="239" y="362"/>
                      <a:pt x="239" y="362"/>
                    </a:cubicBezTo>
                    <a:cubicBezTo>
                      <a:pt x="239" y="361"/>
                      <a:pt x="236" y="362"/>
                      <a:pt x="238" y="360"/>
                    </a:cubicBezTo>
                    <a:cubicBezTo>
                      <a:pt x="239" y="358"/>
                      <a:pt x="237" y="356"/>
                      <a:pt x="235" y="355"/>
                    </a:cubicBezTo>
                    <a:cubicBezTo>
                      <a:pt x="236" y="356"/>
                      <a:pt x="236" y="356"/>
                      <a:pt x="236" y="356"/>
                    </a:cubicBezTo>
                    <a:cubicBezTo>
                      <a:pt x="234" y="357"/>
                      <a:pt x="234" y="357"/>
                      <a:pt x="234" y="357"/>
                    </a:cubicBezTo>
                    <a:cubicBezTo>
                      <a:pt x="234" y="358"/>
                      <a:pt x="234" y="358"/>
                      <a:pt x="234" y="358"/>
                    </a:cubicBezTo>
                    <a:cubicBezTo>
                      <a:pt x="233" y="358"/>
                      <a:pt x="233" y="358"/>
                      <a:pt x="233" y="358"/>
                    </a:cubicBezTo>
                    <a:cubicBezTo>
                      <a:pt x="233" y="358"/>
                      <a:pt x="232" y="357"/>
                      <a:pt x="232" y="357"/>
                    </a:cubicBezTo>
                    <a:cubicBezTo>
                      <a:pt x="231" y="356"/>
                      <a:pt x="226" y="352"/>
                      <a:pt x="225" y="348"/>
                    </a:cubicBezTo>
                    <a:cubicBezTo>
                      <a:pt x="224" y="347"/>
                      <a:pt x="224" y="347"/>
                      <a:pt x="224" y="347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26" y="346"/>
                      <a:pt x="226" y="346"/>
                      <a:pt x="226" y="346"/>
                    </a:cubicBezTo>
                    <a:cubicBezTo>
                      <a:pt x="227" y="347"/>
                      <a:pt x="227" y="347"/>
                      <a:pt x="227" y="347"/>
                    </a:cubicBezTo>
                    <a:cubicBezTo>
                      <a:pt x="224" y="350"/>
                      <a:pt x="232" y="354"/>
                      <a:pt x="233" y="357"/>
                    </a:cubicBezTo>
                    <a:cubicBezTo>
                      <a:pt x="233" y="357"/>
                      <a:pt x="233" y="357"/>
                      <a:pt x="233" y="357"/>
                    </a:cubicBezTo>
                    <a:cubicBezTo>
                      <a:pt x="234" y="357"/>
                      <a:pt x="234" y="357"/>
                      <a:pt x="234" y="357"/>
                    </a:cubicBezTo>
                    <a:cubicBezTo>
                      <a:pt x="232" y="355"/>
                      <a:pt x="228" y="350"/>
                      <a:pt x="229" y="348"/>
                    </a:cubicBezTo>
                    <a:cubicBezTo>
                      <a:pt x="230" y="348"/>
                      <a:pt x="231" y="349"/>
                      <a:pt x="231" y="350"/>
                    </a:cubicBezTo>
                    <a:cubicBezTo>
                      <a:pt x="233" y="348"/>
                      <a:pt x="233" y="348"/>
                      <a:pt x="233" y="348"/>
                    </a:cubicBezTo>
                    <a:cubicBezTo>
                      <a:pt x="234" y="349"/>
                      <a:pt x="235" y="353"/>
                      <a:pt x="234" y="353"/>
                    </a:cubicBezTo>
                    <a:cubicBezTo>
                      <a:pt x="235" y="355"/>
                      <a:pt x="235" y="351"/>
                      <a:pt x="236" y="353"/>
                    </a:cubicBezTo>
                    <a:cubicBezTo>
                      <a:pt x="236" y="354"/>
                      <a:pt x="236" y="354"/>
                      <a:pt x="236" y="354"/>
                    </a:cubicBezTo>
                    <a:cubicBezTo>
                      <a:pt x="238" y="354"/>
                      <a:pt x="238" y="354"/>
                      <a:pt x="238" y="354"/>
                    </a:cubicBezTo>
                    <a:cubicBezTo>
                      <a:pt x="236" y="350"/>
                      <a:pt x="236" y="350"/>
                      <a:pt x="236" y="350"/>
                    </a:cubicBezTo>
                    <a:cubicBezTo>
                      <a:pt x="238" y="350"/>
                      <a:pt x="238" y="350"/>
                      <a:pt x="238" y="350"/>
                    </a:cubicBezTo>
                    <a:cubicBezTo>
                      <a:pt x="238" y="347"/>
                      <a:pt x="235" y="349"/>
                      <a:pt x="235" y="346"/>
                    </a:cubicBezTo>
                    <a:cubicBezTo>
                      <a:pt x="235" y="346"/>
                      <a:pt x="236" y="346"/>
                      <a:pt x="237" y="346"/>
                    </a:cubicBezTo>
                    <a:cubicBezTo>
                      <a:pt x="240" y="347"/>
                      <a:pt x="240" y="350"/>
                      <a:pt x="240" y="353"/>
                    </a:cubicBezTo>
                    <a:cubicBezTo>
                      <a:pt x="241" y="352"/>
                      <a:pt x="244" y="352"/>
                      <a:pt x="244" y="353"/>
                    </a:cubicBezTo>
                    <a:cubicBezTo>
                      <a:pt x="243" y="354"/>
                      <a:pt x="243" y="354"/>
                      <a:pt x="243" y="354"/>
                    </a:cubicBezTo>
                    <a:cubicBezTo>
                      <a:pt x="245" y="354"/>
                      <a:pt x="245" y="354"/>
                      <a:pt x="245" y="354"/>
                    </a:cubicBezTo>
                    <a:cubicBezTo>
                      <a:pt x="245" y="352"/>
                      <a:pt x="242" y="351"/>
                      <a:pt x="244" y="350"/>
                    </a:cubicBezTo>
                    <a:cubicBezTo>
                      <a:pt x="245" y="349"/>
                      <a:pt x="245" y="350"/>
                      <a:pt x="245" y="350"/>
                    </a:cubicBezTo>
                    <a:cubicBezTo>
                      <a:pt x="245" y="349"/>
                      <a:pt x="245" y="349"/>
                      <a:pt x="245" y="349"/>
                    </a:cubicBezTo>
                    <a:cubicBezTo>
                      <a:pt x="245" y="349"/>
                      <a:pt x="245" y="349"/>
                      <a:pt x="245" y="349"/>
                    </a:cubicBezTo>
                    <a:cubicBezTo>
                      <a:pt x="245" y="347"/>
                      <a:pt x="246" y="344"/>
                      <a:pt x="248" y="343"/>
                    </a:cubicBezTo>
                    <a:cubicBezTo>
                      <a:pt x="247" y="344"/>
                      <a:pt x="251" y="348"/>
                      <a:pt x="247" y="347"/>
                    </a:cubicBezTo>
                    <a:cubicBezTo>
                      <a:pt x="247" y="350"/>
                      <a:pt x="250" y="350"/>
                      <a:pt x="250" y="353"/>
                    </a:cubicBezTo>
                    <a:cubicBezTo>
                      <a:pt x="250" y="353"/>
                      <a:pt x="250" y="352"/>
                      <a:pt x="251" y="352"/>
                    </a:cubicBezTo>
                    <a:cubicBezTo>
                      <a:pt x="253" y="354"/>
                      <a:pt x="259" y="356"/>
                      <a:pt x="259" y="357"/>
                    </a:cubicBezTo>
                    <a:cubicBezTo>
                      <a:pt x="257" y="352"/>
                      <a:pt x="257" y="352"/>
                      <a:pt x="257" y="352"/>
                    </a:cubicBezTo>
                    <a:cubicBezTo>
                      <a:pt x="254" y="352"/>
                      <a:pt x="253" y="350"/>
                      <a:pt x="250" y="347"/>
                    </a:cubicBezTo>
                    <a:cubicBezTo>
                      <a:pt x="251" y="346"/>
                      <a:pt x="251" y="346"/>
                      <a:pt x="251" y="346"/>
                    </a:cubicBezTo>
                    <a:cubicBezTo>
                      <a:pt x="251" y="346"/>
                      <a:pt x="250" y="346"/>
                      <a:pt x="250" y="345"/>
                    </a:cubicBezTo>
                    <a:cubicBezTo>
                      <a:pt x="249" y="345"/>
                      <a:pt x="248" y="344"/>
                      <a:pt x="249" y="343"/>
                    </a:cubicBezTo>
                    <a:cubicBezTo>
                      <a:pt x="248" y="342"/>
                      <a:pt x="250" y="340"/>
                      <a:pt x="250" y="338"/>
                    </a:cubicBezTo>
                    <a:cubicBezTo>
                      <a:pt x="250" y="339"/>
                      <a:pt x="251" y="340"/>
                      <a:pt x="251" y="341"/>
                    </a:cubicBezTo>
                    <a:cubicBezTo>
                      <a:pt x="252" y="340"/>
                      <a:pt x="254" y="341"/>
                      <a:pt x="254" y="341"/>
                    </a:cubicBezTo>
                    <a:cubicBezTo>
                      <a:pt x="255" y="339"/>
                      <a:pt x="257" y="343"/>
                      <a:pt x="257" y="340"/>
                    </a:cubicBezTo>
                    <a:cubicBezTo>
                      <a:pt x="255" y="340"/>
                      <a:pt x="254" y="338"/>
                      <a:pt x="255" y="337"/>
                    </a:cubicBezTo>
                    <a:cubicBezTo>
                      <a:pt x="258" y="337"/>
                      <a:pt x="259" y="340"/>
                      <a:pt x="261" y="339"/>
                    </a:cubicBezTo>
                    <a:cubicBezTo>
                      <a:pt x="262" y="340"/>
                      <a:pt x="260" y="341"/>
                      <a:pt x="260" y="342"/>
                    </a:cubicBezTo>
                    <a:cubicBezTo>
                      <a:pt x="259" y="341"/>
                      <a:pt x="259" y="341"/>
                      <a:pt x="259" y="341"/>
                    </a:cubicBezTo>
                    <a:cubicBezTo>
                      <a:pt x="258" y="341"/>
                      <a:pt x="259" y="343"/>
                      <a:pt x="257" y="343"/>
                    </a:cubicBezTo>
                    <a:cubicBezTo>
                      <a:pt x="259" y="345"/>
                      <a:pt x="259" y="345"/>
                      <a:pt x="259" y="345"/>
                    </a:cubicBezTo>
                    <a:cubicBezTo>
                      <a:pt x="258" y="346"/>
                      <a:pt x="258" y="346"/>
                      <a:pt x="258" y="346"/>
                    </a:cubicBezTo>
                    <a:cubicBezTo>
                      <a:pt x="257" y="346"/>
                      <a:pt x="257" y="346"/>
                      <a:pt x="257" y="346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59" y="349"/>
                      <a:pt x="259" y="349"/>
                      <a:pt x="259" y="349"/>
                    </a:cubicBezTo>
                    <a:cubicBezTo>
                      <a:pt x="260" y="349"/>
                      <a:pt x="260" y="348"/>
                      <a:pt x="260" y="348"/>
                    </a:cubicBezTo>
                    <a:cubicBezTo>
                      <a:pt x="260" y="348"/>
                      <a:pt x="259" y="348"/>
                      <a:pt x="259" y="347"/>
                    </a:cubicBezTo>
                    <a:cubicBezTo>
                      <a:pt x="260" y="347"/>
                      <a:pt x="260" y="346"/>
                      <a:pt x="260" y="346"/>
                    </a:cubicBezTo>
                    <a:cubicBezTo>
                      <a:pt x="261" y="347"/>
                      <a:pt x="262" y="347"/>
                      <a:pt x="261" y="348"/>
                    </a:cubicBezTo>
                    <a:cubicBezTo>
                      <a:pt x="267" y="346"/>
                      <a:pt x="267" y="346"/>
                      <a:pt x="267" y="346"/>
                    </a:cubicBezTo>
                    <a:cubicBezTo>
                      <a:pt x="265" y="346"/>
                      <a:pt x="264" y="345"/>
                      <a:pt x="265" y="344"/>
                    </a:cubicBezTo>
                    <a:cubicBezTo>
                      <a:pt x="262" y="347"/>
                      <a:pt x="262" y="347"/>
                      <a:pt x="262" y="347"/>
                    </a:cubicBezTo>
                    <a:cubicBezTo>
                      <a:pt x="262" y="346"/>
                      <a:pt x="262" y="346"/>
                      <a:pt x="262" y="346"/>
                    </a:cubicBezTo>
                    <a:cubicBezTo>
                      <a:pt x="264" y="345"/>
                      <a:pt x="264" y="345"/>
                      <a:pt x="264" y="345"/>
                    </a:cubicBezTo>
                    <a:cubicBezTo>
                      <a:pt x="263" y="342"/>
                      <a:pt x="262" y="343"/>
                      <a:pt x="260" y="342"/>
                    </a:cubicBezTo>
                    <a:cubicBezTo>
                      <a:pt x="260" y="341"/>
                      <a:pt x="261" y="341"/>
                      <a:pt x="262" y="340"/>
                    </a:cubicBezTo>
                    <a:cubicBezTo>
                      <a:pt x="264" y="342"/>
                      <a:pt x="264" y="342"/>
                      <a:pt x="264" y="342"/>
                    </a:cubicBezTo>
                    <a:cubicBezTo>
                      <a:pt x="261" y="337"/>
                      <a:pt x="261" y="337"/>
                      <a:pt x="261" y="337"/>
                    </a:cubicBezTo>
                    <a:cubicBezTo>
                      <a:pt x="263" y="337"/>
                      <a:pt x="263" y="337"/>
                      <a:pt x="263" y="337"/>
                    </a:cubicBezTo>
                    <a:cubicBezTo>
                      <a:pt x="264" y="338"/>
                      <a:pt x="264" y="339"/>
                      <a:pt x="265" y="340"/>
                    </a:cubicBezTo>
                    <a:cubicBezTo>
                      <a:pt x="266" y="340"/>
                      <a:pt x="268" y="342"/>
                      <a:pt x="269" y="340"/>
                    </a:cubicBezTo>
                    <a:cubicBezTo>
                      <a:pt x="269" y="340"/>
                      <a:pt x="270" y="341"/>
                      <a:pt x="270" y="341"/>
                    </a:cubicBezTo>
                    <a:cubicBezTo>
                      <a:pt x="270" y="341"/>
                      <a:pt x="270" y="341"/>
                      <a:pt x="270" y="341"/>
                    </a:cubicBezTo>
                    <a:cubicBezTo>
                      <a:pt x="271" y="340"/>
                      <a:pt x="271" y="341"/>
                      <a:pt x="271" y="341"/>
                    </a:cubicBezTo>
                    <a:cubicBezTo>
                      <a:pt x="271" y="342"/>
                      <a:pt x="271" y="342"/>
                      <a:pt x="271" y="343"/>
                    </a:cubicBezTo>
                    <a:cubicBezTo>
                      <a:pt x="276" y="342"/>
                      <a:pt x="274" y="348"/>
                      <a:pt x="279" y="349"/>
                    </a:cubicBezTo>
                    <a:cubicBezTo>
                      <a:pt x="276" y="346"/>
                      <a:pt x="276" y="346"/>
                      <a:pt x="276" y="346"/>
                    </a:cubicBezTo>
                    <a:cubicBezTo>
                      <a:pt x="277" y="341"/>
                      <a:pt x="270" y="344"/>
                      <a:pt x="272" y="340"/>
                    </a:cubicBezTo>
                    <a:cubicBezTo>
                      <a:pt x="270" y="341"/>
                      <a:pt x="270" y="339"/>
                      <a:pt x="269" y="338"/>
                    </a:cubicBezTo>
                    <a:cubicBezTo>
                      <a:pt x="268" y="340"/>
                      <a:pt x="268" y="340"/>
                      <a:pt x="268" y="340"/>
                    </a:cubicBezTo>
                    <a:cubicBezTo>
                      <a:pt x="265" y="338"/>
                      <a:pt x="267" y="337"/>
                      <a:pt x="268" y="334"/>
                    </a:cubicBezTo>
                    <a:cubicBezTo>
                      <a:pt x="269" y="337"/>
                      <a:pt x="269" y="337"/>
                      <a:pt x="269" y="337"/>
                    </a:cubicBezTo>
                    <a:cubicBezTo>
                      <a:pt x="271" y="335"/>
                      <a:pt x="271" y="335"/>
                      <a:pt x="271" y="335"/>
                    </a:cubicBezTo>
                    <a:cubicBezTo>
                      <a:pt x="273" y="338"/>
                      <a:pt x="277" y="341"/>
                      <a:pt x="279" y="345"/>
                    </a:cubicBezTo>
                    <a:cubicBezTo>
                      <a:pt x="279" y="345"/>
                      <a:pt x="279" y="344"/>
                      <a:pt x="280" y="344"/>
                    </a:cubicBezTo>
                    <a:cubicBezTo>
                      <a:pt x="280" y="345"/>
                      <a:pt x="281" y="344"/>
                      <a:pt x="282" y="344"/>
                    </a:cubicBezTo>
                    <a:cubicBezTo>
                      <a:pt x="280" y="340"/>
                      <a:pt x="277" y="338"/>
                      <a:pt x="280" y="334"/>
                    </a:cubicBezTo>
                    <a:cubicBezTo>
                      <a:pt x="282" y="334"/>
                      <a:pt x="280" y="337"/>
                      <a:pt x="281" y="337"/>
                    </a:cubicBezTo>
                    <a:cubicBezTo>
                      <a:pt x="281" y="336"/>
                      <a:pt x="281" y="334"/>
                      <a:pt x="283" y="333"/>
                    </a:cubicBezTo>
                    <a:cubicBezTo>
                      <a:pt x="283" y="334"/>
                      <a:pt x="284" y="334"/>
                      <a:pt x="284" y="335"/>
                    </a:cubicBezTo>
                    <a:cubicBezTo>
                      <a:pt x="285" y="335"/>
                      <a:pt x="287" y="335"/>
                      <a:pt x="287" y="334"/>
                    </a:cubicBezTo>
                    <a:cubicBezTo>
                      <a:pt x="287" y="333"/>
                      <a:pt x="287" y="331"/>
                      <a:pt x="285" y="330"/>
                    </a:cubicBezTo>
                    <a:cubicBezTo>
                      <a:pt x="284" y="330"/>
                      <a:pt x="282" y="332"/>
                      <a:pt x="281" y="330"/>
                    </a:cubicBezTo>
                    <a:cubicBezTo>
                      <a:pt x="283" y="328"/>
                      <a:pt x="285" y="329"/>
                      <a:pt x="286" y="328"/>
                    </a:cubicBezTo>
                    <a:cubicBezTo>
                      <a:pt x="288" y="330"/>
                      <a:pt x="287" y="335"/>
                      <a:pt x="290" y="337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0" y="337"/>
                      <a:pt x="292" y="340"/>
                      <a:pt x="292" y="337"/>
                    </a:cubicBezTo>
                    <a:cubicBezTo>
                      <a:pt x="292" y="338"/>
                      <a:pt x="293" y="338"/>
                      <a:pt x="293" y="338"/>
                    </a:cubicBezTo>
                    <a:cubicBezTo>
                      <a:pt x="292" y="337"/>
                      <a:pt x="292" y="334"/>
                      <a:pt x="293" y="332"/>
                    </a:cubicBezTo>
                    <a:cubicBezTo>
                      <a:pt x="290" y="333"/>
                      <a:pt x="291" y="330"/>
                      <a:pt x="290" y="329"/>
                    </a:cubicBezTo>
                    <a:cubicBezTo>
                      <a:pt x="291" y="328"/>
                      <a:pt x="292" y="327"/>
                      <a:pt x="292" y="328"/>
                    </a:cubicBezTo>
                    <a:cubicBezTo>
                      <a:pt x="292" y="331"/>
                      <a:pt x="293" y="328"/>
                      <a:pt x="294" y="330"/>
                    </a:cubicBezTo>
                    <a:cubicBezTo>
                      <a:pt x="293" y="331"/>
                      <a:pt x="293" y="331"/>
                      <a:pt x="293" y="331"/>
                    </a:cubicBezTo>
                    <a:cubicBezTo>
                      <a:pt x="294" y="332"/>
                      <a:pt x="298" y="334"/>
                      <a:pt x="299" y="335"/>
                    </a:cubicBezTo>
                    <a:cubicBezTo>
                      <a:pt x="300" y="335"/>
                      <a:pt x="300" y="335"/>
                      <a:pt x="300" y="335"/>
                    </a:cubicBezTo>
                    <a:cubicBezTo>
                      <a:pt x="300" y="335"/>
                      <a:pt x="301" y="335"/>
                      <a:pt x="301" y="335"/>
                    </a:cubicBezTo>
                    <a:cubicBezTo>
                      <a:pt x="301" y="334"/>
                      <a:pt x="301" y="334"/>
                      <a:pt x="301" y="334"/>
                    </a:cubicBezTo>
                    <a:cubicBezTo>
                      <a:pt x="303" y="334"/>
                      <a:pt x="302" y="331"/>
                      <a:pt x="303" y="332"/>
                    </a:cubicBezTo>
                    <a:cubicBezTo>
                      <a:pt x="303" y="334"/>
                      <a:pt x="303" y="334"/>
                      <a:pt x="303" y="334"/>
                    </a:cubicBezTo>
                    <a:cubicBezTo>
                      <a:pt x="303" y="334"/>
                      <a:pt x="303" y="334"/>
                      <a:pt x="303" y="334"/>
                    </a:cubicBezTo>
                    <a:cubicBezTo>
                      <a:pt x="304" y="335"/>
                      <a:pt x="304" y="335"/>
                      <a:pt x="304" y="335"/>
                    </a:cubicBezTo>
                    <a:cubicBezTo>
                      <a:pt x="306" y="330"/>
                      <a:pt x="306" y="330"/>
                      <a:pt x="306" y="330"/>
                    </a:cubicBezTo>
                    <a:cubicBezTo>
                      <a:pt x="307" y="331"/>
                      <a:pt x="307" y="332"/>
                      <a:pt x="308" y="333"/>
                    </a:cubicBezTo>
                    <a:cubicBezTo>
                      <a:pt x="309" y="330"/>
                      <a:pt x="309" y="330"/>
                      <a:pt x="309" y="330"/>
                    </a:cubicBezTo>
                    <a:cubicBezTo>
                      <a:pt x="311" y="330"/>
                      <a:pt x="309" y="332"/>
                      <a:pt x="310" y="332"/>
                    </a:cubicBezTo>
                    <a:cubicBezTo>
                      <a:pt x="312" y="331"/>
                      <a:pt x="312" y="331"/>
                      <a:pt x="312" y="331"/>
                    </a:cubicBezTo>
                    <a:cubicBezTo>
                      <a:pt x="311" y="328"/>
                      <a:pt x="311" y="328"/>
                      <a:pt x="311" y="328"/>
                    </a:cubicBezTo>
                    <a:cubicBezTo>
                      <a:pt x="309" y="325"/>
                      <a:pt x="305" y="323"/>
                      <a:pt x="306" y="319"/>
                    </a:cubicBezTo>
                    <a:cubicBezTo>
                      <a:pt x="307" y="319"/>
                      <a:pt x="308" y="319"/>
                      <a:pt x="308" y="320"/>
                    </a:cubicBezTo>
                    <a:cubicBezTo>
                      <a:pt x="307" y="321"/>
                      <a:pt x="307" y="321"/>
                      <a:pt x="307" y="321"/>
                    </a:cubicBezTo>
                    <a:cubicBezTo>
                      <a:pt x="309" y="322"/>
                      <a:pt x="309" y="322"/>
                      <a:pt x="309" y="322"/>
                    </a:cubicBezTo>
                    <a:cubicBezTo>
                      <a:pt x="311" y="319"/>
                      <a:pt x="313" y="324"/>
                      <a:pt x="315" y="327"/>
                    </a:cubicBezTo>
                    <a:cubicBezTo>
                      <a:pt x="315" y="326"/>
                      <a:pt x="314" y="325"/>
                      <a:pt x="315" y="325"/>
                    </a:cubicBezTo>
                    <a:cubicBezTo>
                      <a:pt x="316" y="326"/>
                      <a:pt x="316" y="326"/>
                      <a:pt x="316" y="326"/>
                    </a:cubicBezTo>
                    <a:cubicBezTo>
                      <a:pt x="316" y="327"/>
                      <a:pt x="317" y="332"/>
                      <a:pt x="318" y="330"/>
                    </a:cubicBezTo>
                    <a:cubicBezTo>
                      <a:pt x="318" y="326"/>
                      <a:pt x="322" y="332"/>
                      <a:pt x="321" y="330"/>
                    </a:cubicBezTo>
                    <a:cubicBezTo>
                      <a:pt x="318" y="327"/>
                      <a:pt x="325" y="326"/>
                      <a:pt x="323" y="324"/>
                    </a:cubicBezTo>
                    <a:cubicBezTo>
                      <a:pt x="320" y="327"/>
                      <a:pt x="320" y="327"/>
                      <a:pt x="320" y="327"/>
                    </a:cubicBezTo>
                    <a:cubicBezTo>
                      <a:pt x="316" y="324"/>
                      <a:pt x="316" y="324"/>
                      <a:pt x="316" y="324"/>
                    </a:cubicBezTo>
                    <a:cubicBezTo>
                      <a:pt x="318" y="323"/>
                      <a:pt x="318" y="321"/>
                      <a:pt x="320" y="321"/>
                    </a:cubicBezTo>
                    <a:cubicBezTo>
                      <a:pt x="319" y="318"/>
                      <a:pt x="325" y="319"/>
                      <a:pt x="323" y="316"/>
                    </a:cubicBezTo>
                    <a:cubicBezTo>
                      <a:pt x="324" y="316"/>
                      <a:pt x="327" y="317"/>
                      <a:pt x="326" y="318"/>
                    </a:cubicBezTo>
                    <a:cubicBezTo>
                      <a:pt x="329" y="317"/>
                      <a:pt x="329" y="317"/>
                      <a:pt x="329" y="317"/>
                    </a:cubicBezTo>
                    <a:cubicBezTo>
                      <a:pt x="329" y="318"/>
                      <a:pt x="329" y="318"/>
                      <a:pt x="329" y="318"/>
                    </a:cubicBezTo>
                    <a:cubicBezTo>
                      <a:pt x="329" y="317"/>
                      <a:pt x="329" y="317"/>
                      <a:pt x="329" y="317"/>
                    </a:cubicBezTo>
                    <a:cubicBezTo>
                      <a:pt x="326" y="317"/>
                      <a:pt x="327" y="316"/>
                      <a:pt x="328" y="315"/>
                    </a:cubicBezTo>
                    <a:cubicBezTo>
                      <a:pt x="328" y="315"/>
                      <a:pt x="328" y="315"/>
                      <a:pt x="328" y="315"/>
                    </a:cubicBezTo>
                    <a:cubicBezTo>
                      <a:pt x="327" y="315"/>
                      <a:pt x="327" y="315"/>
                      <a:pt x="327" y="315"/>
                    </a:cubicBezTo>
                    <a:cubicBezTo>
                      <a:pt x="327" y="314"/>
                      <a:pt x="326" y="314"/>
                      <a:pt x="326" y="313"/>
                    </a:cubicBezTo>
                    <a:cubicBezTo>
                      <a:pt x="325" y="312"/>
                      <a:pt x="325" y="312"/>
                      <a:pt x="325" y="312"/>
                    </a:cubicBezTo>
                    <a:cubicBezTo>
                      <a:pt x="326" y="311"/>
                      <a:pt x="325" y="310"/>
                      <a:pt x="326" y="310"/>
                    </a:cubicBezTo>
                    <a:cubicBezTo>
                      <a:pt x="327" y="311"/>
                      <a:pt x="327" y="311"/>
                      <a:pt x="327" y="311"/>
                    </a:cubicBezTo>
                    <a:cubicBezTo>
                      <a:pt x="327" y="309"/>
                      <a:pt x="327" y="309"/>
                      <a:pt x="327" y="309"/>
                    </a:cubicBezTo>
                    <a:cubicBezTo>
                      <a:pt x="327" y="309"/>
                      <a:pt x="327" y="309"/>
                      <a:pt x="327" y="309"/>
                    </a:cubicBezTo>
                    <a:cubicBezTo>
                      <a:pt x="324" y="309"/>
                      <a:pt x="324" y="306"/>
                      <a:pt x="325" y="305"/>
                    </a:cubicBezTo>
                    <a:cubicBezTo>
                      <a:pt x="327" y="305"/>
                      <a:pt x="327" y="305"/>
                      <a:pt x="327" y="305"/>
                    </a:cubicBezTo>
                    <a:cubicBezTo>
                      <a:pt x="327" y="310"/>
                      <a:pt x="331" y="308"/>
                      <a:pt x="334" y="311"/>
                    </a:cubicBezTo>
                    <a:cubicBezTo>
                      <a:pt x="334" y="308"/>
                      <a:pt x="334" y="308"/>
                      <a:pt x="334" y="308"/>
                    </a:cubicBezTo>
                    <a:cubicBezTo>
                      <a:pt x="337" y="306"/>
                      <a:pt x="338" y="311"/>
                      <a:pt x="341" y="310"/>
                    </a:cubicBezTo>
                    <a:cubicBezTo>
                      <a:pt x="341" y="310"/>
                      <a:pt x="341" y="309"/>
                      <a:pt x="341" y="309"/>
                    </a:cubicBezTo>
                    <a:cubicBezTo>
                      <a:pt x="344" y="309"/>
                      <a:pt x="340" y="306"/>
                      <a:pt x="340" y="304"/>
                    </a:cubicBezTo>
                    <a:cubicBezTo>
                      <a:pt x="340" y="304"/>
                      <a:pt x="340" y="304"/>
                      <a:pt x="340" y="304"/>
                    </a:cubicBezTo>
                    <a:cubicBezTo>
                      <a:pt x="340" y="303"/>
                      <a:pt x="339" y="302"/>
                      <a:pt x="340" y="300"/>
                    </a:cubicBezTo>
                    <a:cubicBezTo>
                      <a:pt x="341" y="301"/>
                      <a:pt x="342" y="302"/>
                      <a:pt x="343" y="301"/>
                    </a:cubicBezTo>
                    <a:cubicBezTo>
                      <a:pt x="343" y="301"/>
                      <a:pt x="342" y="301"/>
                      <a:pt x="342" y="300"/>
                    </a:cubicBezTo>
                    <a:cubicBezTo>
                      <a:pt x="341" y="300"/>
                      <a:pt x="341" y="299"/>
                      <a:pt x="342" y="299"/>
                    </a:cubicBezTo>
                    <a:cubicBezTo>
                      <a:pt x="342" y="299"/>
                      <a:pt x="343" y="299"/>
                      <a:pt x="343" y="299"/>
                    </a:cubicBezTo>
                    <a:cubicBezTo>
                      <a:pt x="345" y="297"/>
                      <a:pt x="345" y="297"/>
                      <a:pt x="345" y="297"/>
                    </a:cubicBezTo>
                    <a:cubicBezTo>
                      <a:pt x="346" y="297"/>
                      <a:pt x="346" y="297"/>
                      <a:pt x="346" y="297"/>
                    </a:cubicBezTo>
                    <a:cubicBezTo>
                      <a:pt x="345" y="296"/>
                      <a:pt x="345" y="296"/>
                      <a:pt x="345" y="296"/>
                    </a:cubicBezTo>
                    <a:cubicBezTo>
                      <a:pt x="346" y="295"/>
                      <a:pt x="346" y="295"/>
                      <a:pt x="346" y="295"/>
                    </a:cubicBezTo>
                    <a:cubicBezTo>
                      <a:pt x="347" y="297"/>
                      <a:pt x="349" y="296"/>
                      <a:pt x="350" y="297"/>
                    </a:cubicBezTo>
                    <a:cubicBezTo>
                      <a:pt x="350" y="295"/>
                      <a:pt x="350" y="295"/>
                      <a:pt x="350" y="295"/>
                    </a:cubicBezTo>
                    <a:cubicBezTo>
                      <a:pt x="351" y="296"/>
                      <a:pt x="352" y="299"/>
                      <a:pt x="355" y="300"/>
                    </a:cubicBezTo>
                    <a:cubicBezTo>
                      <a:pt x="357" y="299"/>
                      <a:pt x="353" y="297"/>
                      <a:pt x="355" y="295"/>
                    </a:cubicBezTo>
                    <a:cubicBezTo>
                      <a:pt x="358" y="295"/>
                      <a:pt x="358" y="295"/>
                      <a:pt x="358" y="295"/>
                    </a:cubicBezTo>
                    <a:cubicBezTo>
                      <a:pt x="357" y="294"/>
                      <a:pt x="357" y="294"/>
                      <a:pt x="357" y="294"/>
                    </a:cubicBezTo>
                    <a:cubicBezTo>
                      <a:pt x="362" y="293"/>
                      <a:pt x="357" y="289"/>
                      <a:pt x="359" y="287"/>
                    </a:cubicBezTo>
                    <a:cubicBezTo>
                      <a:pt x="362" y="290"/>
                      <a:pt x="362" y="290"/>
                      <a:pt x="362" y="290"/>
                    </a:cubicBezTo>
                    <a:cubicBezTo>
                      <a:pt x="360" y="286"/>
                      <a:pt x="360" y="286"/>
                      <a:pt x="360" y="286"/>
                    </a:cubicBezTo>
                    <a:cubicBezTo>
                      <a:pt x="361" y="285"/>
                      <a:pt x="361" y="282"/>
                      <a:pt x="362" y="281"/>
                    </a:cubicBezTo>
                    <a:cubicBezTo>
                      <a:pt x="363" y="286"/>
                      <a:pt x="363" y="286"/>
                      <a:pt x="363" y="286"/>
                    </a:cubicBezTo>
                    <a:cubicBezTo>
                      <a:pt x="363" y="287"/>
                      <a:pt x="363" y="286"/>
                      <a:pt x="363" y="286"/>
                    </a:cubicBezTo>
                    <a:cubicBezTo>
                      <a:pt x="364" y="287"/>
                      <a:pt x="364" y="287"/>
                      <a:pt x="364" y="287"/>
                    </a:cubicBezTo>
                    <a:cubicBezTo>
                      <a:pt x="365" y="287"/>
                      <a:pt x="366" y="287"/>
                      <a:pt x="366" y="287"/>
                    </a:cubicBezTo>
                    <a:cubicBezTo>
                      <a:pt x="363" y="285"/>
                      <a:pt x="363" y="285"/>
                      <a:pt x="363" y="285"/>
                    </a:cubicBezTo>
                    <a:cubicBezTo>
                      <a:pt x="364" y="283"/>
                      <a:pt x="365" y="280"/>
                      <a:pt x="363" y="278"/>
                    </a:cubicBezTo>
                    <a:cubicBezTo>
                      <a:pt x="365" y="279"/>
                      <a:pt x="365" y="279"/>
                      <a:pt x="365" y="279"/>
                    </a:cubicBezTo>
                    <a:cubicBezTo>
                      <a:pt x="366" y="277"/>
                      <a:pt x="365" y="275"/>
                      <a:pt x="366" y="274"/>
                    </a:cubicBezTo>
                    <a:cubicBezTo>
                      <a:pt x="361" y="274"/>
                      <a:pt x="367" y="270"/>
                      <a:pt x="363" y="269"/>
                    </a:cubicBezTo>
                    <a:cubicBezTo>
                      <a:pt x="363" y="267"/>
                      <a:pt x="362" y="266"/>
                      <a:pt x="363" y="265"/>
                    </a:cubicBezTo>
                    <a:cubicBezTo>
                      <a:pt x="365" y="266"/>
                      <a:pt x="364" y="267"/>
                      <a:pt x="364" y="269"/>
                    </a:cubicBezTo>
                    <a:cubicBezTo>
                      <a:pt x="365" y="268"/>
                      <a:pt x="365" y="268"/>
                      <a:pt x="365" y="268"/>
                    </a:cubicBezTo>
                    <a:cubicBezTo>
                      <a:pt x="366" y="267"/>
                      <a:pt x="366" y="268"/>
                      <a:pt x="366" y="268"/>
                    </a:cubicBezTo>
                    <a:cubicBezTo>
                      <a:pt x="366" y="269"/>
                      <a:pt x="366" y="269"/>
                      <a:pt x="366" y="269"/>
                    </a:cubicBezTo>
                    <a:cubicBezTo>
                      <a:pt x="368" y="270"/>
                      <a:pt x="368" y="270"/>
                      <a:pt x="368" y="270"/>
                    </a:cubicBezTo>
                    <a:cubicBezTo>
                      <a:pt x="368" y="271"/>
                      <a:pt x="368" y="272"/>
                      <a:pt x="367" y="272"/>
                    </a:cubicBezTo>
                    <a:cubicBezTo>
                      <a:pt x="365" y="270"/>
                      <a:pt x="365" y="270"/>
                      <a:pt x="365" y="270"/>
                    </a:cubicBezTo>
                    <a:cubicBezTo>
                      <a:pt x="365" y="272"/>
                      <a:pt x="367" y="273"/>
                      <a:pt x="368" y="274"/>
                    </a:cubicBezTo>
                    <a:cubicBezTo>
                      <a:pt x="367" y="275"/>
                      <a:pt x="367" y="275"/>
                      <a:pt x="367" y="275"/>
                    </a:cubicBezTo>
                    <a:cubicBezTo>
                      <a:pt x="368" y="276"/>
                      <a:pt x="371" y="280"/>
                      <a:pt x="373" y="277"/>
                    </a:cubicBezTo>
                    <a:cubicBezTo>
                      <a:pt x="374" y="278"/>
                      <a:pt x="373" y="280"/>
                      <a:pt x="373" y="280"/>
                    </a:cubicBezTo>
                    <a:cubicBezTo>
                      <a:pt x="374" y="279"/>
                      <a:pt x="375" y="278"/>
                      <a:pt x="376" y="278"/>
                    </a:cubicBezTo>
                    <a:cubicBezTo>
                      <a:pt x="376" y="279"/>
                      <a:pt x="378" y="280"/>
                      <a:pt x="378" y="281"/>
                    </a:cubicBezTo>
                    <a:cubicBezTo>
                      <a:pt x="376" y="282"/>
                      <a:pt x="376" y="282"/>
                      <a:pt x="376" y="282"/>
                    </a:cubicBezTo>
                    <a:cubicBezTo>
                      <a:pt x="377" y="282"/>
                      <a:pt x="378" y="282"/>
                      <a:pt x="378" y="283"/>
                    </a:cubicBezTo>
                    <a:cubicBezTo>
                      <a:pt x="381" y="282"/>
                      <a:pt x="381" y="279"/>
                      <a:pt x="380" y="278"/>
                    </a:cubicBezTo>
                    <a:cubicBezTo>
                      <a:pt x="382" y="278"/>
                      <a:pt x="382" y="278"/>
                      <a:pt x="382" y="278"/>
                    </a:cubicBezTo>
                    <a:cubicBezTo>
                      <a:pt x="382" y="278"/>
                      <a:pt x="381" y="277"/>
                      <a:pt x="381" y="277"/>
                    </a:cubicBezTo>
                    <a:cubicBezTo>
                      <a:pt x="385" y="276"/>
                      <a:pt x="385" y="276"/>
                      <a:pt x="385" y="276"/>
                    </a:cubicBezTo>
                    <a:cubicBezTo>
                      <a:pt x="382" y="277"/>
                      <a:pt x="382" y="271"/>
                      <a:pt x="381" y="269"/>
                    </a:cubicBezTo>
                    <a:cubicBezTo>
                      <a:pt x="381" y="268"/>
                      <a:pt x="379" y="272"/>
                      <a:pt x="378" y="270"/>
                    </a:cubicBezTo>
                    <a:cubicBezTo>
                      <a:pt x="384" y="267"/>
                      <a:pt x="373" y="262"/>
                      <a:pt x="380" y="261"/>
                    </a:cubicBezTo>
                    <a:cubicBezTo>
                      <a:pt x="381" y="261"/>
                      <a:pt x="381" y="262"/>
                      <a:pt x="381" y="263"/>
                    </a:cubicBezTo>
                    <a:cubicBezTo>
                      <a:pt x="382" y="262"/>
                      <a:pt x="382" y="262"/>
                      <a:pt x="382" y="262"/>
                    </a:cubicBezTo>
                    <a:cubicBezTo>
                      <a:pt x="385" y="265"/>
                      <a:pt x="385" y="265"/>
                      <a:pt x="385" y="265"/>
                    </a:cubicBezTo>
                    <a:cubicBezTo>
                      <a:pt x="385" y="264"/>
                      <a:pt x="385" y="263"/>
                      <a:pt x="386" y="262"/>
                    </a:cubicBezTo>
                    <a:cubicBezTo>
                      <a:pt x="390" y="266"/>
                      <a:pt x="385" y="269"/>
                      <a:pt x="390" y="271"/>
                    </a:cubicBezTo>
                    <a:cubicBezTo>
                      <a:pt x="390" y="269"/>
                      <a:pt x="390" y="268"/>
                      <a:pt x="390" y="267"/>
                    </a:cubicBezTo>
                    <a:cubicBezTo>
                      <a:pt x="389" y="267"/>
                      <a:pt x="389" y="267"/>
                      <a:pt x="389" y="268"/>
                    </a:cubicBezTo>
                    <a:cubicBezTo>
                      <a:pt x="389" y="266"/>
                      <a:pt x="389" y="266"/>
                      <a:pt x="389" y="266"/>
                    </a:cubicBezTo>
                    <a:cubicBezTo>
                      <a:pt x="389" y="266"/>
                      <a:pt x="389" y="267"/>
                      <a:pt x="390" y="267"/>
                    </a:cubicBezTo>
                    <a:cubicBezTo>
                      <a:pt x="390" y="265"/>
                      <a:pt x="390" y="264"/>
                      <a:pt x="390" y="261"/>
                    </a:cubicBezTo>
                    <a:cubicBezTo>
                      <a:pt x="391" y="262"/>
                      <a:pt x="393" y="262"/>
                      <a:pt x="393" y="264"/>
                    </a:cubicBezTo>
                    <a:cubicBezTo>
                      <a:pt x="393" y="261"/>
                      <a:pt x="393" y="261"/>
                      <a:pt x="393" y="261"/>
                    </a:cubicBezTo>
                    <a:cubicBezTo>
                      <a:pt x="392" y="257"/>
                      <a:pt x="389" y="260"/>
                      <a:pt x="387" y="258"/>
                    </a:cubicBezTo>
                    <a:cubicBezTo>
                      <a:pt x="388" y="257"/>
                      <a:pt x="389" y="257"/>
                      <a:pt x="389" y="257"/>
                    </a:cubicBezTo>
                    <a:cubicBezTo>
                      <a:pt x="389" y="256"/>
                      <a:pt x="389" y="256"/>
                      <a:pt x="389" y="256"/>
                    </a:cubicBezTo>
                    <a:cubicBezTo>
                      <a:pt x="388" y="255"/>
                      <a:pt x="389" y="255"/>
                      <a:pt x="389" y="254"/>
                    </a:cubicBezTo>
                    <a:cubicBezTo>
                      <a:pt x="386" y="255"/>
                      <a:pt x="386" y="249"/>
                      <a:pt x="383" y="251"/>
                    </a:cubicBezTo>
                    <a:cubicBezTo>
                      <a:pt x="383" y="250"/>
                      <a:pt x="384" y="249"/>
                      <a:pt x="384" y="249"/>
                    </a:cubicBezTo>
                    <a:cubicBezTo>
                      <a:pt x="383" y="248"/>
                      <a:pt x="383" y="248"/>
                      <a:pt x="383" y="248"/>
                    </a:cubicBezTo>
                    <a:cubicBezTo>
                      <a:pt x="383" y="246"/>
                      <a:pt x="384" y="247"/>
                      <a:pt x="385" y="247"/>
                    </a:cubicBezTo>
                    <a:cubicBezTo>
                      <a:pt x="383" y="245"/>
                      <a:pt x="383" y="245"/>
                      <a:pt x="383" y="245"/>
                    </a:cubicBezTo>
                    <a:cubicBezTo>
                      <a:pt x="384" y="244"/>
                      <a:pt x="384" y="244"/>
                      <a:pt x="384" y="244"/>
                    </a:cubicBezTo>
                    <a:cubicBezTo>
                      <a:pt x="380" y="244"/>
                      <a:pt x="383" y="240"/>
                      <a:pt x="382" y="238"/>
                    </a:cubicBezTo>
                    <a:cubicBezTo>
                      <a:pt x="383" y="238"/>
                      <a:pt x="383" y="238"/>
                      <a:pt x="383" y="238"/>
                    </a:cubicBezTo>
                    <a:cubicBezTo>
                      <a:pt x="385" y="238"/>
                      <a:pt x="383" y="240"/>
                      <a:pt x="384" y="242"/>
                    </a:cubicBezTo>
                    <a:cubicBezTo>
                      <a:pt x="385" y="245"/>
                      <a:pt x="389" y="248"/>
                      <a:pt x="392" y="249"/>
                    </a:cubicBezTo>
                    <a:cubicBezTo>
                      <a:pt x="391" y="251"/>
                      <a:pt x="391" y="251"/>
                      <a:pt x="391" y="251"/>
                    </a:cubicBezTo>
                    <a:cubicBezTo>
                      <a:pt x="391" y="251"/>
                      <a:pt x="392" y="250"/>
                      <a:pt x="392" y="251"/>
                    </a:cubicBezTo>
                    <a:cubicBezTo>
                      <a:pt x="392" y="249"/>
                      <a:pt x="392" y="249"/>
                      <a:pt x="392" y="249"/>
                    </a:cubicBezTo>
                    <a:cubicBezTo>
                      <a:pt x="393" y="250"/>
                      <a:pt x="394" y="249"/>
                      <a:pt x="394" y="250"/>
                    </a:cubicBezTo>
                    <a:cubicBezTo>
                      <a:pt x="391" y="253"/>
                      <a:pt x="395" y="256"/>
                      <a:pt x="395" y="259"/>
                    </a:cubicBezTo>
                    <a:cubicBezTo>
                      <a:pt x="395" y="259"/>
                      <a:pt x="395" y="259"/>
                      <a:pt x="395" y="259"/>
                    </a:cubicBezTo>
                    <a:cubicBezTo>
                      <a:pt x="396" y="259"/>
                      <a:pt x="396" y="259"/>
                      <a:pt x="396" y="259"/>
                    </a:cubicBezTo>
                    <a:cubicBezTo>
                      <a:pt x="395" y="256"/>
                      <a:pt x="395" y="256"/>
                      <a:pt x="395" y="256"/>
                    </a:cubicBezTo>
                    <a:cubicBezTo>
                      <a:pt x="396" y="257"/>
                      <a:pt x="398" y="258"/>
                      <a:pt x="399" y="257"/>
                    </a:cubicBezTo>
                    <a:cubicBezTo>
                      <a:pt x="397" y="258"/>
                      <a:pt x="398" y="255"/>
                      <a:pt x="397" y="254"/>
                    </a:cubicBezTo>
                    <a:cubicBezTo>
                      <a:pt x="396" y="252"/>
                      <a:pt x="400" y="253"/>
                      <a:pt x="399" y="252"/>
                    </a:cubicBezTo>
                    <a:cubicBezTo>
                      <a:pt x="400" y="248"/>
                      <a:pt x="395" y="251"/>
                      <a:pt x="394" y="249"/>
                    </a:cubicBezTo>
                    <a:cubicBezTo>
                      <a:pt x="395" y="249"/>
                      <a:pt x="396" y="249"/>
                      <a:pt x="395" y="248"/>
                    </a:cubicBezTo>
                    <a:cubicBezTo>
                      <a:pt x="394" y="249"/>
                      <a:pt x="393" y="247"/>
                      <a:pt x="391" y="247"/>
                    </a:cubicBezTo>
                    <a:cubicBezTo>
                      <a:pt x="391" y="246"/>
                      <a:pt x="391" y="246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0" y="243"/>
                      <a:pt x="390" y="243"/>
                      <a:pt x="390" y="243"/>
                    </a:cubicBezTo>
                    <a:cubicBezTo>
                      <a:pt x="391" y="242"/>
                      <a:pt x="391" y="243"/>
                      <a:pt x="392" y="244"/>
                    </a:cubicBezTo>
                    <a:cubicBezTo>
                      <a:pt x="392" y="241"/>
                      <a:pt x="389" y="243"/>
                      <a:pt x="388" y="242"/>
                    </a:cubicBezTo>
                    <a:cubicBezTo>
                      <a:pt x="387" y="236"/>
                      <a:pt x="392" y="242"/>
                      <a:pt x="393" y="239"/>
                    </a:cubicBezTo>
                    <a:cubicBezTo>
                      <a:pt x="393" y="241"/>
                      <a:pt x="393" y="241"/>
                      <a:pt x="393" y="241"/>
                    </a:cubicBezTo>
                    <a:cubicBezTo>
                      <a:pt x="397" y="239"/>
                      <a:pt x="394" y="243"/>
                      <a:pt x="396" y="244"/>
                    </a:cubicBezTo>
                    <a:cubicBezTo>
                      <a:pt x="396" y="244"/>
                      <a:pt x="396" y="244"/>
                      <a:pt x="396" y="244"/>
                    </a:cubicBezTo>
                    <a:cubicBezTo>
                      <a:pt x="395" y="245"/>
                      <a:pt x="398" y="247"/>
                      <a:pt x="396" y="249"/>
                    </a:cubicBezTo>
                    <a:cubicBezTo>
                      <a:pt x="401" y="249"/>
                      <a:pt x="397" y="245"/>
                      <a:pt x="399" y="244"/>
                    </a:cubicBezTo>
                    <a:cubicBezTo>
                      <a:pt x="401" y="247"/>
                      <a:pt x="401" y="247"/>
                      <a:pt x="401" y="247"/>
                    </a:cubicBezTo>
                    <a:cubicBezTo>
                      <a:pt x="401" y="246"/>
                      <a:pt x="401" y="246"/>
                      <a:pt x="401" y="246"/>
                    </a:cubicBezTo>
                    <a:cubicBezTo>
                      <a:pt x="401" y="246"/>
                      <a:pt x="401" y="245"/>
                      <a:pt x="402" y="245"/>
                    </a:cubicBezTo>
                    <a:cubicBezTo>
                      <a:pt x="400" y="248"/>
                      <a:pt x="404" y="249"/>
                      <a:pt x="403" y="252"/>
                    </a:cubicBezTo>
                    <a:cubicBezTo>
                      <a:pt x="405" y="250"/>
                      <a:pt x="405" y="250"/>
                      <a:pt x="405" y="250"/>
                    </a:cubicBezTo>
                    <a:cubicBezTo>
                      <a:pt x="405" y="250"/>
                      <a:pt x="405" y="251"/>
                      <a:pt x="405" y="251"/>
                    </a:cubicBezTo>
                    <a:cubicBezTo>
                      <a:pt x="406" y="251"/>
                      <a:pt x="406" y="251"/>
                      <a:pt x="406" y="251"/>
                    </a:cubicBezTo>
                    <a:cubicBezTo>
                      <a:pt x="407" y="251"/>
                      <a:pt x="409" y="252"/>
                      <a:pt x="410" y="254"/>
                    </a:cubicBezTo>
                    <a:cubicBezTo>
                      <a:pt x="409" y="256"/>
                      <a:pt x="407" y="254"/>
                      <a:pt x="407" y="255"/>
                    </a:cubicBezTo>
                    <a:cubicBezTo>
                      <a:pt x="409" y="259"/>
                      <a:pt x="409" y="259"/>
                      <a:pt x="409" y="259"/>
                    </a:cubicBezTo>
                    <a:cubicBezTo>
                      <a:pt x="411" y="258"/>
                      <a:pt x="411" y="258"/>
                      <a:pt x="411" y="258"/>
                    </a:cubicBezTo>
                    <a:cubicBezTo>
                      <a:pt x="410" y="258"/>
                      <a:pt x="410" y="257"/>
                      <a:pt x="410" y="256"/>
                    </a:cubicBezTo>
                    <a:close/>
                    <a:moveTo>
                      <a:pt x="403" y="174"/>
                    </a:moveTo>
                    <a:cubicBezTo>
                      <a:pt x="403" y="175"/>
                      <a:pt x="403" y="175"/>
                      <a:pt x="403" y="175"/>
                    </a:cubicBezTo>
                    <a:cubicBezTo>
                      <a:pt x="404" y="178"/>
                      <a:pt x="404" y="178"/>
                      <a:pt x="404" y="178"/>
                    </a:cubicBezTo>
                    <a:cubicBezTo>
                      <a:pt x="402" y="177"/>
                      <a:pt x="403" y="176"/>
                      <a:pt x="403" y="175"/>
                    </a:cubicBezTo>
                    <a:lnTo>
                      <a:pt x="403" y="174"/>
                    </a:lnTo>
                    <a:close/>
                    <a:moveTo>
                      <a:pt x="395" y="146"/>
                    </a:moveTo>
                    <a:cubicBezTo>
                      <a:pt x="395" y="146"/>
                      <a:pt x="395" y="146"/>
                      <a:pt x="395" y="146"/>
                    </a:cubicBezTo>
                    <a:cubicBezTo>
                      <a:pt x="395" y="144"/>
                      <a:pt x="395" y="144"/>
                      <a:pt x="395" y="144"/>
                    </a:cubicBezTo>
                    <a:lnTo>
                      <a:pt x="395" y="146"/>
                    </a:lnTo>
                    <a:close/>
                    <a:moveTo>
                      <a:pt x="393" y="133"/>
                    </a:moveTo>
                    <a:cubicBezTo>
                      <a:pt x="391" y="134"/>
                      <a:pt x="391" y="134"/>
                      <a:pt x="391" y="134"/>
                    </a:cubicBezTo>
                    <a:cubicBezTo>
                      <a:pt x="392" y="133"/>
                      <a:pt x="392" y="131"/>
                      <a:pt x="393" y="133"/>
                    </a:cubicBezTo>
                    <a:close/>
                    <a:moveTo>
                      <a:pt x="395" y="135"/>
                    </a:moveTo>
                    <a:cubicBezTo>
                      <a:pt x="395" y="134"/>
                      <a:pt x="395" y="134"/>
                      <a:pt x="395" y="134"/>
                    </a:cubicBezTo>
                    <a:cubicBezTo>
                      <a:pt x="396" y="135"/>
                      <a:pt x="397" y="135"/>
                      <a:pt x="398" y="135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7"/>
                      <a:pt x="398" y="137"/>
                      <a:pt x="398" y="136"/>
                    </a:cubicBezTo>
                    <a:cubicBezTo>
                      <a:pt x="398" y="136"/>
                      <a:pt x="398" y="136"/>
                      <a:pt x="398" y="136"/>
                    </a:cubicBezTo>
                    <a:cubicBezTo>
                      <a:pt x="397" y="135"/>
                      <a:pt x="396" y="137"/>
                      <a:pt x="395" y="136"/>
                    </a:cubicBezTo>
                    <a:cubicBezTo>
                      <a:pt x="395" y="137"/>
                      <a:pt x="395" y="137"/>
                      <a:pt x="395" y="137"/>
                    </a:cubicBezTo>
                    <a:cubicBezTo>
                      <a:pt x="394" y="138"/>
                      <a:pt x="392" y="137"/>
                      <a:pt x="391" y="136"/>
                    </a:cubicBezTo>
                    <a:lnTo>
                      <a:pt x="395" y="135"/>
                    </a:lnTo>
                    <a:close/>
                    <a:moveTo>
                      <a:pt x="266" y="9"/>
                    </a:moveTo>
                    <a:cubicBezTo>
                      <a:pt x="267" y="12"/>
                      <a:pt x="267" y="12"/>
                      <a:pt x="267" y="12"/>
                    </a:cubicBezTo>
                    <a:cubicBezTo>
                      <a:pt x="266" y="11"/>
                      <a:pt x="265" y="10"/>
                      <a:pt x="266" y="9"/>
                    </a:cubicBezTo>
                    <a:close/>
                    <a:moveTo>
                      <a:pt x="57" y="61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58" y="60"/>
                      <a:pt x="58" y="60"/>
                      <a:pt x="58" y="60"/>
                    </a:cubicBezTo>
                    <a:lnTo>
                      <a:pt x="57" y="61"/>
                    </a:lnTo>
                    <a:close/>
                    <a:moveTo>
                      <a:pt x="14" y="171"/>
                    </a:moveTo>
                    <a:cubicBezTo>
                      <a:pt x="15" y="172"/>
                      <a:pt x="15" y="172"/>
                      <a:pt x="15" y="172"/>
                    </a:cubicBezTo>
                    <a:cubicBezTo>
                      <a:pt x="16" y="174"/>
                      <a:pt x="13" y="171"/>
                      <a:pt x="14" y="171"/>
                    </a:cubicBezTo>
                    <a:close/>
                    <a:moveTo>
                      <a:pt x="13" y="187"/>
                    </a:moveTo>
                    <a:cubicBezTo>
                      <a:pt x="13" y="188"/>
                      <a:pt x="13" y="188"/>
                      <a:pt x="13" y="188"/>
                    </a:cubicBezTo>
                    <a:cubicBezTo>
                      <a:pt x="12" y="186"/>
                      <a:pt x="12" y="186"/>
                      <a:pt x="12" y="186"/>
                    </a:cubicBezTo>
                    <a:lnTo>
                      <a:pt x="13" y="187"/>
                    </a:lnTo>
                    <a:close/>
                    <a:moveTo>
                      <a:pt x="6" y="178"/>
                    </a:moveTo>
                    <a:cubicBezTo>
                      <a:pt x="8" y="178"/>
                      <a:pt x="8" y="181"/>
                      <a:pt x="10" y="179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10" y="180"/>
                      <a:pt x="6" y="181"/>
                      <a:pt x="6" y="178"/>
                    </a:cubicBezTo>
                    <a:close/>
                    <a:moveTo>
                      <a:pt x="9" y="194"/>
                    </a:moveTo>
                    <a:cubicBezTo>
                      <a:pt x="9" y="193"/>
                      <a:pt x="9" y="193"/>
                      <a:pt x="9" y="193"/>
                    </a:cubicBezTo>
                    <a:cubicBezTo>
                      <a:pt x="11" y="194"/>
                      <a:pt x="11" y="194"/>
                      <a:pt x="11" y="194"/>
                    </a:cubicBezTo>
                    <a:lnTo>
                      <a:pt x="9" y="194"/>
                    </a:lnTo>
                    <a:close/>
                    <a:moveTo>
                      <a:pt x="13" y="191"/>
                    </a:moveTo>
                    <a:cubicBezTo>
                      <a:pt x="7" y="186"/>
                      <a:pt x="7" y="186"/>
                      <a:pt x="7" y="186"/>
                    </a:cubicBezTo>
                    <a:cubicBezTo>
                      <a:pt x="10" y="186"/>
                      <a:pt x="11" y="189"/>
                      <a:pt x="13" y="190"/>
                    </a:cubicBezTo>
                    <a:cubicBezTo>
                      <a:pt x="13" y="190"/>
                      <a:pt x="13" y="191"/>
                      <a:pt x="13" y="191"/>
                    </a:cubicBezTo>
                    <a:close/>
                    <a:moveTo>
                      <a:pt x="6" y="209"/>
                    </a:moveTo>
                    <a:cubicBezTo>
                      <a:pt x="9" y="210"/>
                      <a:pt x="9" y="213"/>
                      <a:pt x="11" y="213"/>
                    </a:cubicBezTo>
                    <a:cubicBezTo>
                      <a:pt x="7" y="212"/>
                      <a:pt x="8" y="211"/>
                      <a:pt x="6" y="209"/>
                    </a:cubicBezTo>
                    <a:close/>
                    <a:moveTo>
                      <a:pt x="14" y="217"/>
                    </a:moveTo>
                    <a:cubicBezTo>
                      <a:pt x="14" y="215"/>
                      <a:pt x="14" y="215"/>
                      <a:pt x="14" y="215"/>
                    </a:cubicBezTo>
                    <a:cubicBezTo>
                      <a:pt x="14" y="215"/>
                      <a:pt x="15" y="216"/>
                      <a:pt x="15" y="216"/>
                    </a:cubicBezTo>
                    <a:lnTo>
                      <a:pt x="14" y="217"/>
                    </a:lnTo>
                    <a:close/>
                    <a:moveTo>
                      <a:pt x="11" y="208"/>
                    </a:moveTo>
                    <a:cubicBezTo>
                      <a:pt x="14" y="208"/>
                      <a:pt x="13" y="212"/>
                      <a:pt x="15" y="213"/>
                    </a:cubicBezTo>
                    <a:cubicBezTo>
                      <a:pt x="12" y="213"/>
                      <a:pt x="13" y="209"/>
                      <a:pt x="11" y="208"/>
                    </a:cubicBezTo>
                    <a:close/>
                    <a:moveTo>
                      <a:pt x="15" y="206"/>
                    </a:moveTo>
                    <a:cubicBezTo>
                      <a:pt x="15" y="204"/>
                      <a:pt x="15" y="204"/>
                      <a:pt x="15" y="204"/>
                    </a:cubicBezTo>
                    <a:cubicBezTo>
                      <a:pt x="16" y="205"/>
                      <a:pt x="16" y="205"/>
                      <a:pt x="16" y="205"/>
                    </a:cubicBezTo>
                    <a:lnTo>
                      <a:pt x="15" y="206"/>
                    </a:lnTo>
                    <a:close/>
                    <a:moveTo>
                      <a:pt x="15" y="187"/>
                    </a:move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9"/>
                      <a:pt x="15" y="189"/>
                      <a:pt x="15" y="187"/>
                    </a:cubicBezTo>
                    <a:close/>
                    <a:moveTo>
                      <a:pt x="18" y="222"/>
                    </a:moveTo>
                    <a:cubicBezTo>
                      <a:pt x="17" y="222"/>
                      <a:pt x="17" y="222"/>
                      <a:pt x="17" y="222"/>
                    </a:cubicBezTo>
                    <a:cubicBezTo>
                      <a:pt x="17" y="220"/>
                      <a:pt x="17" y="220"/>
                      <a:pt x="17" y="220"/>
                    </a:cubicBezTo>
                    <a:cubicBezTo>
                      <a:pt x="18" y="220"/>
                      <a:pt x="18" y="220"/>
                      <a:pt x="18" y="220"/>
                    </a:cubicBezTo>
                    <a:lnTo>
                      <a:pt x="18" y="222"/>
                    </a:lnTo>
                    <a:close/>
                    <a:moveTo>
                      <a:pt x="23" y="241"/>
                    </a:moveTo>
                    <a:cubicBezTo>
                      <a:pt x="22" y="239"/>
                      <a:pt x="22" y="239"/>
                      <a:pt x="22" y="239"/>
                    </a:cubicBezTo>
                    <a:cubicBezTo>
                      <a:pt x="23" y="241"/>
                      <a:pt x="23" y="241"/>
                      <a:pt x="23" y="241"/>
                    </a:cubicBezTo>
                    <a:close/>
                    <a:moveTo>
                      <a:pt x="47" y="297"/>
                    </a:moveTo>
                    <a:cubicBezTo>
                      <a:pt x="46" y="297"/>
                      <a:pt x="46" y="297"/>
                      <a:pt x="46" y="297"/>
                    </a:cubicBezTo>
                    <a:cubicBezTo>
                      <a:pt x="46" y="295"/>
                      <a:pt x="46" y="295"/>
                      <a:pt x="46" y="295"/>
                    </a:cubicBezTo>
                    <a:cubicBezTo>
                      <a:pt x="47" y="296"/>
                      <a:pt x="46" y="297"/>
                      <a:pt x="47" y="297"/>
                    </a:cubicBezTo>
                    <a:close/>
                    <a:moveTo>
                      <a:pt x="65" y="305"/>
                    </a:moveTo>
                    <a:cubicBezTo>
                      <a:pt x="65" y="305"/>
                      <a:pt x="65" y="305"/>
                      <a:pt x="65" y="305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65" y="304"/>
                      <a:pt x="65" y="304"/>
                      <a:pt x="65" y="305"/>
                    </a:cubicBezTo>
                    <a:close/>
                    <a:moveTo>
                      <a:pt x="64" y="66"/>
                    </a:moveTo>
                    <a:cubicBezTo>
                      <a:pt x="64" y="68"/>
                      <a:pt x="64" y="68"/>
                      <a:pt x="64" y="68"/>
                    </a:cubicBezTo>
                    <a:cubicBezTo>
                      <a:pt x="63" y="66"/>
                      <a:pt x="63" y="66"/>
                      <a:pt x="63" y="66"/>
                    </a:cubicBezTo>
                    <a:lnTo>
                      <a:pt x="64" y="66"/>
                    </a:lnTo>
                    <a:close/>
                    <a:moveTo>
                      <a:pt x="60" y="67"/>
                    </a:moveTo>
                    <a:cubicBezTo>
                      <a:pt x="60" y="68"/>
                      <a:pt x="61" y="69"/>
                      <a:pt x="61" y="71"/>
                    </a:cubicBezTo>
                    <a:cubicBezTo>
                      <a:pt x="60" y="70"/>
                      <a:pt x="59" y="71"/>
                      <a:pt x="58" y="69"/>
                    </a:cubicBezTo>
                    <a:lnTo>
                      <a:pt x="60" y="67"/>
                    </a:lnTo>
                    <a:close/>
                    <a:moveTo>
                      <a:pt x="56" y="73"/>
                    </a:moveTo>
                    <a:cubicBezTo>
                      <a:pt x="57" y="73"/>
                      <a:pt x="57" y="73"/>
                      <a:pt x="57" y="73"/>
                    </a:cubicBezTo>
                    <a:cubicBezTo>
                      <a:pt x="56" y="73"/>
                      <a:pt x="57" y="75"/>
                      <a:pt x="57" y="75"/>
                    </a:cubicBezTo>
                    <a:cubicBezTo>
                      <a:pt x="56" y="75"/>
                      <a:pt x="56" y="75"/>
                      <a:pt x="56" y="75"/>
                    </a:cubicBezTo>
                    <a:lnTo>
                      <a:pt x="56" y="73"/>
                    </a:lnTo>
                    <a:close/>
                    <a:moveTo>
                      <a:pt x="58" y="84"/>
                    </a:moveTo>
                    <a:cubicBezTo>
                      <a:pt x="57" y="85"/>
                      <a:pt x="57" y="86"/>
                      <a:pt x="56" y="86"/>
                    </a:cubicBezTo>
                    <a:cubicBezTo>
                      <a:pt x="57" y="85"/>
                      <a:pt x="57" y="85"/>
                      <a:pt x="57" y="84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4" y="83"/>
                      <a:pt x="57" y="83"/>
                      <a:pt x="58" y="84"/>
                    </a:cubicBezTo>
                    <a:close/>
                    <a:moveTo>
                      <a:pt x="58" y="93"/>
                    </a:move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7" y="93"/>
                      <a:pt x="56" y="93"/>
                      <a:pt x="56" y="92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6" y="88"/>
                      <a:pt x="56" y="91"/>
                      <a:pt x="58" y="93"/>
                    </a:cubicBezTo>
                    <a:close/>
                    <a:moveTo>
                      <a:pt x="56" y="283"/>
                    </a:moveTo>
                    <a:cubicBezTo>
                      <a:pt x="55" y="282"/>
                      <a:pt x="55" y="282"/>
                      <a:pt x="55" y="282"/>
                    </a:cubicBezTo>
                    <a:cubicBezTo>
                      <a:pt x="56" y="282"/>
                      <a:pt x="56" y="282"/>
                      <a:pt x="56" y="282"/>
                    </a:cubicBezTo>
                    <a:cubicBezTo>
                      <a:pt x="57" y="282"/>
                      <a:pt x="57" y="282"/>
                      <a:pt x="57" y="282"/>
                    </a:cubicBezTo>
                    <a:cubicBezTo>
                      <a:pt x="57" y="282"/>
                      <a:pt x="57" y="282"/>
                      <a:pt x="57" y="282"/>
                    </a:cubicBezTo>
                    <a:cubicBezTo>
                      <a:pt x="57" y="282"/>
                      <a:pt x="58" y="282"/>
                      <a:pt x="58" y="284"/>
                    </a:cubicBezTo>
                    <a:cubicBezTo>
                      <a:pt x="60" y="284"/>
                      <a:pt x="57" y="283"/>
                      <a:pt x="57" y="282"/>
                    </a:cubicBezTo>
                    <a:cubicBezTo>
                      <a:pt x="56" y="282"/>
                      <a:pt x="56" y="282"/>
                      <a:pt x="56" y="282"/>
                    </a:cubicBezTo>
                    <a:lnTo>
                      <a:pt x="56" y="283"/>
                    </a:lnTo>
                    <a:close/>
                    <a:moveTo>
                      <a:pt x="52" y="97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1" y="96"/>
                      <a:pt x="51" y="96"/>
                      <a:pt x="51" y="96"/>
                    </a:cubicBezTo>
                    <a:lnTo>
                      <a:pt x="52" y="97"/>
                    </a:lnTo>
                    <a:close/>
                    <a:moveTo>
                      <a:pt x="45" y="82"/>
                    </a:moveTo>
                    <a:cubicBezTo>
                      <a:pt x="46" y="80"/>
                      <a:pt x="48" y="80"/>
                      <a:pt x="49" y="83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3"/>
                      <a:pt x="48" y="82"/>
                      <a:pt x="47" y="82"/>
                    </a:cubicBezTo>
                    <a:cubicBezTo>
                      <a:pt x="47" y="83"/>
                      <a:pt x="45" y="85"/>
                      <a:pt x="45" y="87"/>
                    </a:cubicBezTo>
                    <a:cubicBezTo>
                      <a:pt x="43" y="86"/>
                      <a:pt x="46" y="85"/>
                      <a:pt x="45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5" y="83"/>
                      <a:pt x="45" y="83"/>
                      <a:pt x="45" y="83"/>
                    </a:cubicBezTo>
                    <a:lnTo>
                      <a:pt x="45" y="82"/>
                    </a:lnTo>
                    <a:close/>
                    <a:moveTo>
                      <a:pt x="48" y="93"/>
                    </a:move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7" y="91"/>
                      <a:pt x="48" y="92"/>
                      <a:pt x="49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8" y="93"/>
                      <a:pt x="48" y="93"/>
                      <a:pt x="48" y="93"/>
                    </a:cubicBezTo>
                    <a:close/>
                    <a:moveTo>
                      <a:pt x="40" y="96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40" y="95"/>
                      <a:pt x="40" y="95"/>
                      <a:pt x="40" y="95"/>
                    </a:cubicBezTo>
                    <a:lnTo>
                      <a:pt x="40" y="96"/>
                    </a:lnTo>
                    <a:close/>
                    <a:moveTo>
                      <a:pt x="39" y="107"/>
                    </a:moveTo>
                    <a:cubicBezTo>
                      <a:pt x="40" y="107"/>
                      <a:pt x="41" y="108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lnTo>
                      <a:pt x="39" y="107"/>
                    </a:lnTo>
                    <a:close/>
                    <a:moveTo>
                      <a:pt x="29" y="118"/>
                    </a:move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0"/>
                      <a:pt x="29" y="118"/>
                      <a:pt x="29" y="118"/>
                    </a:cubicBezTo>
                    <a:close/>
                    <a:moveTo>
                      <a:pt x="30" y="126"/>
                    </a:moveTo>
                    <a:cubicBezTo>
                      <a:pt x="30" y="126"/>
                      <a:pt x="30" y="126"/>
                      <a:pt x="30" y="126"/>
                    </a:cubicBezTo>
                    <a:cubicBezTo>
                      <a:pt x="32" y="124"/>
                      <a:pt x="32" y="127"/>
                      <a:pt x="34" y="127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3" y="126"/>
                      <a:pt x="32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28" y="125"/>
                      <a:pt x="27" y="125"/>
                      <a:pt x="27" y="124"/>
                    </a:cubicBezTo>
                    <a:cubicBezTo>
                      <a:pt x="29" y="124"/>
                      <a:pt x="29" y="125"/>
                      <a:pt x="30" y="126"/>
                    </a:cubicBezTo>
                    <a:close/>
                    <a:moveTo>
                      <a:pt x="28" y="143"/>
                    </a:moveTo>
                    <a:cubicBezTo>
                      <a:pt x="29" y="143"/>
                      <a:pt x="24" y="143"/>
                      <a:pt x="24" y="141"/>
                    </a:cubicBezTo>
                    <a:lnTo>
                      <a:pt x="28" y="143"/>
                    </a:lnTo>
                    <a:close/>
                    <a:moveTo>
                      <a:pt x="25" y="136"/>
                    </a:moveTo>
                    <a:cubicBezTo>
                      <a:pt x="25" y="135"/>
                      <a:pt x="25" y="135"/>
                      <a:pt x="25" y="135"/>
                    </a:cubicBezTo>
                    <a:cubicBezTo>
                      <a:pt x="27" y="136"/>
                      <a:pt x="27" y="136"/>
                      <a:pt x="27" y="136"/>
                    </a:cubicBezTo>
                    <a:lnTo>
                      <a:pt x="25" y="136"/>
                    </a:lnTo>
                    <a:close/>
                    <a:moveTo>
                      <a:pt x="18" y="151"/>
                    </a:moveTo>
                    <a:cubicBezTo>
                      <a:pt x="17" y="153"/>
                      <a:pt x="22" y="155"/>
                      <a:pt x="18" y="156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6" y="152"/>
                      <a:pt x="18" y="155"/>
                      <a:pt x="16" y="155"/>
                    </a:cubicBezTo>
                    <a:cubicBezTo>
                      <a:pt x="15" y="153"/>
                      <a:pt x="17" y="152"/>
                      <a:pt x="18" y="151"/>
                    </a:cubicBezTo>
                    <a:close/>
                    <a:moveTo>
                      <a:pt x="15" y="152"/>
                    </a:moveTo>
                    <a:cubicBezTo>
                      <a:pt x="16" y="149"/>
                      <a:pt x="16" y="149"/>
                      <a:pt x="16" y="149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5" y="152"/>
                      <a:pt x="15" y="152"/>
                      <a:pt x="15" y="152"/>
                    </a:cubicBezTo>
                    <a:close/>
                    <a:moveTo>
                      <a:pt x="16" y="165"/>
                    </a:moveTo>
                    <a:cubicBezTo>
                      <a:pt x="15" y="163"/>
                      <a:pt x="15" y="163"/>
                      <a:pt x="15" y="163"/>
                    </a:cubicBezTo>
                    <a:cubicBezTo>
                      <a:pt x="16" y="163"/>
                      <a:pt x="17" y="162"/>
                      <a:pt x="17" y="161"/>
                    </a:cubicBezTo>
                    <a:cubicBezTo>
                      <a:pt x="17" y="160"/>
                      <a:pt x="17" y="159"/>
                      <a:pt x="17" y="159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18" y="158"/>
                      <a:pt x="18" y="158"/>
                      <a:pt x="18" y="158"/>
                    </a:cubicBezTo>
                    <a:cubicBezTo>
                      <a:pt x="18" y="159"/>
                      <a:pt x="19" y="159"/>
                      <a:pt x="19" y="160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17" y="159"/>
                      <a:pt x="17" y="160"/>
                      <a:pt x="17" y="161"/>
                    </a:cubicBezTo>
                    <a:cubicBezTo>
                      <a:pt x="17" y="162"/>
                      <a:pt x="18" y="164"/>
                      <a:pt x="16" y="165"/>
                    </a:cubicBezTo>
                    <a:close/>
                    <a:moveTo>
                      <a:pt x="20" y="234"/>
                    </a:moveTo>
                    <a:cubicBezTo>
                      <a:pt x="19" y="232"/>
                      <a:pt x="19" y="232"/>
                      <a:pt x="19" y="232"/>
                    </a:cubicBezTo>
                    <a:cubicBezTo>
                      <a:pt x="20" y="233"/>
                      <a:pt x="20" y="233"/>
                      <a:pt x="20" y="233"/>
                    </a:cubicBezTo>
                    <a:lnTo>
                      <a:pt x="20" y="234"/>
                    </a:lnTo>
                    <a:close/>
                    <a:moveTo>
                      <a:pt x="18" y="149"/>
                    </a:moveTo>
                    <a:cubicBezTo>
                      <a:pt x="17" y="148"/>
                      <a:pt x="19" y="151"/>
                      <a:pt x="19" y="148"/>
                    </a:cubicBezTo>
                    <a:cubicBezTo>
                      <a:pt x="21" y="149"/>
                      <a:pt x="21" y="149"/>
                      <a:pt x="21" y="149"/>
                    </a:cubicBezTo>
                    <a:lnTo>
                      <a:pt x="18" y="149"/>
                    </a:lnTo>
                    <a:close/>
                    <a:moveTo>
                      <a:pt x="20" y="142"/>
                    </a:moveTo>
                    <a:cubicBezTo>
                      <a:pt x="20" y="146"/>
                      <a:pt x="20" y="146"/>
                      <a:pt x="20" y="146"/>
                    </a:cubicBezTo>
                    <a:cubicBezTo>
                      <a:pt x="19" y="145"/>
                      <a:pt x="19" y="143"/>
                      <a:pt x="20" y="142"/>
                    </a:cubicBezTo>
                    <a:close/>
                    <a:moveTo>
                      <a:pt x="23" y="148"/>
                    </a:moveTo>
                    <a:cubicBezTo>
                      <a:pt x="22" y="146"/>
                      <a:pt x="22" y="146"/>
                      <a:pt x="22" y="146"/>
                    </a:cubicBezTo>
                    <a:cubicBezTo>
                      <a:pt x="23" y="148"/>
                      <a:pt x="23" y="148"/>
                      <a:pt x="23" y="148"/>
                    </a:cubicBezTo>
                    <a:close/>
                    <a:moveTo>
                      <a:pt x="23" y="137"/>
                    </a:moveTo>
                    <a:cubicBezTo>
                      <a:pt x="21" y="135"/>
                      <a:pt x="18" y="138"/>
                      <a:pt x="18" y="135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19" y="135"/>
                      <a:pt x="17" y="134"/>
                      <a:pt x="17" y="135"/>
                    </a:cubicBezTo>
                    <a:cubicBezTo>
                      <a:pt x="15" y="133"/>
                      <a:pt x="20" y="131"/>
                      <a:pt x="17" y="130"/>
                    </a:cubicBezTo>
                    <a:cubicBezTo>
                      <a:pt x="17" y="130"/>
                      <a:pt x="16" y="131"/>
                      <a:pt x="15" y="130"/>
                    </a:cubicBezTo>
                    <a:cubicBezTo>
                      <a:pt x="17" y="130"/>
                      <a:pt x="17" y="129"/>
                      <a:pt x="18" y="129"/>
                    </a:cubicBezTo>
                    <a:cubicBezTo>
                      <a:pt x="17" y="130"/>
                      <a:pt x="19" y="131"/>
                      <a:pt x="20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33"/>
                      <a:pt x="20" y="133"/>
                      <a:pt x="21" y="134"/>
                    </a:cubicBezTo>
                    <a:cubicBezTo>
                      <a:pt x="22" y="134"/>
                      <a:pt x="23" y="133"/>
                      <a:pt x="25" y="133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4" y="129"/>
                      <a:pt x="26" y="131"/>
                      <a:pt x="25" y="131"/>
                    </a:cubicBezTo>
                    <a:cubicBezTo>
                      <a:pt x="25" y="133"/>
                      <a:pt x="29" y="132"/>
                      <a:pt x="27" y="135"/>
                    </a:cubicBezTo>
                    <a:cubicBezTo>
                      <a:pt x="25" y="134"/>
                      <a:pt x="27" y="132"/>
                      <a:pt x="25" y="132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25" y="133"/>
                      <a:pt x="25" y="133"/>
                      <a:pt x="25" y="133"/>
                    </a:cubicBezTo>
                    <a:lnTo>
                      <a:pt x="23" y="137"/>
                    </a:lnTo>
                    <a:close/>
                    <a:moveTo>
                      <a:pt x="24" y="165"/>
                    </a:moveTo>
                    <a:cubicBezTo>
                      <a:pt x="25" y="166"/>
                      <a:pt x="25" y="166"/>
                      <a:pt x="25" y="166"/>
                    </a:cubicBezTo>
                    <a:cubicBezTo>
                      <a:pt x="24" y="167"/>
                      <a:pt x="23" y="165"/>
                      <a:pt x="24" y="165"/>
                    </a:cubicBezTo>
                    <a:close/>
                    <a:moveTo>
                      <a:pt x="26" y="236"/>
                    </a:moveTo>
                    <a:cubicBezTo>
                      <a:pt x="27" y="236"/>
                      <a:pt x="27" y="236"/>
                      <a:pt x="27" y="236"/>
                    </a:cubicBezTo>
                    <a:cubicBezTo>
                      <a:pt x="30" y="238"/>
                      <a:pt x="30" y="238"/>
                      <a:pt x="30" y="238"/>
                    </a:cubicBezTo>
                    <a:lnTo>
                      <a:pt x="26" y="236"/>
                    </a:lnTo>
                    <a:close/>
                    <a:moveTo>
                      <a:pt x="26" y="261"/>
                    </a:moveTo>
                    <a:cubicBezTo>
                      <a:pt x="25" y="261"/>
                      <a:pt x="24" y="259"/>
                      <a:pt x="24" y="257"/>
                    </a:cubicBezTo>
                    <a:cubicBezTo>
                      <a:pt x="26" y="257"/>
                      <a:pt x="26" y="259"/>
                      <a:pt x="26" y="261"/>
                    </a:cubicBezTo>
                    <a:close/>
                    <a:moveTo>
                      <a:pt x="26" y="251"/>
                    </a:moveTo>
                    <a:cubicBezTo>
                      <a:pt x="25" y="250"/>
                      <a:pt x="26" y="251"/>
                      <a:pt x="27" y="250"/>
                    </a:cubicBezTo>
                    <a:cubicBezTo>
                      <a:pt x="27" y="249"/>
                      <a:pt x="27" y="249"/>
                      <a:pt x="27" y="249"/>
                    </a:cubicBezTo>
                    <a:cubicBezTo>
                      <a:pt x="27" y="250"/>
                      <a:pt x="27" y="250"/>
                      <a:pt x="27" y="250"/>
                    </a:cubicBezTo>
                    <a:cubicBezTo>
                      <a:pt x="27" y="251"/>
                      <a:pt x="27" y="252"/>
                      <a:pt x="26" y="251"/>
                    </a:cubicBezTo>
                    <a:close/>
                    <a:moveTo>
                      <a:pt x="27" y="270"/>
                    </a:moveTo>
                    <a:cubicBezTo>
                      <a:pt x="26" y="268"/>
                      <a:pt x="28" y="269"/>
                      <a:pt x="29" y="268"/>
                    </a:cubicBezTo>
                    <a:cubicBezTo>
                      <a:pt x="27" y="265"/>
                      <a:pt x="27" y="265"/>
                      <a:pt x="27" y="265"/>
                    </a:cubicBezTo>
                    <a:cubicBezTo>
                      <a:pt x="29" y="268"/>
                      <a:pt x="29" y="268"/>
                      <a:pt x="29" y="268"/>
                    </a:cubicBezTo>
                    <a:lnTo>
                      <a:pt x="27" y="270"/>
                    </a:lnTo>
                    <a:close/>
                    <a:moveTo>
                      <a:pt x="29" y="249"/>
                    </a:moveTo>
                    <a:cubicBezTo>
                      <a:pt x="30" y="249"/>
                      <a:pt x="31" y="250"/>
                      <a:pt x="31" y="250"/>
                    </a:cubicBezTo>
                    <a:cubicBezTo>
                      <a:pt x="31" y="251"/>
                      <a:pt x="31" y="253"/>
                      <a:pt x="32" y="254"/>
                    </a:cubicBezTo>
                    <a:cubicBezTo>
                      <a:pt x="30" y="253"/>
                      <a:pt x="31" y="251"/>
                      <a:pt x="31" y="250"/>
                    </a:cubicBezTo>
                    <a:cubicBezTo>
                      <a:pt x="31" y="250"/>
                      <a:pt x="30" y="250"/>
                      <a:pt x="29" y="249"/>
                    </a:cubicBezTo>
                    <a:close/>
                    <a:moveTo>
                      <a:pt x="31" y="259"/>
                    </a:moveTo>
                    <a:cubicBezTo>
                      <a:pt x="32" y="259"/>
                      <a:pt x="33" y="260"/>
                      <a:pt x="33" y="260"/>
                    </a:cubicBezTo>
                    <a:cubicBezTo>
                      <a:pt x="34" y="260"/>
                      <a:pt x="34" y="260"/>
                      <a:pt x="34" y="261"/>
                    </a:cubicBezTo>
                    <a:cubicBezTo>
                      <a:pt x="33" y="260"/>
                      <a:pt x="33" y="260"/>
                      <a:pt x="33" y="260"/>
                    </a:cubicBezTo>
                    <a:cubicBezTo>
                      <a:pt x="32" y="260"/>
                      <a:pt x="30" y="261"/>
                      <a:pt x="31" y="259"/>
                    </a:cubicBezTo>
                    <a:close/>
                    <a:moveTo>
                      <a:pt x="35" y="141"/>
                    </a:moveTo>
                    <a:cubicBezTo>
                      <a:pt x="34" y="140"/>
                      <a:pt x="34" y="140"/>
                      <a:pt x="34" y="140"/>
                    </a:cubicBezTo>
                    <a:cubicBezTo>
                      <a:pt x="35" y="140"/>
                      <a:pt x="35" y="140"/>
                      <a:pt x="35" y="140"/>
                    </a:cubicBezTo>
                    <a:lnTo>
                      <a:pt x="35" y="141"/>
                    </a:lnTo>
                    <a:close/>
                    <a:moveTo>
                      <a:pt x="34" y="117"/>
                    </a:moveTo>
                    <a:cubicBezTo>
                      <a:pt x="36" y="116"/>
                      <a:pt x="37" y="116"/>
                      <a:pt x="38" y="118"/>
                    </a:cubicBezTo>
                    <a:lnTo>
                      <a:pt x="34" y="117"/>
                    </a:lnTo>
                    <a:close/>
                    <a:moveTo>
                      <a:pt x="38" y="270"/>
                    </a:moveTo>
                    <a:cubicBezTo>
                      <a:pt x="38" y="269"/>
                      <a:pt x="38" y="269"/>
                      <a:pt x="38" y="269"/>
                    </a:cubicBezTo>
                    <a:cubicBezTo>
                      <a:pt x="39" y="269"/>
                      <a:pt x="39" y="269"/>
                      <a:pt x="39" y="269"/>
                    </a:cubicBezTo>
                    <a:cubicBezTo>
                      <a:pt x="39" y="266"/>
                      <a:pt x="39" y="266"/>
                      <a:pt x="39" y="266"/>
                    </a:cubicBezTo>
                    <a:cubicBezTo>
                      <a:pt x="40" y="269"/>
                      <a:pt x="40" y="269"/>
                      <a:pt x="40" y="269"/>
                    </a:cubicBezTo>
                    <a:cubicBezTo>
                      <a:pt x="39" y="269"/>
                      <a:pt x="39" y="269"/>
                      <a:pt x="38" y="270"/>
                    </a:cubicBezTo>
                    <a:close/>
                    <a:moveTo>
                      <a:pt x="41" y="262"/>
                    </a:moveTo>
                    <a:cubicBezTo>
                      <a:pt x="39" y="262"/>
                      <a:pt x="39" y="262"/>
                      <a:pt x="39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9" y="262"/>
                      <a:pt x="39" y="262"/>
                      <a:pt x="39" y="262"/>
                    </a:cubicBezTo>
                    <a:cubicBezTo>
                      <a:pt x="40" y="262"/>
                      <a:pt x="41" y="260"/>
                      <a:pt x="41" y="262"/>
                    </a:cubicBezTo>
                    <a:close/>
                    <a:moveTo>
                      <a:pt x="37" y="92"/>
                    </a:moveTo>
                    <a:cubicBezTo>
                      <a:pt x="37" y="92"/>
                      <a:pt x="37" y="92"/>
                      <a:pt x="37" y="92"/>
                    </a:cubicBezTo>
                    <a:cubicBezTo>
                      <a:pt x="40" y="92"/>
                      <a:pt x="42" y="94"/>
                      <a:pt x="43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90"/>
                      <a:pt x="43" y="90"/>
                      <a:pt x="43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6" y="92"/>
                      <a:pt x="45" y="93"/>
                    </a:cubicBezTo>
                    <a:cubicBezTo>
                      <a:pt x="44" y="95"/>
                      <a:pt x="44" y="92"/>
                      <a:pt x="43" y="93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2" y="95"/>
                      <a:pt x="41" y="92"/>
                      <a:pt x="37" y="92"/>
                    </a:cubicBezTo>
                    <a:close/>
                    <a:moveTo>
                      <a:pt x="44" y="102"/>
                    </a:moveTo>
                    <a:cubicBezTo>
                      <a:pt x="45" y="102"/>
                      <a:pt x="45" y="102"/>
                      <a:pt x="45" y="102"/>
                    </a:cubicBezTo>
                    <a:cubicBezTo>
                      <a:pt x="42" y="102"/>
                      <a:pt x="42" y="102"/>
                      <a:pt x="42" y="102"/>
                    </a:cubicBezTo>
                    <a:lnTo>
                      <a:pt x="44" y="102"/>
                    </a:lnTo>
                    <a:close/>
                    <a:moveTo>
                      <a:pt x="45" y="111"/>
                    </a:moveTo>
                    <a:cubicBezTo>
                      <a:pt x="45" y="112"/>
                      <a:pt x="45" y="112"/>
                      <a:pt x="45" y="112"/>
                    </a:cubicBezTo>
                    <a:cubicBezTo>
                      <a:pt x="44" y="110"/>
                      <a:pt x="44" y="110"/>
                      <a:pt x="44" y="110"/>
                    </a:cubicBezTo>
                    <a:lnTo>
                      <a:pt x="45" y="111"/>
                    </a:lnTo>
                    <a:close/>
                    <a:moveTo>
                      <a:pt x="45" y="115"/>
                    </a:move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4"/>
                      <a:pt x="45" y="114"/>
                      <a:pt x="45" y="114"/>
                    </a:cubicBezTo>
                    <a:lnTo>
                      <a:pt x="45" y="115"/>
                    </a:lnTo>
                    <a:close/>
                    <a:moveTo>
                      <a:pt x="46" y="281"/>
                    </a:moveTo>
                    <a:cubicBezTo>
                      <a:pt x="44" y="282"/>
                      <a:pt x="45" y="280"/>
                      <a:pt x="45" y="279"/>
                    </a:cubicBezTo>
                    <a:cubicBezTo>
                      <a:pt x="45" y="277"/>
                      <a:pt x="45" y="277"/>
                      <a:pt x="45" y="277"/>
                    </a:cubicBezTo>
                    <a:cubicBezTo>
                      <a:pt x="47" y="277"/>
                      <a:pt x="47" y="277"/>
                      <a:pt x="48" y="279"/>
                    </a:cubicBezTo>
                    <a:cubicBezTo>
                      <a:pt x="47" y="279"/>
                      <a:pt x="46" y="280"/>
                      <a:pt x="46" y="281"/>
                    </a:cubicBezTo>
                    <a:close/>
                    <a:moveTo>
                      <a:pt x="47" y="282"/>
                    </a:moveTo>
                    <a:cubicBezTo>
                      <a:pt x="51" y="280"/>
                      <a:pt x="51" y="280"/>
                      <a:pt x="51" y="280"/>
                    </a:cubicBezTo>
                    <a:cubicBezTo>
                      <a:pt x="47" y="284"/>
                      <a:pt x="53" y="283"/>
                      <a:pt x="53" y="286"/>
                    </a:cubicBezTo>
                    <a:cubicBezTo>
                      <a:pt x="56" y="286"/>
                      <a:pt x="56" y="286"/>
                      <a:pt x="56" y="286"/>
                    </a:cubicBezTo>
                    <a:cubicBezTo>
                      <a:pt x="53" y="288"/>
                      <a:pt x="50" y="284"/>
                      <a:pt x="47" y="282"/>
                    </a:cubicBezTo>
                    <a:close/>
                    <a:moveTo>
                      <a:pt x="49" y="286"/>
                    </a:moveTo>
                    <a:cubicBezTo>
                      <a:pt x="51" y="287"/>
                      <a:pt x="51" y="287"/>
                      <a:pt x="51" y="287"/>
                    </a:cubicBezTo>
                    <a:cubicBezTo>
                      <a:pt x="51" y="290"/>
                      <a:pt x="51" y="290"/>
                      <a:pt x="51" y="290"/>
                    </a:cubicBezTo>
                    <a:lnTo>
                      <a:pt x="49" y="286"/>
                    </a:lnTo>
                    <a:close/>
                    <a:moveTo>
                      <a:pt x="52" y="299"/>
                    </a:moveTo>
                    <a:cubicBezTo>
                      <a:pt x="52" y="299"/>
                      <a:pt x="52" y="299"/>
                      <a:pt x="52" y="299"/>
                    </a:cubicBezTo>
                    <a:cubicBezTo>
                      <a:pt x="52" y="299"/>
                      <a:pt x="52" y="299"/>
                      <a:pt x="52" y="299"/>
                    </a:cubicBezTo>
                    <a:cubicBezTo>
                      <a:pt x="51" y="299"/>
                      <a:pt x="50" y="299"/>
                      <a:pt x="50" y="300"/>
                    </a:cubicBezTo>
                    <a:cubicBezTo>
                      <a:pt x="50" y="298"/>
                      <a:pt x="50" y="298"/>
                      <a:pt x="50" y="298"/>
                    </a:cubicBezTo>
                    <a:cubicBezTo>
                      <a:pt x="51" y="298"/>
                      <a:pt x="51" y="298"/>
                      <a:pt x="52" y="299"/>
                    </a:cubicBezTo>
                    <a:cubicBezTo>
                      <a:pt x="52" y="299"/>
                      <a:pt x="52" y="299"/>
                      <a:pt x="52" y="299"/>
                    </a:cubicBezTo>
                    <a:cubicBezTo>
                      <a:pt x="52" y="297"/>
                      <a:pt x="52" y="297"/>
                      <a:pt x="52" y="297"/>
                    </a:cubicBezTo>
                    <a:cubicBezTo>
                      <a:pt x="53" y="297"/>
                      <a:pt x="53" y="298"/>
                      <a:pt x="54" y="297"/>
                    </a:cubicBezTo>
                    <a:cubicBezTo>
                      <a:pt x="54" y="298"/>
                      <a:pt x="53" y="298"/>
                      <a:pt x="52" y="299"/>
                    </a:cubicBezTo>
                    <a:close/>
                    <a:moveTo>
                      <a:pt x="55" y="300"/>
                    </a:moveTo>
                    <a:cubicBezTo>
                      <a:pt x="56" y="299"/>
                      <a:pt x="56" y="299"/>
                      <a:pt x="56" y="299"/>
                    </a:cubicBezTo>
                    <a:cubicBezTo>
                      <a:pt x="56" y="302"/>
                      <a:pt x="59" y="302"/>
                      <a:pt x="59" y="304"/>
                    </a:cubicBezTo>
                    <a:lnTo>
                      <a:pt x="55" y="300"/>
                    </a:lnTo>
                    <a:close/>
                    <a:moveTo>
                      <a:pt x="57" y="306"/>
                    </a:moveTo>
                    <a:cubicBezTo>
                      <a:pt x="57" y="305"/>
                      <a:pt x="57" y="305"/>
                      <a:pt x="57" y="305"/>
                    </a:cubicBezTo>
                    <a:cubicBezTo>
                      <a:pt x="58" y="305"/>
                      <a:pt x="58" y="305"/>
                      <a:pt x="58" y="305"/>
                    </a:cubicBezTo>
                    <a:cubicBezTo>
                      <a:pt x="57" y="305"/>
                      <a:pt x="58" y="306"/>
                      <a:pt x="57" y="306"/>
                    </a:cubicBezTo>
                    <a:close/>
                    <a:moveTo>
                      <a:pt x="58" y="82"/>
                    </a:moveTo>
                    <a:cubicBezTo>
                      <a:pt x="61" y="83"/>
                      <a:pt x="61" y="83"/>
                      <a:pt x="61" y="83"/>
                    </a:cubicBezTo>
                    <a:cubicBezTo>
                      <a:pt x="60" y="83"/>
                      <a:pt x="58" y="83"/>
                      <a:pt x="58" y="82"/>
                    </a:cubicBezTo>
                    <a:close/>
                    <a:moveTo>
                      <a:pt x="62" y="80"/>
                    </a:moveTo>
                    <a:cubicBezTo>
                      <a:pt x="60" y="79"/>
                      <a:pt x="56" y="82"/>
                      <a:pt x="56" y="79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9"/>
                      <a:pt x="56" y="79"/>
                      <a:pt x="57" y="79"/>
                    </a:cubicBezTo>
                    <a:cubicBezTo>
                      <a:pt x="62" y="79"/>
                      <a:pt x="62" y="79"/>
                      <a:pt x="62" y="79"/>
                    </a:cubicBezTo>
                    <a:lnTo>
                      <a:pt x="62" y="80"/>
                    </a:lnTo>
                    <a:close/>
                    <a:moveTo>
                      <a:pt x="60" y="73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lnTo>
                      <a:pt x="60" y="73"/>
                    </a:lnTo>
                    <a:close/>
                    <a:moveTo>
                      <a:pt x="65" y="313"/>
                    </a:moveTo>
                    <a:cubicBezTo>
                      <a:pt x="62" y="310"/>
                      <a:pt x="62" y="310"/>
                      <a:pt x="62" y="310"/>
                    </a:cubicBezTo>
                    <a:cubicBezTo>
                      <a:pt x="64" y="310"/>
                      <a:pt x="65" y="310"/>
                      <a:pt x="66" y="311"/>
                    </a:cubicBezTo>
                    <a:lnTo>
                      <a:pt x="65" y="313"/>
                    </a:lnTo>
                    <a:close/>
                    <a:moveTo>
                      <a:pt x="84" y="44"/>
                    </a:moveTo>
                    <a:cubicBezTo>
                      <a:pt x="84" y="44"/>
                      <a:pt x="84" y="44"/>
                      <a:pt x="84" y="44"/>
                    </a:cubicBezTo>
                    <a:cubicBezTo>
                      <a:pt x="86" y="46"/>
                      <a:pt x="83" y="43"/>
                      <a:pt x="82" y="45"/>
                    </a:cubicBezTo>
                    <a:cubicBezTo>
                      <a:pt x="80" y="43"/>
                      <a:pt x="80" y="43"/>
                      <a:pt x="80" y="43"/>
                    </a:cubicBezTo>
                    <a:lnTo>
                      <a:pt x="84" y="44"/>
                    </a:lnTo>
                    <a:close/>
                    <a:moveTo>
                      <a:pt x="79" y="46"/>
                    </a:moveTo>
                    <a:cubicBezTo>
                      <a:pt x="80" y="45"/>
                      <a:pt x="81" y="47"/>
                      <a:pt x="82" y="46"/>
                    </a:cubicBezTo>
                    <a:cubicBezTo>
                      <a:pt x="82" y="46"/>
                      <a:pt x="82" y="46"/>
                      <a:pt x="82" y="45"/>
                    </a:cubicBezTo>
                    <a:cubicBezTo>
                      <a:pt x="82" y="46"/>
                      <a:pt x="82" y="46"/>
                      <a:pt x="82" y="46"/>
                    </a:cubicBezTo>
                    <a:cubicBezTo>
                      <a:pt x="82" y="47"/>
                      <a:pt x="82" y="47"/>
                      <a:pt x="82" y="48"/>
                    </a:cubicBezTo>
                    <a:cubicBezTo>
                      <a:pt x="82" y="48"/>
                      <a:pt x="83" y="48"/>
                      <a:pt x="83" y="49"/>
                    </a:cubicBezTo>
                    <a:cubicBezTo>
                      <a:pt x="83" y="49"/>
                      <a:pt x="82" y="48"/>
                      <a:pt x="82" y="48"/>
                    </a:cubicBezTo>
                    <a:cubicBezTo>
                      <a:pt x="81" y="48"/>
                      <a:pt x="81" y="48"/>
                      <a:pt x="80" y="48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1" y="50"/>
                      <a:pt x="80" y="49"/>
                      <a:pt x="79" y="48"/>
                    </a:cubicBezTo>
                    <a:lnTo>
                      <a:pt x="79" y="46"/>
                    </a:lnTo>
                    <a:close/>
                    <a:moveTo>
                      <a:pt x="84" y="330"/>
                    </a:moveTo>
                    <a:cubicBezTo>
                      <a:pt x="81" y="326"/>
                      <a:pt x="81" y="326"/>
                      <a:pt x="81" y="326"/>
                    </a:cubicBezTo>
                    <a:cubicBezTo>
                      <a:pt x="81" y="327"/>
                      <a:pt x="80" y="327"/>
                      <a:pt x="80" y="327"/>
                    </a:cubicBezTo>
                    <a:cubicBezTo>
                      <a:pt x="81" y="324"/>
                      <a:pt x="80" y="324"/>
                      <a:pt x="83" y="324"/>
                    </a:cubicBezTo>
                    <a:cubicBezTo>
                      <a:pt x="81" y="324"/>
                      <a:pt x="81" y="324"/>
                      <a:pt x="81" y="324"/>
                    </a:cubicBezTo>
                    <a:cubicBezTo>
                      <a:pt x="84" y="326"/>
                      <a:pt x="84" y="326"/>
                      <a:pt x="84" y="326"/>
                    </a:cubicBezTo>
                    <a:cubicBezTo>
                      <a:pt x="83" y="327"/>
                      <a:pt x="85" y="328"/>
                      <a:pt x="84" y="330"/>
                    </a:cubicBezTo>
                    <a:close/>
                    <a:moveTo>
                      <a:pt x="80" y="322"/>
                    </a:moveTo>
                    <a:cubicBezTo>
                      <a:pt x="80" y="322"/>
                      <a:pt x="80" y="322"/>
                      <a:pt x="80" y="322"/>
                    </a:cubicBezTo>
                    <a:cubicBezTo>
                      <a:pt x="79" y="322"/>
                      <a:pt x="79" y="322"/>
                      <a:pt x="79" y="322"/>
                    </a:cubicBezTo>
                    <a:cubicBezTo>
                      <a:pt x="78" y="322"/>
                      <a:pt x="78" y="322"/>
                      <a:pt x="77" y="321"/>
                    </a:cubicBez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2"/>
                      <a:pt x="80" y="322"/>
                    </a:cubicBezTo>
                    <a:close/>
                    <a:moveTo>
                      <a:pt x="75" y="53"/>
                    </a:move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5" y="54"/>
                      <a:pt x="75" y="54"/>
                      <a:pt x="75" y="54"/>
                    </a:cubicBezTo>
                    <a:lnTo>
                      <a:pt x="75" y="53"/>
                    </a:lnTo>
                    <a:close/>
                    <a:moveTo>
                      <a:pt x="75" y="72"/>
                    </a:moveTo>
                    <a:cubicBezTo>
                      <a:pt x="75" y="73"/>
                      <a:pt x="74" y="73"/>
                      <a:pt x="74" y="73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2"/>
                      <a:pt x="76" y="72"/>
                      <a:pt x="75" y="72"/>
                    </a:cubicBezTo>
                    <a:close/>
                    <a:moveTo>
                      <a:pt x="69" y="313"/>
                    </a:moveTo>
                    <a:cubicBezTo>
                      <a:pt x="70" y="314"/>
                      <a:pt x="71" y="315"/>
                      <a:pt x="71" y="317"/>
                    </a:cubicBezTo>
                    <a:cubicBezTo>
                      <a:pt x="70" y="317"/>
                      <a:pt x="70" y="316"/>
                      <a:pt x="69" y="317"/>
                    </a:cubicBezTo>
                    <a:cubicBezTo>
                      <a:pt x="68" y="315"/>
                      <a:pt x="69" y="314"/>
                      <a:pt x="69" y="313"/>
                    </a:cubicBezTo>
                    <a:cubicBezTo>
                      <a:pt x="68" y="312"/>
                      <a:pt x="68" y="312"/>
                      <a:pt x="68" y="312"/>
                    </a:cubicBezTo>
                    <a:cubicBezTo>
                      <a:pt x="68" y="313"/>
                      <a:pt x="69" y="313"/>
                      <a:pt x="69" y="313"/>
                    </a:cubicBezTo>
                    <a:close/>
                    <a:moveTo>
                      <a:pt x="67" y="317"/>
                    </a:moveTo>
                    <a:cubicBezTo>
                      <a:pt x="67" y="317"/>
                      <a:pt x="67" y="317"/>
                      <a:pt x="67" y="317"/>
                    </a:cubicBezTo>
                    <a:cubicBezTo>
                      <a:pt x="67" y="315"/>
                      <a:pt x="67" y="315"/>
                      <a:pt x="67" y="315"/>
                    </a:cubicBezTo>
                    <a:cubicBezTo>
                      <a:pt x="67" y="315"/>
                      <a:pt x="67" y="315"/>
                      <a:pt x="67" y="315"/>
                    </a:cubicBezTo>
                    <a:lnTo>
                      <a:pt x="67" y="317"/>
                    </a:lnTo>
                    <a:close/>
                    <a:moveTo>
                      <a:pt x="71" y="324"/>
                    </a:moveTo>
                    <a:cubicBezTo>
                      <a:pt x="70" y="323"/>
                      <a:pt x="75" y="321"/>
                      <a:pt x="71" y="320"/>
                    </a:cubicBezTo>
                    <a:cubicBezTo>
                      <a:pt x="70" y="321"/>
                      <a:pt x="68" y="320"/>
                      <a:pt x="68" y="322"/>
                    </a:cubicBezTo>
                    <a:cubicBezTo>
                      <a:pt x="67" y="320"/>
                      <a:pt x="68" y="319"/>
                      <a:pt x="68" y="318"/>
                    </a:cubicBezTo>
                    <a:cubicBezTo>
                      <a:pt x="70" y="318"/>
                      <a:pt x="70" y="318"/>
                      <a:pt x="70" y="318"/>
                    </a:cubicBezTo>
                    <a:cubicBezTo>
                      <a:pt x="70" y="319"/>
                      <a:pt x="69" y="319"/>
                      <a:pt x="68" y="319"/>
                    </a:cubicBezTo>
                    <a:cubicBezTo>
                      <a:pt x="70" y="320"/>
                      <a:pt x="71" y="319"/>
                      <a:pt x="72" y="319"/>
                    </a:cubicBezTo>
                    <a:cubicBezTo>
                      <a:pt x="72" y="319"/>
                      <a:pt x="73" y="320"/>
                      <a:pt x="73" y="320"/>
                    </a:cubicBezTo>
                    <a:cubicBezTo>
                      <a:pt x="75" y="319"/>
                      <a:pt x="73" y="318"/>
                      <a:pt x="73" y="317"/>
                    </a:cubicBezTo>
                    <a:cubicBezTo>
                      <a:pt x="74" y="320"/>
                      <a:pt x="76" y="319"/>
                      <a:pt x="73" y="322"/>
                    </a:cubicBezTo>
                    <a:cubicBezTo>
                      <a:pt x="73" y="324"/>
                      <a:pt x="75" y="324"/>
                      <a:pt x="74" y="325"/>
                    </a:cubicBezTo>
                    <a:cubicBezTo>
                      <a:pt x="73" y="324"/>
                      <a:pt x="73" y="324"/>
                      <a:pt x="73" y="324"/>
                    </a:cubicBezTo>
                    <a:lnTo>
                      <a:pt x="71" y="324"/>
                    </a:lnTo>
                    <a:close/>
                    <a:moveTo>
                      <a:pt x="80" y="334"/>
                    </a:moveTo>
                    <a:cubicBezTo>
                      <a:pt x="80" y="335"/>
                      <a:pt x="81" y="335"/>
                      <a:pt x="81" y="336"/>
                    </a:cubicBezTo>
                    <a:cubicBezTo>
                      <a:pt x="81" y="336"/>
                      <a:pt x="79" y="335"/>
                      <a:pt x="78" y="334"/>
                    </a:cubicBezTo>
                    <a:cubicBezTo>
                      <a:pt x="80" y="334"/>
                      <a:pt x="80" y="334"/>
                      <a:pt x="80" y="334"/>
                    </a:cubicBezTo>
                    <a:cubicBezTo>
                      <a:pt x="77" y="333"/>
                      <a:pt x="77" y="327"/>
                      <a:pt x="73" y="328"/>
                    </a:cubicBezTo>
                    <a:cubicBezTo>
                      <a:pt x="75" y="328"/>
                      <a:pt x="75" y="325"/>
                      <a:pt x="76" y="323"/>
                    </a:cubicBezTo>
                    <a:cubicBezTo>
                      <a:pt x="77" y="323"/>
                      <a:pt x="78" y="323"/>
                      <a:pt x="79" y="324"/>
                    </a:cubicBezTo>
                    <a:cubicBezTo>
                      <a:pt x="76" y="325"/>
                      <a:pt x="80" y="328"/>
                      <a:pt x="78" y="329"/>
                    </a:cubicBezTo>
                    <a:cubicBezTo>
                      <a:pt x="79" y="329"/>
                      <a:pt x="79" y="332"/>
                      <a:pt x="81" y="331"/>
                    </a:cubicBezTo>
                    <a:cubicBezTo>
                      <a:pt x="80" y="331"/>
                      <a:pt x="80" y="332"/>
                      <a:pt x="80" y="332"/>
                    </a:cubicBezTo>
                    <a:cubicBezTo>
                      <a:pt x="81" y="333"/>
                      <a:pt x="82" y="333"/>
                      <a:pt x="83" y="334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2" y="332"/>
                      <a:pt x="82" y="332"/>
                      <a:pt x="82" y="332"/>
                    </a:cubicBezTo>
                    <a:cubicBezTo>
                      <a:pt x="83" y="332"/>
                      <a:pt x="83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3"/>
                      <a:pt x="84" y="333"/>
                      <a:pt x="84" y="333"/>
                    </a:cubicBezTo>
                    <a:cubicBezTo>
                      <a:pt x="84" y="334"/>
                      <a:pt x="84" y="336"/>
                      <a:pt x="85" y="337"/>
                    </a:cubicBezTo>
                    <a:cubicBezTo>
                      <a:pt x="83" y="336"/>
                      <a:pt x="82" y="332"/>
                      <a:pt x="80" y="334"/>
                    </a:cubicBezTo>
                    <a:close/>
                    <a:moveTo>
                      <a:pt x="84" y="321"/>
                    </a:moveTo>
                    <a:cubicBezTo>
                      <a:pt x="86" y="321"/>
                      <a:pt x="86" y="322"/>
                      <a:pt x="87" y="323"/>
                    </a:cubicBezTo>
                    <a:cubicBezTo>
                      <a:pt x="87" y="324"/>
                      <a:pt x="87" y="324"/>
                      <a:pt x="87" y="324"/>
                    </a:cubicBezTo>
                    <a:cubicBezTo>
                      <a:pt x="87" y="323"/>
                      <a:pt x="87" y="323"/>
                      <a:pt x="87" y="323"/>
                    </a:cubicBezTo>
                    <a:cubicBezTo>
                      <a:pt x="86" y="323"/>
                      <a:pt x="83" y="324"/>
                      <a:pt x="84" y="321"/>
                    </a:cubicBezTo>
                    <a:close/>
                    <a:moveTo>
                      <a:pt x="87" y="321"/>
                    </a:moveTo>
                    <a:cubicBezTo>
                      <a:pt x="87" y="320"/>
                      <a:pt x="87" y="320"/>
                      <a:pt x="87" y="320"/>
                    </a:cubicBezTo>
                    <a:cubicBezTo>
                      <a:pt x="89" y="321"/>
                      <a:pt x="89" y="321"/>
                      <a:pt x="89" y="321"/>
                    </a:cubicBezTo>
                    <a:lnTo>
                      <a:pt x="87" y="321"/>
                    </a:lnTo>
                    <a:close/>
                    <a:moveTo>
                      <a:pt x="94" y="334"/>
                    </a:moveTo>
                    <a:cubicBezTo>
                      <a:pt x="93" y="332"/>
                      <a:pt x="91" y="330"/>
                      <a:pt x="91" y="329"/>
                    </a:cubicBezTo>
                    <a:cubicBezTo>
                      <a:pt x="94" y="331"/>
                      <a:pt x="94" y="331"/>
                      <a:pt x="94" y="331"/>
                    </a:cubicBezTo>
                    <a:cubicBezTo>
                      <a:pt x="95" y="332"/>
                      <a:pt x="95" y="332"/>
                      <a:pt x="95" y="332"/>
                    </a:cubicBezTo>
                    <a:cubicBezTo>
                      <a:pt x="94" y="331"/>
                      <a:pt x="94" y="331"/>
                      <a:pt x="94" y="331"/>
                    </a:cubicBezTo>
                    <a:lnTo>
                      <a:pt x="94" y="334"/>
                    </a:lnTo>
                    <a:close/>
                    <a:moveTo>
                      <a:pt x="93" y="38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2" y="39"/>
                      <a:pt x="93" y="38"/>
                    </a:cubicBezTo>
                    <a:close/>
                    <a:moveTo>
                      <a:pt x="92" y="29"/>
                    </a:moveTo>
                    <a:cubicBezTo>
                      <a:pt x="93" y="28"/>
                      <a:pt x="93" y="28"/>
                      <a:pt x="93" y="28"/>
                    </a:cubicBezTo>
                    <a:cubicBezTo>
                      <a:pt x="95" y="30"/>
                      <a:pt x="95" y="30"/>
                      <a:pt x="95" y="30"/>
                    </a:cubicBezTo>
                    <a:lnTo>
                      <a:pt x="92" y="29"/>
                    </a:lnTo>
                    <a:close/>
                    <a:moveTo>
                      <a:pt x="99" y="30"/>
                    </a:moveTo>
                    <a:cubicBezTo>
                      <a:pt x="99" y="34"/>
                      <a:pt x="99" y="34"/>
                      <a:pt x="99" y="3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1"/>
                      <a:pt x="98" y="30"/>
                      <a:pt x="99" y="30"/>
                    </a:cubicBezTo>
                    <a:close/>
                    <a:moveTo>
                      <a:pt x="98" y="333"/>
                    </a:moveTo>
                    <a:cubicBezTo>
                      <a:pt x="97" y="332"/>
                      <a:pt x="97" y="330"/>
                      <a:pt x="97" y="329"/>
                    </a:cubicBezTo>
                    <a:cubicBezTo>
                      <a:pt x="98" y="330"/>
                      <a:pt x="98" y="330"/>
                      <a:pt x="98" y="330"/>
                    </a:cubicBezTo>
                    <a:cubicBezTo>
                      <a:pt x="98" y="329"/>
                      <a:pt x="98" y="329"/>
                      <a:pt x="98" y="329"/>
                    </a:cubicBezTo>
                    <a:cubicBezTo>
                      <a:pt x="99" y="330"/>
                      <a:pt x="96" y="332"/>
                      <a:pt x="99" y="333"/>
                    </a:cubicBezTo>
                    <a:cubicBezTo>
                      <a:pt x="98" y="333"/>
                      <a:pt x="98" y="333"/>
                      <a:pt x="98" y="333"/>
                    </a:cubicBezTo>
                    <a:close/>
                    <a:moveTo>
                      <a:pt x="99" y="37"/>
                    </a:moveTo>
                    <a:cubicBezTo>
                      <a:pt x="99" y="36"/>
                      <a:pt x="99" y="36"/>
                      <a:pt x="99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1" y="37"/>
                    </a:cubicBezTo>
                    <a:lnTo>
                      <a:pt x="99" y="37"/>
                    </a:lnTo>
                    <a:close/>
                    <a:moveTo>
                      <a:pt x="117" y="24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7" y="26"/>
                      <a:pt x="117" y="26"/>
                      <a:pt x="117" y="26"/>
                    </a:cubicBezTo>
                    <a:lnTo>
                      <a:pt x="117" y="24"/>
                    </a:lnTo>
                    <a:close/>
                    <a:moveTo>
                      <a:pt x="108" y="29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6" y="27"/>
                      <a:pt x="109" y="27"/>
                      <a:pt x="108" y="29"/>
                    </a:cubicBezTo>
                    <a:close/>
                    <a:moveTo>
                      <a:pt x="108" y="333"/>
                    </a:moveTo>
                    <a:cubicBezTo>
                      <a:pt x="108" y="332"/>
                      <a:pt x="108" y="332"/>
                      <a:pt x="108" y="332"/>
                    </a:cubicBezTo>
                    <a:cubicBezTo>
                      <a:pt x="109" y="332"/>
                      <a:pt x="109" y="333"/>
                      <a:pt x="110" y="333"/>
                    </a:cubicBezTo>
                    <a:lnTo>
                      <a:pt x="108" y="333"/>
                    </a:lnTo>
                    <a:close/>
                    <a:moveTo>
                      <a:pt x="108" y="343"/>
                    </a:moveTo>
                    <a:cubicBezTo>
                      <a:pt x="110" y="342"/>
                      <a:pt x="110" y="342"/>
                      <a:pt x="110" y="342"/>
                    </a:cubicBezTo>
                    <a:cubicBezTo>
                      <a:pt x="110" y="344"/>
                      <a:pt x="110" y="344"/>
                      <a:pt x="110" y="344"/>
                    </a:cubicBezTo>
                    <a:cubicBezTo>
                      <a:pt x="108" y="342"/>
                      <a:pt x="110" y="344"/>
                      <a:pt x="108" y="343"/>
                    </a:cubicBezTo>
                    <a:close/>
                    <a:moveTo>
                      <a:pt x="110" y="340"/>
                    </a:moveTo>
                    <a:cubicBezTo>
                      <a:pt x="111" y="338"/>
                      <a:pt x="111" y="338"/>
                      <a:pt x="111" y="338"/>
                    </a:cubicBezTo>
                    <a:cubicBezTo>
                      <a:pt x="112" y="338"/>
                      <a:pt x="112" y="338"/>
                      <a:pt x="112" y="338"/>
                    </a:cubicBezTo>
                    <a:lnTo>
                      <a:pt x="110" y="340"/>
                    </a:lnTo>
                    <a:close/>
                    <a:moveTo>
                      <a:pt x="113" y="341"/>
                    </a:moveTo>
                    <a:cubicBezTo>
                      <a:pt x="114" y="340"/>
                      <a:pt x="115" y="342"/>
                      <a:pt x="115" y="343"/>
                    </a:cubicBezTo>
                    <a:cubicBezTo>
                      <a:pt x="114" y="342"/>
                      <a:pt x="113" y="342"/>
                      <a:pt x="113" y="341"/>
                    </a:cubicBezTo>
                    <a:close/>
                    <a:moveTo>
                      <a:pt x="115" y="348"/>
                    </a:moveTo>
                    <a:cubicBezTo>
                      <a:pt x="115" y="349"/>
                      <a:pt x="114" y="347"/>
                      <a:pt x="114" y="345"/>
                    </a:cubicBezTo>
                    <a:cubicBezTo>
                      <a:pt x="115" y="345"/>
                      <a:pt x="116" y="347"/>
                      <a:pt x="115" y="348"/>
                    </a:cubicBezTo>
                    <a:close/>
                    <a:moveTo>
                      <a:pt x="115" y="27"/>
                    </a:moveTo>
                    <a:cubicBezTo>
                      <a:pt x="115" y="28"/>
                      <a:pt x="116" y="28"/>
                      <a:pt x="116" y="29"/>
                    </a:cubicBezTo>
                    <a:cubicBezTo>
                      <a:pt x="117" y="29"/>
                      <a:pt x="117" y="29"/>
                      <a:pt x="116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5" y="29"/>
                      <a:pt x="114" y="28"/>
                      <a:pt x="115" y="27"/>
                    </a:cubicBezTo>
                    <a:close/>
                    <a:moveTo>
                      <a:pt x="118" y="352"/>
                    </a:moveTo>
                    <a:cubicBezTo>
                      <a:pt x="116" y="350"/>
                      <a:pt x="116" y="350"/>
                      <a:pt x="116" y="350"/>
                    </a:cubicBezTo>
                    <a:cubicBezTo>
                      <a:pt x="118" y="351"/>
                      <a:pt x="118" y="351"/>
                      <a:pt x="118" y="351"/>
                    </a:cubicBezTo>
                    <a:lnTo>
                      <a:pt x="118" y="352"/>
                    </a:lnTo>
                    <a:close/>
                    <a:moveTo>
                      <a:pt x="119" y="348"/>
                    </a:moveTo>
                    <a:cubicBezTo>
                      <a:pt x="118" y="348"/>
                      <a:pt x="118" y="348"/>
                      <a:pt x="118" y="348"/>
                    </a:cubicBezTo>
                    <a:cubicBezTo>
                      <a:pt x="118" y="350"/>
                      <a:pt x="118" y="350"/>
                      <a:pt x="118" y="350"/>
                    </a:cubicBezTo>
                    <a:cubicBezTo>
                      <a:pt x="117" y="348"/>
                      <a:pt x="117" y="348"/>
                      <a:pt x="117" y="348"/>
                    </a:cubicBezTo>
                    <a:cubicBezTo>
                      <a:pt x="117" y="349"/>
                      <a:pt x="118" y="349"/>
                      <a:pt x="118" y="349"/>
                    </a:cubicBezTo>
                    <a:cubicBezTo>
                      <a:pt x="121" y="345"/>
                      <a:pt x="114" y="346"/>
                      <a:pt x="116" y="342"/>
                    </a:cubicBezTo>
                    <a:cubicBezTo>
                      <a:pt x="116" y="345"/>
                      <a:pt x="121" y="346"/>
                      <a:pt x="119" y="348"/>
                    </a:cubicBezTo>
                    <a:close/>
                    <a:moveTo>
                      <a:pt x="122" y="340"/>
                    </a:move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21" y="340"/>
                      <a:pt x="121" y="340"/>
                      <a:pt x="121" y="340"/>
                    </a:cubicBezTo>
                    <a:lnTo>
                      <a:pt x="122" y="340"/>
                    </a:lnTo>
                    <a:close/>
                    <a:moveTo>
                      <a:pt x="121" y="343"/>
                    </a:moveTo>
                    <a:cubicBezTo>
                      <a:pt x="124" y="342"/>
                      <a:pt x="123" y="345"/>
                      <a:pt x="125" y="346"/>
                    </a:cubicBezTo>
                    <a:lnTo>
                      <a:pt x="121" y="343"/>
                    </a:lnTo>
                    <a:close/>
                    <a:moveTo>
                      <a:pt x="130" y="18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0" y="20"/>
                      <a:pt x="130" y="20"/>
                      <a:pt x="130" y="20"/>
                    </a:cubicBezTo>
                    <a:lnTo>
                      <a:pt x="130" y="18"/>
                    </a:lnTo>
                    <a:close/>
                    <a:moveTo>
                      <a:pt x="127" y="340"/>
                    </a:moveTo>
                    <a:cubicBezTo>
                      <a:pt x="126" y="341"/>
                      <a:pt x="126" y="341"/>
                      <a:pt x="126" y="341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130" y="344"/>
                      <a:pt x="130" y="344"/>
                      <a:pt x="130" y="344"/>
                    </a:cubicBezTo>
                    <a:lnTo>
                      <a:pt x="127" y="340"/>
                    </a:lnTo>
                    <a:close/>
                    <a:moveTo>
                      <a:pt x="130" y="352"/>
                    </a:moveTo>
                    <a:cubicBezTo>
                      <a:pt x="130" y="351"/>
                      <a:pt x="130" y="351"/>
                      <a:pt x="130" y="351"/>
                    </a:cubicBezTo>
                    <a:cubicBezTo>
                      <a:pt x="132" y="352"/>
                      <a:pt x="132" y="352"/>
                      <a:pt x="132" y="352"/>
                    </a:cubicBezTo>
                    <a:lnTo>
                      <a:pt x="130" y="352"/>
                    </a:lnTo>
                    <a:close/>
                    <a:moveTo>
                      <a:pt x="140" y="357"/>
                    </a:moveTo>
                    <a:cubicBezTo>
                      <a:pt x="140" y="354"/>
                      <a:pt x="140" y="354"/>
                      <a:pt x="140" y="354"/>
                    </a:cubicBezTo>
                    <a:cubicBezTo>
                      <a:pt x="140" y="356"/>
                      <a:pt x="140" y="356"/>
                      <a:pt x="140" y="356"/>
                    </a:cubicBezTo>
                    <a:lnTo>
                      <a:pt x="140" y="357"/>
                    </a:lnTo>
                    <a:close/>
                    <a:moveTo>
                      <a:pt x="141" y="352"/>
                    </a:moveTo>
                    <a:cubicBezTo>
                      <a:pt x="140" y="353"/>
                      <a:pt x="140" y="353"/>
                      <a:pt x="140" y="353"/>
                    </a:cubicBezTo>
                    <a:cubicBezTo>
                      <a:pt x="140" y="352"/>
                      <a:pt x="140" y="352"/>
                      <a:pt x="140" y="352"/>
                    </a:cubicBezTo>
                    <a:cubicBezTo>
                      <a:pt x="140" y="353"/>
                      <a:pt x="140" y="353"/>
                      <a:pt x="140" y="353"/>
                    </a:cubicBezTo>
                    <a:cubicBezTo>
                      <a:pt x="138" y="351"/>
                      <a:pt x="138" y="351"/>
                      <a:pt x="138" y="351"/>
                    </a:cubicBezTo>
                    <a:cubicBezTo>
                      <a:pt x="140" y="352"/>
                      <a:pt x="140" y="352"/>
                      <a:pt x="140" y="352"/>
                    </a:cubicBezTo>
                    <a:cubicBezTo>
                      <a:pt x="141" y="352"/>
                      <a:pt x="141" y="352"/>
                      <a:pt x="141" y="352"/>
                    </a:cubicBezTo>
                    <a:cubicBezTo>
                      <a:pt x="141" y="350"/>
                      <a:pt x="141" y="350"/>
                      <a:pt x="141" y="350"/>
                    </a:cubicBezTo>
                    <a:cubicBezTo>
                      <a:pt x="143" y="352"/>
                      <a:pt x="143" y="352"/>
                      <a:pt x="143" y="352"/>
                    </a:cubicBezTo>
                    <a:cubicBezTo>
                      <a:pt x="142" y="353"/>
                      <a:pt x="142" y="353"/>
                      <a:pt x="142" y="353"/>
                    </a:cubicBezTo>
                    <a:cubicBezTo>
                      <a:pt x="143" y="354"/>
                      <a:pt x="141" y="352"/>
                      <a:pt x="141" y="352"/>
                    </a:cubicBezTo>
                    <a:close/>
                    <a:moveTo>
                      <a:pt x="143" y="358"/>
                    </a:moveTo>
                    <a:cubicBezTo>
                      <a:pt x="142" y="356"/>
                      <a:pt x="142" y="356"/>
                      <a:pt x="142" y="356"/>
                    </a:cubicBezTo>
                    <a:cubicBezTo>
                      <a:pt x="142" y="357"/>
                      <a:pt x="143" y="357"/>
                      <a:pt x="143" y="357"/>
                    </a:cubicBezTo>
                    <a:lnTo>
                      <a:pt x="143" y="358"/>
                    </a:lnTo>
                    <a:close/>
                    <a:moveTo>
                      <a:pt x="143" y="350"/>
                    </a:moveTo>
                    <a:cubicBezTo>
                      <a:pt x="141" y="349"/>
                      <a:pt x="142" y="349"/>
                      <a:pt x="142" y="348"/>
                    </a:cubicBezTo>
                    <a:cubicBezTo>
                      <a:pt x="142" y="348"/>
                      <a:pt x="142" y="348"/>
                      <a:pt x="142" y="347"/>
                    </a:cubicBezTo>
                    <a:cubicBezTo>
                      <a:pt x="142" y="348"/>
                      <a:pt x="142" y="348"/>
                      <a:pt x="142" y="348"/>
                    </a:cubicBezTo>
                    <a:cubicBezTo>
                      <a:pt x="142" y="349"/>
                      <a:pt x="144" y="349"/>
                      <a:pt x="143" y="350"/>
                    </a:cubicBezTo>
                    <a:close/>
                    <a:moveTo>
                      <a:pt x="144" y="350"/>
                    </a:moveTo>
                    <a:cubicBezTo>
                      <a:pt x="145" y="350"/>
                      <a:pt x="145" y="350"/>
                      <a:pt x="145" y="350"/>
                    </a:cubicBezTo>
                    <a:cubicBezTo>
                      <a:pt x="145" y="352"/>
                      <a:pt x="145" y="352"/>
                      <a:pt x="145" y="352"/>
                    </a:cubicBezTo>
                    <a:lnTo>
                      <a:pt x="144" y="350"/>
                    </a:lnTo>
                    <a:close/>
                    <a:moveTo>
                      <a:pt x="150" y="367"/>
                    </a:moveTo>
                    <a:cubicBezTo>
                      <a:pt x="150" y="368"/>
                      <a:pt x="149" y="368"/>
                      <a:pt x="149" y="368"/>
                    </a:cubicBezTo>
                    <a:cubicBezTo>
                      <a:pt x="148" y="367"/>
                      <a:pt x="148" y="367"/>
                      <a:pt x="148" y="367"/>
                    </a:cubicBezTo>
                    <a:cubicBezTo>
                      <a:pt x="149" y="367"/>
                      <a:pt x="149" y="367"/>
                      <a:pt x="150" y="367"/>
                    </a:cubicBezTo>
                    <a:close/>
                    <a:moveTo>
                      <a:pt x="146" y="362"/>
                    </a:move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8" y="365"/>
                      <a:pt x="148" y="365"/>
                      <a:pt x="148" y="365"/>
                    </a:cubicBezTo>
                    <a:cubicBezTo>
                      <a:pt x="147" y="365"/>
                      <a:pt x="145" y="365"/>
                      <a:pt x="145" y="363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2"/>
                      <a:pt x="146" y="362"/>
                      <a:pt x="146" y="362"/>
                    </a:cubicBezTo>
                    <a:cubicBezTo>
                      <a:pt x="146" y="361"/>
                      <a:pt x="146" y="361"/>
                      <a:pt x="146" y="360"/>
                    </a:cubicBezTo>
                    <a:cubicBezTo>
                      <a:pt x="147" y="361"/>
                      <a:pt x="147" y="361"/>
                      <a:pt x="147" y="361"/>
                    </a:cubicBezTo>
                    <a:lnTo>
                      <a:pt x="146" y="362"/>
                    </a:lnTo>
                    <a:close/>
                    <a:moveTo>
                      <a:pt x="146" y="15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5" y="18"/>
                      <a:pt x="146" y="16"/>
                      <a:pt x="146" y="15"/>
                    </a:cubicBezTo>
                    <a:close/>
                    <a:moveTo>
                      <a:pt x="147" y="343"/>
                    </a:moveTo>
                    <a:cubicBezTo>
                      <a:pt x="146" y="341"/>
                      <a:pt x="146" y="341"/>
                      <a:pt x="146" y="341"/>
                    </a:cubicBezTo>
                    <a:cubicBezTo>
                      <a:pt x="148" y="343"/>
                      <a:pt x="148" y="343"/>
                      <a:pt x="148" y="343"/>
                    </a:cubicBezTo>
                    <a:lnTo>
                      <a:pt x="147" y="343"/>
                    </a:lnTo>
                    <a:close/>
                    <a:moveTo>
                      <a:pt x="144" y="12"/>
                    </a:moveTo>
                    <a:cubicBezTo>
                      <a:pt x="145" y="10"/>
                      <a:pt x="145" y="10"/>
                      <a:pt x="145" y="10"/>
                    </a:cubicBezTo>
                    <a:cubicBezTo>
                      <a:pt x="145" y="12"/>
                      <a:pt x="150" y="11"/>
                      <a:pt x="148" y="14"/>
                    </a:cubicBezTo>
                    <a:cubicBezTo>
                      <a:pt x="147" y="13"/>
                      <a:pt x="146" y="11"/>
                      <a:pt x="144" y="12"/>
                    </a:cubicBezTo>
                    <a:close/>
                    <a:moveTo>
                      <a:pt x="150" y="356"/>
                    </a:move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51" y="353"/>
                      <a:pt x="149" y="355"/>
                      <a:pt x="150" y="356"/>
                    </a:cubicBezTo>
                    <a:close/>
                    <a:moveTo>
                      <a:pt x="152" y="357"/>
                    </a:moveTo>
                    <a:cubicBezTo>
                      <a:pt x="151" y="355"/>
                      <a:pt x="151" y="355"/>
                      <a:pt x="151" y="355"/>
                    </a:cubicBezTo>
                    <a:cubicBezTo>
                      <a:pt x="152" y="355"/>
                      <a:pt x="152" y="355"/>
                      <a:pt x="152" y="355"/>
                    </a:cubicBezTo>
                    <a:lnTo>
                      <a:pt x="152" y="357"/>
                    </a:lnTo>
                    <a:close/>
                    <a:moveTo>
                      <a:pt x="156" y="353"/>
                    </a:moveTo>
                    <a:cubicBezTo>
                      <a:pt x="156" y="353"/>
                      <a:pt x="156" y="353"/>
                      <a:pt x="156" y="353"/>
                    </a:cubicBezTo>
                    <a:cubicBezTo>
                      <a:pt x="156" y="350"/>
                      <a:pt x="156" y="350"/>
                      <a:pt x="156" y="350"/>
                    </a:cubicBezTo>
                    <a:cubicBezTo>
                      <a:pt x="156" y="350"/>
                      <a:pt x="156" y="350"/>
                      <a:pt x="156" y="350"/>
                    </a:cubicBezTo>
                    <a:lnTo>
                      <a:pt x="156" y="353"/>
                    </a:lnTo>
                    <a:close/>
                    <a:moveTo>
                      <a:pt x="162" y="15"/>
                    </a:move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2"/>
                      <a:pt x="162" y="13"/>
                      <a:pt x="164" y="14"/>
                    </a:cubicBezTo>
                    <a:lnTo>
                      <a:pt x="162" y="15"/>
                    </a:lnTo>
                    <a:close/>
                    <a:moveTo>
                      <a:pt x="171" y="11"/>
                    </a:moveTo>
                    <a:cubicBezTo>
                      <a:pt x="168" y="11"/>
                      <a:pt x="168" y="11"/>
                      <a:pt x="168" y="11"/>
                    </a:cubicBezTo>
                    <a:cubicBezTo>
                      <a:pt x="169" y="10"/>
                      <a:pt x="170" y="10"/>
                      <a:pt x="171" y="11"/>
                    </a:cubicBezTo>
                    <a:close/>
                    <a:moveTo>
                      <a:pt x="166" y="12"/>
                    </a:moveTo>
                    <a:cubicBezTo>
                      <a:pt x="168" y="14"/>
                      <a:pt x="168" y="14"/>
                      <a:pt x="168" y="14"/>
                    </a:cubicBezTo>
                    <a:cubicBezTo>
                      <a:pt x="168" y="13"/>
                      <a:pt x="166" y="14"/>
                      <a:pt x="166" y="12"/>
                    </a:cubicBezTo>
                    <a:close/>
                    <a:moveTo>
                      <a:pt x="168" y="17"/>
                    </a:move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7"/>
                      <a:pt x="168" y="17"/>
                      <a:pt x="168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1" y="18"/>
                      <a:pt x="170" y="17"/>
                      <a:pt x="168" y="17"/>
                    </a:cubicBezTo>
                    <a:close/>
                    <a:moveTo>
                      <a:pt x="173" y="349"/>
                    </a:moveTo>
                    <a:cubicBezTo>
                      <a:pt x="173" y="350"/>
                      <a:pt x="173" y="350"/>
                      <a:pt x="173" y="350"/>
                    </a:cubicBezTo>
                    <a:cubicBezTo>
                      <a:pt x="172" y="350"/>
                      <a:pt x="172" y="350"/>
                      <a:pt x="172" y="350"/>
                    </a:cubicBezTo>
                    <a:cubicBezTo>
                      <a:pt x="172" y="349"/>
                      <a:pt x="172" y="349"/>
                      <a:pt x="172" y="349"/>
                    </a:cubicBezTo>
                    <a:lnTo>
                      <a:pt x="173" y="349"/>
                    </a:lnTo>
                    <a:close/>
                    <a:moveTo>
                      <a:pt x="172" y="354"/>
                    </a:move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2" y="353"/>
                      <a:pt x="172" y="353"/>
                      <a:pt x="172" y="353"/>
                    </a:cubicBez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2" y="354"/>
                      <a:pt x="172" y="354"/>
                      <a:pt x="172" y="354"/>
                    </a:cubicBezTo>
                    <a:cubicBezTo>
                      <a:pt x="173" y="355"/>
                      <a:pt x="173" y="355"/>
                      <a:pt x="173" y="355"/>
                    </a:cubicBezTo>
                    <a:lnTo>
                      <a:pt x="172" y="354"/>
                    </a:lnTo>
                    <a:close/>
                    <a:moveTo>
                      <a:pt x="175" y="355"/>
                    </a:moveTo>
                    <a:cubicBezTo>
                      <a:pt x="178" y="356"/>
                      <a:pt x="178" y="356"/>
                      <a:pt x="178" y="356"/>
                    </a:cubicBezTo>
                    <a:cubicBezTo>
                      <a:pt x="177" y="358"/>
                      <a:pt x="175" y="356"/>
                      <a:pt x="175" y="355"/>
                    </a:cubicBezTo>
                    <a:close/>
                    <a:moveTo>
                      <a:pt x="176" y="12"/>
                    </a:move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78" y="13"/>
                      <a:pt x="178" y="13"/>
                    </a:cubicBezTo>
                    <a:lnTo>
                      <a:pt x="176" y="12"/>
                    </a:lnTo>
                    <a:close/>
                    <a:moveTo>
                      <a:pt x="181" y="12"/>
                    </a:moveTo>
                    <a:cubicBezTo>
                      <a:pt x="180" y="14"/>
                      <a:pt x="179" y="11"/>
                      <a:pt x="179" y="11"/>
                    </a:cubicBezTo>
                    <a:cubicBezTo>
                      <a:pt x="180" y="10"/>
                      <a:pt x="181" y="10"/>
                      <a:pt x="181" y="10"/>
                    </a:cubicBezTo>
                    <a:lnTo>
                      <a:pt x="181" y="12"/>
                    </a:lnTo>
                    <a:close/>
                    <a:moveTo>
                      <a:pt x="187" y="360"/>
                    </a:moveTo>
                    <a:cubicBezTo>
                      <a:pt x="187" y="360"/>
                      <a:pt x="187" y="360"/>
                      <a:pt x="187" y="360"/>
                    </a:cubicBezTo>
                    <a:cubicBezTo>
                      <a:pt x="187" y="358"/>
                      <a:pt x="187" y="358"/>
                      <a:pt x="187" y="358"/>
                    </a:cubicBezTo>
                    <a:cubicBezTo>
                      <a:pt x="187" y="358"/>
                      <a:pt x="187" y="358"/>
                      <a:pt x="187" y="358"/>
                    </a:cubicBezTo>
                    <a:lnTo>
                      <a:pt x="187" y="360"/>
                    </a:lnTo>
                    <a:close/>
                    <a:moveTo>
                      <a:pt x="199" y="16"/>
                    </a:moveTo>
                    <a:cubicBezTo>
                      <a:pt x="199" y="16"/>
                      <a:pt x="199" y="16"/>
                      <a:pt x="199" y="16"/>
                    </a:cubicBezTo>
                    <a:cubicBezTo>
                      <a:pt x="199" y="17"/>
                      <a:pt x="199" y="17"/>
                      <a:pt x="199" y="17"/>
                    </a:cubicBezTo>
                    <a:cubicBezTo>
                      <a:pt x="199" y="17"/>
                      <a:pt x="199" y="17"/>
                      <a:pt x="199" y="17"/>
                    </a:cubicBezTo>
                    <a:lnTo>
                      <a:pt x="199" y="16"/>
                    </a:lnTo>
                    <a:close/>
                    <a:moveTo>
                      <a:pt x="194" y="12"/>
                    </a:moveTo>
                    <a:cubicBezTo>
                      <a:pt x="194" y="13"/>
                      <a:pt x="194" y="13"/>
                      <a:pt x="194" y="13"/>
                    </a:cubicBezTo>
                    <a:cubicBezTo>
                      <a:pt x="195" y="13"/>
                      <a:pt x="195" y="13"/>
                      <a:pt x="195" y="13"/>
                    </a:cubicBezTo>
                    <a:cubicBezTo>
                      <a:pt x="194" y="13"/>
                      <a:pt x="195" y="14"/>
                      <a:pt x="195" y="14"/>
                    </a:cubicBezTo>
                    <a:cubicBezTo>
                      <a:pt x="194" y="14"/>
                      <a:pt x="194" y="14"/>
                      <a:pt x="193" y="13"/>
                    </a:cubicBezTo>
                    <a:lnTo>
                      <a:pt x="194" y="12"/>
                    </a:lnTo>
                    <a:close/>
                    <a:moveTo>
                      <a:pt x="194" y="352"/>
                    </a:move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4" y="352"/>
                      <a:pt x="195" y="352"/>
                      <a:pt x="195" y="353"/>
                    </a:cubicBezTo>
                    <a:cubicBezTo>
                      <a:pt x="195" y="353"/>
                      <a:pt x="195" y="353"/>
                      <a:pt x="195" y="353"/>
                    </a:cubicBezTo>
                    <a:cubicBezTo>
                      <a:pt x="196" y="352"/>
                      <a:pt x="196" y="352"/>
                      <a:pt x="196" y="352"/>
                    </a:cubicBezTo>
                    <a:cubicBezTo>
                      <a:pt x="197" y="353"/>
                      <a:pt x="197" y="353"/>
                      <a:pt x="197" y="353"/>
                    </a:cubicBezTo>
                    <a:cubicBezTo>
                      <a:pt x="195" y="355"/>
                      <a:pt x="195" y="354"/>
                      <a:pt x="195" y="353"/>
                    </a:cubicBez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4" y="352"/>
                      <a:pt x="194" y="352"/>
                      <a:pt x="194" y="352"/>
                    </a:cubicBezTo>
                    <a:cubicBezTo>
                      <a:pt x="193" y="352"/>
                      <a:pt x="193" y="352"/>
                      <a:pt x="193" y="352"/>
                    </a:cubicBezTo>
                    <a:lnTo>
                      <a:pt x="194" y="352"/>
                    </a:lnTo>
                    <a:close/>
                    <a:moveTo>
                      <a:pt x="195" y="356"/>
                    </a:moveTo>
                    <a:cubicBezTo>
                      <a:pt x="195" y="358"/>
                      <a:pt x="195" y="358"/>
                      <a:pt x="195" y="358"/>
                    </a:cubicBezTo>
                    <a:cubicBezTo>
                      <a:pt x="193" y="357"/>
                      <a:pt x="193" y="357"/>
                      <a:pt x="193" y="357"/>
                    </a:cubicBezTo>
                    <a:lnTo>
                      <a:pt x="195" y="356"/>
                    </a:lnTo>
                    <a:close/>
                    <a:moveTo>
                      <a:pt x="195" y="363"/>
                    </a:moveTo>
                    <a:cubicBezTo>
                      <a:pt x="191" y="366"/>
                      <a:pt x="191" y="366"/>
                      <a:pt x="191" y="366"/>
                    </a:cubicBezTo>
                    <a:cubicBezTo>
                      <a:pt x="191" y="364"/>
                      <a:pt x="189" y="362"/>
                      <a:pt x="190" y="360"/>
                    </a:cubicBezTo>
                    <a:cubicBezTo>
                      <a:pt x="192" y="360"/>
                      <a:pt x="193" y="362"/>
                      <a:pt x="194" y="363"/>
                    </a:cubicBezTo>
                    <a:cubicBezTo>
                      <a:pt x="194" y="360"/>
                      <a:pt x="194" y="360"/>
                      <a:pt x="194" y="360"/>
                    </a:cubicBezTo>
                    <a:cubicBezTo>
                      <a:pt x="196" y="360"/>
                      <a:pt x="196" y="360"/>
                      <a:pt x="196" y="360"/>
                    </a:cubicBezTo>
                    <a:cubicBezTo>
                      <a:pt x="195" y="362"/>
                      <a:pt x="195" y="362"/>
                      <a:pt x="195" y="362"/>
                    </a:cubicBezTo>
                    <a:lnTo>
                      <a:pt x="195" y="363"/>
                    </a:lnTo>
                    <a:close/>
                    <a:moveTo>
                      <a:pt x="197" y="356"/>
                    </a:moveTo>
                    <a:cubicBezTo>
                      <a:pt x="197" y="353"/>
                      <a:pt x="200" y="356"/>
                      <a:pt x="201" y="356"/>
                    </a:cubicBezTo>
                    <a:cubicBezTo>
                      <a:pt x="202" y="356"/>
                      <a:pt x="203" y="357"/>
                      <a:pt x="202" y="358"/>
                    </a:cubicBezTo>
                    <a:cubicBezTo>
                      <a:pt x="200" y="358"/>
                      <a:pt x="200" y="356"/>
                      <a:pt x="197" y="356"/>
                    </a:cubicBezTo>
                    <a:close/>
                    <a:moveTo>
                      <a:pt x="204" y="10"/>
                    </a:moveTo>
                    <a:cubicBezTo>
                      <a:pt x="205" y="9"/>
                      <a:pt x="205" y="7"/>
                      <a:pt x="206" y="8"/>
                    </a:cubicBezTo>
                    <a:cubicBezTo>
                      <a:pt x="206" y="9"/>
                      <a:pt x="206" y="10"/>
                      <a:pt x="207" y="10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11"/>
                      <a:pt x="208" y="11"/>
                      <a:pt x="208" y="11"/>
                    </a:cubicBezTo>
                    <a:lnTo>
                      <a:pt x="204" y="10"/>
                    </a:lnTo>
                    <a:close/>
                    <a:moveTo>
                      <a:pt x="210" y="17"/>
                    </a:moveTo>
                    <a:cubicBezTo>
                      <a:pt x="210" y="15"/>
                      <a:pt x="207" y="15"/>
                      <a:pt x="207" y="14"/>
                    </a:cubicBezTo>
                    <a:cubicBezTo>
                      <a:pt x="209" y="15"/>
                      <a:pt x="210" y="13"/>
                      <a:pt x="211" y="16"/>
                    </a:cubicBezTo>
                    <a:lnTo>
                      <a:pt x="210" y="17"/>
                    </a:lnTo>
                    <a:close/>
                    <a:moveTo>
                      <a:pt x="213" y="18"/>
                    </a:moveTo>
                    <a:cubicBezTo>
                      <a:pt x="212" y="16"/>
                      <a:pt x="212" y="16"/>
                      <a:pt x="212" y="16"/>
                    </a:cubicBezTo>
                    <a:cubicBezTo>
                      <a:pt x="214" y="16"/>
                      <a:pt x="214" y="16"/>
                      <a:pt x="214" y="16"/>
                    </a:cubicBezTo>
                    <a:cubicBezTo>
                      <a:pt x="214" y="17"/>
                      <a:pt x="213" y="17"/>
                      <a:pt x="213" y="18"/>
                    </a:cubicBezTo>
                    <a:close/>
                    <a:moveTo>
                      <a:pt x="242" y="340"/>
                    </a:moveTo>
                    <a:cubicBezTo>
                      <a:pt x="244" y="341"/>
                      <a:pt x="243" y="342"/>
                      <a:pt x="244" y="343"/>
                    </a:cubicBezTo>
                    <a:cubicBezTo>
                      <a:pt x="242" y="343"/>
                      <a:pt x="243" y="341"/>
                      <a:pt x="242" y="340"/>
                    </a:cubicBezTo>
                    <a:close/>
                    <a:moveTo>
                      <a:pt x="244" y="338"/>
                    </a:moveTo>
                    <a:cubicBezTo>
                      <a:pt x="246" y="340"/>
                      <a:pt x="246" y="340"/>
                      <a:pt x="246" y="340"/>
                    </a:cubicBezTo>
                    <a:cubicBezTo>
                      <a:pt x="245" y="341"/>
                      <a:pt x="243" y="339"/>
                      <a:pt x="244" y="338"/>
                    </a:cubicBezTo>
                    <a:close/>
                    <a:moveTo>
                      <a:pt x="245" y="342"/>
                    </a:moveTo>
                    <a:cubicBezTo>
                      <a:pt x="245" y="342"/>
                      <a:pt x="247" y="340"/>
                      <a:pt x="248" y="341"/>
                    </a:cubicBezTo>
                    <a:cubicBezTo>
                      <a:pt x="247" y="342"/>
                      <a:pt x="246" y="343"/>
                      <a:pt x="245" y="342"/>
                    </a:cubicBezTo>
                    <a:close/>
                    <a:moveTo>
                      <a:pt x="247" y="20"/>
                    </a:moveTo>
                    <a:cubicBezTo>
                      <a:pt x="246" y="16"/>
                      <a:pt x="246" y="16"/>
                      <a:pt x="246" y="16"/>
                    </a:cubicBezTo>
                    <a:cubicBezTo>
                      <a:pt x="248" y="17"/>
                      <a:pt x="247" y="19"/>
                      <a:pt x="248" y="20"/>
                    </a:cubicBezTo>
                    <a:lnTo>
                      <a:pt x="247" y="20"/>
                    </a:lnTo>
                    <a:close/>
                    <a:moveTo>
                      <a:pt x="249" y="15"/>
                    </a:moveTo>
                    <a:cubicBezTo>
                      <a:pt x="250" y="16"/>
                      <a:pt x="250" y="16"/>
                      <a:pt x="250" y="16"/>
                    </a:cubicBezTo>
                    <a:cubicBezTo>
                      <a:pt x="248" y="15"/>
                      <a:pt x="248" y="15"/>
                      <a:pt x="248" y="15"/>
                    </a:cubicBezTo>
                    <a:lnTo>
                      <a:pt x="249" y="15"/>
                    </a:lnTo>
                    <a:close/>
                    <a:moveTo>
                      <a:pt x="248" y="54"/>
                    </a:moveTo>
                    <a:cubicBezTo>
                      <a:pt x="248" y="51"/>
                      <a:pt x="248" y="51"/>
                      <a:pt x="248" y="51"/>
                    </a:cubicBezTo>
                    <a:cubicBezTo>
                      <a:pt x="249" y="53"/>
                      <a:pt x="249" y="53"/>
                      <a:pt x="249" y="53"/>
                    </a:cubicBezTo>
                    <a:lnTo>
                      <a:pt x="248" y="54"/>
                    </a:lnTo>
                    <a:close/>
                    <a:moveTo>
                      <a:pt x="249" y="63"/>
                    </a:moveTo>
                    <a:cubicBezTo>
                      <a:pt x="250" y="63"/>
                      <a:pt x="250" y="63"/>
                      <a:pt x="250" y="63"/>
                    </a:cubicBezTo>
                    <a:cubicBezTo>
                      <a:pt x="250" y="64"/>
                      <a:pt x="250" y="64"/>
                      <a:pt x="250" y="64"/>
                    </a:cubicBezTo>
                    <a:cubicBezTo>
                      <a:pt x="249" y="63"/>
                      <a:pt x="249" y="64"/>
                      <a:pt x="249" y="63"/>
                    </a:cubicBezTo>
                    <a:close/>
                    <a:moveTo>
                      <a:pt x="250" y="186"/>
                    </a:moveTo>
                    <a:cubicBezTo>
                      <a:pt x="250" y="185"/>
                      <a:pt x="250" y="185"/>
                      <a:pt x="250" y="185"/>
                    </a:cubicBezTo>
                    <a:cubicBezTo>
                      <a:pt x="250" y="185"/>
                      <a:pt x="250" y="185"/>
                      <a:pt x="250" y="185"/>
                    </a:cubicBezTo>
                    <a:cubicBezTo>
                      <a:pt x="250" y="185"/>
                      <a:pt x="250" y="186"/>
                      <a:pt x="250" y="186"/>
                    </a:cubicBezTo>
                    <a:close/>
                    <a:moveTo>
                      <a:pt x="249" y="57"/>
                    </a:moveTo>
                    <a:cubicBezTo>
                      <a:pt x="249" y="56"/>
                      <a:pt x="249" y="56"/>
                      <a:pt x="249" y="56"/>
                    </a:cubicBezTo>
                    <a:cubicBezTo>
                      <a:pt x="250" y="57"/>
                      <a:pt x="250" y="57"/>
                      <a:pt x="251" y="57"/>
                    </a:cubicBezTo>
                    <a:lnTo>
                      <a:pt x="249" y="57"/>
                    </a:lnTo>
                    <a:close/>
                    <a:moveTo>
                      <a:pt x="248" y="22"/>
                    </a:moveTo>
                    <a:cubicBezTo>
                      <a:pt x="249" y="20"/>
                      <a:pt x="249" y="20"/>
                      <a:pt x="249" y="2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51" y="20"/>
                      <a:pt x="251" y="20"/>
                      <a:pt x="251" y="20"/>
                    </a:cubicBezTo>
                    <a:cubicBezTo>
                      <a:pt x="250" y="21"/>
                      <a:pt x="250" y="22"/>
                      <a:pt x="248" y="22"/>
                    </a:cubicBezTo>
                    <a:close/>
                    <a:moveTo>
                      <a:pt x="254" y="66"/>
                    </a:moveTo>
                    <a:cubicBezTo>
                      <a:pt x="253" y="64"/>
                      <a:pt x="253" y="64"/>
                      <a:pt x="253" y="64"/>
                    </a:cubicBezTo>
                    <a:cubicBezTo>
                      <a:pt x="254" y="64"/>
                      <a:pt x="254" y="65"/>
                      <a:pt x="255" y="66"/>
                    </a:cubicBezTo>
                    <a:lnTo>
                      <a:pt x="254" y="66"/>
                    </a:lnTo>
                    <a:close/>
                    <a:moveTo>
                      <a:pt x="397" y="251"/>
                    </a:moveTo>
                    <a:cubicBezTo>
                      <a:pt x="397" y="254"/>
                      <a:pt x="397" y="254"/>
                      <a:pt x="397" y="254"/>
                    </a:cubicBezTo>
                    <a:cubicBezTo>
                      <a:pt x="396" y="254"/>
                      <a:pt x="396" y="254"/>
                      <a:pt x="396" y="254"/>
                    </a:cubicBezTo>
                    <a:lnTo>
                      <a:pt x="397" y="251"/>
                    </a:lnTo>
                    <a:close/>
                    <a:moveTo>
                      <a:pt x="386" y="165"/>
                    </a:moveTo>
                    <a:cubicBezTo>
                      <a:pt x="387" y="165"/>
                      <a:pt x="387" y="165"/>
                      <a:pt x="387" y="165"/>
                    </a:cubicBezTo>
                    <a:cubicBezTo>
                      <a:pt x="387" y="166"/>
                      <a:pt x="388" y="166"/>
                      <a:pt x="388" y="167"/>
                    </a:cubicBezTo>
                    <a:cubicBezTo>
                      <a:pt x="386" y="168"/>
                      <a:pt x="387" y="166"/>
                      <a:pt x="387" y="165"/>
                    </a:cubicBezTo>
                    <a:lnTo>
                      <a:pt x="386" y="165"/>
                    </a:lnTo>
                    <a:close/>
                    <a:moveTo>
                      <a:pt x="377" y="183"/>
                    </a:moveTo>
                    <a:cubicBezTo>
                      <a:pt x="377" y="182"/>
                      <a:pt x="376" y="181"/>
                      <a:pt x="376" y="180"/>
                    </a:cubicBezTo>
                    <a:cubicBezTo>
                      <a:pt x="378" y="183"/>
                      <a:pt x="380" y="181"/>
                      <a:pt x="380" y="185"/>
                    </a:cubicBezTo>
                    <a:cubicBezTo>
                      <a:pt x="381" y="186"/>
                      <a:pt x="381" y="186"/>
                      <a:pt x="381" y="186"/>
                    </a:cubicBezTo>
                    <a:cubicBezTo>
                      <a:pt x="380" y="187"/>
                      <a:pt x="380" y="187"/>
                      <a:pt x="380" y="187"/>
                    </a:cubicBezTo>
                    <a:cubicBezTo>
                      <a:pt x="380" y="187"/>
                      <a:pt x="378" y="183"/>
                      <a:pt x="377" y="183"/>
                    </a:cubicBezTo>
                    <a:cubicBezTo>
                      <a:pt x="376" y="183"/>
                      <a:pt x="376" y="183"/>
                      <a:pt x="376" y="183"/>
                    </a:cubicBezTo>
                    <a:cubicBezTo>
                      <a:pt x="376" y="183"/>
                      <a:pt x="376" y="183"/>
                      <a:pt x="376" y="183"/>
                    </a:cubicBezTo>
                    <a:cubicBezTo>
                      <a:pt x="376" y="183"/>
                      <a:pt x="376" y="183"/>
                      <a:pt x="377" y="183"/>
                    </a:cubicBezTo>
                    <a:close/>
                    <a:moveTo>
                      <a:pt x="379" y="144"/>
                    </a:moveTo>
                    <a:cubicBezTo>
                      <a:pt x="379" y="143"/>
                      <a:pt x="382" y="143"/>
                      <a:pt x="381" y="141"/>
                    </a:cubicBezTo>
                    <a:cubicBezTo>
                      <a:pt x="381" y="141"/>
                      <a:pt x="382" y="142"/>
                      <a:pt x="382" y="143"/>
                    </a:cubicBezTo>
                    <a:cubicBezTo>
                      <a:pt x="381" y="144"/>
                      <a:pt x="380" y="143"/>
                      <a:pt x="380" y="145"/>
                    </a:cubicBezTo>
                    <a:cubicBezTo>
                      <a:pt x="381" y="146"/>
                      <a:pt x="381" y="146"/>
                      <a:pt x="381" y="146"/>
                    </a:cubicBezTo>
                    <a:cubicBezTo>
                      <a:pt x="380" y="146"/>
                      <a:pt x="380" y="146"/>
                      <a:pt x="380" y="146"/>
                    </a:cubicBezTo>
                    <a:cubicBezTo>
                      <a:pt x="380" y="149"/>
                      <a:pt x="380" y="149"/>
                      <a:pt x="380" y="149"/>
                    </a:cubicBezTo>
                    <a:cubicBezTo>
                      <a:pt x="380" y="149"/>
                      <a:pt x="379" y="149"/>
                      <a:pt x="378" y="148"/>
                    </a:cubicBezTo>
                    <a:cubicBezTo>
                      <a:pt x="378" y="146"/>
                      <a:pt x="378" y="146"/>
                      <a:pt x="378" y="146"/>
                    </a:cubicBezTo>
                    <a:cubicBezTo>
                      <a:pt x="379" y="146"/>
                      <a:pt x="379" y="146"/>
                      <a:pt x="380" y="145"/>
                    </a:cubicBezTo>
                    <a:lnTo>
                      <a:pt x="379" y="144"/>
                    </a:lnTo>
                    <a:close/>
                    <a:moveTo>
                      <a:pt x="380" y="139"/>
                    </a:moveTo>
                    <a:cubicBezTo>
                      <a:pt x="379" y="141"/>
                      <a:pt x="378" y="138"/>
                      <a:pt x="379" y="137"/>
                    </a:cubicBezTo>
                    <a:cubicBezTo>
                      <a:pt x="381" y="138"/>
                      <a:pt x="381" y="138"/>
                      <a:pt x="381" y="138"/>
                    </a:cubicBezTo>
                    <a:cubicBezTo>
                      <a:pt x="380" y="139"/>
                      <a:pt x="380" y="139"/>
                      <a:pt x="380" y="139"/>
                    </a:cubicBezTo>
                    <a:close/>
                    <a:moveTo>
                      <a:pt x="383" y="152"/>
                    </a:moveTo>
                    <a:cubicBezTo>
                      <a:pt x="381" y="150"/>
                      <a:pt x="381" y="150"/>
                      <a:pt x="381" y="150"/>
                    </a:cubicBezTo>
                    <a:cubicBezTo>
                      <a:pt x="382" y="150"/>
                      <a:pt x="382" y="150"/>
                      <a:pt x="382" y="150"/>
                    </a:cubicBezTo>
                    <a:lnTo>
                      <a:pt x="383" y="152"/>
                    </a:lnTo>
                    <a:close/>
                    <a:moveTo>
                      <a:pt x="381" y="165"/>
                    </a:moveTo>
                    <a:cubicBezTo>
                      <a:pt x="379" y="166"/>
                      <a:pt x="379" y="164"/>
                      <a:pt x="379" y="163"/>
                    </a:cubicBezTo>
                    <a:cubicBezTo>
                      <a:pt x="382" y="164"/>
                      <a:pt x="382" y="164"/>
                      <a:pt x="382" y="164"/>
                    </a:cubicBezTo>
                    <a:cubicBezTo>
                      <a:pt x="381" y="164"/>
                      <a:pt x="381" y="165"/>
                      <a:pt x="381" y="165"/>
                    </a:cubicBezTo>
                    <a:close/>
                    <a:moveTo>
                      <a:pt x="381" y="173"/>
                    </a:moveTo>
                    <a:cubicBezTo>
                      <a:pt x="380" y="173"/>
                      <a:pt x="378" y="173"/>
                      <a:pt x="378" y="172"/>
                    </a:cubicBezTo>
                    <a:lnTo>
                      <a:pt x="381" y="173"/>
                    </a:lnTo>
                    <a:close/>
                    <a:moveTo>
                      <a:pt x="380" y="153"/>
                    </a:moveTo>
                    <a:cubicBezTo>
                      <a:pt x="380" y="152"/>
                      <a:pt x="380" y="152"/>
                      <a:pt x="380" y="152"/>
                    </a:cubicBezTo>
                    <a:cubicBezTo>
                      <a:pt x="380" y="153"/>
                      <a:pt x="380" y="153"/>
                      <a:pt x="380" y="153"/>
                    </a:cubicBezTo>
                    <a:cubicBezTo>
                      <a:pt x="380" y="153"/>
                      <a:pt x="380" y="153"/>
                      <a:pt x="380" y="153"/>
                    </a:cubicBezTo>
                    <a:cubicBezTo>
                      <a:pt x="379" y="154"/>
                      <a:pt x="378" y="154"/>
                      <a:pt x="377" y="153"/>
                    </a:cubicBezTo>
                    <a:lnTo>
                      <a:pt x="380" y="153"/>
                    </a:lnTo>
                    <a:close/>
                    <a:moveTo>
                      <a:pt x="379" y="243"/>
                    </a:moveTo>
                    <a:cubicBezTo>
                      <a:pt x="379" y="242"/>
                      <a:pt x="379" y="242"/>
                      <a:pt x="379" y="242"/>
                    </a:cubicBezTo>
                    <a:cubicBezTo>
                      <a:pt x="380" y="244"/>
                      <a:pt x="380" y="244"/>
                      <a:pt x="380" y="244"/>
                    </a:cubicBezTo>
                    <a:lnTo>
                      <a:pt x="379" y="243"/>
                    </a:lnTo>
                    <a:close/>
                    <a:moveTo>
                      <a:pt x="379" y="249"/>
                    </a:moveTo>
                    <a:cubicBezTo>
                      <a:pt x="379" y="246"/>
                      <a:pt x="379" y="246"/>
                      <a:pt x="379" y="246"/>
                    </a:cubicBezTo>
                    <a:cubicBezTo>
                      <a:pt x="379" y="247"/>
                      <a:pt x="380" y="247"/>
                      <a:pt x="379" y="249"/>
                    </a:cubicBezTo>
                    <a:close/>
                    <a:moveTo>
                      <a:pt x="380" y="219"/>
                    </a:moveTo>
                    <a:cubicBezTo>
                      <a:pt x="383" y="223"/>
                      <a:pt x="383" y="223"/>
                      <a:pt x="383" y="223"/>
                    </a:cubicBezTo>
                    <a:cubicBezTo>
                      <a:pt x="382" y="223"/>
                      <a:pt x="382" y="223"/>
                      <a:pt x="382" y="223"/>
                    </a:cubicBezTo>
                    <a:cubicBezTo>
                      <a:pt x="382" y="226"/>
                      <a:pt x="382" y="226"/>
                      <a:pt x="382" y="226"/>
                    </a:cubicBezTo>
                    <a:cubicBezTo>
                      <a:pt x="381" y="224"/>
                      <a:pt x="380" y="221"/>
                      <a:pt x="380" y="219"/>
                    </a:cubicBezTo>
                    <a:close/>
                    <a:moveTo>
                      <a:pt x="383" y="164"/>
                    </a:moveTo>
                    <a:cubicBezTo>
                      <a:pt x="384" y="163"/>
                      <a:pt x="384" y="163"/>
                      <a:pt x="384" y="163"/>
                    </a:cubicBezTo>
                    <a:cubicBezTo>
                      <a:pt x="381" y="161"/>
                      <a:pt x="381" y="161"/>
                      <a:pt x="381" y="161"/>
                    </a:cubicBezTo>
                    <a:cubicBezTo>
                      <a:pt x="383" y="160"/>
                      <a:pt x="385" y="163"/>
                      <a:pt x="385" y="165"/>
                    </a:cubicBezTo>
                    <a:cubicBezTo>
                      <a:pt x="384" y="166"/>
                      <a:pt x="384" y="166"/>
                      <a:pt x="384" y="166"/>
                    </a:cubicBezTo>
                    <a:lnTo>
                      <a:pt x="383" y="164"/>
                    </a:lnTo>
                    <a:close/>
                    <a:moveTo>
                      <a:pt x="385" y="188"/>
                    </a:moveTo>
                    <a:cubicBezTo>
                      <a:pt x="385" y="189"/>
                      <a:pt x="385" y="189"/>
                      <a:pt x="385" y="189"/>
                    </a:cubicBezTo>
                    <a:cubicBezTo>
                      <a:pt x="385" y="187"/>
                      <a:pt x="385" y="187"/>
                      <a:pt x="385" y="187"/>
                    </a:cubicBezTo>
                    <a:lnTo>
                      <a:pt x="385" y="188"/>
                    </a:lnTo>
                    <a:close/>
                    <a:moveTo>
                      <a:pt x="383" y="160"/>
                    </a:moveTo>
                    <a:cubicBezTo>
                      <a:pt x="381" y="159"/>
                      <a:pt x="384" y="158"/>
                      <a:pt x="382" y="157"/>
                    </a:cubicBezTo>
                    <a:cubicBezTo>
                      <a:pt x="385" y="159"/>
                      <a:pt x="385" y="159"/>
                      <a:pt x="385" y="159"/>
                    </a:cubicBezTo>
                    <a:cubicBezTo>
                      <a:pt x="385" y="159"/>
                      <a:pt x="384" y="159"/>
                      <a:pt x="383" y="160"/>
                    </a:cubicBezTo>
                    <a:close/>
                    <a:moveTo>
                      <a:pt x="388" y="137"/>
                    </a:move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88" y="137"/>
                      <a:pt x="387" y="138"/>
                      <a:pt x="386" y="137"/>
                    </a:cubicBezTo>
                    <a:cubicBezTo>
                      <a:pt x="387" y="134"/>
                      <a:pt x="384" y="138"/>
                      <a:pt x="384" y="135"/>
                    </a:cubicBezTo>
                    <a:cubicBezTo>
                      <a:pt x="386" y="136"/>
                      <a:pt x="385" y="133"/>
                      <a:pt x="386" y="134"/>
                    </a:cubicBezTo>
                    <a:cubicBezTo>
                      <a:pt x="386" y="135"/>
                      <a:pt x="387" y="137"/>
                      <a:pt x="388" y="137"/>
                    </a:cubicBezTo>
                    <a:close/>
                    <a:moveTo>
                      <a:pt x="388" y="144"/>
                    </a:moveTo>
                    <a:cubicBezTo>
                      <a:pt x="387" y="145"/>
                      <a:pt x="387" y="145"/>
                      <a:pt x="387" y="145"/>
                    </a:cubicBezTo>
                    <a:cubicBezTo>
                      <a:pt x="388" y="144"/>
                      <a:pt x="388" y="144"/>
                      <a:pt x="388" y="144"/>
                    </a:cubicBezTo>
                    <a:cubicBezTo>
                      <a:pt x="386" y="142"/>
                      <a:pt x="386" y="142"/>
                      <a:pt x="386" y="142"/>
                    </a:cubicBezTo>
                    <a:cubicBezTo>
                      <a:pt x="386" y="141"/>
                      <a:pt x="386" y="141"/>
                      <a:pt x="386" y="141"/>
                    </a:cubicBezTo>
                    <a:cubicBezTo>
                      <a:pt x="386" y="141"/>
                      <a:pt x="385" y="141"/>
                      <a:pt x="385" y="141"/>
                    </a:cubicBezTo>
                    <a:cubicBezTo>
                      <a:pt x="385" y="139"/>
                      <a:pt x="385" y="139"/>
                      <a:pt x="385" y="139"/>
                    </a:cubicBezTo>
                    <a:cubicBezTo>
                      <a:pt x="387" y="140"/>
                      <a:pt x="388" y="141"/>
                      <a:pt x="388" y="144"/>
                    </a:cubicBezTo>
                    <a:cubicBezTo>
                      <a:pt x="388" y="144"/>
                      <a:pt x="388" y="144"/>
                      <a:pt x="388" y="144"/>
                    </a:cubicBezTo>
                    <a:close/>
                    <a:moveTo>
                      <a:pt x="386" y="148"/>
                    </a:moveTo>
                    <a:cubicBezTo>
                      <a:pt x="386" y="149"/>
                      <a:pt x="386" y="149"/>
                      <a:pt x="386" y="149"/>
                    </a:cubicBezTo>
                    <a:cubicBezTo>
                      <a:pt x="385" y="147"/>
                      <a:pt x="385" y="147"/>
                      <a:pt x="385" y="147"/>
                    </a:cubicBezTo>
                    <a:cubicBezTo>
                      <a:pt x="385" y="147"/>
                      <a:pt x="386" y="147"/>
                      <a:pt x="386" y="148"/>
                    </a:cubicBezTo>
                    <a:close/>
                    <a:moveTo>
                      <a:pt x="387" y="161"/>
                    </a:moveTo>
                    <a:cubicBezTo>
                      <a:pt x="386" y="159"/>
                      <a:pt x="386" y="159"/>
                      <a:pt x="386" y="159"/>
                    </a:cubicBezTo>
                    <a:cubicBezTo>
                      <a:pt x="387" y="161"/>
                      <a:pt x="388" y="158"/>
                      <a:pt x="389" y="161"/>
                    </a:cubicBezTo>
                    <a:cubicBezTo>
                      <a:pt x="388" y="161"/>
                      <a:pt x="388" y="162"/>
                      <a:pt x="388" y="162"/>
                    </a:cubicBezTo>
                    <a:cubicBezTo>
                      <a:pt x="389" y="163"/>
                      <a:pt x="389" y="163"/>
                      <a:pt x="389" y="163"/>
                    </a:cubicBezTo>
                    <a:cubicBezTo>
                      <a:pt x="388" y="163"/>
                      <a:pt x="388" y="163"/>
                      <a:pt x="388" y="162"/>
                    </a:cubicBezTo>
                    <a:cubicBezTo>
                      <a:pt x="385" y="160"/>
                      <a:pt x="385" y="160"/>
                      <a:pt x="385" y="160"/>
                    </a:cubicBezTo>
                    <a:lnTo>
                      <a:pt x="387" y="161"/>
                    </a:lnTo>
                    <a:close/>
                    <a:moveTo>
                      <a:pt x="388" y="171"/>
                    </a:moveTo>
                    <a:cubicBezTo>
                      <a:pt x="387" y="169"/>
                      <a:pt x="387" y="169"/>
                      <a:pt x="387" y="169"/>
                    </a:cubicBezTo>
                    <a:cubicBezTo>
                      <a:pt x="389" y="170"/>
                      <a:pt x="389" y="170"/>
                      <a:pt x="389" y="170"/>
                    </a:cubicBezTo>
                    <a:lnTo>
                      <a:pt x="388" y="171"/>
                    </a:lnTo>
                    <a:close/>
                    <a:moveTo>
                      <a:pt x="389" y="196"/>
                    </a:moveTo>
                    <a:cubicBezTo>
                      <a:pt x="389" y="196"/>
                      <a:pt x="389" y="196"/>
                      <a:pt x="389" y="196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9" y="196"/>
                    </a:lnTo>
                    <a:close/>
                    <a:moveTo>
                      <a:pt x="389" y="214"/>
                    </a:move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9" y="213"/>
                      <a:pt x="389" y="213"/>
                      <a:pt x="389" y="213"/>
                    </a:cubicBezTo>
                    <a:lnTo>
                      <a:pt x="389" y="214"/>
                    </a:lnTo>
                    <a:close/>
                    <a:moveTo>
                      <a:pt x="392" y="209"/>
                    </a:move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1" y="209"/>
                      <a:pt x="391" y="209"/>
                      <a:pt x="391" y="209"/>
                    </a:cubicBezTo>
                    <a:cubicBezTo>
                      <a:pt x="390" y="208"/>
                      <a:pt x="390" y="208"/>
                      <a:pt x="390" y="208"/>
                    </a:cubicBezTo>
                    <a:cubicBezTo>
                      <a:pt x="391" y="208"/>
                      <a:pt x="391" y="208"/>
                      <a:pt x="391" y="209"/>
                    </a:cubicBezTo>
                    <a:cubicBezTo>
                      <a:pt x="392" y="209"/>
                      <a:pt x="392" y="209"/>
                      <a:pt x="392" y="209"/>
                    </a:cubicBezTo>
                    <a:cubicBezTo>
                      <a:pt x="393" y="208"/>
                      <a:pt x="393" y="208"/>
                      <a:pt x="393" y="208"/>
                    </a:cubicBezTo>
                    <a:cubicBezTo>
                      <a:pt x="393" y="209"/>
                      <a:pt x="393" y="209"/>
                      <a:pt x="392" y="209"/>
                    </a:cubicBezTo>
                    <a:close/>
                    <a:moveTo>
                      <a:pt x="393" y="215"/>
                    </a:moveTo>
                    <a:cubicBezTo>
                      <a:pt x="393" y="211"/>
                      <a:pt x="393" y="211"/>
                      <a:pt x="393" y="211"/>
                    </a:cubicBezTo>
                    <a:cubicBezTo>
                      <a:pt x="393" y="212"/>
                      <a:pt x="395" y="213"/>
                      <a:pt x="394" y="214"/>
                    </a:cubicBezTo>
                    <a:cubicBezTo>
                      <a:pt x="394" y="214"/>
                      <a:pt x="393" y="215"/>
                      <a:pt x="393" y="215"/>
                    </a:cubicBezTo>
                    <a:close/>
                    <a:moveTo>
                      <a:pt x="396" y="227"/>
                    </a:moveTo>
                    <a:cubicBezTo>
                      <a:pt x="395" y="227"/>
                      <a:pt x="394" y="225"/>
                      <a:pt x="395" y="224"/>
                    </a:cubicBezTo>
                    <a:cubicBezTo>
                      <a:pt x="395" y="225"/>
                      <a:pt x="396" y="226"/>
                      <a:pt x="396" y="225"/>
                    </a:cubicBezTo>
                    <a:cubicBezTo>
                      <a:pt x="396" y="226"/>
                      <a:pt x="396" y="227"/>
                      <a:pt x="396" y="227"/>
                    </a:cubicBezTo>
                    <a:close/>
                    <a:moveTo>
                      <a:pt x="396" y="218"/>
                    </a:moveTo>
                    <a:cubicBezTo>
                      <a:pt x="394" y="217"/>
                      <a:pt x="394" y="217"/>
                      <a:pt x="394" y="217"/>
                    </a:cubicBezTo>
                    <a:cubicBezTo>
                      <a:pt x="395" y="217"/>
                      <a:pt x="395" y="217"/>
                      <a:pt x="395" y="217"/>
                    </a:cubicBezTo>
                    <a:lnTo>
                      <a:pt x="396" y="218"/>
                    </a:lnTo>
                    <a:close/>
                    <a:moveTo>
                      <a:pt x="401" y="217"/>
                    </a:moveTo>
                    <a:cubicBezTo>
                      <a:pt x="401" y="215"/>
                      <a:pt x="401" y="215"/>
                      <a:pt x="401" y="215"/>
                    </a:cubicBezTo>
                    <a:cubicBezTo>
                      <a:pt x="401" y="214"/>
                      <a:pt x="399" y="215"/>
                      <a:pt x="398" y="213"/>
                    </a:cubicBezTo>
                    <a:cubicBezTo>
                      <a:pt x="398" y="214"/>
                      <a:pt x="398" y="214"/>
                      <a:pt x="398" y="214"/>
                    </a:cubicBezTo>
                    <a:cubicBezTo>
                      <a:pt x="398" y="211"/>
                      <a:pt x="397" y="214"/>
                      <a:pt x="396" y="212"/>
                    </a:cubicBezTo>
                    <a:cubicBezTo>
                      <a:pt x="395" y="209"/>
                      <a:pt x="395" y="209"/>
                      <a:pt x="395" y="209"/>
                    </a:cubicBezTo>
                    <a:cubicBezTo>
                      <a:pt x="397" y="212"/>
                      <a:pt x="397" y="212"/>
                      <a:pt x="397" y="212"/>
                    </a:cubicBezTo>
                    <a:cubicBezTo>
                      <a:pt x="398" y="211"/>
                      <a:pt x="398" y="211"/>
                      <a:pt x="398" y="211"/>
                    </a:cubicBezTo>
                    <a:cubicBezTo>
                      <a:pt x="399" y="212"/>
                      <a:pt x="399" y="214"/>
                      <a:pt x="402" y="213"/>
                    </a:cubicBezTo>
                    <a:cubicBezTo>
                      <a:pt x="401" y="215"/>
                      <a:pt x="401" y="215"/>
                      <a:pt x="401" y="215"/>
                    </a:cubicBezTo>
                    <a:cubicBezTo>
                      <a:pt x="401" y="216"/>
                      <a:pt x="401" y="216"/>
                      <a:pt x="401" y="217"/>
                    </a:cubicBezTo>
                    <a:close/>
                    <a:moveTo>
                      <a:pt x="401" y="210"/>
                    </a:moveTo>
                    <a:cubicBezTo>
                      <a:pt x="400" y="210"/>
                      <a:pt x="398" y="211"/>
                      <a:pt x="398" y="209"/>
                    </a:cubicBezTo>
                    <a:cubicBezTo>
                      <a:pt x="399" y="208"/>
                      <a:pt x="400" y="209"/>
                      <a:pt x="401" y="210"/>
                    </a:cubicBezTo>
                    <a:close/>
                    <a:moveTo>
                      <a:pt x="397" y="206"/>
                    </a:moveTo>
                    <a:cubicBezTo>
                      <a:pt x="397" y="204"/>
                      <a:pt x="397" y="204"/>
                      <a:pt x="397" y="204"/>
                    </a:cubicBezTo>
                    <a:cubicBezTo>
                      <a:pt x="398" y="206"/>
                      <a:pt x="399" y="206"/>
                      <a:pt x="399" y="208"/>
                    </a:cubicBezTo>
                    <a:cubicBezTo>
                      <a:pt x="396" y="208"/>
                      <a:pt x="396" y="208"/>
                      <a:pt x="396" y="208"/>
                    </a:cubicBezTo>
                    <a:cubicBezTo>
                      <a:pt x="396" y="207"/>
                      <a:pt x="395" y="207"/>
                      <a:pt x="395" y="206"/>
                    </a:cubicBezTo>
                    <a:cubicBezTo>
                      <a:pt x="395" y="207"/>
                      <a:pt x="394" y="207"/>
                      <a:pt x="394" y="206"/>
                    </a:cubicBezTo>
                    <a:cubicBezTo>
                      <a:pt x="393" y="207"/>
                      <a:pt x="393" y="207"/>
                      <a:pt x="393" y="207"/>
                    </a:cubicBezTo>
                    <a:cubicBezTo>
                      <a:pt x="394" y="205"/>
                      <a:pt x="393" y="203"/>
                      <a:pt x="391" y="203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1" y="204"/>
                      <a:pt x="391" y="204"/>
                      <a:pt x="391" y="204"/>
                    </a:cubicBezTo>
                    <a:cubicBezTo>
                      <a:pt x="390" y="202"/>
                      <a:pt x="388" y="201"/>
                      <a:pt x="387" y="200"/>
                    </a:cubicBezTo>
                    <a:cubicBezTo>
                      <a:pt x="387" y="199"/>
                      <a:pt x="389" y="201"/>
                      <a:pt x="390" y="202"/>
                    </a:cubicBezTo>
                    <a:cubicBezTo>
                      <a:pt x="391" y="201"/>
                      <a:pt x="391" y="201"/>
                      <a:pt x="391" y="201"/>
                    </a:cubicBezTo>
                    <a:cubicBezTo>
                      <a:pt x="389" y="199"/>
                      <a:pt x="389" y="199"/>
                      <a:pt x="389" y="199"/>
                    </a:cubicBezTo>
                    <a:cubicBezTo>
                      <a:pt x="390" y="200"/>
                      <a:pt x="391" y="201"/>
                      <a:pt x="393" y="200"/>
                    </a:cubicBezTo>
                    <a:cubicBezTo>
                      <a:pt x="393" y="200"/>
                      <a:pt x="393" y="200"/>
                      <a:pt x="393" y="200"/>
                    </a:cubicBezTo>
                    <a:cubicBezTo>
                      <a:pt x="393" y="200"/>
                      <a:pt x="393" y="200"/>
                      <a:pt x="393" y="200"/>
                    </a:cubicBezTo>
                    <a:cubicBezTo>
                      <a:pt x="391" y="201"/>
                      <a:pt x="391" y="201"/>
                      <a:pt x="391" y="201"/>
                    </a:cubicBezTo>
                    <a:cubicBezTo>
                      <a:pt x="394" y="202"/>
                      <a:pt x="393" y="206"/>
                      <a:pt x="394" y="206"/>
                    </a:cubicBezTo>
                    <a:cubicBezTo>
                      <a:pt x="395" y="206"/>
                      <a:pt x="395" y="206"/>
                      <a:pt x="395" y="206"/>
                    </a:cubicBezTo>
                    <a:cubicBezTo>
                      <a:pt x="395" y="206"/>
                      <a:pt x="395" y="206"/>
                      <a:pt x="395" y="206"/>
                    </a:cubicBezTo>
                    <a:cubicBezTo>
                      <a:pt x="395" y="206"/>
                      <a:pt x="396" y="206"/>
                      <a:pt x="397" y="206"/>
                    </a:cubicBezTo>
                    <a:close/>
                    <a:moveTo>
                      <a:pt x="389" y="170"/>
                    </a:moveTo>
                    <a:cubicBezTo>
                      <a:pt x="391" y="172"/>
                      <a:pt x="391" y="172"/>
                      <a:pt x="391" y="172"/>
                    </a:cubicBezTo>
                    <a:cubicBezTo>
                      <a:pt x="391" y="173"/>
                      <a:pt x="391" y="173"/>
                      <a:pt x="391" y="173"/>
                    </a:cubicBezTo>
                    <a:lnTo>
                      <a:pt x="389" y="170"/>
                    </a:lnTo>
                    <a:close/>
                    <a:moveTo>
                      <a:pt x="395" y="187"/>
                    </a:moveTo>
                    <a:cubicBezTo>
                      <a:pt x="397" y="187"/>
                      <a:pt x="397" y="188"/>
                      <a:pt x="397" y="189"/>
                    </a:cubicBezTo>
                    <a:cubicBezTo>
                      <a:pt x="396" y="188"/>
                      <a:pt x="396" y="188"/>
                      <a:pt x="396" y="188"/>
                    </a:cubicBezTo>
                    <a:cubicBezTo>
                      <a:pt x="395" y="189"/>
                      <a:pt x="395" y="189"/>
                      <a:pt x="395" y="189"/>
                    </a:cubicBezTo>
                    <a:lnTo>
                      <a:pt x="395" y="187"/>
                    </a:lnTo>
                    <a:close/>
                    <a:moveTo>
                      <a:pt x="401" y="192"/>
                    </a:moveTo>
                    <a:cubicBezTo>
                      <a:pt x="403" y="194"/>
                      <a:pt x="403" y="194"/>
                      <a:pt x="403" y="194"/>
                    </a:cubicBezTo>
                    <a:cubicBezTo>
                      <a:pt x="401" y="196"/>
                      <a:pt x="401" y="193"/>
                      <a:pt x="399" y="193"/>
                    </a:cubicBezTo>
                    <a:cubicBezTo>
                      <a:pt x="398" y="194"/>
                      <a:pt x="398" y="194"/>
                      <a:pt x="398" y="194"/>
                    </a:cubicBezTo>
                    <a:cubicBezTo>
                      <a:pt x="395" y="191"/>
                      <a:pt x="395" y="191"/>
                      <a:pt x="395" y="191"/>
                    </a:cubicBezTo>
                    <a:cubicBezTo>
                      <a:pt x="397" y="189"/>
                      <a:pt x="399" y="193"/>
                      <a:pt x="401" y="192"/>
                    </a:cubicBezTo>
                    <a:close/>
                    <a:moveTo>
                      <a:pt x="395" y="201"/>
                    </a:move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6" y="202"/>
                      <a:pt x="396" y="202"/>
                      <a:pt x="396" y="202"/>
                    </a:cubicBezTo>
                    <a:cubicBezTo>
                      <a:pt x="395" y="203"/>
                      <a:pt x="395" y="203"/>
                      <a:pt x="395" y="203"/>
                    </a:cubicBezTo>
                    <a:cubicBezTo>
                      <a:pt x="395" y="204"/>
                      <a:pt x="394" y="203"/>
                      <a:pt x="395" y="202"/>
                    </a:cubicBezTo>
                    <a:cubicBezTo>
                      <a:pt x="396" y="201"/>
                      <a:pt x="396" y="201"/>
                      <a:pt x="396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394" y="200"/>
                      <a:pt x="396" y="198"/>
                      <a:pt x="393" y="197"/>
                    </a:cubicBezTo>
                    <a:cubicBezTo>
                      <a:pt x="395" y="197"/>
                      <a:pt x="395" y="199"/>
                      <a:pt x="395" y="201"/>
                    </a:cubicBezTo>
                    <a:close/>
                    <a:moveTo>
                      <a:pt x="395" y="195"/>
                    </a:moveTo>
                    <a:cubicBezTo>
                      <a:pt x="391" y="191"/>
                      <a:pt x="391" y="191"/>
                      <a:pt x="391" y="191"/>
                    </a:cubicBezTo>
                    <a:cubicBezTo>
                      <a:pt x="393" y="192"/>
                      <a:pt x="394" y="193"/>
                      <a:pt x="395" y="195"/>
                    </a:cubicBezTo>
                    <a:close/>
                    <a:moveTo>
                      <a:pt x="389" y="168"/>
                    </a:moveTo>
                    <a:cubicBezTo>
                      <a:pt x="389" y="166"/>
                      <a:pt x="389" y="166"/>
                      <a:pt x="389" y="166"/>
                    </a:cubicBezTo>
                    <a:cubicBezTo>
                      <a:pt x="393" y="166"/>
                      <a:pt x="393" y="166"/>
                      <a:pt x="393" y="166"/>
                    </a:cubicBezTo>
                    <a:cubicBezTo>
                      <a:pt x="393" y="171"/>
                      <a:pt x="393" y="171"/>
                      <a:pt x="393" y="171"/>
                    </a:cubicBezTo>
                    <a:cubicBezTo>
                      <a:pt x="391" y="170"/>
                      <a:pt x="393" y="165"/>
                      <a:pt x="389" y="168"/>
                    </a:cubicBezTo>
                    <a:close/>
                    <a:moveTo>
                      <a:pt x="394" y="165"/>
                    </a:moveTo>
                    <a:cubicBezTo>
                      <a:pt x="394" y="165"/>
                      <a:pt x="394" y="165"/>
                      <a:pt x="394" y="165"/>
                    </a:cubicBezTo>
                    <a:cubicBezTo>
                      <a:pt x="393" y="165"/>
                      <a:pt x="392" y="165"/>
                      <a:pt x="392" y="164"/>
                    </a:cubicBezTo>
                    <a:cubicBezTo>
                      <a:pt x="391" y="164"/>
                      <a:pt x="391" y="164"/>
                      <a:pt x="391" y="164"/>
                    </a:cubicBezTo>
                    <a:cubicBezTo>
                      <a:pt x="392" y="164"/>
                      <a:pt x="392" y="164"/>
                      <a:pt x="392" y="164"/>
                    </a:cubicBezTo>
                    <a:cubicBezTo>
                      <a:pt x="392" y="165"/>
                      <a:pt x="393" y="165"/>
                      <a:pt x="394" y="165"/>
                    </a:cubicBezTo>
                    <a:cubicBezTo>
                      <a:pt x="395" y="165"/>
                      <a:pt x="395" y="165"/>
                      <a:pt x="395" y="165"/>
                    </a:cubicBezTo>
                    <a:lnTo>
                      <a:pt x="394" y="165"/>
                    </a:lnTo>
                    <a:close/>
                    <a:moveTo>
                      <a:pt x="390" y="152"/>
                    </a:move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91" y="153"/>
                      <a:pt x="391" y="156"/>
                      <a:pt x="394" y="157"/>
                    </a:cubicBezTo>
                    <a:cubicBezTo>
                      <a:pt x="393" y="159"/>
                      <a:pt x="395" y="159"/>
                      <a:pt x="396" y="161"/>
                    </a:cubicBezTo>
                    <a:cubicBezTo>
                      <a:pt x="397" y="161"/>
                      <a:pt x="397" y="161"/>
                      <a:pt x="397" y="160"/>
                    </a:cubicBezTo>
                    <a:cubicBezTo>
                      <a:pt x="397" y="163"/>
                      <a:pt x="397" y="163"/>
                      <a:pt x="397" y="163"/>
                    </a:cubicBezTo>
                    <a:cubicBezTo>
                      <a:pt x="397" y="162"/>
                      <a:pt x="397" y="162"/>
                      <a:pt x="396" y="161"/>
                    </a:cubicBezTo>
                    <a:cubicBezTo>
                      <a:pt x="395" y="163"/>
                      <a:pt x="395" y="163"/>
                      <a:pt x="395" y="163"/>
                    </a:cubicBezTo>
                    <a:cubicBezTo>
                      <a:pt x="393" y="162"/>
                      <a:pt x="392" y="160"/>
                      <a:pt x="392" y="158"/>
                    </a:cubicBezTo>
                    <a:cubicBezTo>
                      <a:pt x="393" y="157"/>
                      <a:pt x="390" y="154"/>
                      <a:pt x="388" y="154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9" y="153"/>
                      <a:pt x="389" y="153"/>
                      <a:pt x="389" y="153"/>
                    </a:cubicBezTo>
                    <a:cubicBezTo>
                      <a:pt x="385" y="150"/>
                      <a:pt x="385" y="150"/>
                      <a:pt x="385" y="150"/>
                    </a:cubicBezTo>
                    <a:cubicBezTo>
                      <a:pt x="388" y="151"/>
                      <a:pt x="388" y="152"/>
                      <a:pt x="390" y="152"/>
                    </a:cubicBezTo>
                    <a:close/>
                    <a:moveTo>
                      <a:pt x="393" y="143"/>
                    </a:moveTo>
                    <a:cubicBezTo>
                      <a:pt x="390" y="142"/>
                      <a:pt x="391" y="143"/>
                      <a:pt x="391" y="140"/>
                    </a:cubicBezTo>
                    <a:cubicBezTo>
                      <a:pt x="391" y="141"/>
                      <a:pt x="392" y="142"/>
                      <a:pt x="393" y="143"/>
                    </a:cubicBezTo>
                    <a:close/>
                    <a:moveTo>
                      <a:pt x="388" y="121"/>
                    </a:moveTo>
                    <a:cubicBezTo>
                      <a:pt x="388" y="121"/>
                      <a:pt x="388" y="121"/>
                      <a:pt x="388" y="120"/>
                    </a:cubicBezTo>
                    <a:cubicBezTo>
                      <a:pt x="389" y="120"/>
                      <a:pt x="389" y="121"/>
                      <a:pt x="390" y="121"/>
                    </a:cubicBezTo>
                    <a:cubicBezTo>
                      <a:pt x="388" y="122"/>
                      <a:pt x="388" y="122"/>
                      <a:pt x="388" y="122"/>
                    </a:cubicBezTo>
                    <a:cubicBezTo>
                      <a:pt x="389" y="125"/>
                      <a:pt x="389" y="125"/>
                      <a:pt x="389" y="125"/>
                    </a:cubicBezTo>
                    <a:cubicBezTo>
                      <a:pt x="385" y="122"/>
                      <a:pt x="385" y="122"/>
                      <a:pt x="385" y="122"/>
                    </a:cubicBezTo>
                    <a:cubicBezTo>
                      <a:pt x="385" y="121"/>
                      <a:pt x="386" y="124"/>
                      <a:pt x="387" y="122"/>
                    </a:cubicBezTo>
                    <a:cubicBezTo>
                      <a:pt x="384" y="120"/>
                      <a:pt x="384" y="120"/>
                      <a:pt x="384" y="120"/>
                    </a:cubicBezTo>
                    <a:cubicBezTo>
                      <a:pt x="386" y="120"/>
                      <a:pt x="386" y="119"/>
                      <a:pt x="388" y="121"/>
                    </a:cubicBezTo>
                    <a:close/>
                    <a:moveTo>
                      <a:pt x="385" y="117"/>
                    </a:moveTo>
                    <a:cubicBezTo>
                      <a:pt x="385" y="118"/>
                      <a:pt x="385" y="118"/>
                      <a:pt x="385" y="118"/>
                    </a:cubicBezTo>
                    <a:cubicBezTo>
                      <a:pt x="384" y="115"/>
                      <a:pt x="384" y="115"/>
                      <a:pt x="384" y="115"/>
                    </a:cubicBezTo>
                    <a:lnTo>
                      <a:pt x="385" y="117"/>
                    </a:lnTo>
                    <a:close/>
                    <a:moveTo>
                      <a:pt x="390" y="134"/>
                    </a:move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90" y="128"/>
                      <a:pt x="383" y="136"/>
                      <a:pt x="382" y="130"/>
                    </a:cubicBezTo>
                    <a:cubicBezTo>
                      <a:pt x="385" y="132"/>
                      <a:pt x="389" y="130"/>
                      <a:pt x="390" y="134"/>
                    </a:cubicBezTo>
                    <a:close/>
                    <a:moveTo>
                      <a:pt x="375" y="85"/>
                    </a:moveTo>
                    <a:cubicBezTo>
                      <a:pt x="378" y="87"/>
                      <a:pt x="378" y="87"/>
                      <a:pt x="378" y="87"/>
                    </a:cubicBezTo>
                    <a:cubicBezTo>
                      <a:pt x="377" y="88"/>
                      <a:pt x="378" y="89"/>
                      <a:pt x="378" y="90"/>
                    </a:cubicBezTo>
                    <a:cubicBezTo>
                      <a:pt x="378" y="93"/>
                      <a:pt x="385" y="97"/>
                      <a:pt x="383" y="102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8" y="98"/>
                      <a:pt x="378" y="98"/>
                      <a:pt x="378" y="98"/>
                    </a:cubicBezTo>
                    <a:cubicBezTo>
                      <a:pt x="379" y="99"/>
                      <a:pt x="379" y="99"/>
                      <a:pt x="379" y="99"/>
                    </a:cubicBezTo>
                    <a:cubicBezTo>
                      <a:pt x="379" y="97"/>
                      <a:pt x="381" y="98"/>
                      <a:pt x="381" y="99"/>
                    </a:cubicBezTo>
                    <a:cubicBezTo>
                      <a:pt x="384" y="98"/>
                      <a:pt x="380" y="98"/>
                      <a:pt x="381" y="96"/>
                    </a:cubicBezTo>
                    <a:cubicBezTo>
                      <a:pt x="380" y="97"/>
                      <a:pt x="380" y="97"/>
                      <a:pt x="380" y="97"/>
                    </a:cubicBezTo>
                    <a:cubicBezTo>
                      <a:pt x="379" y="96"/>
                      <a:pt x="380" y="93"/>
                      <a:pt x="378" y="94"/>
                    </a:cubicBezTo>
                    <a:cubicBezTo>
                      <a:pt x="378" y="93"/>
                      <a:pt x="379" y="93"/>
                      <a:pt x="378" y="92"/>
                    </a:cubicBezTo>
                    <a:cubicBezTo>
                      <a:pt x="375" y="90"/>
                      <a:pt x="375" y="90"/>
                      <a:pt x="375" y="90"/>
                    </a:cubicBezTo>
                    <a:cubicBezTo>
                      <a:pt x="378" y="90"/>
                      <a:pt x="378" y="90"/>
                      <a:pt x="378" y="90"/>
                    </a:cubicBezTo>
                    <a:cubicBezTo>
                      <a:pt x="378" y="89"/>
                      <a:pt x="375" y="88"/>
                      <a:pt x="376" y="87"/>
                    </a:cubicBezTo>
                    <a:cubicBezTo>
                      <a:pt x="375" y="86"/>
                      <a:pt x="375" y="86"/>
                      <a:pt x="375" y="86"/>
                    </a:cubicBezTo>
                    <a:cubicBezTo>
                      <a:pt x="375" y="86"/>
                      <a:pt x="375" y="86"/>
                      <a:pt x="375" y="86"/>
                    </a:cubicBezTo>
                    <a:lnTo>
                      <a:pt x="375" y="85"/>
                    </a:lnTo>
                    <a:close/>
                    <a:moveTo>
                      <a:pt x="375" y="155"/>
                    </a:moveTo>
                    <a:cubicBezTo>
                      <a:pt x="377" y="156"/>
                      <a:pt x="374" y="158"/>
                      <a:pt x="375" y="160"/>
                    </a:cubicBezTo>
                    <a:cubicBezTo>
                      <a:pt x="375" y="160"/>
                      <a:pt x="375" y="160"/>
                      <a:pt x="375" y="160"/>
                    </a:cubicBezTo>
                    <a:cubicBezTo>
                      <a:pt x="375" y="160"/>
                      <a:pt x="375" y="161"/>
                      <a:pt x="374" y="161"/>
                    </a:cubicBezTo>
                    <a:cubicBezTo>
                      <a:pt x="375" y="160"/>
                      <a:pt x="375" y="160"/>
                      <a:pt x="375" y="160"/>
                    </a:cubicBezTo>
                    <a:cubicBezTo>
                      <a:pt x="375" y="158"/>
                      <a:pt x="372" y="156"/>
                      <a:pt x="375" y="155"/>
                    </a:cubicBezTo>
                    <a:close/>
                    <a:moveTo>
                      <a:pt x="372" y="244"/>
                    </a:moveTo>
                    <a:cubicBezTo>
                      <a:pt x="372" y="243"/>
                      <a:pt x="372" y="243"/>
                      <a:pt x="372" y="243"/>
                    </a:cubicBezTo>
                    <a:cubicBezTo>
                      <a:pt x="372" y="243"/>
                      <a:pt x="372" y="244"/>
                      <a:pt x="373" y="244"/>
                    </a:cubicBezTo>
                    <a:cubicBezTo>
                      <a:pt x="373" y="242"/>
                      <a:pt x="373" y="242"/>
                      <a:pt x="373" y="242"/>
                    </a:cubicBezTo>
                    <a:cubicBezTo>
                      <a:pt x="373" y="243"/>
                      <a:pt x="374" y="244"/>
                      <a:pt x="374" y="245"/>
                    </a:cubicBezTo>
                    <a:cubicBezTo>
                      <a:pt x="373" y="244"/>
                      <a:pt x="372" y="245"/>
                      <a:pt x="372" y="244"/>
                    </a:cubicBezTo>
                    <a:close/>
                    <a:moveTo>
                      <a:pt x="372" y="178"/>
                    </a:moveTo>
                    <a:cubicBezTo>
                      <a:pt x="372" y="175"/>
                      <a:pt x="372" y="175"/>
                      <a:pt x="372" y="175"/>
                    </a:cubicBezTo>
                    <a:cubicBezTo>
                      <a:pt x="373" y="175"/>
                      <a:pt x="373" y="175"/>
                      <a:pt x="373" y="175"/>
                    </a:cubicBezTo>
                    <a:lnTo>
                      <a:pt x="372" y="178"/>
                    </a:lnTo>
                    <a:close/>
                    <a:moveTo>
                      <a:pt x="372" y="146"/>
                    </a:moveTo>
                    <a:cubicBezTo>
                      <a:pt x="372" y="148"/>
                      <a:pt x="372" y="148"/>
                      <a:pt x="372" y="148"/>
                    </a:cubicBezTo>
                    <a:cubicBezTo>
                      <a:pt x="371" y="145"/>
                      <a:pt x="371" y="145"/>
                      <a:pt x="371" y="145"/>
                    </a:cubicBezTo>
                    <a:cubicBezTo>
                      <a:pt x="372" y="145"/>
                      <a:pt x="373" y="146"/>
                      <a:pt x="372" y="146"/>
                    </a:cubicBezTo>
                    <a:close/>
                    <a:moveTo>
                      <a:pt x="370" y="73"/>
                    </a:moveTo>
                    <a:cubicBezTo>
                      <a:pt x="370" y="72"/>
                      <a:pt x="370" y="72"/>
                      <a:pt x="370" y="72"/>
                    </a:cubicBezTo>
                    <a:cubicBezTo>
                      <a:pt x="371" y="74"/>
                      <a:pt x="371" y="74"/>
                      <a:pt x="371" y="74"/>
                    </a:cubicBezTo>
                    <a:lnTo>
                      <a:pt x="370" y="73"/>
                    </a:lnTo>
                    <a:close/>
                    <a:moveTo>
                      <a:pt x="375" y="76"/>
                    </a:moveTo>
                    <a:cubicBezTo>
                      <a:pt x="374" y="75"/>
                      <a:pt x="372" y="74"/>
                      <a:pt x="373" y="73"/>
                    </a:cubicBezTo>
                    <a:lnTo>
                      <a:pt x="375" y="76"/>
                    </a:lnTo>
                    <a:close/>
                    <a:moveTo>
                      <a:pt x="367" y="70"/>
                    </a:moveTo>
                    <a:cubicBezTo>
                      <a:pt x="367" y="70"/>
                      <a:pt x="367" y="70"/>
                      <a:pt x="367" y="70"/>
                    </a:cubicBezTo>
                    <a:cubicBezTo>
                      <a:pt x="367" y="67"/>
                      <a:pt x="367" y="67"/>
                      <a:pt x="367" y="67"/>
                    </a:cubicBezTo>
                    <a:cubicBezTo>
                      <a:pt x="368" y="68"/>
                      <a:pt x="371" y="69"/>
                      <a:pt x="372" y="69"/>
                    </a:cubicBezTo>
                    <a:cubicBezTo>
                      <a:pt x="372" y="68"/>
                      <a:pt x="370" y="67"/>
                      <a:pt x="369" y="67"/>
                    </a:cubicBezTo>
                    <a:cubicBezTo>
                      <a:pt x="368" y="64"/>
                      <a:pt x="368" y="64"/>
                      <a:pt x="368" y="64"/>
                    </a:cubicBezTo>
                    <a:cubicBezTo>
                      <a:pt x="371" y="67"/>
                      <a:pt x="374" y="68"/>
                      <a:pt x="375" y="72"/>
                    </a:cubicBezTo>
                    <a:cubicBezTo>
                      <a:pt x="373" y="71"/>
                      <a:pt x="371" y="69"/>
                      <a:pt x="369" y="71"/>
                    </a:cubicBezTo>
                    <a:cubicBezTo>
                      <a:pt x="369" y="70"/>
                      <a:pt x="370" y="70"/>
                      <a:pt x="370" y="70"/>
                    </a:cubicBezTo>
                    <a:cubicBezTo>
                      <a:pt x="369" y="69"/>
                      <a:pt x="369" y="68"/>
                      <a:pt x="368" y="68"/>
                    </a:cubicBezTo>
                    <a:cubicBezTo>
                      <a:pt x="368" y="72"/>
                      <a:pt x="368" y="72"/>
                      <a:pt x="368" y="72"/>
                    </a:cubicBezTo>
                    <a:cubicBezTo>
                      <a:pt x="369" y="73"/>
                      <a:pt x="366" y="72"/>
                      <a:pt x="367" y="70"/>
                    </a:cubicBezTo>
                    <a:close/>
                    <a:moveTo>
                      <a:pt x="364" y="110"/>
                    </a:moveTo>
                    <a:cubicBezTo>
                      <a:pt x="365" y="112"/>
                      <a:pt x="361" y="111"/>
                      <a:pt x="363" y="112"/>
                    </a:cubicBezTo>
                    <a:cubicBezTo>
                      <a:pt x="362" y="111"/>
                      <a:pt x="362" y="111"/>
                      <a:pt x="362" y="111"/>
                    </a:cubicBezTo>
                    <a:cubicBezTo>
                      <a:pt x="362" y="111"/>
                      <a:pt x="363" y="110"/>
                      <a:pt x="364" y="110"/>
                    </a:cubicBezTo>
                    <a:close/>
                    <a:moveTo>
                      <a:pt x="361" y="63"/>
                    </a:moveTo>
                    <a:cubicBezTo>
                      <a:pt x="361" y="63"/>
                      <a:pt x="361" y="63"/>
                      <a:pt x="361" y="63"/>
                    </a:cubicBezTo>
                    <a:cubicBezTo>
                      <a:pt x="359" y="63"/>
                      <a:pt x="358" y="59"/>
                      <a:pt x="357" y="58"/>
                    </a:cubicBezTo>
                    <a:cubicBezTo>
                      <a:pt x="360" y="59"/>
                      <a:pt x="359" y="62"/>
                      <a:pt x="361" y="63"/>
                    </a:cubicBezTo>
                    <a:close/>
                    <a:moveTo>
                      <a:pt x="361" y="98"/>
                    </a:moveTo>
                    <a:cubicBezTo>
                      <a:pt x="361" y="100"/>
                      <a:pt x="361" y="100"/>
                      <a:pt x="361" y="100"/>
                    </a:cubicBezTo>
                    <a:cubicBezTo>
                      <a:pt x="360" y="100"/>
                      <a:pt x="360" y="100"/>
                      <a:pt x="360" y="100"/>
                    </a:cubicBezTo>
                    <a:cubicBezTo>
                      <a:pt x="360" y="98"/>
                      <a:pt x="360" y="98"/>
                      <a:pt x="360" y="98"/>
                    </a:cubicBezTo>
                    <a:cubicBezTo>
                      <a:pt x="360" y="98"/>
                      <a:pt x="361" y="98"/>
                      <a:pt x="361" y="98"/>
                    </a:cubicBezTo>
                    <a:close/>
                    <a:moveTo>
                      <a:pt x="359" y="122"/>
                    </a:moveTo>
                    <a:cubicBezTo>
                      <a:pt x="359" y="122"/>
                      <a:pt x="357" y="121"/>
                      <a:pt x="358" y="120"/>
                    </a:cubicBezTo>
                    <a:lnTo>
                      <a:pt x="359" y="122"/>
                    </a:lnTo>
                    <a:close/>
                    <a:moveTo>
                      <a:pt x="358" y="102"/>
                    </a:move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4"/>
                      <a:pt x="356" y="104"/>
                    </a:cubicBezTo>
                    <a:cubicBezTo>
                      <a:pt x="356" y="104"/>
                      <a:pt x="356" y="101"/>
                      <a:pt x="358" y="102"/>
                    </a:cubicBezTo>
                    <a:close/>
                    <a:moveTo>
                      <a:pt x="357" y="125"/>
                    </a:moveTo>
                    <a:cubicBezTo>
                      <a:pt x="353" y="125"/>
                      <a:pt x="353" y="125"/>
                      <a:pt x="353" y="125"/>
                    </a:cubicBezTo>
                    <a:cubicBezTo>
                      <a:pt x="353" y="124"/>
                      <a:pt x="352" y="124"/>
                      <a:pt x="352" y="123"/>
                    </a:cubicBezTo>
                    <a:cubicBezTo>
                      <a:pt x="353" y="123"/>
                      <a:pt x="353" y="123"/>
                      <a:pt x="353" y="123"/>
                    </a:cubicBezTo>
                    <a:cubicBezTo>
                      <a:pt x="353" y="124"/>
                      <a:pt x="353" y="124"/>
                      <a:pt x="354" y="124"/>
                    </a:cubicBezTo>
                    <a:cubicBezTo>
                      <a:pt x="355" y="123"/>
                      <a:pt x="358" y="123"/>
                      <a:pt x="355" y="121"/>
                    </a:cubicBezTo>
                    <a:cubicBezTo>
                      <a:pt x="357" y="122"/>
                      <a:pt x="357" y="122"/>
                      <a:pt x="357" y="122"/>
                    </a:cubicBezTo>
                    <a:cubicBezTo>
                      <a:pt x="356" y="123"/>
                      <a:pt x="356" y="123"/>
                      <a:pt x="356" y="123"/>
                    </a:cubicBezTo>
                    <a:lnTo>
                      <a:pt x="357" y="125"/>
                    </a:lnTo>
                    <a:close/>
                    <a:moveTo>
                      <a:pt x="359" y="182"/>
                    </a:moveTo>
                    <a:cubicBezTo>
                      <a:pt x="356" y="182"/>
                      <a:pt x="356" y="182"/>
                      <a:pt x="356" y="182"/>
                    </a:cubicBezTo>
                    <a:cubicBezTo>
                      <a:pt x="358" y="181"/>
                      <a:pt x="357" y="180"/>
                      <a:pt x="357" y="178"/>
                    </a:cubicBezTo>
                    <a:lnTo>
                      <a:pt x="359" y="182"/>
                    </a:lnTo>
                    <a:close/>
                    <a:moveTo>
                      <a:pt x="355" y="169"/>
                    </a:moveTo>
                    <a:cubicBezTo>
                      <a:pt x="354" y="169"/>
                      <a:pt x="354" y="169"/>
                      <a:pt x="354" y="169"/>
                    </a:cubicBezTo>
                    <a:cubicBezTo>
                      <a:pt x="355" y="168"/>
                      <a:pt x="355" y="168"/>
                      <a:pt x="355" y="168"/>
                    </a:cubicBezTo>
                    <a:cubicBezTo>
                      <a:pt x="357" y="170"/>
                      <a:pt x="357" y="170"/>
                      <a:pt x="357" y="170"/>
                    </a:cubicBezTo>
                    <a:cubicBezTo>
                      <a:pt x="356" y="170"/>
                      <a:pt x="355" y="170"/>
                      <a:pt x="355" y="169"/>
                    </a:cubicBezTo>
                    <a:close/>
                    <a:moveTo>
                      <a:pt x="345" y="181"/>
                    </a:moveTo>
                    <a:cubicBezTo>
                      <a:pt x="345" y="183"/>
                      <a:pt x="345" y="183"/>
                      <a:pt x="345" y="184"/>
                    </a:cubicBezTo>
                    <a:cubicBezTo>
                      <a:pt x="345" y="184"/>
                      <a:pt x="345" y="185"/>
                      <a:pt x="345" y="185"/>
                    </a:cubicBezTo>
                    <a:cubicBezTo>
                      <a:pt x="345" y="185"/>
                      <a:pt x="345" y="184"/>
                      <a:pt x="345" y="184"/>
                    </a:cubicBezTo>
                    <a:cubicBezTo>
                      <a:pt x="345" y="183"/>
                      <a:pt x="343" y="182"/>
                      <a:pt x="345" y="181"/>
                    </a:cubicBezTo>
                    <a:close/>
                    <a:moveTo>
                      <a:pt x="344" y="172"/>
                    </a:moveTo>
                    <a:cubicBezTo>
                      <a:pt x="344" y="170"/>
                      <a:pt x="344" y="170"/>
                      <a:pt x="344" y="170"/>
                    </a:cubicBezTo>
                    <a:cubicBezTo>
                      <a:pt x="344" y="170"/>
                      <a:pt x="345" y="170"/>
                      <a:pt x="345" y="171"/>
                    </a:cubicBezTo>
                    <a:lnTo>
                      <a:pt x="344" y="172"/>
                    </a:lnTo>
                    <a:close/>
                    <a:moveTo>
                      <a:pt x="343" y="149"/>
                    </a:moveTo>
                    <a:cubicBezTo>
                      <a:pt x="345" y="148"/>
                      <a:pt x="345" y="147"/>
                      <a:pt x="346" y="145"/>
                    </a:cubicBezTo>
                    <a:cubicBezTo>
                      <a:pt x="346" y="147"/>
                      <a:pt x="345" y="150"/>
                      <a:pt x="347" y="151"/>
                    </a:cubicBezTo>
                    <a:cubicBezTo>
                      <a:pt x="345" y="153"/>
                      <a:pt x="345" y="149"/>
                      <a:pt x="343" y="149"/>
                    </a:cubicBezTo>
                    <a:close/>
                    <a:moveTo>
                      <a:pt x="337" y="121"/>
                    </a:moveTo>
                    <a:cubicBezTo>
                      <a:pt x="340" y="121"/>
                      <a:pt x="340" y="121"/>
                      <a:pt x="340" y="121"/>
                    </a:cubicBezTo>
                    <a:cubicBezTo>
                      <a:pt x="338" y="122"/>
                      <a:pt x="339" y="124"/>
                      <a:pt x="339" y="125"/>
                    </a:cubicBezTo>
                    <a:cubicBezTo>
                      <a:pt x="340" y="126"/>
                      <a:pt x="343" y="124"/>
                      <a:pt x="343" y="128"/>
                    </a:cubicBezTo>
                    <a:cubicBezTo>
                      <a:pt x="341" y="128"/>
                      <a:pt x="341" y="128"/>
                      <a:pt x="341" y="128"/>
                    </a:cubicBezTo>
                    <a:cubicBezTo>
                      <a:pt x="342" y="131"/>
                      <a:pt x="342" y="131"/>
                      <a:pt x="342" y="131"/>
                    </a:cubicBezTo>
                    <a:cubicBezTo>
                      <a:pt x="340" y="130"/>
                      <a:pt x="338" y="128"/>
                      <a:pt x="336" y="129"/>
                    </a:cubicBezTo>
                    <a:cubicBezTo>
                      <a:pt x="336" y="127"/>
                      <a:pt x="336" y="127"/>
                      <a:pt x="336" y="127"/>
                    </a:cubicBezTo>
                    <a:cubicBezTo>
                      <a:pt x="337" y="129"/>
                      <a:pt x="339" y="128"/>
                      <a:pt x="341" y="128"/>
                    </a:cubicBezTo>
                    <a:cubicBezTo>
                      <a:pt x="341" y="127"/>
                      <a:pt x="341" y="127"/>
                      <a:pt x="341" y="127"/>
                    </a:cubicBezTo>
                    <a:cubicBezTo>
                      <a:pt x="338" y="125"/>
                      <a:pt x="339" y="124"/>
                      <a:pt x="337" y="121"/>
                    </a:cubicBezTo>
                    <a:close/>
                    <a:moveTo>
                      <a:pt x="332" y="99"/>
                    </a:moveTo>
                    <a:cubicBezTo>
                      <a:pt x="332" y="98"/>
                      <a:pt x="333" y="98"/>
                      <a:pt x="334" y="98"/>
                    </a:cubicBezTo>
                    <a:cubicBezTo>
                      <a:pt x="332" y="101"/>
                      <a:pt x="339" y="102"/>
                      <a:pt x="336" y="103"/>
                    </a:cubicBezTo>
                    <a:cubicBezTo>
                      <a:pt x="336" y="102"/>
                      <a:pt x="335" y="102"/>
                      <a:pt x="335" y="101"/>
                    </a:cubicBezTo>
                    <a:cubicBezTo>
                      <a:pt x="334" y="106"/>
                      <a:pt x="334" y="106"/>
                      <a:pt x="334" y="106"/>
                    </a:cubicBezTo>
                    <a:cubicBezTo>
                      <a:pt x="331" y="104"/>
                      <a:pt x="334" y="101"/>
                      <a:pt x="332" y="99"/>
                    </a:cubicBezTo>
                    <a:close/>
                    <a:moveTo>
                      <a:pt x="338" y="93"/>
                    </a:moveTo>
                    <a:cubicBezTo>
                      <a:pt x="335" y="93"/>
                      <a:pt x="334" y="89"/>
                      <a:pt x="333" y="87"/>
                    </a:cubicBezTo>
                    <a:cubicBezTo>
                      <a:pt x="335" y="87"/>
                      <a:pt x="334" y="90"/>
                      <a:pt x="336" y="90"/>
                    </a:cubicBezTo>
                    <a:cubicBezTo>
                      <a:pt x="335" y="91"/>
                      <a:pt x="337" y="93"/>
                      <a:pt x="338" y="93"/>
                    </a:cubicBezTo>
                    <a:close/>
                    <a:moveTo>
                      <a:pt x="341" y="86"/>
                    </a:moveTo>
                    <a:cubicBezTo>
                      <a:pt x="341" y="86"/>
                      <a:pt x="341" y="86"/>
                      <a:pt x="341" y="86"/>
                    </a:cubicBezTo>
                    <a:cubicBezTo>
                      <a:pt x="341" y="87"/>
                      <a:pt x="341" y="87"/>
                      <a:pt x="341" y="87"/>
                    </a:cubicBezTo>
                    <a:cubicBezTo>
                      <a:pt x="341" y="86"/>
                      <a:pt x="341" y="86"/>
                      <a:pt x="341" y="86"/>
                    </a:cubicBezTo>
                    <a:cubicBezTo>
                      <a:pt x="340" y="85"/>
                      <a:pt x="340" y="85"/>
                      <a:pt x="340" y="85"/>
                    </a:cubicBezTo>
                    <a:cubicBezTo>
                      <a:pt x="340" y="85"/>
                      <a:pt x="340" y="85"/>
                      <a:pt x="340" y="85"/>
                    </a:cubicBezTo>
                    <a:cubicBezTo>
                      <a:pt x="339" y="85"/>
                      <a:pt x="339" y="85"/>
                      <a:pt x="340" y="84"/>
                    </a:cubicBezTo>
                    <a:cubicBezTo>
                      <a:pt x="341" y="83"/>
                      <a:pt x="342" y="84"/>
                      <a:pt x="343" y="85"/>
                    </a:cubicBezTo>
                    <a:cubicBezTo>
                      <a:pt x="340" y="85"/>
                      <a:pt x="340" y="85"/>
                      <a:pt x="340" y="85"/>
                    </a:cubicBezTo>
                    <a:lnTo>
                      <a:pt x="341" y="86"/>
                    </a:lnTo>
                    <a:close/>
                    <a:moveTo>
                      <a:pt x="340" y="87"/>
                    </a:moveTo>
                    <a:cubicBezTo>
                      <a:pt x="338" y="88"/>
                      <a:pt x="338" y="88"/>
                      <a:pt x="338" y="88"/>
                    </a:cubicBezTo>
                    <a:cubicBezTo>
                      <a:pt x="338" y="88"/>
                      <a:pt x="338" y="86"/>
                      <a:pt x="337" y="86"/>
                    </a:cubicBezTo>
                    <a:lnTo>
                      <a:pt x="340" y="87"/>
                    </a:lnTo>
                    <a:close/>
                    <a:moveTo>
                      <a:pt x="340" y="109"/>
                    </a:moveTo>
                    <a:cubicBezTo>
                      <a:pt x="340" y="108"/>
                      <a:pt x="340" y="108"/>
                      <a:pt x="340" y="108"/>
                    </a:cubicBezTo>
                    <a:cubicBezTo>
                      <a:pt x="342" y="108"/>
                      <a:pt x="342" y="108"/>
                      <a:pt x="342" y="108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42" y="109"/>
                      <a:pt x="343" y="109"/>
                      <a:pt x="343" y="109"/>
                    </a:cubicBezTo>
                    <a:cubicBezTo>
                      <a:pt x="343" y="110"/>
                      <a:pt x="343" y="110"/>
                      <a:pt x="343" y="110"/>
                    </a:cubicBezTo>
                    <a:cubicBezTo>
                      <a:pt x="342" y="110"/>
                      <a:pt x="342" y="110"/>
                      <a:pt x="342" y="110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38" y="111"/>
                      <a:pt x="338" y="111"/>
                      <a:pt x="338" y="111"/>
                    </a:cubicBezTo>
                    <a:cubicBezTo>
                      <a:pt x="336" y="107"/>
                      <a:pt x="336" y="107"/>
                      <a:pt x="336" y="107"/>
                    </a:cubicBezTo>
                    <a:cubicBezTo>
                      <a:pt x="338" y="109"/>
                      <a:pt x="337" y="110"/>
                      <a:pt x="340" y="109"/>
                    </a:cubicBezTo>
                    <a:close/>
                    <a:moveTo>
                      <a:pt x="342" y="140"/>
                    </a:moveTo>
                    <a:cubicBezTo>
                      <a:pt x="341" y="141"/>
                      <a:pt x="341" y="141"/>
                      <a:pt x="341" y="141"/>
                    </a:cubicBezTo>
                    <a:cubicBezTo>
                      <a:pt x="343" y="143"/>
                      <a:pt x="343" y="143"/>
                      <a:pt x="343" y="143"/>
                    </a:cubicBezTo>
                    <a:cubicBezTo>
                      <a:pt x="340" y="145"/>
                      <a:pt x="342" y="140"/>
                      <a:pt x="340" y="140"/>
                    </a:cubicBezTo>
                    <a:cubicBezTo>
                      <a:pt x="342" y="139"/>
                      <a:pt x="342" y="139"/>
                      <a:pt x="342" y="139"/>
                    </a:cubicBezTo>
                    <a:cubicBezTo>
                      <a:pt x="341" y="137"/>
                      <a:pt x="343" y="139"/>
                      <a:pt x="343" y="136"/>
                    </a:cubicBezTo>
                    <a:cubicBezTo>
                      <a:pt x="342" y="135"/>
                      <a:pt x="342" y="135"/>
                      <a:pt x="342" y="135"/>
                    </a:cubicBezTo>
                    <a:cubicBezTo>
                      <a:pt x="343" y="134"/>
                      <a:pt x="345" y="136"/>
                      <a:pt x="345" y="138"/>
                    </a:cubicBezTo>
                    <a:cubicBezTo>
                      <a:pt x="345" y="139"/>
                      <a:pt x="343" y="140"/>
                      <a:pt x="343" y="141"/>
                    </a:cubicBezTo>
                    <a:cubicBezTo>
                      <a:pt x="343" y="140"/>
                      <a:pt x="342" y="140"/>
                      <a:pt x="342" y="140"/>
                    </a:cubicBezTo>
                    <a:close/>
                    <a:moveTo>
                      <a:pt x="340" y="133"/>
                    </a:moveTo>
                    <a:cubicBezTo>
                      <a:pt x="340" y="131"/>
                      <a:pt x="340" y="131"/>
                      <a:pt x="340" y="131"/>
                    </a:cubicBezTo>
                    <a:cubicBezTo>
                      <a:pt x="340" y="131"/>
                      <a:pt x="340" y="132"/>
                      <a:pt x="341" y="132"/>
                    </a:cubicBezTo>
                    <a:cubicBezTo>
                      <a:pt x="341" y="133"/>
                      <a:pt x="341" y="133"/>
                      <a:pt x="341" y="133"/>
                    </a:cubicBezTo>
                    <a:lnTo>
                      <a:pt x="340" y="133"/>
                    </a:lnTo>
                    <a:close/>
                    <a:moveTo>
                      <a:pt x="338" y="134"/>
                    </a:moveTo>
                    <a:cubicBezTo>
                      <a:pt x="337" y="135"/>
                      <a:pt x="337" y="135"/>
                      <a:pt x="337" y="135"/>
                    </a:cubicBezTo>
                    <a:cubicBezTo>
                      <a:pt x="336" y="133"/>
                      <a:pt x="336" y="133"/>
                      <a:pt x="336" y="133"/>
                    </a:cubicBezTo>
                    <a:lnTo>
                      <a:pt x="338" y="134"/>
                    </a:lnTo>
                    <a:close/>
                    <a:moveTo>
                      <a:pt x="340" y="155"/>
                    </a:moveTo>
                    <a:cubicBezTo>
                      <a:pt x="342" y="156"/>
                      <a:pt x="342" y="156"/>
                      <a:pt x="342" y="156"/>
                    </a:cubicBezTo>
                    <a:cubicBezTo>
                      <a:pt x="342" y="157"/>
                      <a:pt x="340" y="156"/>
                      <a:pt x="340" y="155"/>
                    </a:cubicBezTo>
                    <a:close/>
                    <a:moveTo>
                      <a:pt x="341" y="185"/>
                    </a:moveTo>
                    <a:cubicBezTo>
                      <a:pt x="342" y="184"/>
                      <a:pt x="342" y="185"/>
                      <a:pt x="343" y="186"/>
                    </a:cubicBezTo>
                    <a:lnTo>
                      <a:pt x="341" y="185"/>
                    </a:lnTo>
                    <a:close/>
                    <a:moveTo>
                      <a:pt x="343" y="191"/>
                    </a:moveTo>
                    <a:cubicBezTo>
                      <a:pt x="342" y="191"/>
                      <a:pt x="342" y="192"/>
                      <a:pt x="342" y="192"/>
                    </a:cubicBezTo>
                    <a:cubicBezTo>
                      <a:pt x="341" y="190"/>
                      <a:pt x="341" y="190"/>
                      <a:pt x="341" y="190"/>
                    </a:cubicBezTo>
                    <a:cubicBezTo>
                      <a:pt x="342" y="189"/>
                      <a:pt x="342" y="191"/>
                      <a:pt x="343" y="191"/>
                    </a:cubicBezTo>
                    <a:close/>
                    <a:moveTo>
                      <a:pt x="342" y="147"/>
                    </a:moveTo>
                    <a:cubicBezTo>
                      <a:pt x="341" y="146"/>
                      <a:pt x="342" y="145"/>
                      <a:pt x="343" y="145"/>
                    </a:cubicBezTo>
                    <a:cubicBezTo>
                      <a:pt x="343" y="145"/>
                      <a:pt x="344" y="145"/>
                      <a:pt x="345" y="145"/>
                    </a:cubicBezTo>
                    <a:cubicBezTo>
                      <a:pt x="345" y="146"/>
                      <a:pt x="343" y="149"/>
                      <a:pt x="342" y="147"/>
                    </a:cubicBezTo>
                    <a:close/>
                    <a:moveTo>
                      <a:pt x="349" y="131"/>
                    </a:moveTo>
                    <a:cubicBezTo>
                      <a:pt x="347" y="131"/>
                      <a:pt x="347" y="130"/>
                      <a:pt x="346" y="129"/>
                    </a:cubicBezTo>
                    <a:lnTo>
                      <a:pt x="349" y="131"/>
                    </a:lnTo>
                    <a:close/>
                    <a:moveTo>
                      <a:pt x="346" y="126"/>
                    </a:moveTo>
                    <a:cubicBezTo>
                      <a:pt x="347" y="126"/>
                      <a:pt x="347" y="126"/>
                      <a:pt x="347" y="126"/>
                    </a:cubicBezTo>
                    <a:cubicBezTo>
                      <a:pt x="347" y="126"/>
                      <a:pt x="347" y="126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4"/>
                      <a:pt x="348" y="124"/>
                      <a:pt x="348" y="124"/>
                    </a:cubicBezTo>
                    <a:cubicBezTo>
                      <a:pt x="348" y="125"/>
                      <a:pt x="350" y="126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8" y="127"/>
                      <a:pt x="348" y="127"/>
                      <a:pt x="348" y="127"/>
                    </a:cubicBezTo>
                    <a:cubicBezTo>
                      <a:pt x="347" y="126"/>
                      <a:pt x="347" y="126"/>
                      <a:pt x="347" y="126"/>
                    </a:cubicBezTo>
                    <a:lnTo>
                      <a:pt x="346" y="126"/>
                    </a:lnTo>
                    <a:close/>
                    <a:moveTo>
                      <a:pt x="347" y="162"/>
                    </a:moveTo>
                    <a:cubicBezTo>
                      <a:pt x="348" y="163"/>
                      <a:pt x="348" y="163"/>
                      <a:pt x="348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2"/>
                      <a:pt x="347" y="162"/>
                      <a:pt x="347" y="162"/>
                    </a:cubicBezTo>
                    <a:cubicBezTo>
                      <a:pt x="347" y="161"/>
                      <a:pt x="347" y="161"/>
                      <a:pt x="347" y="161"/>
                    </a:cubicBezTo>
                    <a:lnTo>
                      <a:pt x="347" y="162"/>
                    </a:lnTo>
                    <a:close/>
                    <a:moveTo>
                      <a:pt x="347" y="155"/>
                    </a:moveTo>
                    <a:cubicBezTo>
                      <a:pt x="347" y="152"/>
                      <a:pt x="347" y="152"/>
                      <a:pt x="347" y="152"/>
                    </a:cubicBezTo>
                    <a:cubicBezTo>
                      <a:pt x="349" y="151"/>
                      <a:pt x="351" y="155"/>
                      <a:pt x="350" y="155"/>
                    </a:cubicBezTo>
                    <a:cubicBezTo>
                      <a:pt x="350" y="154"/>
                      <a:pt x="349" y="154"/>
                      <a:pt x="349" y="153"/>
                    </a:cubicBezTo>
                    <a:cubicBezTo>
                      <a:pt x="348" y="153"/>
                      <a:pt x="348" y="154"/>
                      <a:pt x="347" y="155"/>
                    </a:cubicBezTo>
                    <a:close/>
                    <a:moveTo>
                      <a:pt x="349" y="135"/>
                    </a:move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51" y="134"/>
                      <a:pt x="351" y="134"/>
                      <a:pt x="351" y="134"/>
                    </a:cubicBezTo>
                    <a:lnTo>
                      <a:pt x="349" y="135"/>
                    </a:lnTo>
                    <a:close/>
                    <a:moveTo>
                      <a:pt x="351" y="129"/>
                    </a:moveTo>
                    <a:cubicBezTo>
                      <a:pt x="352" y="128"/>
                      <a:pt x="352" y="128"/>
                      <a:pt x="352" y="128"/>
                    </a:cubicBezTo>
                    <a:cubicBezTo>
                      <a:pt x="355" y="131"/>
                      <a:pt x="355" y="131"/>
                      <a:pt x="355" y="131"/>
                    </a:cubicBezTo>
                    <a:cubicBezTo>
                      <a:pt x="354" y="131"/>
                      <a:pt x="353" y="130"/>
                      <a:pt x="351" y="129"/>
                    </a:cubicBezTo>
                    <a:close/>
                    <a:moveTo>
                      <a:pt x="356" y="161"/>
                    </a:moveTo>
                    <a:cubicBezTo>
                      <a:pt x="355" y="162"/>
                      <a:pt x="355" y="162"/>
                      <a:pt x="355" y="162"/>
                    </a:cubicBezTo>
                    <a:cubicBezTo>
                      <a:pt x="355" y="160"/>
                      <a:pt x="355" y="160"/>
                      <a:pt x="355" y="160"/>
                    </a:cubicBezTo>
                    <a:lnTo>
                      <a:pt x="356" y="161"/>
                    </a:lnTo>
                    <a:close/>
                    <a:moveTo>
                      <a:pt x="355" y="138"/>
                    </a:moveTo>
                    <a:cubicBezTo>
                      <a:pt x="353" y="138"/>
                      <a:pt x="352" y="137"/>
                      <a:pt x="353" y="136"/>
                    </a:cubicBezTo>
                    <a:cubicBezTo>
                      <a:pt x="354" y="137"/>
                      <a:pt x="354" y="138"/>
                      <a:pt x="355" y="138"/>
                    </a:cubicBezTo>
                    <a:close/>
                    <a:moveTo>
                      <a:pt x="354" y="147"/>
                    </a:moveTo>
                    <a:cubicBezTo>
                      <a:pt x="354" y="149"/>
                      <a:pt x="354" y="149"/>
                      <a:pt x="354" y="149"/>
                    </a:cubicBezTo>
                    <a:cubicBezTo>
                      <a:pt x="353" y="149"/>
                      <a:pt x="353" y="149"/>
                      <a:pt x="353" y="149"/>
                    </a:cubicBezTo>
                    <a:cubicBezTo>
                      <a:pt x="353" y="151"/>
                      <a:pt x="353" y="151"/>
                      <a:pt x="353" y="151"/>
                    </a:cubicBezTo>
                    <a:cubicBezTo>
                      <a:pt x="351" y="151"/>
                      <a:pt x="351" y="151"/>
                      <a:pt x="351" y="151"/>
                    </a:cubicBezTo>
                    <a:lnTo>
                      <a:pt x="354" y="147"/>
                    </a:lnTo>
                    <a:close/>
                    <a:moveTo>
                      <a:pt x="353" y="143"/>
                    </a:moveTo>
                    <a:cubicBezTo>
                      <a:pt x="355" y="144"/>
                      <a:pt x="355" y="144"/>
                      <a:pt x="355" y="144"/>
                    </a:cubicBezTo>
                    <a:cubicBezTo>
                      <a:pt x="354" y="144"/>
                      <a:pt x="354" y="144"/>
                      <a:pt x="354" y="144"/>
                    </a:cubicBezTo>
                    <a:lnTo>
                      <a:pt x="353" y="143"/>
                    </a:lnTo>
                    <a:close/>
                    <a:moveTo>
                      <a:pt x="356" y="142"/>
                    </a:moveTo>
                    <a:cubicBezTo>
                      <a:pt x="356" y="140"/>
                      <a:pt x="356" y="140"/>
                      <a:pt x="356" y="140"/>
                    </a:cubicBezTo>
                    <a:cubicBezTo>
                      <a:pt x="356" y="140"/>
                      <a:pt x="356" y="141"/>
                      <a:pt x="357" y="140"/>
                    </a:cubicBezTo>
                    <a:cubicBezTo>
                      <a:pt x="357" y="141"/>
                      <a:pt x="356" y="141"/>
                      <a:pt x="356" y="142"/>
                    </a:cubicBezTo>
                    <a:close/>
                    <a:moveTo>
                      <a:pt x="356" y="115"/>
                    </a:moveTo>
                    <a:cubicBezTo>
                      <a:pt x="356" y="115"/>
                      <a:pt x="356" y="115"/>
                      <a:pt x="356" y="115"/>
                    </a:cubicBezTo>
                    <a:cubicBezTo>
                      <a:pt x="355" y="116"/>
                      <a:pt x="352" y="116"/>
                      <a:pt x="351" y="118"/>
                    </a:cubicBezTo>
                    <a:cubicBezTo>
                      <a:pt x="351" y="120"/>
                      <a:pt x="355" y="120"/>
                      <a:pt x="352" y="121"/>
                    </a:cubicBezTo>
                    <a:cubicBezTo>
                      <a:pt x="351" y="121"/>
                      <a:pt x="350" y="117"/>
                      <a:pt x="348" y="116"/>
                    </a:cubicBezTo>
                    <a:cubicBezTo>
                      <a:pt x="347" y="116"/>
                      <a:pt x="346" y="116"/>
                      <a:pt x="346" y="116"/>
                    </a:cubicBezTo>
                    <a:cubicBezTo>
                      <a:pt x="345" y="117"/>
                      <a:pt x="345" y="117"/>
                      <a:pt x="345" y="117"/>
                    </a:cubicBezTo>
                    <a:cubicBezTo>
                      <a:pt x="346" y="118"/>
                      <a:pt x="344" y="117"/>
                      <a:pt x="344" y="118"/>
                    </a:cubicBezTo>
                    <a:cubicBezTo>
                      <a:pt x="342" y="118"/>
                      <a:pt x="342" y="118"/>
                      <a:pt x="342" y="118"/>
                    </a:cubicBezTo>
                    <a:cubicBezTo>
                      <a:pt x="341" y="120"/>
                      <a:pt x="341" y="120"/>
                      <a:pt x="341" y="120"/>
                    </a:cubicBezTo>
                    <a:cubicBezTo>
                      <a:pt x="338" y="118"/>
                      <a:pt x="338" y="118"/>
                      <a:pt x="338" y="118"/>
                    </a:cubicBezTo>
                    <a:cubicBezTo>
                      <a:pt x="339" y="118"/>
                      <a:pt x="344" y="117"/>
                      <a:pt x="343" y="113"/>
                    </a:cubicBezTo>
                    <a:cubicBezTo>
                      <a:pt x="343" y="112"/>
                      <a:pt x="344" y="113"/>
                      <a:pt x="344" y="114"/>
                    </a:cubicBezTo>
                    <a:cubicBezTo>
                      <a:pt x="344" y="115"/>
                      <a:pt x="342" y="116"/>
                      <a:pt x="344" y="117"/>
                    </a:cubicBezTo>
                    <a:cubicBezTo>
                      <a:pt x="345" y="116"/>
                      <a:pt x="345" y="116"/>
                      <a:pt x="346" y="116"/>
                    </a:cubicBezTo>
                    <a:cubicBezTo>
                      <a:pt x="347" y="115"/>
                      <a:pt x="347" y="115"/>
                      <a:pt x="348" y="116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48" y="115"/>
                      <a:pt x="348" y="115"/>
                      <a:pt x="348" y="115"/>
                    </a:cubicBezTo>
                    <a:cubicBezTo>
                      <a:pt x="350" y="114"/>
                      <a:pt x="347" y="117"/>
                      <a:pt x="350" y="117"/>
                    </a:cubicBezTo>
                    <a:cubicBezTo>
                      <a:pt x="351" y="116"/>
                      <a:pt x="351" y="113"/>
                      <a:pt x="353" y="114"/>
                    </a:cubicBezTo>
                    <a:cubicBezTo>
                      <a:pt x="355" y="111"/>
                      <a:pt x="355" y="111"/>
                      <a:pt x="355" y="111"/>
                    </a:cubicBezTo>
                    <a:cubicBezTo>
                      <a:pt x="356" y="112"/>
                      <a:pt x="356" y="112"/>
                      <a:pt x="356" y="112"/>
                    </a:cubicBezTo>
                    <a:cubicBezTo>
                      <a:pt x="357" y="111"/>
                      <a:pt x="357" y="111"/>
                      <a:pt x="357" y="111"/>
                    </a:cubicBezTo>
                    <a:lnTo>
                      <a:pt x="356" y="115"/>
                    </a:lnTo>
                    <a:close/>
                    <a:moveTo>
                      <a:pt x="356" y="99"/>
                    </a:moveTo>
                    <a:cubicBezTo>
                      <a:pt x="357" y="102"/>
                      <a:pt x="356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0"/>
                      <a:pt x="354" y="100"/>
                      <a:pt x="354" y="100"/>
                    </a:cubicBezTo>
                    <a:cubicBezTo>
                      <a:pt x="355" y="100"/>
                      <a:pt x="355" y="100"/>
                      <a:pt x="355" y="100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101"/>
                      <a:pt x="355" y="101"/>
                      <a:pt x="355" y="101"/>
                    </a:cubicBezTo>
                    <a:cubicBezTo>
                      <a:pt x="355" y="99"/>
                      <a:pt x="355" y="99"/>
                      <a:pt x="355" y="99"/>
                    </a:cubicBezTo>
                    <a:cubicBezTo>
                      <a:pt x="356" y="99"/>
                      <a:pt x="356" y="99"/>
                      <a:pt x="356" y="99"/>
                    </a:cubicBezTo>
                    <a:close/>
                    <a:moveTo>
                      <a:pt x="352" y="54"/>
                    </a:moveTo>
                    <a:cubicBezTo>
                      <a:pt x="353" y="55"/>
                      <a:pt x="356" y="55"/>
                      <a:pt x="355" y="57"/>
                    </a:cubicBezTo>
                    <a:cubicBezTo>
                      <a:pt x="353" y="58"/>
                      <a:pt x="352" y="56"/>
                      <a:pt x="352" y="54"/>
                    </a:cubicBezTo>
                    <a:close/>
                    <a:moveTo>
                      <a:pt x="350" y="92"/>
                    </a:moveTo>
                    <a:cubicBezTo>
                      <a:pt x="348" y="94"/>
                      <a:pt x="351" y="97"/>
                      <a:pt x="349" y="98"/>
                    </a:cubicBezTo>
                    <a:cubicBezTo>
                      <a:pt x="350" y="98"/>
                      <a:pt x="351" y="100"/>
                      <a:pt x="352" y="101"/>
                    </a:cubicBezTo>
                    <a:cubicBezTo>
                      <a:pt x="350" y="102"/>
                      <a:pt x="351" y="103"/>
                      <a:pt x="350" y="105"/>
                    </a:cubicBezTo>
                    <a:cubicBezTo>
                      <a:pt x="348" y="106"/>
                      <a:pt x="347" y="103"/>
                      <a:pt x="345" y="102"/>
                    </a:cubicBezTo>
                    <a:cubicBezTo>
                      <a:pt x="345" y="100"/>
                      <a:pt x="345" y="100"/>
                      <a:pt x="345" y="100"/>
                    </a:cubicBezTo>
                    <a:cubicBezTo>
                      <a:pt x="346" y="101"/>
                      <a:pt x="348" y="102"/>
                      <a:pt x="350" y="102"/>
                    </a:cubicBezTo>
                    <a:cubicBezTo>
                      <a:pt x="352" y="97"/>
                      <a:pt x="346" y="100"/>
                      <a:pt x="345" y="96"/>
                    </a:cubicBezTo>
                    <a:cubicBezTo>
                      <a:pt x="348" y="98"/>
                      <a:pt x="348" y="98"/>
                      <a:pt x="348" y="98"/>
                    </a:cubicBezTo>
                    <a:cubicBezTo>
                      <a:pt x="347" y="97"/>
                      <a:pt x="351" y="93"/>
                      <a:pt x="348" y="93"/>
                    </a:cubicBezTo>
                    <a:lnTo>
                      <a:pt x="350" y="92"/>
                    </a:lnTo>
                    <a:close/>
                    <a:moveTo>
                      <a:pt x="347" y="56"/>
                    </a:moveTo>
                    <a:cubicBezTo>
                      <a:pt x="346" y="57"/>
                      <a:pt x="346" y="57"/>
                      <a:pt x="346" y="57"/>
                    </a:cubicBezTo>
                    <a:cubicBezTo>
                      <a:pt x="346" y="54"/>
                      <a:pt x="346" y="54"/>
                      <a:pt x="346" y="54"/>
                    </a:cubicBezTo>
                    <a:lnTo>
                      <a:pt x="347" y="56"/>
                    </a:lnTo>
                    <a:close/>
                    <a:moveTo>
                      <a:pt x="346" y="84"/>
                    </a:moveTo>
                    <a:cubicBezTo>
                      <a:pt x="347" y="84"/>
                      <a:pt x="348" y="85"/>
                      <a:pt x="348" y="87"/>
                    </a:cubicBezTo>
                    <a:cubicBezTo>
                      <a:pt x="345" y="88"/>
                      <a:pt x="345" y="88"/>
                      <a:pt x="345" y="88"/>
                    </a:cubicBezTo>
                    <a:cubicBezTo>
                      <a:pt x="345" y="89"/>
                      <a:pt x="346" y="90"/>
                      <a:pt x="346" y="89"/>
                    </a:cubicBezTo>
                    <a:cubicBezTo>
                      <a:pt x="346" y="90"/>
                      <a:pt x="346" y="90"/>
                      <a:pt x="346" y="90"/>
                    </a:cubicBezTo>
                    <a:cubicBezTo>
                      <a:pt x="345" y="90"/>
                      <a:pt x="345" y="90"/>
                      <a:pt x="345" y="90"/>
                    </a:cubicBezTo>
                    <a:cubicBezTo>
                      <a:pt x="346" y="90"/>
                      <a:pt x="346" y="90"/>
                      <a:pt x="346" y="90"/>
                    </a:cubicBezTo>
                    <a:cubicBezTo>
                      <a:pt x="345" y="89"/>
                      <a:pt x="344" y="89"/>
                      <a:pt x="344" y="88"/>
                    </a:cubicBezTo>
                    <a:cubicBezTo>
                      <a:pt x="343" y="89"/>
                      <a:pt x="343" y="90"/>
                      <a:pt x="343" y="91"/>
                    </a:cubicBezTo>
                    <a:cubicBezTo>
                      <a:pt x="344" y="92"/>
                      <a:pt x="344" y="92"/>
                      <a:pt x="344" y="92"/>
                    </a:cubicBezTo>
                    <a:cubicBezTo>
                      <a:pt x="346" y="94"/>
                      <a:pt x="343" y="91"/>
                      <a:pt x="343" y="93"/>
                    </a:cubicBezTo>
                    <a:cubicBezTo>
                      <a:pt x="344" y="96"/>
                      <a:pt x="344" y="96"/>
                      <a:pt x="344" y="96"/>
                    </a:cubicBezTo>
                    <a:cubicBezTo>
                      <a:pt x="343" y="95"/>
                      <a:pt x="342" y="94"/>
                      <a:pt x="341" y="95"/>
                    </a:cubicBezTo>
                    <a:cubicBezTo>
                      <a:pt x="341" y="97"/>
                      <a:pt x="341" y="97"/>
                      <a:pt x="341" y="97"/>
                    </a:cubicBezTo>
                    <a:cubicBezTo>
                      <a:pt x="341" y="96"/>
                      <a:pt x="341" y="96"/>
                      <a:pt x="341" y="96"/>
                    </a:cubicBezTo>
                    <a:cubicBezTo>
                      <a:pt x="342" y="98"/>
                      <a:pt x="339" y="99"/>
                      <a:pt x="339" y="100"/>
                    </a:cubicBezTo>
                    <a:cubicBezTo>
                      <a:pt x="340" y="100"/>
                      <a:pt x="340" y="100"/>
                      <a:pt x="340" y="100"/>
                    </a:cubicBezTo>
                    <a:cubicBezTo>
                      <a:pt x="340" y="100"/>
                      <a:pt x="339" y="100"/>
                      <a:pt x="339" y="100"/>
                    </a:cubicBezTo>
                    <a:cubicBezTo>
                      <a:pt x="336" y="96"/>
                      <a:pt x="336" y="96"/>
                      <a:pt x="336" y="96"/>
                    </a:cubicBezTo>
                    <a:cubicBezTo>
                      <a:pt x="340" y="96"/>
                      <a:pt x="340" y="96"/>
                      <a:pt x="340" y="96"/>
                    </a:cubicBezTo>
                    <a:cubicBezTo>
                      <a:pt x="337" y="94"/>
                      <a:pt x="341" y="93"/>
                      <a:pt x="340" y="90"/>
                    </a:cubicBezTo>
                    <a:cubicBezTo>
                      <a:pt x="341" y="90"/>
                      <a:pt x="341" y="91"/>
                      <a:pt x="341" y="91"/>
                    </a:cubicBezTo>
                    <a:cubicBezTo>
                      <a:pt x="340" y="88"/>
                      <a:pt x="342" y="87"/>
                      <a:pt x="345" y="88"/>
                    </a:cubicBezTo>
                    <a:cubicBezTo>
                      <a:pt x="346" y="87"/>
                      <a:pt x="346" y="87"/>
                      <a:pt x="346" y="86"/>
                    </a:cubicBezTo>
                    <a:cubicBezTo>
                      <a:pt x="346" y="86"/>
                      <a:pt x="345" y="85"/>
                      <a:pt x="345" y="85"/>
                    </a:cubicBezTo>
                    <a:lnTo>
                      <a:pt x="346" y="84"/>
                    </a:lnTo>
                    <a:close/>
                    <a:moveTo>
                      <a:pt x="342" y="44"/>
                    </a:moveTo>
                    <a:cubicBezTo>
                      <a:pt x="343" y="45"/>
                      <a:pt x="343" y="47"/>
                      <a:pt x="344" y="47"/>
                    </a:cubicBezTo>
                    <a:cubicBezTo>
                      <a:pt x="343" y="48"/>
                      <a:pt x="343" y="45"/>
                      <a:pt x="342" y="45"/>
                    </a:cubicBezTo>
                    <a:lnTo>
                      <a:pt x="342" y="44"/>
                    </a:lnTo>
                    <a:close/>
                    <a:moveTo>
                      <a:pt x="340" y="43"/>
                    </a:moveTo>
                    <a:cubicBezTo>
                      <a:pt x="340" y="43"/>
                      <a:pt x="339" y="44"/>
                      <a:pt x="338" y="44"/>
                    </a:cubicBezTo>
                    <a:cubicBezTo>
                      <a:pt x="339" y="44"/>
                      <a:pt x="338" y="42"/>
                      <a:pt x="340" y="43"/>
                    </a:cubicBezTo>
                    <a:close/>
                    <a:moveTo>
                      <a:pt x="338" y="70"/>
                    </a:moveTo>
                    <a:cubicBezTo>
                      <a:pt x="338" y="72"/>
                      <a:pt x="338" y="72"/>
                      <a:pt x="338" y="72"/>
                    </a:cubicBezTo>
                    <a:cubicBezTo>
                      <a:pt x="335" y="73"/>
                      <a:pt x="337" y="70"/>
                      <a:pt x="336" y="70"/>
                    </a:cubicBezTo>
                    <a:cubicBezTo>
                      <a:pt x="335" y="70"/>
                      <a:pt x="335" y="70"/>
                      <a:pt x="335" y="70"/>
                    </a:cubicBezTo>
                    <a:cubicBezTo>
                      <a:pt x="336" y="69"/>
                      <a:pt x="336" y="70"/>
                      <a:pt x="336" y="70"/>
                    </a:cubicBezTo>
                    <a:lnTo>
                      <a:pt x="338" y="70"/>
                    </a:lnTo>
                    <a:close/>
                    <a:moveTo>
                      <a:pt x="337" y="75"/>
                    </a:moveTo>
                    <a:cubicBezTo>
                      <a:pt x="336" y="76"/>
                      <a:pt x="335" y="75"/>
                      <a:pt x="335" y="74"/>
                    </a:cubicBezTo>
                    <a:cubicBezTo>
                      <a:pt x="335" y="74"/>
                      <a:pt x="334" y="74"/>
                      <a:pt x="334" y="73"/>
                    </a:cubicBezTo>
                    <a:cubicBezTo>
                      <a:pt x="335" y="74"/>
                      <a:pt x="335" y="74"/>
                      <a:pt x="335" y="74"/>
                    </a:cubicBezTo>
                    <a:cubicBezTo>
                      <a:pt x="336" y="75"/>
                      <a:pt x="338" y="73"/>
                      <a:pt x="337" y="75"/>
                    </a:cubicBezTo>
                    <a:close/>
                    <a:moveTo>
                      <a:pt x="334" y="36"/>
                    </a:moveTo>
                    <a:cubicBezTo>
                      <a:pt x="335" y="39"/>
                      <a:pt x="335" y="39"/>
                      <a:pt x="335" y="39"/>
                    </a:cubicBezTo>
                    <a:cubicBezTo>
                      <a:pt x="334" y="39"/>
                      <a:pt x="335" y="37"/>
                      <a:pt x="334" y="36"/>
                    </a:cubicBezTo>
                    <a:close/>
                    <a:moveTo>
                      <a:pt x="334" y="82"/>
                    </a:moveTo>
                    <a:cubicBezTo>
                      <a:pt x="334" y="81"/>
                      <a:pt x="335" y="80"/>
                      <a:pt x="335" y="79"/>
                    </a:cubicBezTo>
                    <a:cubicBezTo>
                      <a:pt x="333" y="79"/>
                      <a:pt x="333" y="79"/>
                      <a:pt x="333" y="79"/>
                    </a:cubicBezTo>
                    <a:cubicBezTo>
                      <a:pt x="334" y="76"/>
                      <a:pt x="334" y="76"/>
                      <a:pt x="334" y="76"/>
                    </a:cubicBezTo>
                    <a:cubicBezTo>
                      <a:pt x="336" y="78"/>
                      <a:pt x="338" y="78"/>
                      <a:pt x="338" y="81"/>
                    </a:cubicBezTo>
                    <a:cubicBezTo>
                      <a:pt x="340" y="82"/>
                      <a:pt x="340" y="82"/>
                      <a:pt x="340" y="82"/>
                    </a:cubicBezTo>
                    <a:cubicBezTo>
                      <a:pt x="340" y="82"/>
                      <a:pt x="340" y="81"/>
                      <a:pt x="340" y="80"/>
                    </a:cubicBezTo>
                    <a:cubicBezTo>
                      <a:pt x="343" y="81"/>
                      <a:pt x="340" y="78"/>
                      <a:pt x="342" y="78"/>
                    </a:cubicBezTo>
                    <a:cubicBezTo>
                      <a:pt x="343" y="79"/>
                      <a:pt x="343" y="80"/>
                      <a:pt x="343" y="80"/>
                    </a:cubicBezTo>
                    <a:cubicBezTo>
                      <a:pt x="342" y="81"/>
                      <a:pt x="342" y="80"/>
                      <a:pt x="342" y="80"/>
                    </a:cubicBezTo>
                    <a:cubicBezTo>
                      <a:pt x="340" y="81"/>
                      <a:pt x="341" y="82"/>
                      <a:pt x="342" y="83"/>
                    </a:cubicBezTo>
                    <a:cubicBezTo>
                      <a:pt x="340" y="82"/>
                      <a:pt x="337" y="82"/>
                      <a:pt x="337" y="80"/>
                    </a:cubicBezTo>
                    <a:cubicBezTo>
                      <a:pt x="337" y="81"/>
                      <a:pt x="336" y="82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4"/>
                      <a:pt x="335" y="85"/>
                      <a:pt x="336" y="85"/>
                    </a:cubicBezTo>
                    <a:cubicBezTo>
                      <a:pt x="336" y="86"/>
                      <a:pt x="336" y="86"/>
                      <a:pt x="336" y="86"/>
                    </a:cubicBezTo>
                    <a:cubicBezTo>
                      <a:pt x="334" y="84"/>
                      <a:pt x="334" y="84"/>
                      <a:pt x="334" y="84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5" y="83"/>
                      <a:pt x="335" y="83"/>
                      <a:pt x="335" y="83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1"/>
                      <a:pt x="333" y="81"/>
                      <a:pt x="334" y="82"/>
                    </a:cubicBezTo>
                    <a:close/>
                    <a:moveTo>
                      <a:pt x="331" y="77"/>
                    </a:moveTo>
                    <a:cubicBezTo>
                      <a:pt x="331" y="77"/>
                      <a:pt x="330" y="77"/>
                      <a:pt x="330" y="76"/>
                    </a:cubicBezTo>
                    <a:cubicBezTo>
                      <a:pt x="329" y="77"/>
                      <a:pt x="329" y="77"/>
                      <a:pt x="329" y="77"/>
                    </a:cubicBezTo>
                    <a:cubicBezTo>
                      <a:pt x="331" y="78"/>
                      <a:pt x="331" y="78"/>
                      <a:pt x="331" y="78"/>
                    </a:cubicBezTo>
                    <a:cubicBezTo>
                      <a:pt x="329" y="80"/>
                      <a:pt x="327" y="79"/>
                      <a:pt x="327" y="82"/>
                    </a:cubicBezTo>
                    <a:cubicBezTo>
                      <a:pt x="327" y="82"/>
                      <a:pt x="326" y="81"/>
                      <a:pt x="325" y="82"/>
                    </a:cubicBezTo>
                    <a:cubicBezTo>
                      <a:pt x="325" y="83"/>
                      <a:pt x="327" y="83"/>
                      <a:pt x="327" y="84"/>
                    </a:cubicBezTo>
                    <a:cubicBezTo>
                      <a:pt x="328" y="84"/>
                      <a:pt x="328" y="84"/>
                      <a:pt x="329" y="84"/>
                    </a:cubicBezTo>
                    <a:cubicBezTo>
                      <a:pt x="329" y="83"/>
                      <a:pt x="329" y="83"/>
                      <a:pt x="329" y="83"/>
                    </a:cubicBezTo>
                    <a:cubicBezTo>
                      <a:pt x="330" y="84"/>
                      <a:pt x="330" y="84"/>
                      <a:pt x="330" y="84"/>
                    </a:cubicBezTo>
                    <a:cubicBezTo>
                      <a:pt x="330" y="84"/>
                      <a:pt x="330" y="82"/>
                      <a:pt x="332" y="83"/>
                    </a:cubicBezTo>
                    <a:cubicBezTo>
                      <a:pt x="332" y="84"/>
                      <a:pt x="332" y="84"/>
                      <a:pt x="332" y="84"/>
                    </a:cubicBezTo>
                    <a:cubicBezTo>
                      <a:pt x="331" y="84"/>
                      <a:pt x="331" y="84"/>
                      <a:pt x="331" y="84"/>
                    </a:cubicBezTo>
                    <a:cubicBezTo>
                      <a:pt x="331" y="89"/>
                      <a:pt x="335" y="92"/>
                      <a:pt x="333" y="96"/>
                    </a:cubicBezTo>
                    <a:cubicBezTo>
                      <a:pt x="333" y="96"/>
                      <a:pt x="333" y="95"/>
                      <a:pt x="332" y="96"/>
                    </a:cubicBezTo>
                    <a:cubicBezTo>
                      <a:pt x="331" y="96"/>
                      <a:pt x="332" y="97"/>
                      <a:pt x="332" y="98"/>
                    </a:cubicBezTo>
                    <a:cubicBezTo>
                      <a:pt x="331" y="97"/>
                      <a:pt x="331" y="97"/>
                      <a:pt x="331" y="97"/>
                    </a:cubicBezTo>
                    <a:cubicBezTo>
                      <a:pt x="328" y="98"/>
                      <a:pt x="331" y="99"/>
                      <a:pt x="330" y="100"/>
                    </a:cubicBezTo>
                    <a:cubicBezTo>
                      <a:pt x="326" y="99"/>
                      <a:pt x="333" y="97"/>
                      <a:pt x="329" y="95"/>
                    </a:cubicBezTo>
                    <a:cubicBezTo>
                      <a:pt x="330" y="95"/>
                      <a:pt x="330" y="95"/>
                      <a:pt x="330" y="95"/>
                    </a:cubicBezTo>
                    <a:cubicBezTo>
                      <a:pt x="329" y="92"/>
                      <a:pt x="329" y="92"/>
                      <a:pt x="329" y="92"/>
                    </a:cubicBezTo>
                    <a:cubicBezTo>
                      <a:pt x="330" y="92"/>
                      <a:pt x="330" y="93"/>
                      <a:pt x="330" y="93"/>
                    </a:cubicBezTo>
                    <a:cubicBezTo>
                      <a:pt x="332" y="90"/>
                      <a:pt x="327" y="90"/>
                      <a:pt x="328" y="87"/>
                    </a:cubicBezTo>
                    <a:cubicBezTo>
                      <a:pt x="326" y="88"/>
                      <a:pt x="324" y="85"/>
                      <a:pt x="322" y="88"/>
                    </a:cubicBezTo>
                    <a:cubicBezTo>
                      <a:pt x="322" y="92"/>
                      <a:pt x="322" y="92"/>
                      <a:pt x="322" y="92"/>
                    </a:cubicBezTo>
                    <a:cubicBezTo>
                      <a:pt x="321" y="92"/>
                      <a:pt x="321" y="92"/>
                      <a:pt x="321" y="92"/>
                    </a:cubicBezTo>
                    <a:cubicBezTo>
                      <a:pt x="320" y="92"/>
                      <a:pt x="320" y="92"/>
                      <a:pt x="320" y="92"/>
                    </a:cubicBezTo>
                    <a:cubicBezTo>
                      <a:pt x="320" y="93"/>
                      <a:pt x="321" y="93"/>
                      <a:pt x="321" y="93"/>
                    </a:cubicBez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90"/>
                      <a:pt x="322" y="85"/>
                      <a:pt x="325" y="85"/>
                    </a:cubicBezTo>
                    <a:cubicBezTo>
                      <a:pt x="325" y="85"/>
                      <a:pt x="326" y="84"/>
                      <a:pt x="325" y="84"/>
                    </a:cubicBezTo>
                    <a:cubicBezTo>
                      <a:pt x="322" y="85"/>
                      <a:pt x="322" y="85"/>
                      <a:pt x="322" y="85"/>
                    </a:cubicBezTo>
                    <a:cubicBezTo>
                      <a:pt x="323" y="83"/>
                      <a:pt x="322" y="79"/>
                      <a:pt x="323" y="78"/>
                    </a:cubicBezTo>
                    <a:cubicBezTo>
                      <a:pt x="324" y="77"/>
                      <a:pt x="324" y="77"/>
                      <a:pt x="324" y="77"/>
                    </a:cubicBezTo>
                    <a:cubicBezTo>
                      <a:pt x="323" y="77"/>
                      <a:pt x="323" y="77"/>
                      <a:pt x="322" y="77"/>
                    </a:cubicBezTo>
                    <a:cubicBezTo>
                      <a:pt x="323" y="79"/>
                      <a:pt x="320" y="80"/>
                      <a:pt x="319" y="82"/>
                    </a:cubicBezTo>
                    <a:cubicBezTo>
                      <a:pt x="320" y="82"/>
                      <a:pt x="319" y="85"/>
                      <a:pt x="319" y="85"/>
                    </a:cubicBezTo>
                    <a:cubicBezTo>
                      <a:pt x="320" y="86"/>
                      <a:pt x="320" y="86"/>
                      <a:pt x="320" y="86"/>
                    </a:cubicBezTo>
                    <a:cubicBezTo>
                      <a:pt x="320" y="86"/>
                      <a:pt x="320" y="85"/>
                      <a:pt x="321" y="85"/>
                    </a:cubicBezTo>
                    <a:cubicBezTo>
                      <a:pt x="321" y="86"/>
                      <a:pt x="321" y="86"/>
                      <a:pt x="321" y="86"/>
                    </a:cubicBezTo>
                    <a:cubicBezTo>
                      <a:pt x="320" y="86"/>
                      <a:pt x="320" y="86"/>
                      <a:pt x="320" y="86"/>
                    </a:cubicBezTo>
                    <a:cubicBezTo>
                      <a:pt x="319" y="85"/>
                      <a:pt x="319" y="85"/>
                      <a:pt x="319" y="85"/>
                    </a:cubicBezTo>
                    <a:cubicBezTo>
                      <a:pt x="318" y="85"/>
                      <a:pt x="318" y="83"/>
                      <a:pt x="317" y="82"/>
                    </a:cubicBezTo>
                    <a:cubicBezTo>
                      <a:pt x="319" y="80"/>
                      <a:pt x="319" y="76"/>
                      <a:pt x="322" y="76"/>
                    </a:cubicBezTo>
                    <a:cubicBezTo>
                      <a:pt x="322" y="75"/>
                      <a:pt x="323" y="74"/>
                      <a:pt x="324" y="73"/>
                    </a:cubicBezTo>
                    <a:cubicBezTo>
                      <a:pt x="328" y="73"/>
                      <a:pt x="326" y="79"/>
                      <a:pt x="330" y="76"/>
                    </a:cubicBezTo>
                    <a:lnTo>
                      <a:pt x="331" y="77"/>
                    </a:lnTo>
                    <a:close/>
                    <a:moveTo>
                      <a:pt x="334" y="123"/>
                    </a:moveTo>
                    <a:cubicBezTo>
                      <a:pt x="332" y="120"/>
                      <a:pt x="332" y="120"/>
                      <a:pt x="332" y="120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0" y="121"/>
                      <a:pt x="330" y="121"/>
                      <a:pt x="330" y="121"/>
                    </a:cubicBezTo>
                    <a:cubicBezTo>
                      <a:pt x="330" y="120"/>
                      <a:pt x="330" y="120"/>
                      <a:pt x="330" y="120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1" y="121"/>
                      <a:pt x="331" y="121"/>
                      <a:pt x="331" y="121"/>
                    </a:cubicBezTo>
                    <a:cubicBezTo>
                      <a:pt x="332" y="119"/>
                      <a:pt x="332" y="119"/>
                      <a:pt x="332" y="119"/>
                    </a:cubicBezTo>
                    <a:cubicBezTo>
                      <a:pt x="335" y="119"/>
                      <a:pt x="333" y="123"/>
                      <a:pt x="334" y="123"/>
                    </a:cubicBezTo>
                    <a:close/>
                    <a:moveTo>
                      <a:pt x="331" y="124"/>
                    </a:moveTo>
                    <a:cubicBezTo>
                      <a:pt x="332" y="124"/>
                      <a:pt x="332" y="124"/>
                      <a:pt x="332" y="124"/>
                    </a:cubicBezTo>
                    <a:cubicBezTo>
                      <a:pt x="332" y="125"/>
                      <a:pt x="332" y="125"/>
                      <a:pt x="332" y="125"/>
                    </a:cubicBezTo>
                    <a:lnTo>
                      <a:pt x="331" y="124"/>
                    </a:lnTo>
                    <a:close/>
                    <a:moveTo>
                      <a:pt x="331" y="146"/>
                    </a:moveTo>
                    <a:cubicBezTo>
                      <a:pt x="331" y="148"/>
                      <a:pt x="331" y="148"/>
                      <a:pt x="331" y="148"/>
                    </a:cubicBezTo>
                    <a:cubicBezTo>
                      <a:pt x="331" y="148"/>
                      <a:pt x="331" y="148"/>
                      <a:pt x="331" y="148"/>
                    </a:cubicBezTo>
                    <a:cubicBezTo>
                      <a:pt x="331" y="146"/>
                      <a:pt x="331" y="146"/>
                      <a:pt x="331" y="146"/>
                    </a:cubicBezTo>
                    <a:close/>
                    <a:moveTo>
                      <a:pt x="322" y="112"/>
                    </a:moveTo>
                    <a:cubicBezTo>
                      <a:pt x="322" y="113"/>
                      <a:pt x="325" y="110"/>
                      <a:pt x="324" y="113"/>
                    </a:cubicBezTo>
                    <a:cubicBezTo>
                      <a:pt x="324" y="113"/>
                      <a:pt x="325" y="113"/>
                      <a:pt x="325" y="113"/>
                    </a:cubicBezTo>
                    <a:cubicBezTo>
                      <a:pt x="325" y="113"/>
                      <a:pt x="325" y="113"/>
                      <a:pt x="325" y="113"/>
                    </a:cubicBezTo>
                    <a:cubicBezTo>
                      <a:pt x="323" y="115"/>
                      <a:pt x="323" y="115"/>
                      <a:pt x="323" y="115"/>
                    </a:cubicBezTo>
                    <a:cubicBezTo>
                      <a:pt x="323" y="114"/>
                      <a:pt x="323" y="113"/>
                      <a:pt x="322" y="112"/>
                    </a:cubicBezTo>
                    <a:close/>
                    <a:moveTo>
                      <a:pt x="322" y="303"/>
                    </a:moveTo>
                    <a:cubicBezTo>
                      <a:pt x="321" y="302"/>
                      <a:pt x="320" y="300"/>
                      <a:pt x="322" y="300"/>
                    </a:cubicBezTo>
                    <a:cubicBezTo>
                      <a:pt x="324" y="302"/>
                      <a:pt x="321" y="302"/>
                      <a:pt x="322" y="303"/>
                    </a:cubicBezTo>
                    <a:close/>
                    <a:moveTo>
                      <a:pt x="320" y="98"/>
                    </a:moveTo>
                    <a:cubicBezTo>
                      <a:pt x="321" y="97"/>
                      <a:pt x="321" y="97"/>
                      <a:pt x="321" y="97"/>
                    </a:cubicBezTo>
                    <a:cubicBezTo>
                      <a:pt x="322" y="99"/>
                      <a:pt x="322" y="99"/>
                      <a:pt x="322" y="99"/>
                    </a:cubicBezTo>
                    <a:cubicBezTo>
                      <a:pt x="321" y="97"/>
                      <a:pt x="321" y="97"/>
                      <a:pt x="321" y="97"/>
                    </a:cubicBezTo>
                    <a:cubicBezTo>
                      <a:pt x="320" y="97"/>
                      <a:pt x="320" y="98"/>
                      <a:pt x="320" y="98"/>
                    </a:cubicBezTo>
                    <a:close/>
                    <a:moveTo>
                      <a:pt x="323" y="102"/>
                    </a:moveTo>
                    <a:cubicBezTo>
                      <a:pt x="326" y="103"/>
                      <a:pt x="323" y="105"/>
                      <a:pt x="324" y="105"/>
                    </a:cubicBezTo>
                    <a:cubicBezTo>
                      <a:pt x="322" y="105"/>
                      <a:pt x="324" y="104"/>
                      <a:pt x="323" y="102"/>
                    </a:cubicBezTo>
                    <a:close/>
                    <a:moveTo>
                      <a:pt x="327" y="91"/>
                    </a:moveTo>
                    <a:cubicBezTo>
                      <a:pt x="326" y="89"/>
                      <a:pt x="326" y="89"/>
                      <a:pt x="326" y="89"/>
                    </a:cubicBezTo>
                    <a:cubicBezTo>
                      <a:pt x="324" y="92"/>
                      <a:pt x="324" y="92"/>
                      <a:pt x="324" y="92"/>
                    </a:cubicBezTo>
                    <a:cubicBezTo>
                      <a:pt x="325" y="88"/>
                      <a:pt x="325" y="88"/>
                      <a:pt x="325" y="88"/>
                    </a:cubicBezTo>
                    <a:cubicBezTo>
                      <a:pt x="325" y="90"/>
                      <a:pt x="328" y="88"/>
                      <a:pt x="327" y="91"/>
                    </a:cubicBezTo>
                    <a:close/>
                    <a:moveTo>
                      <a:pt x="328" y="101"/>
                    </a:moveTo>
                    <a:cubicBezTo>
                      <a:pt x="328" y="102"/>
                      <a:pt x="328" y="102"/>
                      <a:pt x="328" y="102"/>
                    </a:cubicBezTo>
                    <a:cubicBezTo>
                      <a:pt x="327" y="102"/>
                      <a:pt x="327" y="102"/>
                      <a:pt x="327" y="102"/>
                    </a:cubicBezTo>
                    <a:lnTo>
                      <a:pt x="328" y="101"/>
                    </a:lnTo>
                    <a:close/>
                    <a:moveTo>
                      <a:pt x="327" y="97"/>
                    </a:moveTo>
                    <a:cubicBezTo>
                      <a:pt x="326" y="98"/>
                      <a:pt x="326" y="98"/>
                      <a:pt x="326" y="98"/>
                    </a:cubicBezTo>
                    <a:cubicBezTo>
                      <a:pt x="325" y="94"/>
                      <a:pt x="325" y="94"/>
                      <a:pt x="325" y="94"/>
                    </a:cubicBezTo>
                    <a:cubicBezTo>
                      <a:pt x="326" y="96"/>
                      <a:pt x="327" y="94"/>
                      <a:pt x="327" y="97"/>
                    </a:cubicBezTo>
                    <a:close/>
                    <a:moveTo>
                      <a:pt x="324" y="111"/>
                    </a:moveTo>
                    <a:cubicBezTo>
                      <a:pt x="323" y="110"/>
                      <a:pt x="323" y="108"/>
                      <a:pt x="323" y="108"/>
                    </a:cubicBezTo>
                    <a:cubicBezTo>
                      <a:pt x="325" y="109"/>
                      <a:pt x="325" y="109"/>
                      <a:pt x="325" y="109"/>
                    </a:cubicBezTo>
                    <a:cubicBezTo>
                      <a:pt x="325" y="107"/>
                      <a:pt x="325" y="107"/>
                      <a:pt x="325" y="107"/>
                    </a:cubicBezTo>
                    <a:cubicBezTo>
                      <a:pt x="327" y="107"/>
                      <a:pt x="327" y="107"/>
                      <a:pt x="327" y="107"/>
                    </a:cubicBezTo>
                    <a:cubicBezTo>
                      <a:pt x="325" y="109"/>
                      <a:pt x="325" y="109"/>
                      <a:pt x="325" y="109"/>
                    </a:cubicBezTo>
                    <a:cubicBezTo>
                      <a:pt x="326" y="110"/>
                      <a:pt x="328" y="110"/>
                      <a:pt x="327" y="111"/>
                    </a:cubicBezTo>
                    <a:cubicBezTo>
                      <a:pt x="326" y="110"/>
                      <a:pt x="326" y="110"/>
                      <a:pt x="326" y="110"/>
                    </a:cubicBezTo>
                    <a:cubicBezTo>
                      <a:pt x="326" y="111"/>
                      <a:pt x="325" y="111"/>
                      <a:pt x="324" y="111"/>
                    </a:cubicBezTo>
                    <a:close/>
                    <a:moveTo>
                      <a:pt x="328" y="155"/>
                    </a:moveTo>
                    <a:cubicBezTo>
                      <a:pt x="331" y="157"/>
                      <a:pt x="331" y="157"/>
                      <a:pt x="331" y="157"/>
                    </a:cubicBezTo>
                    <a:cubicBezTo>
                      <a:pt x="328" y="155"/>
                      <a:pt x="328" y="155"/>
                      <a:pt x="328" y="155"/>
                    </a:cubicBezTo>
                    <a:close/>
                    <a:moveTo>
                      <a:pt x="330" y="130"/>
                    </a:moveTo>
                    <a:cubicBezTo>
                      <a:pt x="330" y="128"/>
                      <a:pt x="330" y="128"/>
                      <a:pt x="330" y="128"/>
                    </a:cubicBezTo>
                    <a:cubicBezTo>
                      <a:pt x="330" y="128"/>
                      <a:pt x="330" y="128"/>
                      <a:pt x="330" y="128"/>
                    </a:cubicBezTo>
                    <a:cubicBezTo>
                      <a:pt x="330" y="130"/>
                      <a:pt x="330" y="130"/>
                      <a:pt x="330" y="130"/>
                    </a:cubicBezTo>
                    <a:close/>
                    <a:moveTo>
                      <a:pt x="328" y="117"/>
                    </a:moveTo>
                    <a:cubicBezTo>
                      <a:pt x="330" y="115"/>
                      <a:pt x="330" y="113"/>
                      <a:pt x="330" y="111"/>
                    </a:cubicBezTo>
                    <a:cubicBezTo>
                      <a:pt x="332" y="111"/>
                      <a:pt x="331" y="114"/>
                      <a:pt x="333" y="115"/>
                    </a:cubicBezTo>
                    <a:cubicBezTo>
                      <a:pt x="331" y="114"/>
                      <a:pt x="329" y="116"/>
                      <a:pt x="328" y="117"/>
                    </a:cubicBezTo>
                    <a:close/>
                    <a:moveTo>
                      <a:pt x="319" y="95"/>
                    </a:moveTo>
                    <a:cubicBezTo>
                      <a:pt x="318" y="95"/>
                      <a:pt x="318" y="95"/>
                      <a:pt x="318" y="95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7" y="94"/>
                      <a:pt x="317" y="94"/>
                      <a:pt x="317" y="94"/>
                    </a:cubicBezTo>
                    <a:cubicBezTo>
                      <a:pt x="318" y="91"/>
                      <a:pt x="316" y="88"/>
                      <a:pt x="319" y="86"/>
                    </a:cubicBezTo>
                    <a:cubicBezTo>
                      <a:pt x="321" y="89"/>
                      <a:pt x="318" y="91"/>
                      <a:pt x="318" y="94"/>
                    </a:cubicBezTo>
                    <a:lnTo>
                      <a:pt x="319" y="95"/>
                    </a:lnTo>
                    <a:close/>
                    <a:moveTo>
                      <a:pt x="327" y="64"/>
                    </a:moveTo>
                    <a:cubicBezTo>
                      <a:pt x="329" y="64"/>
                      <a:pt x="329" y="64"/>
                      <a:pt x="329" y="64"/>
                    </a:cubicBezTo>
                    <a:cubicBezTo>
                      <a:pt x="328" y="65"/>
                      <a:pt x="328" y="65"/>
                      <a:pt x="328" y="65"/>
                    </a:cubicBezTo>
                    <a:cubicBezTo>
                      <a:pt x="329" y="66"/>
                      <a:pt x="330" y="64"/>
                      <a:pt x="330" y="64"/>
                    </a:cubicBezTo>
                    <a:cubicBezTo>
                      <a:pt x="331" y="67"/>
                      <a:pt x="331" y="67"/>
                      <a:pt x="331" y="67"/>
                    </a:cubicBezTo>
                    <a:cubicBezTo>
                      <a:pt x="331" y="68"/>
                      <a:pt x="329" y="65"/>
                      <a:pt x="328" y="67"/>
                    </a:cubicBezTo>
                    <a:cubicBezTo>
                      <a:pt x="328" y="68"/>
                      <a:pt x="330" y="68"/>
                      <a:pt x="329" y="70"/>
                    </a:cubicBezTo>
                    <a:cubicBezTo>
                      <a:pt x="325" y="72"/>
                      <a:pt x="325" y="72"/>
                      <a:pt x="325" y="72"/>
                    </a:cubicBezTo>
                    <a:cubicBezTo>
                      <a:pt x="325" y="69"/>
                      <a:pt x="328" y="67"/>
                      <a:pt x="327" y="64"/>
                    </a:cubicBezTo>
                    <a:close/>
                    <a:moveTo>
                      <a:pt x="321" y="25"/>
                    </a:moveTo>
                    <a:cubicBezTo>
                      <a:pt x="322" y="27"/>
                      <a:pt x="324" y="27"/>
                      <a:pt x="324" y="29"/>
                    </a:cubicBezTo>
                    <a:cubicBezTo>
                      <a:pt x="322" y="31"/>
                      <a:pt x="321" y="25"/>
                      <a:pt x="318" y="26"/>
                    </a:cubicBezTo>
                    <a:lnTo>
                      <a:pt x="321" y="25"/>
                    </a:lnTo>
                    <a:close/>
                    <a:moveTo>
                      <a:pt x="316" y="63"/>
                    </a:moveTo>
                    <a:cubicBezTo>
                      <a:pt x="316" y="64"/>
                      <a:pt x="316" y="64"/>
                      <a:pt x="316" y="65"/>
                    </a:cubicBezTo>
                    <a:cubicBezTo>
                      <a:pt x="316" y="66"/>
                      <a:pt x="316" y="68"/>
                      <a:pt x="318" y="67"/>
                    </a:cubicBezTo>
                    <a:cubicBezTo>
                      <a:pt x="319" y="65"/>
                      <a:pt x="320" y="66"/>
                      <a:pt x="321" y="65"/>
                    </a:cubicBezTo>
                    <a:cubicBezTo>
                      <a:pt x="320" y="64"/>
                      <a:pt x="318" y="63"/>
                      <a:pt x="317" y="64"/>
                    </a:cubicBezTo>
                    <a:cubicBezTo>
                      <a:pt x="316" y="63"/>
                      <a:pt x="317" y="63"/>
                      <a:pt x="318" y="63"/>
                    </a:cubicBezTo>
                    <a:cubicBezTo>
                      <a:pt x="318" y="63"/>
                      <a:pt x="318" y="63"/>
                      <a:pt x="319" y="63"/>
                    </a:cubicBezTo>
                    <a:cubicBezTo>
                      <a:pt x="319" y="61"/>
                      <a:pt x="319" y="61"/>
                      <a:pt x="319" y="61"/>
                    </a:cubicBezTo>
                    <a:cubicBezTo>
                      <a:pt x="320" y="65"/>
                      <a:pt x="323" y="62"/>
                      <a:pt x="324" y="65"/>
                    </a:cubicBezTo>
                    <a:cubicBezTo>
                      <a:pt x="322" y="65"/>
                      <a:pt x="322" y="65"/>
                      <a:pt x="322" y="65"/>
                    </a:cubicBezTo>
                    <a:cubicBezTo>
                      <a:pt x="323" y="66"/>
                      <a:pt x="324" y="67"/>
                      <a:pt x="323" y="68"/>
                    </a:cubicBezTo>
                    <a:cubicBezTo>
                      <a:pt x="322" y="68"/>
                      <a:pt x="322" y="70"/>
                      <a:pt x="321" y="70"/>
                    </a:cubicBezTo>
                    <a:cubicBezTo>
                      <a:pt x="321" y="71"/>
                      <a:pt x="322" y="72"/>
                      <a:pt x="323" y="72"/>
                    </a:cubicBezTo>
                    <a:cubicBezTo>
                      <a:pt x="322" y="71"/>
                      <a:pt x="322" y="72"/>
                      <a:pt x="321" y="72"/>
                    </a:cubicBezTo>
                    <a:cubicBezTo>
                      <a:pt x="320" y="72"/>
                      <a:pt x="320" y="73"/>
                      <a:pt x="320" y="74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7" y="73"/>
                      <a:pt x="320" y="72"/>
                      <a:pt x="319" y="72"/>
                    </a:cubicBezTo>
                    <a:cubicBezTo>
                      <a:pt x="321" y="70"/>
                      <a:pt x="321" y="70"/>
                      <a:pt x="321" y="70"/>
                    </a:cubicBezTo>
                    <a:cubicBezTo>
                      <a:pt x="319" y="70"/>
                      <a:pt x="319" y="70"/>
                      <a:pt x="319" y="70"/>
                    </a:cubicBezTo>
                    <a:cubicBezTo>
                      <a:pt x="319" y="69"/>
                      <a:pt x="321" y="68"/>
                      <a:pt x="321" y="67"/>
                    </a:cubicBezTo>
                    <a:cubicBezTo>
                      <a:pt x="320" y="66"/>
                      <a:pt x="320" y="66"/>
                      <a:pt x="320" y="66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7" y="68"/>
                      <a:pt x="316" y="68"/>
                      <a:pt x="316" y="68"/>
                    </a:cubicBezTo>
                    <a:cubicBezTo>
                      <a:pt x="317" y="72"/>
                      <a:pt x="317" y="72"/>
                      <a:pt x="317" y="72"/>
                    </a:cubicBezTo>
                    <a:cubicBezTo>
                      <a:pt x="316" y="74"/>
                      <a:pt x="314" y="75"/>
                      <a:pt x="313" y="77"/>
                    </a:cubicBezTo>
                    <a:cubicBezTo>
                      <a:pt x="315" y="78"/>
                      <a:pt x="316" y="76"/>
                      <a:pt x="317" y="76"/>
                    </a:cubicBezTo>
                    <a:cubicBezTo>
                      <a:pt x="317" y="75"/>
                      <a:pt x="317" y="75"/>
                      <a:pt x="317" y="75"/>
                    </a:cubicBezTo>
                    <a:cubicBezTo>
                      <a:pt x="318" y="75"/>
                      <a:pt x="318" y="75"/>
                      <a:pt x="319" y="76"/>
                    </a:cubicBezTo>
                    <a:cubicBezTo>
                      <a:pt x="319" y="77"/>
                      <a:pt x="319" y="77"/>
                      <a:pt x="319" y="77"/>
                    </a:cubicBezTo>
                    <a:cubicBezTo>
                      <a:pt x="318" y="77"/>
                      <a:pt x="317" y="78"/>
                      <a:pt x="317" y="79"/>
                    </a:cubicBezTo>
                    <a:cubicBezTo>
                      <a:pt x="315" y="80"/>
                      <a:pt x="314" y="82"/>
                      <a:pt x="312" y="84"/>
                    </a:cubicBezTo>
                    <a:cubicBezTo>
                      <a:pt x="313" y="86"/>
                      <a:pt x="313" y="86"/>
                      <a:pt x="313" y="86"/>
                    </a:cubicBezTo>
                    <a:cubicBezTo>
                      <a:pt x="313" y="87"/>
                      <a:pt x="312" y="87"/>
                      <a:pt x="311" y="87"/>
                    </a:cubicBezTo>
                    <a:cubicBezTo>
                      <a:pt x="310" y="86"/>
                      <a:pt x="310" y="86"/>
                      <a:pt x="310" y="86"/>
                    </a:cubicBezTo>
                    <a:cubicBezTo>
                      <a:pt x="312" y="86"/>
                      <a:pt x="312" y="86"/>
                      <a:pt x="312" y="86"/>
                    </a:cubicBezTo>
                    <a:cubicBezTo>
                      <a:pt x="312" y="84"/>
                      <a:pt x="310" y="85"/>
                      <a:pt x="309" y="85"/>
                    </a:cubicBezTo>
                    <a:cubicBezTo>
                      <a:pt x="306" y="87"/>
                      <a:pt x="306" y="87"/>
                      <a:pt x="306" y="87"/>
                    </a:cubicBezTo>
                    <a:cubicBezTo>
                      <a:pt x="309" y="84"/>
                      <a:pt x="309" y="84"/>
                      <a:pt x="309" y="84"/>
                    </a:cubicBezTo>
                    <a:cubicBezTo>
                      <a:pt x="308" y="84"/>
                      <a:pt x="308" y="84"/>
                      <a:pt x="308" y="84"/>
                    </a:cubicBezTo>
                    <a:cubicBezTo>
                      <a:pt x="309" y="82"/>
                      <a:pt x="310" y="83"/>
                      <a:pt x="311" y="84"/>
                    </a:cubicBezTo>
                    <a:cubicBezTo>
                      <a:pt x="309" y="81"/>
                      <a:pt x="317" y="77"/>
                      <a:pt x="310" y="76"/>
                    </a:cubicBezTo>
                    <a:cubicBezTo>
                      <a:pt x="315" y="74"/>
                      <a:pt x="315" y="74"/>
                      <a:pt x="315" y="74"/>
                    </a:cubicBezTo>
                    <a:cubicBezTo>
                      <a:pt x="311" y="68"/>
                      <a:pt x="311" y="68"/>
                      <a:pt x="311" y="68"/>
                    </a:cubicBezTo>
                    <a:cubicBezTo>
                      <a:pt x="313" y="70"/>
                      <a:pt x="313" y="70"/>
                      <a:pt x="313" y="70"/>
                    </a:cubicBezTo>
                    <a:cubicBezTo>
                      <a:pt x="312" y="67"/>
                      <a:pt x="315" y="67"/>
                      <a:pt x="316" y="65"/>
                    </a:cubicBezTo>
                    <a:cubicBezTo>
                      <a:pt x="316" y="64"/>
                      <a:pt x="316" y="64"/>
                      <a:pt x="316" y="63"/>
                    </a:cubicBezTo>
                    <a:close/>
                    <a:moveTo>
                      <a:pt x="315" y="92"/>
                    </a:moveTo>
                    <a:cubicBezTo>
                      <a:pt x="314" y="92"/>
                      <a:pt x="314" y="92"/>
                      <a:pt x="314" y="92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2" y="92"/>
                      <a:pt x="311" y="93"/>
                      <a:pt x="311" y="93"/>
                    </a:cubicBezTo>
                    <a:cubicBezTo>
                      <a:pt x="312" y="90"/>
                      <a:pt x="312" y="90"/>
                      <a:pt x="312" y="90"/>
                    </a:cubicBezTo>
                    <a:cubicBezTo>
                      <a:pt x="313" y="92"/>
                      <a:pt x="313" y="92"/>
                      <a:pt x="313" y="92"/>
                    </a:cubicBezTo>
                    <a:cubicBezTo>
                      <a:pt x="314" y="92"/>
                      <a:pt x="314" y="92"/>
                      <a:pt x="314" y="92"/>
                    </a:cubicBezTo>
                    <a:cubicBezTo>
                      <a:pt x="315" y="92"/>
                      <a:pt x="315" y="92"/>
                      <a:pt x="315" y="92"/>
                    </a:cubicBezTo>
                    <a:close/>
                    <a:moveTo>
                      <a:pt x="315" y="94"/>
                    </a:moveTo>
                    <a:cubicBezTo>
                      <a:pt x="315" y="95"/>
                      <a:pt x="315" y="95"/>
                      <a:pt x="315" y="95"/>
                    </a:cubicBezTo>
                    <a:cubicBezTo>
                      <a:pt x="314" y="93"/>
                      <a:pt x="314" y="93"/>
                      <a:pt x="314" y="93"/>
                    </a:cubicBezTo>
                    <a:cubicBezTo>
                      <a:pt x="314" y="94"/>
                      <a:pt x="315" y="94"/>
                      <a:pt x="315" y="94"/>
                    </a:cubicBezTo>
                    <a:close/>
                    <a:moveTo>
                      <a:pt x="312" y="143"/>
                    </a:moveTo>
                    <a:cubicBezTo>
                      <a:pt x="312" y="142"/>
                      <a:pt x="311" y="142"/>
                      <a:pt x="310" y="142"/>
                    </a:cubicBezTo>
                    <a:cubicBezTo>
                      <a:pt x="310" y="141"/>
                      <a:pt x="310" y="141"/>
                      <a:pt x="310" y="141"/>
                    </a:cubicBezTo>
                    <a:lnTo>
                      <a:pt x="312" y="143"/>
                    </a:lnTo>
                    <a:close/>
                    <a:moveTo>
                      <a:pt x="303" y="94"/>
                    </a:moveTo>
                    <a:cubicBezTo>
                      <a:pt x="302" y="93"/>
                      <a:pt x="300" y="93"/>
                      <a:pt x="299" y="92"/>
                    </a:cubicBezTo>
                    <a:cubicBezTo>
                      <a:pt x="299" y="92"/>
                      <a:pt x="299" y="92"/>
                      <a:pt x="299" y="92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2"/>
                      <a:pt x="297" y="92"/>
                      <a:pt x="296" y="92"/>
                    </a:cubicBezTo>
                    <a:cubicBezTo>
                      <a:pt x="297" y="91"/>
                      <a:pt x="297" y="91"/>
                      <a:pt x="297" y="91"/>
                    </a:cubicBezTo>
                    <a:cubicBezTo>
                      <a:pt x="297" y="90"/>
                      <a:pt x="296" y="88"/>
                      <a:pt x="297" y="87"/>
                    </a:cubicBezTo>
                    <a:cubicBezTo>
                      <a:pt x="294" y="86"/>
                      <a:pt x="296" y="84"/>
                      <a:pt x="296" y="83"/>
                    </a:cubicBezTo>
                    <a:cubicBezTo>
                      <a:pt x="298" y="83"/>
                      <a:pt x="299" y="84"/>
                      <a:pt x="299" y="86"/>
                    </a:cubicBezTo>
                    <a:cubicBezTo>
                      <a:pt x="298" y="86"/>
                      <a:pt x="298" y="88"/>
                      <a:pt x="297" y="88"/>
                    </a:cubicBezTo>
                    <a:cubicBezTo>
                      <a:pt x="298" y="89"/>
                      <a:pt x="297" y="93"/>
                      <a:pt x="300" y="92"/>
                    </a:cubicBezTo>
                    <a:cubicBezTo>
                      <a:pt x="301" y="90"/>
                      <a:pt x="301" y="90"/>
                      <a:pt x="301" y="90"/>
                    </a:cubicBezTo>
                    <a:cubicBezTo>
                      <a:pt x="300" y="90"/>
                      <a:pt x="300" y="90"/>
                      <a:pt x="300" y="90"/>
                    </a:cubicBezTo>
                    <a:cubicBezTo>
                      <a:pt x="302" y="88"/>
                      <a:pt x="302" y="88"/>
                      <a:pt x="302" y="88"/>
                    </a:cubicBezTo>
                    <a:cubicBezTo>
                      <a:pt x="302" y="89"/>
                      <a:pt x="303" y="89"/>
                      <a:pt x="303" y="90"/>
                    </a:cubicBezTo>
                    <a:cubicBezTo>
                      <a:pt x="303" y="90"/>
                      <a:pt x="301" y="90"/>
                      <a:pt x="302" y="92"/>
                    </a:cubicBezTo>
                    <a:cubicBezTo>
                      <a:pt x="303" y="92"/>
                      <a:pt x="303" y="92"/>
                      <a:pt x="303" y="92"/>
                    </a:cubicBezTo>
                    <a:lnTo>
                      <a:pt x="303" y="94"/>
                    </a:lnTo>
                    <a:close/>
                    <a:moveTo>
                      <a:pt x="299" y="62"/>
                    </a:moveTo>
                    <a:cubicBezTo>
                      <a:pt x="301" y="60"/>
                      <a:pt x="301" y="60"/>
                      <a:pt x="301" y="60"/>
                    </a:cubicBezTo>
                    <a:cubicBezTo>
                      <a:pt x="302" y="61"/>
                      <a:pt x="302" y="61"/>
                      <a:pt x="302" y="62"/>
                    </a:cubicBezTo>
                    <a:cubicBezTo>
                      <a:pt x="300" y="63"/>
                      <a:pt x="297" y="61"/>
                      <a:pt x="296" y="64"/>
                    </a:cubicBezTo>
                    <a:cubicBezTo>
                      <a:pt x="295" y="64"/>
                      <a:pt x="295" y="65"/>
                      <a:pt x="295" y="66"/>
                    </a:cubicBezTo>
                    <a:cubicBezTo>
                      <a:pt x="295" y="66"/>
                      <a:pt x="294" y="66"/>
                      <a:pt x="294" y="66"/>
                    </a:cubicBezTo>
                    <a:cubicBezTo>
                      <a:pt x="295" y="63"/>
                      <a:pt x="295" y="62"/>
                      <a:pt x="297" y="59"/>
                    </a:cubicBezTo>
                    <a:cubicBezTo>
                      <a:pt x="297" y="61"/>
                      <a:pt x="298" y="61"/>
                      <a:pt x="299" y="62"/>
                    </a:cubicBezTo>
                    <a:close/>
                    <a:moveTo>
                      <a:pt x="295" y="95"/>
                    </a:moveTo>
                    <a:cubicBezTo>
                      <a:pt x="295" y="94"/>
                      <a:pt x="297" y="93"/>
                      <a:pt x="298" y="94"/>
                    </a:cubicBezTo>
                    <a:cubicBezTo>
                      <a:pt x="297" y="95"/>
                      <a:pt x="296" y="96"/>
                      <a:pt x="296" y="96"/>
                    </a:cubicBezTo>
                    <a:cubicBezTo>
                      <a:pt x="296" y="97"/>
                      <a:pt x="296" y="97"/>
                      <a:pt x="297" y="97"/>
                    </a:cubicBezTo>
                    <a:cubicBezTo>
                      <a:pt x="297" y="98"/>
                      <a:pt x="297" y="98"/>
                      <a:pt x="297" y="98"/>
                    </a:cubicBezTo>
                    <a:cubicBezTo>
                      <a:pt x="297" y="98"/>
                      <a:pt x="297" y="98"/>
                      <a:pt x="298" y="98"/>
                    </a:cubicBezTo>
                    <a:cubicBezTo>
                      <a:pt x="298" y="96"/>
                      <a:pt x="298" y="96"/>
                      <a:pt x="298" y="96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8"/>
                      <a:pt x="299" y="98"/>
                      <a:pt x="299" y="98"/>
                    </a:cubicBezTo>
                    <a:cubicBezTo>
                      <a:pt x="299" y="99"/>
                      <a:pt x="299" y="99"/>
                      <a:pt x="299" y="99"/>
                    </a:cubicBezTo>
                    <a:cubicBezTo>
                      <a:pt x="298" y="98"/>
                      <a:pt x="298" y="98"/>
                      <a:pt x="298" y="98"/>
                    </a:cubicBezTo>
                    <a:cubicBezTo>
                      <a:pt x="297" y="99"/>
                      <a:pt x="297" y="99"/>
                      <a:pt x="297" y="99"/>
                    </a:cubicBezTo>
                    <a:cubicBezTo>
                      <a:pt x="297" y="98"/>
                      <a:pt x="297" y="98"/>
                      <a:pt x="297" y="97"/>
                    </a:cubicBezTo>
                    <a:cubicBezTo>
                      <a:pt x="296" y="97"/>
                      <a:pt x="296" y="97"/>
                      <a:pt x="296" y="96"/>
                    </a:cubicBezTo>
                    <a:cubicBezTo>
                      <a:pt x="295" y="95"/>
                      <a:pt x="293" y="98"/>
                      <a:pt x="292" y="94"/>
                    </a:cubicBezTo>
                    <a:cubicBezTo>
                      <a:pt x="293" y="95"/>
                      <a:pt x="293" y="95"/>
                      <a:pt x="293" y="95"/>
                    </a:cubicBezTo>
                    <a:cubicBezTo>
                      <a:pt x="294" y="93"/>
                      <a:pt x="294" y="93"/>
                      <a:pt x="294" y="93"/>
                    </a:cubicBezTo>
                    <a:lnTo>
                      <a:pt x="295" y="95"/>
                    </a:lnTo>
                    <a:close/>
                    <a:moveTo>
                      <a:pt x="296" y="102"/>
                    </a:moveTo>
                    <a:cubicBezTo>
                      <a:pt x="297" y="103"/>
                      <a:pt x="297" y="104"/>
                      <a:pt x="297" y="105"/>
                    </a:cubicBezTo>
                    <a:cubicBezTo>
                      <a:pt x="297" y="105"/>
                      <a:pt x="297" y="105"/>
                      <a:pt x="297" y="105"/>
                    </a:cubicBezTo>
                    <a:cubicBezTo>
                      <a:pt x="297" y="104"/>
                      <a:pt x="294" y="105"/>
                      <a:pt x="296" y="102"/>
                    </a:cubicBezTo>
                    <a:close/>
                    <a:moveTo>
                      <a:pt x="296" y="107"/>
                    </a:moveTo>
                    <a:cubicBezTo>
                      <a:pt x="299" y="107"/>
                      <a:pt x="295" y="108"/>
                      <a:pt x="297" y="109"/>
                    </a:cubicBezTo>
                    <a:cubicBezTo>
                      <a:pt x="296" y="109"/>
                      <a:pt x="296" y="109"/>
                      <a:pt x="296" y="109"/>
                    </a:cubicBezTo>
                    <a:lnTo>
                      <a:pt x="296" y="107"/>
                    </a:lnTo>
                    <a:close/>
                    <a:moveTo>
                      <a:pt x="300" y="314"/>
                    </a:moveTo>
                    <a:cubicBezTo>
                      <a:pt x="298" y="314"/>
                      <a:pt x="298" y="313"/>
                      <a:pt x="297" y="312"/>
                    </a:cubicBezTo>
                    <a:cubicBezTo>
                      <a:pt x="297" y="312"/>
                      <a:pt x="297" y="311"/>
                      <a:pt x="297" y="310"/>
                    </a:cubicBezTo>
                    <a:cubicBezTo>
                      <a:pt x="297" y="311"/>
                      <a:pt x="297" y="311"/>
                      <a:pt x="297" y="312"/>
                    </a:cubicBezTo>
                    <a:cubicBezTo>
                      <a:pt x="298" y="313"/>
                      <a:pt x="299" y="313"/>
                      <a:pt x="300" y="314"/>
                    </a:cubicBezTo>
                    <a:close/>
                    <a:moveTo>
                      <a:pt x="299" y="159"/>
                    </a:moveTo>
                    <a:cubicBezTo>
                      <a:pt x="301" y="158"/>
                      <a:pt x="299" y="156"/>
                      <a:pt x="300" y="156"/>
                    </a:cubicBezTo>
                    <a:cubicBezTo>
                      <a:pt x="300" y="156"/>
                      <a:pt x="300" y="156"/>
                      <a:pt x="300" y="156"/>
                    </a:cubicBezTo>
                    <a:cubicBezTo>
                      <a:pt x="300" y="159"/>
                      <a:pt x="300" y="159"/>
                      <a:pt x="300" y="159"/>
                    </a:cubicBezTo>
                    <a:lnTo>
                      <a:pt x="299" y="159"/>
                    </a:lnTo>
                    <a:close/>
                    <a:moveTo>
                      <a:pt x="300" y="146"/>
                    </a:moveTo>
                    <a:cubicBezTo>
                      <a:pt x="300" y="145"/>
                      <a:pt x="300" y="145"/>
                      <a:pt x="300" y="145"/>
                    </a:cubicBezTo>
                    <a:cubicBezTo>
                      <a:pt x="302" y="145"/>
                      <a:pt x="302" y="145"/>
                      <a:pt x="302" y="145"/>
                    </a:cubicBezTo>
                    <a:cubicBezTo>
                      <a:pt x="301" y="146"/>
                      <a:pt x="300" y="146"/>
                      <a:pt x="300" y="146"/>
                    </a:cubicBezTo>
                    <a:close/>
                    <a:moveTo>
                      <a:pt x="301" y="84"/>
                    </a:moveTo>
                    <a:cubicBezTo>
                      <a:pt x="302" y="82"/>
                      <a:pt x="302" y="82"/>
                      <a:pt x="302" y="82"/>
                    </a:cubicBezTo>
                    <a:cubicBezTo>
                      <a:pt x="302" y="84"/>
                      <a:pt x="302" y="84"/>
                      <a:pt x="302" y="84"/>
                    </a:cubicBezTo>
                    <a:lnTo>
                      <a:pt x="301" y="84"/>
                    </a:lnTo>
                    <a:close/>
                    <a:moveTo>
                      <a:pt x="301" y="79"/>
                    </a:moveTo>
                    <a:cubicBezTo>
                      <a:pt x="301" y="80"/>
                      <a:pt x="301" y="80"/>
                      <a:pt x="301" y="80"/>
                    </a:cubicBezTo>
                    <a:cubicBezTo>
                      <a:pt x="301" y="81"/>
                      <a:pt x="301" y="81"/>
                      <a:pt x="300" y="81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298" y="81"/>
                      <a:pt x="298" y="80"/>
                      <a:pt x="297" y="79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300" y="81"/>
                      <a:pt x="300" y="81"/>
                      <a:pt x="300" y="81"/>
                    </a:cubicBezTo>
                    <a:cubicBezTo>
                      <a:pt x="300" y="81"/>
                      <a:pt x="301" y="81"/>
                      <a:pt x="301" y="80"/>
                    </a:cubicBezTo>
                    <a:cubicBezTo>
                      <a:pt x="300" y="80"/>
                      <a:pt x="300" y="80"/>
                      <a:pt x="300" y="80"/>
                    </a:cubicBezTo>
                    <a:cubicBezTo>
                      <a:pt x="301" y="79"/>
                      <a:pt x="301" y="79"/>
                      <a:pt x="301" y="79"/>
                    </a:cubicBezTo>
                    <a:cubicBezTo>
                      <a:pt x="301" y="78"/>
                      <a:pt x="301" y="77"/>
                      <a:pt x="303" y="77"/>
                    </a:cubicBezTo>
                    <a:cubicBezTo>
                      <a:pt x="303" y="78"/>
                      <a:pt x="304" y="79"/>
                      <a:pt x="304" y="80"/>
                    </a:cubicBezTo>
                    <a:cubicBezTo>
                      <a:pt x="303" y="81"/>
                      <a:pt x="302" y="78"/>
                      <a:pt x="301" y="79"/>
                    </a:cubicBezTo>
                    <a:close/>
                    <a:moveTo>
                      <a:pt x="303" y="70"/>
                    </a:moveTo>
                    <a:cubicBezTo>
                      <a:pt x="303" y="70"/>
                      <a:pt x="303" y="70"/>
                      <a:pt x="303" y="70"/>
                    </a:cubicBezTo>
                    <a:cubicBezTo>
                      <a:pt x="305" y="70"/>
                      <a:pt x="305" y="70"/>
                      <a:pt x="305" y="70"/>
                    </a:cubicBezTo>
                    <a:cubicBezTo>
                      <a:pt x="305" y="70"/>
                      <a:pt x="305" y="71"/>
                      <a:pt x="305" y="71"/>
                    </a:cubicBezTo>
                    <a:cubicBezTo>
                      <a:pt x="306" y="71"/>
                      <a:pt x="306" y="71"/>
                      <a:pt x="306" y="71"/>
                    </a:cubicBezTo>
                    <a:cubicBezTo>
                      <a:pt x="306" y="70"/>
                      <a:pt x="305" y="70"/>
                      <a:pt x="306" y="69"/>
                    </a:cubicBezTo>
                    <a:cubicBezTo>
                      <a:pt x="308" y="68"/>
                      <a:pt x="308" y="66"/>
                      <a:pt x="309" y="64"/>
                    </a:cubicBezTo>
                    <a:cubicBezTo>
                      <a:pt x="313" y="66"/>
                      <a:pt x="308" y="68"/>
                      <a:pt x="308" y="71"/>
                    </a:cubicBezTo>
                    <a:cubicBezTo>
                      <a:pt x="309" y="71"/>
                      <a:pt x="309" y="72"/>
                      <a:pt x="308" y="72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8" y="71"/>
                      <a:pt x="308" y="71"/>
                      <a:pt x="307" y="70"/>
                    </a:cubicBezTo>
                    <a:cubicBezTo>
                      <a:pt x="307" y="70"/>
                      <a:pt x="306" y="70"/>
                      <a:pt x="306" y="71"/>
                    </a:cubicBezTo>
                    <a:cubicBezTo>
                      <a:pt x="305" y="71"/>
                      <a:pt x="305" y="71"/>
                      <a:pt x="305" y="71"/>
                    </a:cubicBezTo>
                    <a:cubicBezTo>
                      <a:pt x="305" y="73"/>
                      <a:pt x="305" y="73"/>
                      <a:pt x="305" y="73"/>
                    </a:cubicBezTo>
                    <a:cubicBezTo>
                      <a:pt x="304" y="72"/>
                      <a:pt x="302" y="72"/>
                      <a:pt x="303" y="70"/>
                    </a:cubicBezTo>
                    <a:close/>
                    <a:moveTo>
                      <a:pt x="311" y="60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60"/>
                      <a:pt x="314" y="63"/>
                      <a:pt x="312" y="65"/>
                    </a:cubicBezTo>
                    <a:cubicBezTo>
                      <a:pt x="310" y="65"/>
                      <a:pt x="309" y="60"/>
                      <a:pt x="308" y="59"/>
                    </a:cubicBezTo>
                    <a:cubicBezTo>
                      <a:pt x="310" y="59"/>
                      <a:pt x="309" y="63"/>
                      <a:pt x="312" y="62"/>
                    </a:cubicBezTo>
                    <a:cubicBezTo>
                      <a:pt x="313" y="61"/>
                      <a:pt x="312" y="60"/>
                      <a:pt x="311" y="60"/>
                    </a:cubicBezTo>
                    <a:close/>
                    <a:moveTo>
                      <a:pt x="310" y="78"/>
                    </a:moveTo>
                    <a:cubicBezTo>
                      <a:pt x="310" y="79"/>
                      <a:pt x="310" y="79"/>
                      <a:pt x="310" y="79"/>
                    </a:cubicBezTo>
                    <a:cubicBezTo>
                      <a:pt x="308" y="79"/>
                      <a:pt x="308" y="79"/>
                      <a:pt x="308" y="79"/>
                    </a:cubicBezTo>
                    <a:cubicBezTo>
                      <a:pt x="308" y="78"/>
                      <a:pt x="308" y="78"/>
                      <a:pt x="308" y="78"/>
                    </a:cubicBezTo>
                    <a:cubicBezTo>
                      <a:pt x="308" y="79"/>
                      <a:pt x="308" y="79"/>
                      <a:pt x="308" y="79"/>
                    </a:cubicBezTo>
                    <a:cubicBezTo>
                      <a:pt x="309" y="79"/>
                      <a:pt x="309" y="76"/>
                      <a:pt x="310" y="78"/>
                    </a:cubicBezTo>
                    <a:close/>
                    <a:moveTo>
                      <a:pt x="308" y="101"/>
                    </a:moveTo>
                    <a:cubicBezTo>
                      <a:pt x="307" y="101"/>
                      <a:pt x="307" y="102"/>
                      <a:pt x="306" y="102"/>
                    </a:cubicBezTo>
                    <a:cubicBezTo>
                      <a:pt x="307" y="100"/>
                      <a:pt x="307" y="100"/>
                      <a:pt x="307" y="100"/>
                    </a:cubicBezTo>
                    <a:lnTo>
                      <a:pt x="308" y="101"/>
                    </a:lnTo>
                    <a:close/>
                    <a:moveTo>
                      <a:pt x="311" y="24"/>
                    </a:moveTo>
                    <a:cubicBezTo>
                      <a:pt x="312" y="24"/>
                      <a:pt x="312" y="24"/>
                      <a:pt x="312" y="24"/>
                    </a:cubicBezTo>
                    <a:cubicBezTo>
                      <a:pt x="313" y="24"/>
                      <a:pt x="313" y="21"/>
                      <a:pt x="315" y="23"/>
                    </a:cubicBezTo>
                    <a:cubicBezTo>
                      <a:pt x="312" y="25"/>
                      <a:pt x="312" y="25"/>
                      <a:pt x="312" y="25"/>
                    </a:cubicBezTo>
                    <a:cubicBezTo>
                      <a:pt x="311" y="24"/>
                      <a:pt x="311" y="24"/>
                      <a:pt x="311" y="24"/>
                    </a:cubicBezTo>
                    <a:cubicBezTo>
                      <a:pt x="311" y="24"/>
                      <a:pt x="311" y="24"/>
                      <a:pt x="311" y="24"/>
                    </a:cubicBezTo>
                    <a:close/>
                    <a:moveTo>
                      <a:pt x="312" y="55"/>
                    </a:moveTo>
                    <a:cubicBezTo>
                      <a:pt x="311" y="55"/>
                      <a:pt x="310" y="56"/>
                      <a:pt x="310" y="57"/>
                    </a:cubicBezTo>
                    <a:cubicBezTo>
                      <a:pt x="310" y="58"/>
                      <a:pt x="310" y="58"/>
                      <a:pt x="310" y="58"/>
                    </a:cubicBezTo>
                    <a:cubicBezTo>
                      <a:pt x="310" y="57"/>
                      <a:pt x="310" y="57"/>
                      <a:pt x="310" y="57"/>
                    </a:cubicBezTo>
                    <a:cubicBezTo>
                      <a:pt x="310" y="57"/>
                      <a:pt x="308" y="58"/>
                      <a:pt x="308" y="57"/>
                    </a:cubicBezTo>
                    <a:cubicBezTo>
                      <a:pt x="309" y="56"/>
                      <a:pt x="311" y="54"/>
                      <a:pt x="311" y="53"/>
                    </a:cubicBezTo>
                    <a:cubicBezTo>
                      <a:pt x="310" y="53"/>
                      <a:pt x="310" y="53"/>
                      <a:pt x="310" y="52"/>
                    </a:cubicBezTo>
                    <a:cubicBezTo>
                      <a:pt x="310" y="53"/>
                      <a:pt x="311" y="53"/>
                      <a:pt x="311" y="53"/>
                    </a:cubicBezTo>
                    <a:cubicBezTo>
                      <a:pt x="311" y="54"/>
                      <a:pt x="312" y="54"/>
                      <a:pt x="312" y="55"/>
                    </a:cubicBezTo>
                    <a:close/>
                    <a:moveTo>
                      <a:pt x="310" y="28"/>
                    </a:moveTo>
                    <a:cubicBezTo>
                      <a:pt x="309" y="27"/>
                      <a:pt x="307" y="30"/>
                      <a:pt x="306" y="27"/>
                    </a:cubicBezTo>
                    <a:cubicBezTo>
                      <a:pt x="307" y="29"/>
                      <a:pt x="309" y="26"/>
                      <a:pt x="310" y="28"/>
                    </a:cubicBezTo>
                    <a:close/>
                    <a:moveTo>
                      <a:pt x="307" y="48"/>
                    </a:moveTo>
                    <a:cubicBezTo>
                      <a:pt x="307" y="48"/>
                      <a:pt x="306" y="49"/>
                      <a:pt x="306" y="48"/>
                    </a:cubicBezTo>
                    <a:lnTo>
                      <a:pt x="307" y="48"/>
                    </a:lnTo>
                    <a:close/>
                    <a:moveTo>
                      <a:pt x="298" y="20"/>
                    </a:moveTo>
                    <a:cubicBezTo>
                      <a:pt x="300" y="23"/>
                      <a:pt x="300" y="23"/>
                      <a:pt x="300" y="23"/>
                    </a:cubicBezTo>
                    <a:cubicBezTo>
                      <a:pt x="298" y="23"/>
                      <a:pt x="298" y="23"/>
                      <a:pt x="298" y="23"/>
                    </a:cubicBezTo>
                    <a:lnTo>
                      <a:pt x="298" y="20"/>
                    </a:lnTo>
                    <a:close/>
                    <a:moveTo>
                      <a:pt x="294" y="19"/>
                    </a:moveTo>
                    <a:cubicBezTo>
                      <a:pt x="293" y="19"/>
                      <a:pt x="291" y="19"/>
                      <a:pt x="291" y="16"/>
                    </a:cubicBezTo>
                    <a:cubicBezTo>
                      <a:pt x="292" y="17"/>
                      <a:pt x="294" y="17"/>
                      <a:pt x="294" y="19"/>
                    </a:cubicBezTo>
                    <a:close/>
                    <a:moveTo>
                      <a:pt x="291" y="13"/>
                    </a:moveTo>
                    <a:cubicBezTo>
                      <a:pt x="291" y="15"/>
                      <a:pt x="290" y="14"/>
                      <a:pt x="289" y="13"/>
                    </a:cubicBezTo>
                    <a:cubicBezTo>
                      <a:pt x="290" y="13"/>
                      <a:pt x="290" y="14"/>
                      <a:pt x="291" y="13"/>
                    </a:cubicBezTo>
                    <a:close/>
                    <a:moveTo>
                      <a:pt x="290" y="51"/>
                    </a:moveTo>
                    <a:cubicBezTo>
                      <a:pt x="290" y="48"/>
                      <a:pt x="290" y="48"/>
                      <a:pt x="290" y="48"/>
                    </a:cubicBezTo>
                    <a:cubicBezTo>
                      <a:pt x="290" y="49"/>
                      <a:pt x="291" y="49"/>
                      <a:pt x="291" y="49"/>
                    </a:cubicBezTo>
                    <a:cubicBezTo>
                      <a:pt x="292" y="46"/>
                      <a:pt x="292" y="46"/>
                      <a:pt x="292" y="46"/>
                    </a:cubicBezTo>
                    <a:cubicBezTo>
                      <a:pt x="295" y="49"/>
                      <a:pt x="295" y="51"/>
                      <a:pt x="299" y="53"/>
                    </a:cubicBezTo>
                    <a:cubicBezTo>
                      <a:pt x="298" y="50"/>
                      <a:pt x="301" y="50"/>
                      <a:pt x="301" y="48"/>
                    </a:cubicBezTo>
                    <a:cubicBezTo>
                      <a:pt x="302" y="48"/>
                      <a:pt x="302" y="49"/>
                      <a:pt x="303" y="48"/>
                    </a:cubicBezTo>
                    <a:cubicBezTo>
                      <a:pt x="303" y="47"/>
                      <a:pt x="303" y="47"/>
                      <a:pt x="303" y="47"/>
                    </a:cubicBezTo>
                    <a:cubicBezTo>
                      <a:pt x="305" y="49"/>
                      <a:pt x="305" y="50"/>
                      <a:pt x="306" y="52"/>
                    </a:cubicBezTo>
                    <a:cubicBezTo>
                      <a:pt x="304" y="53"/>
                      <a:pt x="305" y="50"/>
                      <a:pt x="303" y="49"/>
                    </a:cubicBezTo>
                    <a:cubicBezTo>
                      <a:pt x="304" y="51"/>
                      <a:pt x="299" y="52"/>
                      <a:pt x="302" y="54"/>
                    </a:cubicBezTo>
                    <a:cubicBezTo>
                      <a:pt x="303" y="54"/>
                      <a:pt x="302" y="53"/>
                      <a:pt x="303" y="52"/>
                    </a:cubicBezTo>
                    <a:cubicBezTo>
                      <a:pt x="303" y="53"/>
                      <a:pt x="303" y="53"/>
                      <a:pt x="304" y="53"/>
                    </a:cubicBezTo>
                    <a:cubicBezTo>
                      <a:pt x="303" y="54"/>
                      <a:pt x="303" y="54"/>
                      <a:pt x="303" y="54"/>
                    </a:cubicBezTo>
                    <a:cubicBezTo>
                      <a:pt x="304" y="55"/>
                      <a:pt x="305" y="54"/>
                      <a:pt x="306" y="55"/>
                    </a:cubicBezTo>
                    <a:cubicBezTo>
                      <a:pt x="306" y="57"/>
                      <a:pt x="305" y="57"/>
                      <a:pt x="304" y="57"/>
                    </a:cubicBezTo>
                    <a:cubicBezTo>
                      <a:pt x="303" y="56"/>
                      <a:pt x="303" y="55"/>
                      <a:pt x="302" y="55"/>
                    </a:cubicBezTo>
                    <a:cubicBezTo>
                      <a:pt x="302" y="57"/>
                      <a:pt x="302" y="57"/>
                      <a:pt x="302" y="57"/>
                    </a:cubicBezTo>
                    <a:cubicBezTo>
                      <a:pt x="298" y="59"/>
                      <a:pt x="298" y="54"/>
                      <a:pt x="295" y="53"/>
                    </a:cubicBezTo>
                    <a:cubicBezTo>
                      <a:pt x="294" y="54"/>
                      <a:pt x="294" y="54"/>
                      <a:pt x="294" y="54"/>
                    </a:cubicBezTo>
                    <a:cubicBezTo>
                      <a:pt x="291" y="52"/>
                      <a:pt x="288" y="51"/>
                      <a:pt x="285" y="47"/>
                    </a:cubicBezTo>
                    <a:lnTo>
                      <a:pt x="290" y="51"/>
                    </a:lnTo>
                    <a:close/>
                    <a:moveTo>
                      <a:pt x="292" y="70"/>
                    </a:moveTo>
                    <a:cubicBezTo>
                      <a:pt x="291" y="70"/>
                      <a:pt x="291" y="70"/>
                      <a:pt x="291" y="70"/>
                    </a:cubicBezTo>
                    <a:cubicBezTo>
                      <a:pt x="290" y="68"/>
                      <a:pt x="290" y="68"/>
                      <a:pt x="290" y="68"/>
                    </a:cubicBezTo>
                    <a:cubicBezTo>
                      <a:pt x="290" y="68"/>
                      <a:pt x="291" y="69"/>
                      <a:pt x="292" y="70"/>
                    </a:cubicBezTo>
                    <a:close/>
                    <a:moveTo>
                      <a:pt x="289" y="62"/>
                    </a:moveTo>
                    <a:cubicBezTo>
                      <a:pt x="288" y="58"/>
                      <a:pt x="288" y="58"/>
                      <a:pt x="288" y="58"/>
                    </a:cubicBezTo>
                    <a:cubicBezTo>
                      <a:pt x="289" y="59"/>
                      <a:pt x="292" y="60"/>
                      <a:pt x="289" y="62"/>
                    </a:cubicBezTo>
                    <a:close/>
                    <a:moveTo>
                      <a:pt x="285" y="53"/>
                    </a:moveTo>
                    <a:cubicBezTo>
                      <a:pt x="287" y="50"/>
                      <a:pt x="287" y="50"/>
                      <a:pt x="287" y="50"/>
                    </a:cubicBezTo>
                    <a:cubicBezTo>
                      <a:pt x="290" y="52"/>
                      <a:pt x="286" y="54"/>
                      <a:pt x="286" y="54"/>
                    </a:cubicBezTo>
                    <a:cubicBezTo>
                      <a:pt x="285" y="55"/>
                      <a:pt x="287" y="53"/>
                      <a:pt x="285" y="53"/>
                    </a:cubicBezTo>
                    <a:close/>
                    <a:moveTo>
                      <a:pt x="285" y="42"/>
                    </a:moveTo>
                    <a:cubicBezTo>
                      <a:pt x="287" y="44"/>
                      <a:pt x="287" y="44"/>
                      <a:pt x="287" y="44"/>
                    </a:cubicBezTo>
                    <a:cubicBezTo>
                      <a:pt x="284" y="43"/>
                      <a:pt x="284" y="43"/>
                      <a:pt x="284" y="43"/>
                    </a:cubicBezTo>
                    <a:lnTo>
                      <a:pt x="285" y="42"/>
                    </a:lnTo>
                    <a:close/>
                    <a:moveTo>
                      <a:pt x="285" y="62"/>
                    </a:moveTo>
                    <a:cubicBezTo>
                      <a:pt x="285" y="62"/>
                      <a:pt x="285" y="62"/>
                      <a:pt x="284" y="62"/>
                    </a:cubicBezTo>
                    <a:cubicBezTo>
                      <a:pt x="284" y="62"/>
                      <a:pt x="284" y="63"/>
                      <a:pt x="284" y="63"/>
                    </a:cubicBezTo>
                    <a:cubicBezTo>
                      <a:pt x="282" y="63"/>
                      <a:pt x="282" y="62"/>
                      <a:pt x="280" y="62"/>
                    </a:cubicBezTo>
                    <a:cubicBezTo>
                      <a:pt x="281" y="66"/>
                      <a:pt x="281" y="66"/>
                      <a:pt x="281" y="66"/>
                    </a:cubicBezTo>
                    <a:cubicBezTo>
                      <a:pt x="280" y="66"/>
                      <a:pt x="280" y="64"/>
                      <a:pt x="278" y="65"/>
                    </a:cubicBezTo>
                    <a:cubicBezTo>
                      <a:pt x="279" y="65"/>
                      <a:pt x="279" y="64"/>
                      <a:pt x="279" y="64"/>
                    </a:cubicBezTo>
                    <a:cubicBezTo>
                      <a:pt x="278" y="63"/>
                      <a:pt x="278" y="63"/>
                      <a:pt x="278" y="63"/>
                    </a:cubicBezTo>
                    <a:cubicBezTo>
                      <a:pt x="279" y="63"/>
                      <a:pt x="279" y="62"/>
                      <a:pt x="280" y="62"/>
                    </a:cubicBezTo>
                    <a:cubicBezTo>
                      <a:pt x="277" y="62"/>
                      <a:pt x="281" y="60"/>
                      <a:pt x="279" y="59"/>
                    </a:cubicBezTo>
                    <a:cubicBezTo>
                      <a:pt x="283" y="59"/>
                      <a:pt x="284" y="59"/>
                      <a:pt x="285" y="62"/>
                    </a:cubicBezTo>
                    <a:close/>
                    <a:moveTo>
                      <a:pt x="282" y="52"/>
                    </a:moveTo>
                    <a:cubicBezTo>
                      <a:pt x="282" y="50"/>
                      <a:pt x="282" y="50"/>
                      <a:pt x="282" y="50"/>
                    </a:cubicBezTo>
                    <a:cubicBezTo>
                      <a:pt x="282" y="51"/>
                      <a:pt x="282" y="51"/>
                      <a:pt x="282" y="51"/>
                    </a:cubicBezTo>
                    <a:lnTo>
                      <a:pt x="282" y="52"/>
                    </a:lnTo>
                    <a:close/>
                    <a:moveTo>
                      <a:pt x="279" y="39"/>
                    </a:moveTo>
                    <a:cubicBezTo>
                      <a:pt x="282" y="40"/>
                      <a:pt x="282" y="40"/>
                      <a:pt x="282" y="40"/>
                    </a:cubicBezTo>
                    <a:cubicBezTo>
                      <a:pt x="280" y="41"/>
                      <a:pt x="280" y="41"/>
                      <a:pt x="280" y="41"/>
                    </a:cubicBezTo>
                    <a:cubicBezTo>
                      <a:pt x="281" y="42"/>
                      <a:pt x="281" y="42"/>
                      <a:pt x="281" y="42"/>
                    </a:cubicBezTo>
                    <a:cubicBezTo>
                      <a:pt x="279" y="42"/>
                      <a:pt x="279" y="42"/>
                      <a:pt x="279" y="42"/>
                    </a:cubicBezTo>
                    <a:lnTo>
                      <a:pt x="279" y="39"/>
                    </a:lnTo>
                    <a:close/>
                    <a:moveTo>
                      <a:pt x="277" y="24"/>
                    </a:moveTo>
                    <a:cubicBezTo>
                      <a:pt x="277" y="25"/>
                      <a:pt x="277" y="25"/>
                      <a:pt x="277" y="25"/>
                    </a:cubicBezTo>
                    <a:cubicBezTo>
                      <a:pt x="276" y="23"/>
                      <a:pt x="276" y="23"/>
                      <a:pt x="276" y="23"/>
                    </a:cubicBezTo>
                    <a:lnTo>
                      <a:pt x="277" y="24"/>
                    </a:lnTo>
                    <a:close/>
                    <a:moveTo>
                      <a:pt x="278" y="47"/>
                    </a:moveTo>
                    <a:cubicBezTo>
                      <a:pt x="280" y="45"/>
                      <a:pt x="280" y="45"/>
                      <a:pt x="280" y="45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80" y="47"/>
                      <a:pt x="278" y="47"/>
                      <a:pt x="277" y="48"/>
                    </a:cubicBezTo>
                    <a:cubicBezTo>
                      <a:pt x="277" y="47"/>
                      <a:pt x="278" y="46"/>
                      <a:pt x="277" y="45"/>
                    </a:cubicBezTo>
                    <a:cubicBezTo>
                      <a:pt x="275" y="48"/>
                      <a:pt x="275" y="48"/>
                      <a:pt x="275" y="48"/>
                    </a:cubicBezTo>
                    <a:cubicBezTo>
                      <a:pt x="274" y="45"/>
                      <a:pt x="274" y="45"/>
                      <a:pt x="274" y="45"/>
                    </a:cubicBezTo>
                    <a:cubicBezTo>
                      <a:pt x="276" y="46"/>
                      <a:pt x="278" y="44"/>
                      <a:pt x="278" y="47"/>
                    </a:cubicBezTo>
                    <a:close/>
                    <a:moveTo>
                      <a:pt x="275" y="58"/>
                    </a:moveTo>
                    <a:cubicBezTo>
                      <a:pt x="275" y="59"/>
                      <a:pt x="275" y="59"/>
                      <a:pt x="275" y="59"/>
                    </a:cubicBezTo>
                    <a:cubicBezTo>
                      <a:pt x="272" y="58"/>
                      <a:pt x="274" y="56"/>
                      <a:pt x="273" y="54"/>
                    </a:cubicBezTo>
                    <a:cubicBezTo>
                      <a:pt x="275" y="55"/>
                      <a:pt x="272" y="58"/>
                      <a:pt x="275" y="58"/>
                    </a:cubicBezTo>
                    <a:close/>
                    <a:moveTo>
                      <a:pt x="268" y="19"/>
                    </a:moveTo>
                    <a:cubicBezTo>
                      <a:pt x="269" y="19"/>
                      <a:pt x="269" y="19"/>
                      <a:pt x="269" y="19"/>
                    </a:cubicBezTo>
                    <a:cubicBezTo>
                      <a:pt x="269" y="19"/>
                      <a:pt x="269" y="20"/>
                      <a:pt x="268" y="20"/>
                    </a:cubicBezTo>
                    <a:lnTo>
                      <a:pt x="268" y="19"/>
                    </a:lnTo>
                    <a:close/>
                    <a:moveTo>
                      <a:pt x="270" y="52"/>
                    </a:moveTo>
                    <a:cubicBezTo>
                      <a:pt x="270" y="50"/>
                      <a:pt x="270" y="50"/>
                      <a:pt x="270" y="50"/>
                    </a:cubicBezTo>
                    <a:cubicBezTo>
                      <a:pt x="271" y="49"/>
                      <a:pt x="271" y="53"/>
                      <a:pt x="272" y="51"/>
                    </a:cubicBezTo>
                    <a:cubicBezTo>
                      <a:pt x="272" y="50"/>
                      <a:pt x="272" y="52"/>
                      <a:pt x="271" y="52"/>
                    </a:cubicBezTo>
                    <a:cubicBezTo>
                      <a:pt x="271" y="52"/>
                      <a:pt x="270" y="52"/>
                      <a:pt x="270" y="52"/>
                    </a:cubicBezTo>
                    <a:cubicBezTo>
                      <a:pt x="270" y="52"/>
                      <a:pt x="270" y="52"/>
                      <a:pt x="270" y="53"/>
                    </a:cubicBezTo>
                    <a:cubicBezTo>
                      <a:pt x="270" y="53"/>
                      <a:pt x="270" y="53"/>
                      <a:pt x="270" y="53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4"/>
                      <a:pt x="268" y="54"/>
                      <a:pt x="268" y="54"/>
                    </a:cubicBezTo>
                    <a:cubicBezTo>
                      <a:pt x="268" y="54"/>
                      <a:pt x="267" y="54"/>
                      <a:pt x="267" y="53"/>
                    </a:cubicBezTo>
                    <a:lnTo>
                      <a:pt x="270" y="52"/>
                    </a:lnTo>
                    <a:close/>
                    <a:moveTo>
                      <a:pt x="270" y="63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67" y="62"/>
                      <a:pt x="269" y="60"/>
                      <a:pt x="270" y="61"/>
                    </a:cubicBezTo>
                    <a:cubicBezTo>
                      <a:pt x="269" y="61"/>
                      <a:pt x="270" y="62"/>
                      <a:pt x="270" y="63"/>
                    </a:cubicBezTo>
                    <a:close/>
                    <a:moveTo>
                      <a:pt x="266" y="44"/>
                    </a:moveTo>
                    <a:cubicBezTo>
                      <a:pt x="267" y="46"/>
                      <a:pt x="267" y="46"/>
                      <a:pt x="267" y="46"/>
                    </a:cubicBezTo>
                    <a:cubicBezTo>
                      <a:pt x="265" y="46"/>
                      <a:pt x="265" y="46"/>
                      <a:pt x="265" y="46"/>
                    </a:cubicBezTo>
                    <a:lnTo>
                      <a:pt x="266" y="44"/>
                    </a:lnTo>
                    <a:close/>
                    <a:moveTo>
                      <a:pt x="265" y="20"/>
                    </a:moveTo>
                    <a:cubicBezTo>
                      <a:pt x="265" y="20"/>
                      <a:pt x="265" y="20"/>
                      <a:pt x="265" y="20"/>
                    </a:cubicBezTo>
                    <a:cubicBezTo>
                      <a:pt x="265" y="21"/>
                      <a:pt x="265" y="20"/>
                      <a:pt x="265" y="20"/>
                    </a:cubicBezTo>
                    <a:cubicBezTo>
                      <a:pt x="264" y="19"/>
                      <a:pt x="264" y="19"/>
                      <a:pt x="264" y="19"/>
                    </a:cubicBezTo>
                    <a:cubicBezTo>
                      <a:pt x="264" y="20"/>
                      <a:pt x="264" y="20"/>
                      <a:pt x="264" y="21"/>
                    </a:cubicBezTo>
                    <a:cubicBezTo>
                      <a:pt x="262" y="20"/>
                      <a:pt x="264" y="20"/>
                      <a:pt x="264" y="19"/>
                    </a:cubicBezTo>
                    <a:cubicBezTo>
                      <a:pt x="264" y="19"/>
                      <a:pt x="264" y="19"/>
                      <a:pt x="264" y="19"/>
                    </a:cubicBezTo>
                    <a:lnTo>
                      <a:pt x="265" y="20"/>
                    </a:lnTo>
                    <a:close/>
                    <a:moveTo>
                      <a:pt x="263" y="17"/>
                    </a:move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8"/>
                      <a:pt x="263" y="18"/>
                      <a:pt x="262" y="19"/>
                    </a:cubicBezTo>
                    <a:lnTo>
                      <a:pt x="263" y="17"/>
                    </a:lnTo>
                    <a:close/>
                    <a:moveTo>
                      <a:pt x="257" y="23"/>
                    </a:moveTo>
                    <a:cubicBezTo>
                      <a:pt x="259" y="26"/>
                      <a:pt x="260" y="22"/>
                      <a:pt x="261" y="22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261" y="19"/>
                      <a:pt x="261" y="19"/>
                      <a:pt x="261" y="19"/>
                    </a:cubicBezTo>
                    <a:cubicBezTo>
                      <a:pt x="261" y="22"/>
                      <a:pt x="265" y="22"/>
                      <a:pt x="265" y="25"/>
                    </a:cubicBezTo>
                    <a:cubicBezTo>
                      <a:pt x="265" y="25"/>
                      <a:pt x="264" y="25"/>
                      <a:pt x="264" y="26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4" y="26"/>
                      <a:pt x="264" y="26"/>
                      <a:pt x="264" y="26"/>
                    </a:cubicBezTo>
                    <a:cubicBezTo>
                      <a:pt x="264" y="26"/>
                      <a:pt x="264" y="26"/>
                      <a:pt x="264" y="26"/>
                    </a:cubicBezTo>
                    <a:cubicBezTo>
                      <a:pt x="264" y="25"/>
                      <a:pt x="264" y="23"/>
                      <a:pt x="261" y="24"/>
                    </a:cubicBezTo>
                    <a:cubicBezTo>
                      <a:pt x="261" y="24"/>
                      <a:pt x="261" y="24"/>
                      <a:pt x="261" y="24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6"/>
                      <a:pt x="261" y="26"/>
                    </a:cubicBezTo>
                    <a:cubicBezTo>
                      <a:pt x="261" y="25"/>
                      <a:pt x="261" y="25"/>
                      <a:pt x="261" y="25"/>
                    </a:cubicBezTo>
                    <a:cubicBezTo>
                      <a:pt x="259" y="24"/>
                      <a:pt x="256" y="24"/>
                      <a:pt x="257" y="23"/>
                    </a:cubicBezTo>
                    <a:close/>
                    <a:moveTo>
                      <a:pt x="258" y="50"/>
                    </a:moveTo>
                    <a:cubicBezTo>
                      <a:pt x="261" y="51"/>
                      <a:pt x="261" y="51"/>
                      <a:pt x="261" y="51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1"/>
                    </a:cubicBezTo>
                    <a:lnTo>
                      <a:pt x="258" y="50"/>
                    </a:lnTo>
                    <a:close/>
                    <a:moveTo>
                      <a:pt x="259" y="54"/>
                    </a:moveTo>
                    <a:cubicBezTo>
                      <a:pt x="259" y="56"/>
                      <a:pt x="259" y="56"/>
                      <a:pt x="259" y="56"/>
                    </a:cubicBezTo>
                    <a:cubicBezTo>
                      <a:pt x="259" y="56"/>
                      <a:pt x="259" y="56"/>
                      <a:pt x="259" y="56"/>
                    </a:cubicBezTo>
                    <a:cubicBezTo>
                      <a:pt x="259" y="54"/>
                      <a:pt x="259" y="54"/>
                      <a:pt x="259" y="54"/>
                    </a:cubicBezTo>
                    <a:close/>
                    <a:moveTo>
                      <a:pt x="255" y="61"/>
                    </a:moveTo>
                    <a:cubicBezTo>
                      <a:pt x="256" y="61"/>
                      <a:pt x="256" y="61"/>
                      <a:pt x="256" y="61"/>
                    </a:cubicBezTo>
                    <a:cubicBezTo>
                      <a:pt x="255" y="63"/>
                      <a:pt x="255" y="63"/>
                      <a:pt x="255" y="63"/>
                    </a:cubicBezTo>
                    <a:lnTo>
                      <a:pt x="255" y="61"/>
                    </a:lnTo>
                    <a:close/>
                    <a:moveTo>
                      <a:pt x="257" y="332"/>
                    </a:moveTo>
                    <a:cubicBezTo>
                      <a:pt x="257" y="331"/>
                      <a:pt x="257" y="331"/>
                      <a:pt x="257" y="331"/>
                    </a:cubicBezTo>
                    <a:cubicBezTo>
                      <a:pt x="258" y="332"/>
                      <a:pt x="258" y="332"/>
                      <a:pt x="258" y="332"/>
                    </a:cubicBezTo>
                    <a:lnTo>
                      <a:pt x="257" y="332"/>
                    </a:lnTo>
                    <a:close/>
                    <a:moveTo>
                      <a:pt x="257" y="67"/>
                    </a:moveTo>
                    <a:cubicBezTo>
                      <a:pt x="255" y="67"/>
                      <a:pt x="255" y="67"/>
                      <a:pt x="255" y="67"/>
                    </a:cubicBezTo>
                    <a:cubicBezTo>
                      <a:pt x="257" y="67"/>
                      <a:pt x="256" y="65"/>
                      <a:pt x="255" y="64"/>
                    </a:cubicBezTo>
                    <a:cubicBezTo>
                      <a:pt x="256" y="65"/>
                      <a:pt x="259" y="66"/>
                      <a:pt x="259" y="64"/>
                    </a:cubicBezTo>
                    <a:cubicBezTo>
                      <a:pt x="260" y="65"/>
                      <a:pt x="259" y="66"/>
                      <a:pt x="259" y="66"/>
                    </a:cubicBezTo>
                    <a:cubicBezTo>
                      <a:pt x="258" y="68"/>
                      <a:pt x="258" y="68"/>
                      <a:pt x="258" y="68"/>
                    </a:cubicBezTo>
                    <a:cubicBezTo>
                      <a:pt x="258" y="67"/>
                      <a:pt x="257" y="67"/>
                      <a:pt x="257" y="67"/>
                    </a:cubicBezTo>
                    <a:close/>
                    <a:moveTo>
                      <a:pt x="264" y="337"/>
                    </a:moveTo>
                    <a:cubicBezTo>
                      <a:pt x="264" y="335"/>
                      <a:pt x="262" y="334"/>
                      <a:pt x="261" y="332"/>
                    </a:cubicBezTo>
                    <a:cubicBezTo>
                      <a:pt x="261" y="332"/>
                      <a:pt x="261" y="332"/>
                      <a:pt x="261" y="331"/>
                    </a:cubicBezTo>
                    <a:cubicBezTo>
                      <a:pt x="261" y="331"/>
                      <a:pt x="261" y="331"/>
                      <a:pt x="261" y="331"/>
                    </a:cubicBezTo>
                    <a:cubicBezTo>
                      <a:pt x="261" y="331"/>
                      <a:pt x="261" y="331"/>
                      <a:pt x="261" y="331"/>
                    </a:cubicBezTo>
                    <a:cubicBezTo>
                      <a:pt x="261" y="332"/>
                      <a:pt x="261" y="332"/>
                      <a:pt x="261" y="332"/>
                    </a:cubicBezTo>
                    <a:cubicBezTo>
                      <a:pt x="262" y="333"/>
                      <a:pt x="263" y="332"/>
                      <a:pt x="263" y="333"/>
                    </a:cubicBezTo>
                    <a:cubicBezTo>
                      <a:pt x="264" y="335"/>
                      <a:pt x="265" y="332"/>
                      <a:pt x="265" y="334"/>
                    </a:cubicBezTo>
                    <a:cubicBezTo>
                      <a:pt x="266" y="336"/>
                      <a:pt x="265" y="336"/>
                      <a:pt x="264" y="337"/>
                    </a:cubicBezTo>
                    <a:close/>
                    <a:moveTo>
                      <a:pt x="261" y="328"/>
                    </a:moveTo>
                    <a:cubicBezTo>
                      <a:pt x="260" y="329"/>
                      <a:pt x="260" y="329"/>
                      <a:pt x="260" y="329"/>
                    </a:cubicBezTo>
                    <a:cubicBezTo>
                      <a:pt x="258" y="328"/>
                      <a:pt x="258" y="328"/>
                      <a:pt x="258" y="328"/>
                    </a:cubicBezTo>
                    <a:cubicBezTo>
                      <a:pt x="260" y="328"/>
                      <a:pt x="260" y="328"/>
                      <a:pt x="260" y="328"/>
                    </a:cubicBezTo>
                    <a:cubicBezTo>
                      <a:pt x="260" y="325"/>
                      <a:pt x="260" y="325"/>
                      <a:pt x="260" y="325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65" y="329"/>
                      <a:pt x="265" y="329"/>
                      <a:pt x="265" y="329"/>
                    </a:cubicBezTo>
                    <a:cubicBezTo>
                      <a:pt x="266" y="329"/>
                      <a:pt x="265" y="330"/>
                      <a:pt x="266" y="331"/>
                    </a:cubicBezTo>
                    <a:lnTo>
                      <a:pt x="261" y="328"/>
                    </a:lnTo>
                    <a:close/>
                    <a:moveTo>
                      <a:pt x="264" y="72"/>
                    </a:moveTo>
                    <a:cubicBezTo>
                      <a:pt x="265" y="70"/>
                      <a:pt x="265" y="70"/>
                      <a:pt x="265" y="70"/>
                    </a:cubicBezTo>
                    <a:cubicBezTo>
                      <a:pt x="265" y="71"/>
                      <a:pt x="265" y="71"/>
                      <a:pt x="265" y="71"/>
                    </a:cubicBezTo>
                    <a:lnTo>
                      <a:pt x="264" y="72"/>
                    </a:lnTo>
                    <a:close/>
                    <a:moveTo>
                      <a:pt x="265" y="74"/>
                    </a:moveTo>
                    <a:cubicBezTo>
                      <a:pt x="265" y="75"/>
                      <a:pt x="265" y="75"/>
                      <a:pt x="265" y="75"/>
                    </a:cubicBezTo>
                    <a:cubicBezTo>
                      <a:pt x="264" y="73"/>
                      <a:pt x="264" y="73"/>
                      <a:pt x="264" y="73"/>
                    </a:cubicBezTo>
                    <a:lnTo>
                      <a:pt x="265" y="74"/>
                    </a:lnTo>
                    <a:close/>
                    <a:moveTo>
                      <a:pt x="264" y="69"/>
                    </a:moveTo>
                    <a:cubicBezTo>
                      <a:pt x="264" y="68"/>
                      <a:pt x="264" y="68"/>
                      <a:pt x="265" y="67"/>
                    </a:cubicBezTo>
                    <a:cubicBezTo>
                      <a:pt x="264" y="67"/>
                      <a:pt x="262" y="66"/>
                      <a:pt x="262" y="64"/>
                    </a:cubicBezTo>
                    <a:cubicBezTo>
                      <a:pt x="262" y="65"/>
                      <a:pt x="264" y="65"/>
                      <a:pt x="264" y="66"/>
                    </a:cubicBezTo>
                    <a:cubicBezTo>
                      <a:pt x="265" y="65"/>
                      <a:pt x="266" y="65"/>
                      <a:pt x="265" y="64"/>
                    </a:cubicBezTo>
                    <a:cubicBezTo>
                      <a:pt x="267" y="64"/>
                      <a:pt x="268" y="66"/>
                      <a:pt x="269" y="67"/>
                    </a:cubicBezTo>
                    <a:cubicBezTo>
                      <a:pt x="267" y="66"/>
                      <a:pt x="267" y="66"/>
                      <a:pt x="267" y="66"/>
                    </a:cubicBezTo>
                    <a:lnTo>
                      <a:pt x="264" y="69"/>
                    </a:lnTo>
                    <a:close/>
                    <a:moveTo>
                      <a:pt x="267" y="72"/>
                    </a:moveTo>
                    <a:cubicBezTo>
                      <a:pt x="268" y="72"/>
                      <a:pt x="269" y="70"/>
                      <a:pt x="269" y="72"/>
                    </a:cubicBezTo>
                    <a:lnTo>
                      <a:pt x="267" y="72"/>
                    </a:lnTo>
                    <a:close/>
                    <a:moveTo>
                      <a:pt x="268" y="331"/>
                    </a:moveTo>
                    <a:cubicBezTo>
                      <a:pt x="270" y="331"/>
                      <a:pt x="270" y="331"/>
                      <a:pt x="270" y="331"/>
                    </a:cubicBezTo>
                    <a:cubicBezTo>
                      <a:pt x="270" y="332"/>
                      <a:pt x="270" y="332"/>
                      <a:pt x="270" y="332"/>
                    </a:cubicBezTo>
                    <a:cubicBezTo>
                      <a:pt x="271" y="333"/>
                      <a:pt x="267" y="332"/>
                      <a:pt x="268" y="331"/>
                    </a:cubicBezTo>
                    <a:close/>
                    <a:moveTo>
                      <a:pt x="269" y="324"/>
                    </a:moveTo>
                    <a:cubicBezTo>
                      <a:pt x="269" y="322"/>
                      <a:pt x="269" y="322"/>
                      <a:pt x="269" y="322"/>
                    </a:cubicBezTo>
                    <a:cubicBezTo>
                      <a:pt x="270" y="322"/>
                      <a:pt x="270" y="322"/>
                      <a:pt x="270" y="322"/>
                    </a:cubicBezTo>
                    <a:cubicBezTo>
                      <a:pt x="270" y="324"/>
                      <a:pt x="270" y="324"/>
                      <a:pt x="270" y="324"/>
                    </a:cubicBezTo>
                    <a:lnTo>
                      <a:pt x="269" y="324"/>
                    </a:lnTo>
                    <a:close/>
                    <a:moveTo>
                      <a:pt x="270" y="75"/>
                    </a:moveTo>
                    <a:cubicBezTo>
                      <a:pt x="270" y="76"/>
                      <a:pt x="269" y="74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9" y="74"/>
                      <a:pt x="270" y="74"/>
                      <a:pt x="271" y="74"/>
                    </a:cubicBezTo>
                    <a:cubicBezTo>
                      <a:pt x="270" y="74"/>
                      <a:pt x="270" y="75"/>
                      <a:pt x="270" y="75"/>
                    </a:cubicBezTo>
                    <a:close/>
                    <a:moveTo>
                      <a:pt x="272" y="72"/>
                    </a:moveTo>
                    <a:cubicBezTo>
                      <a:pt x="271" y="72"/>
                      <a:pt x="271" y="72"/>
                      <a:pt x="271" y="72"/>
                    </a:cubicBezTo>
                    <a:cubicBezTo>
                      <a:pt x="271" y="71"/>
                      <a:pt x="271" y="71"/>
                      <a:pt x="271" y="71"/>
                    </a:cubicBezTo>
                    <a:cubicBezTo>
                      <a:pt x="272" y="71"/>
                      <a:pt x="272" y="71"/>
                      <a:pt x="272" y="71"/>
                    </a:cubicBezTo>
                    <a:cubicBezTo>
                      <a:pt x="270" y="69"/>
                      <a:pt x="275" y="67"/>
                      <a:pt x="272" y="65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4" y="66"/>
                      <a:pt x="273" y="65"/>
                      <a:pt x="273" y="64"/>
                    </a:cubicBezTo>
                    <a:cubicBezTo>
                      <a:pt x="274" y="66"/>
                      <a:pt x="274" y="66"/>
                      <a:pt x="274" y="66"/>
                    </a:cubicBezTo>
                    <a:cubicBezTo>
                      <a:pt x="275" y="68"/>
                      <a:pt x="277" y="69"/>
                      <a:pt x="280" y="71"/>
                    </a:cubicBezTo>
                    <a:cubicBezTo>
                      <a:pt x="281" y="70"/>
                      <a:pt x="282" y="69"/>
                      <a:pt x="283" y="68"/>
                    </a:cubicBezTo>
                    <a:cubicBezTo>
                      <a:pt x="284" y="68"/>
                      <a:pt x="284" y="68"/>
                      <a:pt x="284" y="68"/>
                    </a:cubicBezTo>
                    <a:cubicBezTo>
                      <a:pt x="284" y="67"/>
                      <a:pt x="284" y="67"/>
                      <a:pt x="284" y="66"/>
                    </a:cubicBezTo>
                    <a:cubicBezTo>
                      <a:pt x="284" y="65"/>
                      <a:pt x="284" y="65"/>
                      <a:pt x="284" y="65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4" y="68"/>
                      <a:pt x="284" y="68"/>
                      <a:pt x="284" y="68"/>
                    </a:cubicBezTo>
                    <a:cubicBezTo>
                      <a:pt x="283" y="68"/>
                      <a:pt x="283" y="68"/>
                      <a:pt x="283" y="68"/>
                    </a:cubicBezTo>
                    <a:cubicBezTo>
                      <a:pt x="283" y="69"/>
                      <a:pt x="283" y="69"/>
                      <a:pt x="284" y="70"/>
                    </a:cubicBezTo>
                    <a:cubicBezTo>
                      <a:pt x="280" y="72"/>
                      <a:pt x="284" y="74"/>
                      <a:pt x="282" y="77"/>
                    </a:cubicBezTo>
                    <a:cubicBezTo>
                      <a:pt x="279" y="79"/>
                      <a:pt x="278" y="76"/>
                      <a:pt x="276" y="78"/>
                    </a:cubicBezTo>
                    <a:cubicBezTo>
                      <a:pt x="275" y="75"/>
                      <a:pt x="279" y="78"/>
                      <a:pt x="280" y="75"/>
                    </a:cubicBezTo>
                    <a:cubicBezTo>
                      <a:pt x="278" y="74"/>
                      <a:pt x="278" y="74"/>
                      <a:pt x="278" y="74"/>
                    </a:cubicBezTo>
                    <a:cubicBezTo>
                      <a:pt x="279" y="73"/>
                      <a:pt x="279" y="73"/>
                      <a:pt x="279" y="73"/>
                    </a:cubicBezTo>
                    <a:cubicBezTo>
                      <a:pt x="277" y="70"/>
                      <a:pt x="277" y="70"/>
                      <a:pt x="277" y="70"/>
                    </a:cubicBezTo>
                    <a:cubicBezTo>
                      <a:pt x="274" y="71"/>
                      <a:pt x="274" y="73"/>
                      <a:pt x="272" y="72"/>
                    </a:cubicBezTo>
                    <a:close/>
                    <a:moveTo>
                      <a:pt x="278" y="79"/>
                    </a:moveTo>
                    <a:cubicBezTo>
                      <a:pt x="278" y="79"/>
                      <a:pt x="278" y="79"/>
                      <a:pt x="278" y="79"/>
                    </a:cubicBezTo>
                    <a:cubicBezTo>
                      <a:pt x="277" y="79"/>
                      <a:pt x="277" y="79"/>
                      <a:pt x="277" y="79"/>
                    </a:cubicBezTo>
                    <a:lnTo>
                      <a:pt x="278" y="79"/>
                    </a:lnTo>
                    <a:close/>
                    <a:moveTo>
                      <a:pt x="275" y="322"/>
                    </a:moveTo>
                    <a:cubicBezTo>
                      <a:pt x="275" y="324"/>
                      <a:pt x="275" y="324"/>
                      <a:pt x="275" y="324"/>
                    </a:cubicBezTo>
                    <a:cubicBezTo>
                      <a:pt x="275" y="324"/>
                      <a:pt x="275" y="324"/>
                      <a:pt x="275" y="324"/>
                    </a:cubicBezTo>
                    <a:cubicBezTo>
                      <a:pt x="275" y="322"/>
                      <a:pt x="275" y="322"/>
                      <a:pt x="275" y="322"/>
                    </a:cubicBezTo>
                    <a:close/>
                    <a:moveTo>
                      <a:pt x="276" y="335"/>
                    </a:moveTo>
                    <a:cubicBezTo>
                      <a:pt x="275" y="334"/>
                      <a:pt x="275" y="334"/>
                      <a:pt x="275" y="334"/>
                    </a:cubicBezTo>
                    <a:cubicBezTo>
                      <a:pt x="277" y="333"/>
                      <a:pt x="274" y="333"/>
                      <a:pt x="274" y="331"/>
                    </a:cubicBezTo>
                    <a:cubicBezTo>
                      <a:pt x="276" y="331"/>
                      <a:pt x="276" y="331"/>
                      <a:pt x="276" y="331"/>
                    </a:cubicBezTo>
                    <a:lnTo>
                      <a:pt x="276" y="335"/>
                    </a:lnTo>
                    <a:close/>
                    <a:moveTo>
                      <a:pt x="275" y="80"/>
                    </a:moveTo>
                    <a:cubicBezTo>
                      <a:pt x="276" y="81"/>
                      <a:pt x="276" y="80"/>
                      <a:pt x="277" y="80"/>
                    </a:cubicBezTo>
                    <a:cubicBezTo>
                      <a:pt x="277" y="81"/>
                      <a:pt x="276" y="82"/>
                      <a:pt x="277" y="83"/>
                    </a:cubicBezTo>
                    <a:lnTo>
                      <a:pt x="275" y="80"/>
                    </a:lnTo>
                    <a:close/>
                    <a:moveTo>
                      <a:pt x="279" y="344"/>
                    </a:moveTo>
                    <a:cubicBezTo>
                      <a:pt x="277" y="340"/>
                      <a:pt x="277" y="340"/>
                      <a:pt x="277" y="340"/>
                    </a:cubicBezTo>
                    <a:cubicBezTo>
                      <a:pt x="278" y="340"/>
                      <a:pt x="278" y="340"/>
                      <a:pt x="278" y="340"/>
                    </a:cubicBezTo>
                    <a:cubicBezTo>
                      <a:pt x="278" y="341"/>
                      <a:pt x="280" y="342"/>
                      <a:pt x="279" y="344"/>
                    </a:cubicBezTo>
                    <a:close/>
                    <a:moveTo>
                      <a:pt x="283" y="332"/>
                    </a:moveTo>
                    <a:cubicBezTo>
                      <a:pt x="283" y="332"/>
                      <a:pt x="283" y="332"/>
                      <a:pt x="283" y="332"/>
                    </a:cubicBezTo>
                    <a:cubicBezTo>
                      <a:pt x="281" y="331"/>
                      <a:pt x="281" y="331"/>
                      <a:pt x="281" y="331"/>
                    </a:cubicBezTo>
                    <a:cubicBezTo>
                      <a:pt x="282" y="331"/>
                      <a:pt x="283" y="331"/>
                      <a:pt x="283" y="332"/>
                    </a:cubicBezTo>
                    <a:close/>
                    <a:moveTo>
                      <a:pt x="280" y="330"/>
                    </a:move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0" y="328"/>
                      <a:pt x="280" y="328"/>
                      <a:pt x="280" y="328"/>
                    </a:cubicBezTo>
                    <a:cubicBezTo>
                      <a:pt x="280" y="329"/>
                      <a:pt x="280" y="329"/>
                      <a:pt x="280" y="329"/>
                    </a:cubicBezTo>
                    <a:cubicBezTo>
                      <a:pt x="281" y="329"/>
                      <a:pt x="281" y="329"/>
                      <a:pt x="281" y="329"/>
                    </a:cubicBezTo>
                    <a:lnTo>
                      <a:pt x="280" y="330"/>
                    </a:lnTo>
                    <a:close/>
                    <a:moveTo>
                      <a:pt x="281" y="327"/>
                    </a:moveTo>
                    <a:cubicBezTo>
                      <a:pt x="280" y="328"/>
                      <a:pt x="278" y="326"/>
                      <a:pt x="277" y="326"/>
                    </a:cubicBezTo>
                    <a:cubicBezTo>
                      <a:pt x="278" y="324"/>
                      <a:pt x="278" y="324"/>
                      <a:pt x="278" y="324"/>
                    </a:cubicBezTo>
                    <a:cubicBezTo>
                      <a:pt x="279" y="325"/>
                      <a:pt x="279" y="326"/>
                      <a:pt x="280" y="325"/>
                    </a:cubicBezTo>
                    <a:cubicBezTo>
                      <a:pt x="281" y="325"/>
                      <a:pt x="281" y="325"/>
                      <a:pt x="281" y="325"/>
                    </a:cubicBezTo>
                    <a:cubicBezTo>
                      <a:pt x="281" y="325"/>
                      <a:pt x="281" y="326"/>
                      <a:pt x="281" y="327"/>
                    </a:cubicBezTo>
                    <a:close/>
                    <a:moveTo>
                      <a:pt x="282" y="132"/>
                    </a:move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4" y="134"/>
                      <a:pt x="282" y="134"/>
                      <a:pt x="282" y="132"/>
                    </a:cubicBezTo>
                    <a:close/>
                    <a:moveTo>
                      <a:pt x="286" y="134"/>
                    </a:move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2"/>
                      <a:pt x="285" y="132"/>
                      <a:pt x="285" y="132"/>
                    </a:cubicBezTo>
                    <a:cubicBezTo>
                      <a:pt x="284" y="132"/>
                      <a:pt x="284" y="131"/>
                      <a:pt x="283" y="131"/>
                    </a:cubicBezTo>
                    <a:cubicBezTo>
                      <a:pt x="284" y="130"/>
                      <a:pt x="284" y="130"/>
                      <a:pt x="284" y="130"/>
                    </a:cubicBezTo>
                    <a:cubicBezTo>
                      <a:pt x="284" y="131"/>
                      <a:pt x="284" y="131"/>
                      <a:pt x="284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5" y="131"/>
                      <a:pt x="285" y="131"/>
                      <a:pt x="285" y="131"/>
                    </a:cubicBezTo>
                    <a:cubicBezTo>
                      <a:pt x="286" y="131"/>
                      <a:pt x="288" y="133"/>
                      <a:pt x="286" y="134"/>
                    </a:cubicBezTo>
                    <a:close/>
                    <a:moveTo>
                      <a:pt x="288" y="75"/>
                    </a:moveTo>
                    <a:cubicBezTo>
                      <a:pt x="287" y="76"/>
                      <a:pt x="288" y="78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9" y="81"/>
                      <a:pt x="288" y="82"/>
                      <a:pt x="288" y="82"/>
                    </a:cubicBezTo>
                    <a:cubicBezTo>
                      <a:pt x="288" y="79"/>
                      <a:pt x="285" y="83"/>
                      <a:pt x="285" y="81"/>
                    </a:cubicBezTo>
                    <a:cubicBezTo>
                      <a:pt x="285" y="81"/>
                      <a:pt x="287" y="81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79"/>
                      <a:pt x="287" y="79"/>
                      <a:pt x="286" y="79"/>
                    </a:cubicBezTo>
                    <a:cubicBezTo>
                      <a:pt x="286" y="78"/>
                      <a:pt x="286" y="78"/>
                      <a:pt x="286" y="78"/>
                    </a:cubicBezTo>
                    <a:cubicBezTo>
                      <a:pt x="285" y="78"/>
                      <a:pt x="283" y="78"/>
                      <a:pt x="284" y="76"/>
                    </a:cubicBezTo>
                    <a:cubicBezTo>
                      <a:pt x="285" y="73"/>
                      <a:pt x="288" y="73"/>
                      <a:pt x="290" y="74"/>
                    </a:cubicBezTo>
                    <a:cubicBezTo>
                      <a:pt x="291" y="73"/>
                      <a:pt x="291" y="73"/>
                      <a:pt x="292" y="74"/>
                    </a:cubicBezTo>
                    <a:cubicBezTo>
                      <a:pt x="292" y="74"/>
                      <a:pt x="291" y="74"/>
                      <a:pt x="290" y="74"/>
                    </a:cubicBezTo>
                    <a:cubicBezTo>
                      <a:pt x="289" y="74"/>
                      <a:pt x="290" y="76"/>
                      <a:pt x="288" y="75"/>
                    </a:cubicBezTo>
                    <a:close/>
                    <a:moveTo>
                      <a:pt x="290" y="324"/>
                    </a:moveTo>
                    <a:cubicBezTo>
                      <a:pt x="291" y="323"/>
                      <a:pt x="291" y="323"/>
                      <a:pt x="291" y="323"/>
                    </a:cubicBezTo>
                    <a:cubicBezTo>
                      <a:pt x="290" y="325"/>
                      <a:pt x="293" y="327"/>
                      <a:pt x="293" y="328"/>
                    </a:cubicBezTo>
                    <a:cubicBezTo>
                      <a:pt x="291" y="326"/>
                      <a:pt x="291" y="327"/>
                      <a:pt x="290" y="324"/>
                    </a:cubicBezTo>
                    <a:close/>
                    <a:moveTo>
                      <a:pt x="293" y="320"/>
                    </a:moveTo>
                    <a:cubicBezTo>
                      <a:pt x="291" y="317"/>
                      <a:pt x="291" y="317"/>
                      <a:pt x="291" y="317"/>
                    </a:cubicBezTo>
                    <a:cubicBezTo>
                      <a:pt x="292" y="317"/>
                      <a:pt x="292" y="318"/>
                      <a:pt x="293" y="318"/>
                    </a:cubicBezTo>
                    <a:cubicBezTo>
                      <a:pt x="294" y="317"/>
                      <a:pt x="294" y="317"/>
                      <a:pt x="294" y="317"/>
                    </a:cubicBezTo>
                    <a:cubicBezTo>
                      <a:pt x="294" y="318"/>
                      <a:pt x="294" y="318"/>
                      <a:pt x="294" y="318"/>
                    </a:cubicBezTo>
                    <a:lnTo>
                      <a:pt x="293" y="320"/>
                    </a:lnTo>
                    <a:close/>
                    <a:moveTo>
                      <a:pt x="295" y="125"/>
                    </a:moveTo>
                    <a:cubicBezTo>
                      <a:pt x="294" y="125"/>
                      <a:pt x="294" y="125"/>
                      <a:pt x="294" y="125"/>
                    </a:cubicBezTo>
                    <a:cubicBezTo>
                      <a:pt x="294" y="123"/>
                      <a:pt x="294" y="123"/>
                      <a:pt x="294" y="123"/>
                    </a:cubicBezTo>
                    <a:cubicBezTo>
                      <a:pt x="295" y="123"/>
                      <a:pt x="295" y="123"/>
                      <a:pt x="295" y="123"/>
                    </a:cubicBezTo>
                    <a:lnTo>
                      <a:pt x="295" y="125"/>
                    </a:lnTo>
                    <a:close/>
                    <a:moveTo>
                      <a:pt x="296" y="112"/>
                    </a:moveTo>
                    <a:cubicBezTo>
                      <a:pt x="297" y="114"/>
                      <a:pt x="297" y="114"/>
                      <a:pt x="297" y="114"/>
                    </a:cubicBezTo>
                    <a:cubicBezTo>
                      <a:pt x="295" y="112"/>
                      <a:pt x="295" y="112"/>
                      <a:pt x="295" y="112"/>
                    </a:cubicBezTo>
                    <a:lnTo>
                      <a:pt x="296" y="112"/>
                    </a:lnTo>
                    <a:close/>
                    <a:moveTo>
                      <a:pt x="303" y="324"/>
                    </a:moveTo>
                    <a:cubicBezTo>
                      <a:pt x="303" y="323"/>
                      <a:pt x="303" y="322"/>
                      <a:pt x="303" y="322"/>
                    </a:cubicBezTo>
                    <a:cubicBezTo>
                      <a:pt x="300" y="322"/>
                      <a:pt x="303" y="324"/>
                      <a:pt x="302" y="324"/>
                    </a:cubicBezTo>
                    <a:cubicBezTo>
                      <a:pt x="303" y="325"/>
                      <a:pt x="303" y="325"/>
                      <a:pt x="303" y="325"/>
                    </a:cubicBezTo>
                    <a:cubicBezTo>
                      <a:pt x="302" y="325"/>
                      <a:pt x="300" y="325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27"/>
                      <a:pt x="299" y="327"/>
                      <a:pt x="299" y="327"/>
                    </a:cubicBezTo>
                    <a:cubicBezTo>
                      <a:pt x="302" y="327"/>
                      <a:pt x="299" y="331"/>
                      <a:pt x="302" y="332"/>
                    </a:cubicBezTo>
                    <a:cubicBezTo>
                      <a:pt x="302" y="332"/>
                      <a:pt x="302" y="332"/>
                      <a:pt x="302" y="332"/>
                    </a:cubicBezTo>
                    <a:cubicBezTo>
                      <a:pt x="300" y="331"/>
                      <a:pt x="299" y="330"/>
                      <a:pt x="298" y="327"/>
                    </a:cubicBezTo>
                    <a:cubicBezTo>
                      <a:pt x="296" y="329"/>
                      <a:pt x="296" y="329"/>
                      <a:pt x="296" y="329"/>
                    </a:cubicBezTo>
                    <a:cubicBezTo>
                      <a:pt x="296" y="327"/>
                      <a:pt x="296" y="327"/>
                      <a:pt x="296" y="327"/>
                    </a:cubicBezTo>
                    <a:cubicBezTo>
                      <a:pt x="298" y="327"/>
                      <a:pt x="298" y="327"/>
                      <a:pt x="298" y="327"/>
                    </a:cubicBezTo>
                    <a:cubicBezTo>
                      <a:pt x="297" y="324"/>
                      <a:pt x="297" y="324"/>
                      <a:pt x="297" y="324"/>
                    </a:cubicBezTo>
                    <a:cubicBezTo>
                      <a:pt x="298" y="325"/>
                      <a:pt x="299" y="325"/>
                      <a:pt x="299" y="326"/>
                    </a:cubicBezTo>
                    <a:cubicBezTo>
                      <a:pt x="299" y="326"/>
                      <a:pt x="299" y="326"/>
                      <a:pt x="299" y="326"/>
                    </a:cubicBezTo>
                    <a:cubicBezTo>
                      <a:pt x="299" y="319"/>
                      <a:pt x="299" y="319"/>
                      <a:pt x="299" y="319"/>
                    </a:cubicBezTo>
                    <a:cubicBezTo>
                      <a:pt x="300" y="321"/>
                      <a:pt x="300" y="321"/>
                      <a:pt x="300" y="321"/>
                    </a:cubicBezTo>
                    <a:cubicBezTo>
                      <a:pt x="301" y="321"/>
                      <a:pt x="302" y="320"/>
                      <a:pt x="303" y="322"/>
                    </a:cubicBezTo>
                    <a:lnTo>
                      <a:pt x="303" y="324"/>
                    </a:lnTo>
                    <a:close/>
                    <a:moveTo>
                      <a:pt x="305" y="330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6" y="328"/>
                      <a:pt x="306" y="328"/>
                      <a:pt x="306" y="328"/>
                    </a:cubicBezTo>
                    <a:lnTo>
                      <a:pt x="305" y="330"/>
                    </a:lnTo>
                    <a:close/>
                    <a:moveTo>
                      <a:pt x="308" y="326"/>
                    </a:moveTo>
                    <a:cubicBezTo>
                      <a:pt x="308" y="327"/>
                      <a:pt x="308" y="327"/>
                      <a:pt x="308" y="327"/>
                    </a:cubicBezTo>
                    <a:cubicBezTo>
                      <a:pt x="304" y="325"/>
                      <a:pt x="304" y="325"/>
                      <a:pt x="304" y="325"/>
                    </a:cubicBezTo>
                    <a:lnTo>
                      <a:pt x="308" y="326"/>
                    </a:lnTo>
                    <a:close/>
                    <a:moveTo>
                      <a:pt x="302" y="312"/>
                    </a:moveTo>
                    <a:cubicBezTo>
                      <a:pt x="303" y="311"/>
                      <a:pt x="303" y="311"/>
                      <a:pt x="303" y="311"/>
                    </a:cubicBezTo>
                    <a:cubicBezTo>
                      <a:pt x="302" y="313"/>
                      <a:pt x="304" y="312"/>
                      <a:pt x="305" y="313"/>
                    </a:cubicBezTo>
                    <a:cubicBezTo>
                      <a:pt x="305" y="313"/>
                      <a:pt x="305" y="313"/>
                      <a:pt x="305" y="313"/>
                    </a:cubicBezTo>
                    <a:cubicBezTo>
                      <a:pt x="305" y="312"/>
                      <a:pt x="305" y="312"/>
                      <a:pt x="305" y="311"/>
                    </a:cubicBezTo>
                    <a:cubicBezTo>
                      <a:pt x="305" y="312"/>
                      <a:pt x="305" y="312"/>
                      <a:pt x="305" y="312"/>
                    </a:cubicBezTo>
                    <a:cubicBezTo>
                      <a:pt x="305" y="313"/>
                      <a:pt x="305" y="313"/>
                      <a:pt x="305" y="313"/>
                    </a:cubicBezTo>
                    <a:cubicBezTo>
                      <a:pt x="305" y="314"/>
                      <a:pt x="305" y="315"/>
                      <a:pt x="306" y="316"/>
                    </a:cubicBezTo>
                    <a:cubicBezTo>
                      <a:pt x="304" y="316"/>
                      <a:pt x="303" y="314"/>
                      <a:pt x="302" y="312"/>
                    </a:cubicBezTo>
                    <a:close/>
                    <a:moveTo>
                      <a:pt x="306" y="128"/>
                    </a:moveTo>
                    <a:cubicBezTo>
                      <a:pt x="307" y="127"/>
                      <a:pt x="307" y="127"/>
                      <a:pt x="308" y="128"/>
                    </a:cubicBezTo>
                    <a:lnTo>
                      <a:pt x="306" y="128"/>
                    </a:lnTo>
                    <a:close/>
                    <a:moveTo>
                      <a:pt x="315" y="320"/>
                    </a:moveTo>
                    <a:cubicBezTo>
                      <a:pt x="311" y="321"/>
                      <a:pt x="311" y="321"/>
                      <a:pt x="311" y="321"/>
                    </a:cubicBezTo>
                    <a:cubicBezTo>
                      <a:pt x="311" y="321"/>
                      <a:pt x="311" y="320"/>
                      <a:pt x="312" y="320"/>
                    </a:cubicBezTo>
                    <a:cubicBezTo>
                      <a:pt x="310" y="318"/>
                      <a:pt x="309" y="318"/>
                      <a:pt x="308" y="316"/>
                    </a:cubicBezTo>
                    <a:cubicBezTo>
                      <a:pt x="309" y="316"/>
                      <a:pt x="309" y="316"/>
                      <a:pt x="309" y="316"/>
                    </a:cubicBezTo>
                    <a:cubicBezTo>
                      <a:pt x="310" y="314"/>
                      <a:pt x="310" y="314"/>
                      <a:pt x="310" y="314"/>
                    </a:cubicBezTo>
                    <a:cubicBezTo>
                      <a:pt x="311" y="315"/>
                      <a:pt x="310" y="317"/>
                      <a:pt x="312" y="317"/>
                    </a:cubicBezTo>
                    <a:cubicBezTo>
                      <a:pt x="313" y="317"/>
                      <a:pt x="313" y="317"/>
                      <a:pt x="313" y="317"/>
                    </a:cubicBezTo>
                    <a:cubicBezTo>
                      <a:pt x="313" y="318"/>
                      <a:pt x="313" y="318"/>
                      <a:pt x="313" y="318"/>
                    </a:cubicBezTo>
                    <a:cubicBezTo>
                      <a:pt x="315" y="318"/>
                      <a:pt x="315" y="318"/>
                      <a:pt x="315" y="318"/>
                    </a:cubicBezTo>
                    <a:cubicBezTo>
                      <a:pt x="315" y="318"/>
                      <a:pt x="313" y="319"/>
                      <a:pt x="315" y="320"/>
                    </a:cubicBezTo>
                    <a:close/>
                    <a:moveTo>
                      <a:pt x="312" y="311"/>
                    </a:moveTo>
                    <a:cubicBezTo>
                      <a:pt x="313" y="314"/>
                      <a:pt x="316" y="309"/>
                      <a:pt x="317" y="313"/>
                    </a:cubicBezTo>
                    <a:cubicBezTo>
                      <a:pt x="315" y="313"/>
                      <a:pt x="313" y="314"/>
                      <a:pt x="312" y="311"/>
                    </a:cubicBezTo>
                    <a:close/>
                    <a:moveTo>
                      <a:pt x="320" y="316"/>
                    </a:moveTo>
                    <a:cubicBezTo>
                      <a:pt x="319" y="317"/>
                      <a:pt x="319" y="318"/>
                      <a:pt x="319" y="320"/>
                    </a:cubicBezTo>
                    <a:cubicBezTo>
                      <a:pt x="318" y="319"/>
                      <a:pt x="318" y="319"/>
                      <a:pt x="318" y="319"/>
                    </a:cubicBezTo>
                    <a:cubicBezTo>
                      <a:pt x="317" y="320"/>
                      <a:pt x="318" y="320"/>
                      <a:pt x="318" y="321"/>
                    </a:cubicBezTo>
                    <a:cubicBezTo>
                      <a:pt x="317" y="322"/>
                      <a:pt x="317" y="322"/>
                      <a:pt x="317" y="322"/>
                    </a:cubicBezTo>
                    <a:cubicBezTo>
                      <a:pt x="317" y="315"/>
                      <a:pt x="317" y="315"/>
                      <a:pt x="317" y="315"/>
                    </a:cubicBezTo>
                    <a:cubicBezTo>
                      <a:pt x="318" y="315"/>
                      <a:pt x="319" y="316"/>
                      <a:pt x="320" y="316"/>
                    </a:cubicBezTo>
                    <a:cubicBezTo>
                      <a:pt x="320" y="316"/>
                      <a:pt x="320" y="316"/>
                      <a:pt x="320" y="316"/>
                    </a:cubicBezTo>
                    <a:cubicBezTo>
                      <a:pt x="320" y="316"/>
                      <a:pt x="320" y="316"/>
                      <a:pt x="320" y="316"/>
                    </a:cubicBezTo>
                    <a:cubicBezTo>
                      <a:pt x="320" y="316"/>
                      <a:pt x="321" y="315"/>
                      <a:pt x="321" y="315"/>
                    </a:cubicBezTo>
                    <a:cubicBezTo>
                      <a:pt x="322" y="318"/>
                      <a:pt x="322" y="318"/>
                      <a:pt x="322" y="318"/>
                    </a:cubicBezTo>
                    <a:cubicBezTo>
                      <a:pt x="320" y="316"/>
                      <a:pt x="320" y="316"/>
                      <a:pt x="320" y="316"/>
                    </a:cubicBezTo>
                    <a:close/>
                    <a:moveTo>
                      <a:pt x="325" y="314"/>
                    </a:moveTo>
                    <a:cubicBezTo>
                      <a:pt x="323" y="314"/>
                      <a:pt x="323" y="314"/>
                      <a:pt x="323" y="314"/>
                    </a:cubicBezTo>
                    <a:cubicBezTo>
                      <a:pt x="323" y="313"/>
                      <a:pt x="324" y="312"/>
                      <a:pt x="323" y="312"/>
                    </a:cubicBezTo>
                    <a:cubicBezTo>
                      <a:pt x="322" y="312"/>
                      <a:pt x="322" y="312"/>
                      <a:pt x="322" y="312"/>
                    </a:cubicBezTo>
                    <a:cubicBezTo>
                      <a:pt x="322" y="314"/>
                      <a:pt x="322" y="314"/>
                      <a:pt x="322" y="314"/>
                    </a:cubicBezTo>
                    <a:cubicBezTo>
                      <a:pt x="321" y="312"/>
                      <a:pt x="319" y="313"/>
                      <a:pt x="318" y="312"/>
                    </a:cubicBezTo>
                    <a:cubicBezTo>
                      <a:pt x="319" y="312"/>
                      <a:pt x="319" y="312"/>
                      <a:pt x="319" y="312"/>
                    </a:cubicBezTo>
                    <a:cubicBezTo>
                      <a:pt x="318" y="311"/>
                      <a:pt x="318" y="311"/>
                      <a:pt x="318" y="311"/>
                    </a:cubicBezTo>
                    <a:cubicBezTo>
                      <a:pt x="321" y="312"/>
                      <a:pt x="321" y="312"/>
                      <a:pt x="321" y="312"/>
                    </a:cubicBezTo>
                    <a:cubicBezTo>
                      <a:pt x="320" y="308"/>
                      <a:pt x="320" y="308"/>
                      <a:pt x="320" y="308"/>
                    </a:cubicBezTo>
                    <a:cubicBezTo>
                      <a:pt x="323" y="308"/>
                      <a:pt x="323" y="308"/>
                      <a:pt x="323" y="308"/>
                    </a:cubicBezTo>
                    <a:cubicBezTo>
                      <a:pt x="322" y="308"/>
                      <a:pt x="322" y="309"/>
                      <a:pt x="321" y="309"/>
                    </a:cubicBezTo>
                    <a:cubicBezTo>
                      <a:pt x="323" y="312"/>
                      <a:pt x="325" y="311"/>
                      <a:pt x="325" y="314"/>
                    </a:cubicBezTo>
                    <a:close/>
                    <a:moveTo>
                      <a:pt x="324" y="305"/>
                    </a:move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03"/>
                      <a:pt x="325" y="304"/>
                      <a:pt x="324" y="305"/>
                    </a:cubicBezTo>
                    <a:close/>
                    <a:moveTo>
                      <a:pt x="325" y="297"/>
                    </a:moveTo>
                    <a:cubicBezTo>
                      <a:pt x="323" y="293"/>
                      <a:pt x="323" y="293"/>
                      <a:pt x="323" y="293"/>
                    </a:cubicBezTo>
                    <a:cubicBezTo>
                      <a:pt x="325" y="297"/>
                      <a:pt x="325" y="297"/>
                      <a:pt x="325" y="297"/>
                    </a:cubicBezTo>
                    <a:close/>
                    <a:moveTo>
                      <a:pt x="327" y="175"/>
                    </a:moveTo>
                    <a:cubicBezTo>
                      <a:pt x="325" y="175"/>
                      <a:pt x="325" y="174"/>
                      <a:pt x="325" y="172"/>
                    </a:cubicBezTo>
                    <a:cubicBezTo>
                      <a:pt x="326" y="172"/>
                      <a:pt x="326" y="172"/>
                      <a:pt x="326" y="172"/>
                    </a:cubicBezTo>
                    <a:cubicBezTo>
                      <a:pt x="324" y="173"/>
                      <a:pt x="328" y="174"/>
                      <a:pt x="327" y="175"/>
                    </a:cubicBezTo>
                    <a:close/>
                    <a:moveTo>
                      <a:pt x="331" y="307"/>
                    </a:moveTo>
                    <a:cubicBezTo>
                      <a:pt x="331" y="306"/>
                      <a:pt x="331" y="306"/>
                      <a:pt x="331" y="306"/>
                    </a:cubicBezTo>
                    <a:cubicBezTo>
                      <a:pt x="333" y="307"/>
                      <a:pt x="333" y="307"/>
                      <a:pt x="333" y="307"/>
                    </a:cubicBezTo>
                    <a:lnTo>
                      <a:pt x="331" y="307"/>
                    </a:lnTo>
                    <a:close/>
                    <a:moveTo>
                      <a:pt x="334" y="304"/>
                    </a:move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34" y="302"/>
                      <a:pt x="334" y="302"/>
                      <a:pt x="335" y="303"/>
                    </a:cubicBezTo>
                    <a:lnTo>
                      <a:pt x="334" y="304"/>
                    </a:lnTo>
                    <a:close/>
                    <a:moveTo>
                      <a:pt x="332" y="135"/>
                    </a:moveTo>
                    <a:cubicBezTo>
                      <a:pt x="332" y="135"/>
                      <a:pt x="332" y="135"/>
                      <a:pt x="332" y="135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32" y="135"/>
                      <a:pt x="332" y="135"/>
                      <a:pt x="332" y="135"/>
                    </a:cubicBezTo>
                    <a:cubicBezTo>
                      <a:pt x="333" y="134"/>
                      <a:pt x="333" y="134"/>
                      <a:pt x="333" y="134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4" y="135"/>
                      <a:pt x="333" y="135"/>
                      <a:pt x="332" y="135"/>
                    </a:cubicBezTo>
                    <a:close/>
                    <a:moveTo>
                      <a:pt x="332" y="108"/>
                    </a:moveTo>
                    <a:cubicBezTo>
                      <a:pt x="334" y="107"/>
                      <a:pt x="334" y="107"/>
                      <a:pt x="334" y="107"/>
                    </a:cubicBezTo>
                    <a:cubicBezTo>
                      <a:pt x="335" y="108"/>
                      <a:pt x="333" y="112"/>
                      <a:pt x="336" y="112"/>
                    </a:cubicBezTo>
                    <a:cubicBezTo>
                      <a:pt x="334" y="113"/>
                      <a:pt x="335" y="114"/>
                      <a:pt x="336" y="115"/>
                    </a:cubicBezTo>
                    <a:cubicBezTo>
                      <a:pt x="338" y="115"/>
                      <a:pt x="338" y="115"/>
                      <a:pt x="338" y="115"/>
                    </a:cubicBezTo>
                    <a:cubicBezTo>
                      <a:pt x="336" y="118"/>
                      <a:pt x="336" y="118"/>
                      <a:pt x="336" y="118"/>
                    </a:cubicBezTo>
                    <a:cubicBezTo>
                      <a:pt x="334" y="116"/>
                      <a:pt x="335" y="111"/>
                      <a:pt x="332" y="108"/>
                    </a:cubicBezTo>
                    <a:close/>
                    <a:moveTo>
                      <a:pt x="335" y="138"/>
                    </a:move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7" y="138"/>
                      <a:pt x="337" y="138"/>
                      <a:pt x="337" y="138"/>
                    </a:cubicBezTo>
                    <a:cubicBezTo>
                      <a:pt x="337" y="140"/>
                      <a:pt x="336" y="138"/>
                      <a:pt x="335" y="138"/>
                    </a:cubicBezTo>
                    <a:close/>
                    <a:moveTo>
                      <a:pt x="337" y="290"/>
                    </a:moveTo>
                    <a:cubicBezTo>
                      <a:pt x="337" y="292"/>
                      <a:pt x="337" y="292"/>
                      <a:pt x="337" y="292"/>
                    </a:cubicBezTo>
                    <a:cubicBezTo>
                      <a:pt x="336" y="290"/>
                      <a:pt x="336" y="290"/>
                      <a:pt x="336" y="290"/>
                    </a:cubicBezTo>
                    <a:cubicBezTo>
                      <a:pt x="337" y="290"/>
                      <a:pt x="337" y="291"/>
                      <a:pt x="337" y="290"/>
                    </a:cubicBezTo>
                    <a:close/>
                    <a:moveTo>
                      <a:pt x="338" y="303"/>
                    </a:moveTo>
                    <a:cubicBezTo>
                      <a:pt x="335" y="303"/>
                      <a:pt x="339" y="304"/>
                      <a:pt x="336" y="305"/>
                    </a:cubicBezTo>
                    <a:cubicBezTo>
                      <a:pt x="337" y="306"/>
                      <a:pt x="338" y="305"/>
                      <a:pt x="339" y="306"/>
                    </a:cubicBezTo>
                    <a:cubicBezTo>
                      <a:pt x="338" y="306"/>
                      <a:pt x="338" y="306"/>
                      <a:pt x="338" y="306"/>
                    </a:cubicBezTo>
                    <a:cubicBezTo>
                      <a:pt x="339" y="308"/>
                      <a:pt x="339" y="308"/>
                      <a:pt x="339" y="308"/>
                    </a:cubicBezTo>
                    <a:cubicBezTo>
                      <a:pt x="338" y="309"/>
                      <a:pt x="336" y="307"/>
                      <a:pt x="336" y="306"/>
                    </a:cubicBezTo>
                    <a:cubicBezTo>
                      <a:pt x="336" y="305"/>
                      <a:pt x="336" y="305"/>
                      <a:pt x="336" y="305"/>
                    </a:cubicBezTo>
                    <a:cubicBezTo>
                      <a:pt x="336" y="301"/>
                      <a:pt x="336" y="301"/>
                      <a:pt x="336" y="301"/>
                    </a:cubicBezTo>
                    <a:cubicBezTo>
                      <a:pt x="339" y="302"/>
                      <a:pt x="339" y="302"/>
                      <a:pt x="339" y="302"/>
                    </a:cubicBezTo>
                    <a:cubicBezTo>
                      <a:pt x="338" y="304"/>
                      <a:pt x="338" y="304"/>
                      <a:pt x="338" y="304"/>
                    </a:cubicBezTo>
                    <a:cubicBezTo>
                      <a:pt x="339" y="303"/>
                      <a:pt x="338" y="303"/>
                      <a:pt x="338" y="303"/>
                    </a:cubicBezTo>
                    <a:close/>
                    <a:moveTo>
                      <a:pt x="340" y="299"/>
                    </a:moveTo>
                    <a:cubicBezTo>
                      <a:pt x="338" y="299"/>
                      <a:pt x="339" y="299"/>
                      <a:pt x="340" y="298"/>
                    </a:cubicBezTo>
                    <a:lnTo>
                      <a:pt x="340" y="299"/>
                    </a:lnTo>
                    <a:close/>
                    <a:moveTo>
                      <a:pt x="342" y="196"/>
                    </a:moveTo>
                    <a:cubicBezTo>
                      <a:pt x="342" y="196"/>
                      <a:pt x="342" y="196"/>
                      <a:pt x="342" y="196"/>
                    </a:cubicBezTo>
                    <a:cubicBezTo>
                      <a:pt x="341" y="195"/>
                      <a:pt x="341" y="195"/>
                      <a:pt x="341" y="195"/>
                    </a:cubicBezTo>
                    <a:cubicBezTo>
                      <a:pt x="340" y="196"/>
                      <a:pt x="340" y="196"/>
                      <a:pt x="340" y="196"/>
                    </a:cubicBezTo>
                    <a:cubicBezTo>
                      <a:pt x="340" y="195"/>
                      <a:pt x="339" y="195"/>
                      <a:pt x="340" y="195"/>
                    </a:cubicBezTo>
                    <a:cubicBezTo>
                      <a:pt x="341" y="195"/>
                      <a:pt x="341" y="195"/>
                      <a:pt x="341" y="195"/>
                    </a:cubicBezTo>
                    <a:cubicBezTo>
                      <a:pt x="342" y="195"/>
                      <a:pt x="343" y="194"/>
                      <a:pt x="344" y="195"/>
                    </a:cubicBezTo>
                    <a:cubicBezTo>
                      <a:pt x="343" y="196"/>
                      <a:pt x="343" y="196"/>
                      <a:pt x="343" y="197"/>
                    </a:cubicBezTo>
                    <a:lnTo>
                      <a:pt x="342" y="196"/>
                    </a:lnTo>
                    <a:close/>
                    <a:moveTo>
                      <a:pt x="343" y="297"/>
                    </a:moveTo>
                    <a:cubicBezTo>
                      <a:pt x="343" y="296"/>
                      <a:pt x="343" y="296"/>
                      <a:pt x="343" y="296"/>
                    </a:cubicBezTo>
                    <a:cubicBezTo>
                      <a:pt x="343" y="296"/>
                      <a:pt x="344" y="297"/>
                      <a:pt x="345" y="296"/>
                    </a:cubicBezTo>
                    <a:cubicBezTo>
                      <a:pt x="345" y="297"/>
                      <a:pt x="344" y="298"/>
                      <a:pt x="343" y="297"/>
                    </a:cubicBezTo>
                    <a:close/>
                    <a:moveTo>
                      <a:pt x="345" y="295"/>
                    </a:moveTo>
                    <a:cubicBezTo>
                      <a:pt x="344" y="293"/>
                      <a:pt x="344" y="293"/>
                      <a:pt x="344" y="293"/>
                    </a:cubicBezTo>
                    <a:cubicBezTo>
                      <a:pt x="345" y="293"/>
                      <a:pt x="345" y="294"/>
                      <a:pt x="345" y="294"/>
                    </a:cubicBezTo>
                    <a:lnTo>
                      <a:pt x="345" y="295"/>
                    </a:lnTo>
                    <a:close/>
                    <a:moveTo>
                      <a:pt x="344" y="288"/>
                    </a:moveTo>
                    <a:cubicBezTo>
                      <a:pt x="344" y="289"/>
                      <a:pt x="344" y="289"/>
                      <a:pt x="344" y="289"/>
                    </a:cubicBezTo>
                    <a:cubicBezTo>
                      <a:pt x="344" y="289"/>
                      <a:pt x="344" y="289"/>
                      <a:pt x="344" y="289"/>
                    </a:cubicBezTo>
                    <a:cubicBezTo>
                      <a:pt x="344" y="286"/>
                      <a:pt x="344" y="286"/>
                      <a:pt x="344" y="286"/>
                    </a:cubicBezTo>
                    <a:cubicBezTo>
                      <a:pt x="345" y="285"/>
                      <a:pt x="345" y="286"/>
                      <a:pt x="346" y="287"/>
                    </a:cubicBezTo>
                    <a:cubicBezTo>
                      <a:pt x="346" y="287"/>
                      <a:pt x="346" y="286"/>
                      <a:pt x="346" y="286"/>
                    </a:cubicBezTo>
                    <a:cubicBezTo>
                      <a:pt x="346" y="285"/>
                      <a:pt x="346" y="285"/>
                      <a:pt x="346" y="285"/>
                    </a:cubicBezTo>
                    <a:cubicBezTo>
                      <a:pt x="346" y="286"/>
                      <a:pt x="346" y="286"/>
                      <a:pt x="346" y="286"/>
                    </a:cubicBezTo>
                    <a:cubicBezTo>
                      <a:pt x="346" y="287"/>
                      <a:pt x="347" y="287"/>
                      <a:pt x="347" y="287"/>
                    </a:cubicBezTo>
                    <a:cubicBezTo>
                      <a:pt x="349" y="287"/>
                      <a:pt x="350" y="286"/>
                      <a:pt x="349" y="286"/>
                    </a:cubicBezTo>
                    <a:cubicBezTo>
                      <a:pt x="349" y="286"/>
                      <a:pt x="349" y="286"/>
                      <a:pt x="349" y="286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50" y="285"/>
                      <a:pt x="349" y="284"/>
                      <a:pt x="350" y="284"/>
                    </a:cubicBezTo>
                    <a:cubicBezTo>
                      <a:pt x="352" y="284"/>
                      <a:pt x="351" y="286"/>
                      <a:pt x="352" y="287"/>
                    </a:cubicBezTo>
                    <a:cubicBezTo>
                      <a:pt x="353" y="288"/>
                      <a:pt x="353" y="288"/>
                      <a:pt x="353" y="288"/>
                    </a:cubicBezTo>
                    <a:cubicBezTo>
                      <a:pt x="352" y="287"/>
                      <a:pt x="352" y="287"/>
                      <a:pt x="352" y="287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50" y="285"/>
                      <a:pt x="350" y="285"/>
                      <a:pt x="350" y="285"/>
                    </a:cubicBezTo>
                    <a:cubicBezTo>
                      <a:pt x="349" y="286"/>
                      <a:pt x="349" y="286"/>
                      <a:pt x="349" y="286"/>
                    </a:cubicBezTo>
                    <a:cubicBezTo>
                      <a:pt x="349" y="286"/>
                      <a:pt x="350" y="287"/>
                      <a:pt x="350" y="287"/>
                    </a:cubicBezTo>
                    <a:cubicBezTo>
                      <a:pt x="352" y="287"/>
                      <a:pt x="351" y="290"/>
                      <a:pt x="352" y="290"/>
                    </a:cubicBezTo>
                    <a:cubicBezTo>
                      <a:pt x="350" y="290"/>
                      <a:pt x="350" y="290"/>
                      <a:pt x="350" y="290"/>
                    </a:cubicBezTo>
                    <a:cubicBezTo>
                      <a:pt x="351" y="289"/>
                      <a:pt x="351" y="289"/>
                      <a:pt x="351" y="289"/>
                    </a:cubicBezTo>
                    <a:cubicBezTo>
                      <a:pt x="349" y="289"/>
                      <a:pt x="347" y="288"/>
                      <a:pt x="344" y="288"/>
                    </a:cubicBezTo>
                    <a:close/>
                    <a:moveTo>
                      <a:pt x="348" y="294"/>
                    </a:move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8" y="295"/>
                      <a:pt x="348" y="294"/>
                      <a:pt x="348" y="294"/>
                    </a:cubicBezTo>
                    <a:cubicBezTo>
                      <a:pt x="349" y="294"/>
                      <a:pt x="349" y="293"/>
                      <a:pt x="350" y="294"/>
                    </a:cubicBezTo>
                    <a:cubicBezTo>
                      <a:pt x="350" y="294"/>
                      <a:pt x="349" y="294"/>
                      <a:pt x="348" y="294"/>
                    </a:cubicBezTo>
                    <a:close/>
                    <a:moveTo>
                      <a:pt x="353" y="295"/>
                    </a:move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4"/>
                      <a:pt x="353" y="294"/>
                      <a:pt x="353" y="294"/>
                    </a:cubicBezTo>
                    <a:lnTo>
                      <a:pt x="353" y="295"/>
                    </a:lnTo>
                    <a:close/>
                    <a:moveTo>
                      <a:pt x="354" y="284"/>
                    </a:moveTo>
                    <a:cubicBezTo>
                      <a:pt x="354" y="281"/>
                      <a:pt x="351" y="282"/>
                      <a:pt x="350" y="280"/>
                    </a:cubicBezTo>
                    <a:cubicBezTo>
                      <a:pt x="352" y="281"/>
                      <a:pt x="355" y="282"/>
                      <a:pt x="356" y="284"/>
                    </a:cubicBezTo>
                    <a:lnTo>
                      <a:pt x="354" y="284"/>
                    </a:lnTo>
                    <a:close/>
                    <a:moveTo>
                      <a:pt x="358" y="292"/>
                    </a:moveTo>
                    <a:cubicBezTo>
                      <a:pt x="357" y="291"/>
                      <a:pt x="357" y="291"/>
                      <a:pt x="356" y="291"/>
                    </a:cubicBezTo>
                    <a:cubicBezTo>
                      <a:pt x="356" y="290"/>
                      <a:pt x="357" y="291"/>
                      <a:pt x="358" y="290"/>
                    </a:cubicBezTo>
                    <a:lnTo>
                      <a:pt x="358" y="292"/>
                    </a:lnTo>
                    <a:close/>
                    <a:moveTo>
                      <a:pt x="361" y="281"/>
                    </a:moveTo>
                    <a:cubicBezTo>
                      <a:pt x="361" y="280"/>
                      <a:pt x="362" y="279"/>
                      <a:pt x="360" y="277"/>
                    </a:cubicBezTo>
                    <a:cubicBezTo>
                      <a:pt x="358" y="280"/>
                      <a:pt x="358" y="280"/>
                      <a:pt x="358" y="280"/>
                    </a:cubicBezTo>
                    <a:cubicBezTo>
                      <a:pt x="357" y="275"/>
                      <a:pt x="357" y="275"/>
                      <a:pt x="357" y="275"/>
                    </a:cubicBezTo>
                    <a:cubicBezTo>
                      <a:pt x="358" y="275"/>
                      <a:pt x="358" y="275"/>
                      <a:pt x="358" y="275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60" y="276"/>
                      <a:pt x="360" y="276"/>
                      <a:pt x="360" y="276"/>
                    </a:cubicBezTo>
                    <a:cubicBezTo>
                      <a:pt x="360" y="276"/>
                      <a:pt x="359" y="276"/>
                      <a:pt x="359" y="275"/>
                    </a:cubicBezTo>
                    <a:cubicBezTo>
                      <a:pt x="358" y="275"/>
                      <a:pt x="358" y="275"/>
                      <a:pt x="358" y="275"/>
                    </a:cubicBezTo>
                    <a:cubicBezTo>
                      <a:pt x="357" y="276"/>
                      <a:pt x="358" y="277"/>
                      <a:pt x="359" y="277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2" y="277"/>
                      <a:pt x="362" y="279"/>
                      <a:pt x="361" y="281"/>
                    </a:cubicBezTo>
                    <a:close/>
                    <a:moveTo>
                      <a:pt x="361" y="136"/>
                    </a:moveTo>
                    <a:cubicBezTo>
                      <a:pt x="359" y="136"/>
                      <a:pt x="359" y="136"/>
                      <a:pt x="359" y="136"/>
                    </a:cubicBezTo>
                    <a:cubicBezTo>
                      <a:pt x="361" y="136"/>
                      <a:pt x="361" y="136"/>
                      <a:pt x="361" y="136"/>
                    </a:cubicBezTo>
                    <a:close/>
                    <a:moveTo>
                      <a:pt x="361" y="154"/>
                    </a:moveTo>
                    <a:cubicBezTo>
                      <a:pt x="360" y="154"/>
                      <a:pt x="360" y="154"/>
                      <a:pt x="360" y="154"/>
                    </a:cubicBezTo>
                    <a:cubicBezTo>
                      <a:pt x="361" y="151"/>
                      <a:pt x="361" y="151"/>
                      <a:pt x="361" y="151"/>
                    </a:cubicBezTo>
                    <a:lnTo>
                      <a:pt x="361" y="154"/>
                    </a:lnTo>
                    <a:close/>
                    <a:moveTo>
                      <a:pt x="361" y="260"/>
                    </a:moveTo>
                    <a:cubicBezTo>
                      <a:pt x="360" y="259"/>
                      <a:pt x="360" y="259"/>
                      <a:pt x="360" y="259"/>
                    </a:cubicBezTo>
                    <a:cubicBezTo>
                      <a:pt x="361" y="260"/>
                      <a:pt x="361" y="260"/>
                      <a:pt x="361" y="260"/>
                    </a:cubicBezTo>
                    <a:cubicBezTo>
                      <a:pt x="361" y="260"/>
                      <a:pt x="362" y="260"/>
                      <a:pt x="363" y="260"/>
                    </a:cubicBezTo>
                    <a:lnTo>
                      <a:pt x="361" y="260"/>
                    </a:lnTo>
                    <a:close/>
                    <a:moveTo>
                      <a:pt x="363" y="264"/>
                    </a:moveTo>
                    <a:cubicBezTo>
                      <a:pt x="363" y="262"/>
                      <a:pt x="363" y="262"/>
                      <a:pt x="363" y="262"/>
                    </a:cubicBezTo>
                    <a:cubicBezTo>
                      <a:pt x="363" y="262"/>
                      <a:pt x="363" y="262"/>
                      <a:pt x="363" y="262"/>
                    </a:cubicBezTo>
                    <a:lnTo>
                      <a:pt x="363" y="264"/>
                    </a:lnTo>
                    <a:close/>
                    <a:moveTo>
                      <a:pt x="361" y="129"/>
                    </a:moveTo>
                    <a:cubicBezTo>
                      <a:pt x="361" y="131"/>
                      <a:pt x="361" y="131"/>
                      <a:pt x="361" y="131"/>
                    </a:cubicBezTo>
                    <a:cubicBezTo>
                      <a:pt x="360" y="131"/>
                      <a:pt x="360" y="131"/>
                      <a:pt x="360" y="131"/>
                    </a:cubicBezTo>
                    <a:cubicBezTo>
                      <a:pt x="361" y="130"/>
                      <a:pt x="360" y="130"/>
                      <a:pt x="360" y="130"/>
                    </a:cubicBezTo>
                    <a:cubicBezTo>
                      <a:pt x="359" y="129"/>
                      <a:pt x="359" y="130"/>
                      <a:pt x="358" y="131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8" y="127"/>
                      <a:pt x="357" y="129"/>
                      <a:pt x="357" y="127"/>
                    </a:cubicBezTo>
                    <a:cubicBezTo>
                      <a:pt x="359" y="127"/>
                      <a:pt x="362" y="123"/>
                      <a:pt x="363" y="127"/>
                    </a:cubicBezTo>
                    <a:cubicBezTo>
                      <a:pt x="364" y="130"/>
                      <a:pt x="364" y="130"/>
                      <a:pt x="364" y="130"/>
                    </a:cubicBezTo>
                    <a:cubicBezTo>
                      <a:pt x="363" y="128"/>
                      <a:pt x="362" y="129"/>
                      <a:pt x="361" y="129"/>
                    </a:cubicBezTo>
                    <a:close/>
                    <a:moveTo>
                      <a:pt x="363" y="117"/>
                    </a:moveTo>
                    <a:cubicBezTo>
                      <a:pt x="363" y="116"/>
                      <a:pt x="364" y="117"/>
                      <a:pt x="365" y="117"/>
                    </a:cubicBezTo>
                    <a:cubicBezTo>
                      <a:pt x="365" y="117"/>
                      <a:pt x="365" y="117"/>
                      <a:pt x="365" y="117"/>
                    </a:cubicBezTo>
                    <a:lnTo>
                      <a:pt x="363" y="117"/>
                    </a:lnTo>
                    <a:close/>
                    <a:moveTo>
                      <a:pt x="365" y="125"/>
                    </a:move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7" y="127"/>
                      <a:pt x="367" y="127"/>
                      <a:pt x="367" y="127"/>
                    </a:cubicBezTo>
                    <a:lnTo>
                      <a:pt x="365" y="125"/>
                    </a:lnTo>
                    <a:close/>
                    <a:moveTo>
                      <a:pt x="369" y="140"/>
                    </a:moveTo>
                    <a:cubicBezTo>
                      <a:pt x="368" y="140"/>
                      <a:pt x="368" y="140"/>
                      <a:pt x="368" y="141"/>
                    </a:cubicBezTo>
                    <a:cubicBezTo>
                      <a:pt x="370" y="143"/>
                      <a:pt x="370" y="143"/>
                      <a:pt x="370" y="143"/>
                    </a:cubicBezTo>
                    <a:cubicBezTo>
                      <a:pt x="367" y="141"/>
                      <a:pt x="367" y="141"/>
                      <a:pt x="367" y="141"/>
                    </a:cubicBezTo>
                    <a:cubicBezTo>
                      <a:pt x="367" y="140"/>
                      <a:pt x="368" y="140"/>
                      <a:pt x="369" y="140"/>
                    </a:cubicBezTo>
                    <a:close/>
                    <a:moveTo>
                      <a:pt x="367" y="269"/>
                    </a:moveTo>
                    <a:cubicBezTo>
                      <a:pt x="367" y="268"/>
                      <a:pt x="368" y="268"/>
                      <a:pt x="368" y="268"/>
                    </a:cubicBezTo>
                    <a:cubicBezTo>
                      <a:pt x="370" y="267"/>
                      <a:pt x="370" y="267"/>
                      <a:pt x="370" y="267"/>
                    </a:cubicBezTo>
                    <a:cubicBezTo>
                      <a:pt x="370" y="268"/>
                      <a:pt x="370" y="268"/>
                      <a:pt x="370" y="268"/>
                    </a:cubicBezTo>
                    <a:cubicBezTo>
                      <a:pt x="371" y="268"/>
                      <a:pt x="371" y="268"/>
                      <a:pt x="371" y="268"/>
                    </a:cubicBezTo>
                    <a:cubicBezTo>
                      <a:pt x="371" y="269"/>
                      <a:pt x="371" y="269"/>
                      <a:pt x="371" y="269"/>
                    </a:cubicBezTo>
                    <a:cubicBezTo>
                      <a:pt x="370" y="269"/>
                      <a:pt x="369" y="268"/>
                      <a:pt x="368" y="268"/>
                    </a:cubicBezTo>
                    <a:lnTo>
                      <a:pt x="367" y="269"/>
                    </a:lnTo>
                    <a:close/>
                    <a:moveTo>
                      <a:pt x="370" y="271"/>
                    </a:move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69" y="271"/>
                      <a:pt x="369" y="271"/>
                      <a:pt x="369" y="271"/>
                    </a:cubicBezTo>
                    <a:cubicBezTo>
                      <a:pt x="369" y="271"/>
                      <a:pt x="369" y="271"/>
                      <a:pt x="369" y="271"/>
                    </a:cubicBezTo>
                    <a:cubicBezTo>
                      <a:pt x="369" y="271"/>
                      <a:pt x="369" y="271"/>
                      <a:pt x="369" y="271"/>
                    </a:cubicBezTo>
                    <a:lnTo>
                      <a:pt x="370" y="271"/>
                    </a:lnTo>
                    <a:close/>
                    <a:moveTo>
                      <a:pt x="371" y="277"/>
                    </a:moveTo>
                    <a:cubicBezTo>
                      <a:pt x="368" y="274"/>
                      <a:pt x="368" y="274"/>
                      <a:pt x="368" y="274"/>
                    </a:cubicBezTo>
                    <a:cubicBezTo>
                      <a:pt x="370" y="272"/>
                      <a:pt x="373" y="273"/>
                      <a:pt x="371" y="277"/>
                    </a:cubicBezTo>
                    <a:close/>
                    <a:moveTo>
                      <a:pt x="371" y="254"/>
                    </a:moveTo>
                    <a:cubicBezTo>
                      <a:pt x="371" y="254"/>
                      <a:pt x="369" y="252"/>
                      <a:pt x="371" y="251"/>
                    </a:cubicBezTo>
                    <a:cubicBezTo>
                      <a:pt x="372" y="252"/>
                      <a:pt x="373" y="253"/>
                      <a:pt x="371" y="254"/>
                    </a:cubicBezTo>
                    <a:close/>
                    <a:moveTo>
                      <a:pt x="373" y="273"/>
                    </a:moveTo>
                    <a:cubicBezTo>
                      <a:pt x="372" y="272"/>
                      <a:pt x="372" y="272"/>
                      <a:pt x="372" y="272"/>
                    </a:cubicBezTo>
                    <a:cubicBezTo>
                      <a:pt x="373" y="272"/>
                      <a:pt x="373" y="272"/>
                      <a:pt x="373" y="273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2" y="275"/>
                      <a:pt x="373" y="274"/>
                      <a:pt x="373" y="273"/>
                    </a:cubicBezTo>
                    <a:close/>
                    <a:moveTo>
                      <a:pt x="375" y="268"/>
                    </a:moveTo>
                    <a:cubicBezTo>
                      <a:pt x="375" y="268"/>
                      <a:pt x="376" y="268"/>
                      <a:pt x="377" y="267"/>
                    </a:cubicBezTo>
                    <a:cubicBezTo>
                      <a:pt x="377" y="267"/>
                      <a:pt x="377" y="267"/>
                      <a:pt x="378" y="266"/>
                    </a:cubicBezTo>
                    <a:cubicBezTo>
                      <a:pt x="378" y="267"/>
                      <a:pt x="377" y="267"/>
                      <a:pt x="377" y="267"/>
                    </a:cubicBezTo>
                    <a:cubicBezTo>
                      <a:pt x="377" y="268"/>
                      <a:pt x="377" y="268"/>
                      <a:pt x="375" y="268"/>
                    </a:cubicBezTo>
                    <a:close/>
                    <a:moveTo>
                      <a:pt x="378" y="277"/>
                    </a:moveTo>
                    <a:cubicBezTo>
                      <a:pt x="378" y="277"/>
                      <a:pt x="379" y="279"/>
                      <a:pt x="379" y="280"/>
                    </a:cubicBezTo>
                    <a:cubicBezTo>
                      <a:pt x="377" y="277"/>
                      <a:pt x="377" y="277"/>
                      <a:pt x="377" y="277"/>
                    </a:cubicBezTo>
                    <a:lnTo>
                      <a:pt x="378" y="277"/>
                    </a:lnTo>
                    <a:close/>
                    <a:moveTo>
                      <a:pt x="377" y="262"/>
                    </a:moveTo>
                    <a:cubicBezTo>
                      <a:pt x="375" y="263"/>
                      <a:pt x="373" y="261"/>
                      <a:pt x="372" y="259"/>
                    </a:cubicBezTo>
                    <a:cubicBezTo>
                      <a:pt x="374" y="262"/>
                      <a:pt x="377" y="258"/>
                      <a:pt x="379" y="261"/>
                    </a:cubicBezTo>
                    <a:cubicBezTo>
                      <a:pt x="377" y="261"/>
                      <a:pt x="377" y="263"/>
                      <a:pt x="377" y="262"/>
                    </a:cubicBezTo>
                    <a:close/>
                    <a:moveTo>
                      <a:pt x="388" y="263"/>
                    </a:moveTo>
                    <a:cubicBezTo>
                      <a:pt x="388" y="262"/>
                      <a:pt x="388" y="262"/>
                      <a:pt x="388" y="262"/>
                    </a:cubicBez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4"/>
                      <a:pt x="389" y="264"/>
                      <a:pt x="389" y="264"/>
                    </a:cubicBezTo>
                    <a:cubicBezTo>
                      <a:pt x="387" y="265"/>
                      <a:pt x="388" y="264"/>
                      <a:pt x="388" y="263"/>
                    </a:cubicBezTo>
                    <a:close/>
                    <a:moveTo>
                      <a:pt x="386" y="258"/>
                    </a:moveTo>
                    <a:cubicBezTo>
                      <a:pt x="388" y="260"/>
                      <a:pt x="388" y="260"/>
                      <a:pt x="388" y="260"/>
                    </a:cubicBezTo>
                    <a:cubicBezTo>
                      <a:pt x="385" y="258"/>
                      <a:pt x="385" y="258"/>
                      <a:pt x="385" y="258"/>
                    </a:cubicBezTo>
                    <a:lnTo>
                      <a:pt x="386" y="258"/>
                    </a:lnTo>
                    <a:close/>
                    <a:moveTo>
                      <a:pt x="384" y="260"/>
                    </a:moveTo>
                    <a:cubicBezTo>
                      <a:pt x="384" y="260"/>
                      <a:pt x="385" y="260"/>
                      <a:pt x="385" y="261"/>
                    </a:cubicBezTo>
                    <a:cubicBezTo>
                      <a:pt x="385" y="261"/>
                      <a:pt x="384" y="260"/>
                      <a:pt x="384" y="260"/>
                    </a:cubicBezTo>
                    <a:cubicBezTo>
                      <a:pt x="383" y="260"/>
                      <a:pt x="382" y="261"/>
                      <a:pt x="382" y="261"/>
                    </a:cubicBezTo>
                    <a:cubicBezTo>
                      <a:pt x="378" y="259"/>
                      <a:pt x="377" y="256"/>
                      <a:pt x="377" y="252"/>
                    </a:cubicBezTo>
                    <a:cubicBezTo>
                      <a:pt x="379" y="254"/>
                      <a:pt x="379" y="254"/>
                      <a:pt x="379" y="254"/>
                    </a:cubicBezTo>
                    <a:cubicBezTo>
                      <a:pt x="378" y="255"/>
                      <a:pt x="378" y="255"/>
                      <a:pt x="378" y="255"/>
                    </a:cubicBezTo>
                    <a:cubicBezTo>
                      <a:pt x="381" y="257"/>
                      <a:pt x="381" y="258"/>
                      <a:pt x="384" y="260"/>
                    </a:cubicBezTo>
                    <a:close/>
                    <a:moveTo>
                      <a:pt x="380" y="234"/>
                    </a:move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2" y="239"/>
                      <a:pt x="381" y="235"/>
                      <a:pt x="380" y="234"/>
                    </a:cubicBezTo>
                    <a:close/>
                    <a:moveTo>
                      <a:pt x="384" y="231"/>
                    </a:move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4" y="230"/>
                      <a:pt x="383" y="229"/>
                      <a:pt x="383" y="229"/>
                    </a:cubicBezTo>
                    <a:cubicBezTo>
                      <a:pt x="383" y="229"/>
                      <a:pt x="385" y="229"/>
                      <a:pt x="384" y="231"/>
                    </a:cubicBezTo>
                    <a:close/>
                    <a:moveTo>
                      <a:pt x="384" y="191"/>
                    </a:moveTo>
                    <a:cubicBezTo>
                      <a:pt x="386" y="191"/>
                      <a:pt x="386" y="191"/>
                      <a:pt x="386" y="191"/>
                    </a:cubicBezTo>
                    <a:cubicBezTo>
                      <a:pt x="386" y="193"/>
                      <a:pt x="386" y="193"/>
                      <a:pt x="386" y="193"/>
                    </a:cubicBezTo>
                    <a:lnTo>
                      <a:pt x="384" y="191"/>
                    </a:lnTo>
                    <a:close/>
                    <a:moveTo>
                      <a:pt x="388" y="232"/>
                    </a:moveTo>
                    <a:cubicBezTo>
                      <a:pt x="388" y="232"/>
                      <a:pt x="388" y="232"/>
                      <a:pt x="388" y="232"/>
                    </a:cubicBezTo>
                    <a:cubicBezTo>
                      <a:pt x="386" y="232"/>
                      <a:pt x="386" y="232"/>
                      <a:pt x="386" y="232"/>
                    </a:cubicBezTo>
                    <a:lnTo>
                      <a:pt x="388" y="232"/>
                    </a:lnTo>
                    <a:close/>
                    <a:moveTo>
                      <a:pt x="388" y="246"/>
                    </a:moveTo>
                    <a:cubicBezTo>
                      <a:pt x="391" y="246"/>
                      <a:pt x="387" y="246"/>
                      <a:pt x="386" y="245"/>
                    </a:cubicBezTo>
                    <a:cubicBezTo>
                      <a:pt x="388" y="244"/>
                      <a:pt x="388" y="244"/>
                      <a:pt x="388" y="244"/>
                    </a:cubicBezTo>
                    <a:cubicBezTo>
                      <a:pt x="388" y="245"/>
                      <a:pt x="387" y="246"/>
                      <a:pt x="388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Freeform 5562"/>
              <p:cNvSpPr/>
              <p:nvPr/>
            </p:nvSpPr>
            <p:spPr bwMode="auto">
              <a:xfrm>
                <a:off x="4311" y="241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Freeform 5563"/>
              <p:cNvSpPr/>
              <p:nvPr/>
            </p:nvSpPr>
            <p:spPr bwMode="auto">
              <a:xfrm>
                <a:off x="4312" y="2414"/>
                <a:ext cx="1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Freeform 5564"/>
              <p:cNvSpPr/>
              <p:nvPr/>
            </p:nvSpPr>
            <p:spPr bwMode="auto">
              <a:xfrm>
                <a:off x="4297" y="231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Freeform 5565"/>
              <p:cNvSpPr/>
              <p:nvPr/>
            </p:nvSpPr>
            <p:spPr bwMode="auto">
              <a:xfrm>
                <a:off x="4106" y="2184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2"/>
                      <a:pt x="0" y="0"/>
                    </a:cubicBezTo>
                    <a:cubicBezTo>
                      <a:pt x="0" y="2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Freeform 5566"/>
              <p:cNvSpPr/>
              <p:nvPr/>
            </p:nvSpPr>
            <p:spPr bwMode="auto">
              <a:xfrm>
                <a:off x="4111" y="2184"/>
                <a:ext cx="4" cy="3"/>
              </a:xfrm>
              <a:custGeom>
                <a:avLst/>
                <a:gdLst>
                  <a:gd name="T0" fmla="*/ 5 w 5"/>
                  <a:gd name="T1" fmla="*/ 1 h 3"/>
                  <a:gd name="T2" fmla="*/ 2 w 5"/>
                  <a:gd name="T3" fmla="*/ 0 h 3"/>
                  <a:gd name="T4" fmla="*/ 0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2"/>
                      <a:pt x="3" y="1"/>
                      <a:pt x="2" y="0"/>
                    </a:cubicBezTo>
                    <a:cubicBezTo>
                      <a:pt x="3" y="3"/>
                      <a:pt x="0" y="1"/>
                      <a:pt x="0" y="3"/>
                    </a:cubicBezTo>
                    <a:cubicBezTo>
                      <a:pt x="2" y="1"/>
                      <a:pt x="3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Freeform 5567"/>
              <p:cNvSpPr/>
              <p:nvPr/>
            </p:nvSpPr>
            <p:spPr bwMode="auto">
              <a:xfrm>
                <a:off x="4145" y="2185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Freeform 5568"/>
              <p:cNvSpPr/>
              <p:nvPr/>
            </p:nvSpPr>
            <p:spPr bwMode="auto">
              <a:xfrm>
                <a:off x="4139" y="2185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5 h 5"/>
                  <a:gd name="T4" fmla="*/ 2 w 3"/>
                  <a:gd name="T5" fmla="*/ 3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Freeform 5569"/>
              <p:cNvSpPr/>
              <p:nvPr/>
            </p:nvSpPr>
            <p:spPr bwMode="auto">
              <a:xfrm>
                <a:off x="4093" y="2186"/>
                <a:ext cx="2" cy="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Freeform 5570"/>
              <p:cNvSpPr/>
              <p:nvPr/>
            </p:nvSpPr>
            <p:spPr bwMode="auto">
              <a:xfrm>
                <a:off x="4158" y="218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Freeform 5571"/>
              <p:cNvSpPr/>
              <p:nvPr/>
            </p:nvSpPr>
            <p:spPr bwMode="auto">
              <a:xfrm>
                <a:off x="4149" y="2187"/>
                <a:ext cx="2" cy="5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3 h 6"/>
                  <a:gd name="T4" fmla="*/ 1 w 3"/>
                  <a:gd name="T5" fmla="*/ 6 h 6"/>
                  <a:gd name="T6" fmla="*/ 1 w 3"/>
                  <a:gd name="T7" fmla="*/ 3 h 6"/>
                  <a:gd name="T8" fmla="*/ 3 w 3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1" y="0"/>
                      <a:pt x="0" y="3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4"/>
                      <a:pt x="0" y="4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Freeform 5572"/>
              <p:cNvSpPr/>
              <p:nvPr/>
            </p:nvSpPr>
            <p:spPr bwMode="auto">
              <a:xfrm>
                <a:off x="4181" y="21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Freeform 5573"/>
              <p:cNvSpPr/>
              <p:nvPr/>
            </p:nvSpPr>
            <p:spPr bwMode="auto">
              <a:xfrm>
                <a:off x="4056" y="219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Freeform 5574"/>
              <p:cNvSpPr/>
              <p:nvPr/>
            </p:nvSpPr>
            <p:spPr bwMode="auto">
              <a:xfrm>
                <a:off x="4194" y="2189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Freeform 5575"/>
              <p:cNvSpPr/>
              <p:nvPr/>
            </p:nvSpPr>
            <p:spPr bwMode="auto">
              <a:xfrm>
                <a:off x="4178" y="219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Freeform 5576"/>
              <p:cNvSpPr/>
              <p:nvPr/>
            </p:nvSpPr>
            <p:spPr bwMode="auto">
              <a:xfrm>
                <a:off x="4197" y="2190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Freeform 5577"/>
              <p:cNvSpPr/>
              <p:nvPr/>
            </p:nvSpPr>
            <p:spPr bwMode="auto">
              <a:xfrm>
                <a:off x="4077" y="21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Freeform 5578"/>
              <p:cNvSpPr/>
              <p:nvPr/>
            </p:nvSpPr>
            <p:spPr bwMode="auto">
              <a:xfrm>
                <a:off x="4223" y="2192"/>
                <a:ext cx="1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Freeform 5579"/>
              <p:cNvSpPr/>
              <p:nvPr/>
            </p:nvSpPr>
            <p:spPr bwMode="auto">
              <a:xfrm>
                <a:off x="4060" y="2192"/>
                <a:ext cx="3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3 h 4"/>
                  <a:gd name="T4" fmla="*/ 2 w 4"/>
                  <a:gd name="T5" fmla="*/ 4 h 4"/>
                  <a:gd name="T6" fmla="*/ 0 w 4"/>
                  <a:gd name="T7" fmla="*/ 1 h 4"/>
                  <a:gd name="T8" fmla="*/ 0 w 4"/>
                  <a:gd name="T9" fmla="*/ 2 h 4"/>
                  <a:gd name="T10" fmla="*/ 2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3"/>
                      <a:pt x="4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1" name="Rectangle 5580"/>
              <p:cNvSpPr>
                <a:spLocks noChangeArrowheads="1"/>
              </p:cNvSpPr>
              <p:nvPr/>
            </p:nvSpPr>
            <p:spPr bwMode="auto">
              <a:xfrm>
                <a:off x="4069" y="21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2" name="Freeform 5581"/>
              <p:cNvSpPr/>
              <p:nvPr/>
            </p:nvSpPr>
            <p:spPr bwMode="auto">
              <a:xfrm>
                <a:off x="4065" y="2193"/>
                <a:ext cx="4" cy="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2 w 4"/>
                  <a:gd name="T5" fmla="*/ 1 h 3"/>
                  <a:gd name="T6" fmla="*/ 0 w 4"/>
                  <a:gd name="T7" fmla="*/ 0 h 3"/>
                  <a:gd name="T8" fmla="*/ 3 w 4"/>
                  <a:gd name="T9" fmla="*/ 3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3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3" name="Freeform 5582"/>
              <p:cNvSpPr/>
              <p:nvPr/>
            </p:nvSpPr>
            <p:spPr bwMode="auto">
              <a:xfrm>
                <a:off x="4191" y="2192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4" name="Freeform 5583"/>
              <p:cNvSpPr/>
              <p:nvPr/>
            </p:nvSpPr>
            <p:spPr bwMode="auto">
              <a:xfrm>
                <a:off x="4216" y="2193"/>
                <a:ext cx="5" cy="4"/>
              </a:xfrm>
              <a:custGeom>
                <a:avLst/>
                <a:gdLst>
                  <a:gd name="T0" fmla="*/ 3 w 6"/>
                  <a:gd name="T1" fmla="*/ 4 h 4"/>
                  <a:gd name="T2" fmla="*/ 5 w 6"/>
                  <a:gd name="T3" fmla="*/ 4 h 4"/>
                  <a:gd name="T4" fmla="*/ 3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4" y="3"/>
                      <a:pt x="5" y="4"/>
                      <a:pt x="5" y="4"/>
                    </a:cubicBezTo>
                    <a:cubicBezTo>
                      <a:pt x="6" y="1"/>
                      <a:pt x="1" y="2"/>
                      <a:pt x="3" y="0"/>
                    </a:cubicBezTo>
                    <a:cubicBezTo>
                      <a:pt x="0" y="1"/>
                      <a:pt x="4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5" name="Freeform 5584"/>
              <p:cNvSpPr/>
              <p:nvPr/>
            </p:nvSpPr>
            <p:spPr bwMode="auto">
              <a:xfrm>
                <a:off x="4228" y="2195"/>
                <a:ext cx="0" cy="2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6" name="Freeform 5585"/>
              <p:cNvSpPr/>
              <p:nvPr/>
            </p:nvSpPr>
            <p:spPr bwMode="auto">
              <a:xfrm>
                <a:off x="4050" y="2195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1" y="3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7" name="Freeform 5586"/>
              <p:cNvSpPr/>
              <p:nvPr/>
            </p:nvSpPr>
            <p:spPr bwMode="auto">
              <a:xfrm>
                <a:off x="4064" y="21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8" name="Freeform 5587"/>
              <p:cNvSpPr/>
              <p:nvPr/>
            </p:nvSpPr>
            <p:spPr bwMode="auto">
              <a:xfrm>
                <a:off x="4067" y="219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9" name="Freeform 5588"/>
              <p:cNvSpPr/>
              <p:nvPr/>
            </p:nvSpPr>
            <p:spPr bwMode="auto">
              <a:xfrm>
                <a:off x="4239" y="220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0" name="Freeform 5589"/>
              <p:cNvSpPr/>
              <p:nvPr/>
            </p:nvSpPr>
            <p:spPr bwMode="auto">
              <a:xfrm>
                <a:off x="4021" y="2203"/>
                <a:ext cx="2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2" y="1"/>
                      <a:pt x="3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1" name="Freeform 5590"/>
              <p:cNvSpPr/>
              <p:nvPr/>
            </p:nvSpPr>
            <p:spPr bwMode="auto">
              <a:xfrm>
                <a:off x="4023" y="22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2" name="Freeform 5591"/>
              <p:cNvSpPr/>
              <p:nvPr/>
            </p:nvSpPr>
            <p:spPr bwMode="auto">
              <a:xfrm>
                <a:off x="4033" y="220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3" name="Freeform 5592"/>
              <p:cNvSpPr/>
              <p:nvPr/>
            </p:nvSpPr>
            <p:spPr bwMode="auto">
              <a:xfrm>
                <a:off x="4240" y="2206"/>
                <a:ext cx="2" cy="2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4" name="Freeform 5593"/>
              <p:cNvSpPr/>
              <p:nvPr/>
            </p:nvSpPr>
            <p:spPr bwMode="auto">
              <a:xfrm>
                <a:off x="4246" y="22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5" name="Freeform 5594"/>
              <p:cNvSpPr/>
              <p:nvPr/>
            </p:nvSpPr>
            <p:spPr bwMode="auto">
              <a:xfrm>
                <a:off x="4244" y="220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6" name="Freeform 5595"/>
              <p:cNvSpPr/>
              <p:nvPr/>
            </p:nvSpPr>
            <p:spPr bwMode="auto">
              <a:xfrm>
                <a:off x="4244" y="2208"/>
                <a:ext cx="4" cy="2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3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7" name="Freeform 5596"/>
              <p:cNvSpPr/>
              <p:nvPr/>
            </p:nvSpPr>
            <p:spPr bwMode="auto">
              <a:xfrm>
                <a:off x="4020" y="221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8" name="Freeform 5597"/>
              <p:cNvSpPr/>
              <p:nvPr/>
            </p:nvSpPr>
            <p:spPr bwMode="auto">
              <a:xfrm>
                <a:off x="4023" y="2211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9" name="Freeform 5598"/>
              <p:cNvSpPr/>
              <p:nvPr/>
            </p:nvSpPr>
            <p:spPr bwMode="auto">
              <a:xfrm>
                <a:off x="4255" y="221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0" name="Freeform 5599"/>
              <p:cNvSpPr/>
              <p:nvPr/>
            </p:nvSpPr>
            <p:spPr bwMode="auto">
              <a:xfrm>
                <a:off x="4014" y="2213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1" name="Freeform 5600"/>
              <p:cNvSpPr/>
              <p:nvPr/>
            </p:nvSpPr>
            <p:spPr bwMode="auto">
              <a:xfrm>
                <a:off x="4017" y="2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2" name="Freeform 5601"/>
              <p:cNvSpPr/>
              <p:nvPr/>
            </p:nvSpPr>
            <p:spPr bwMode="auto">
              <a:xfrm>
                <a:off x="4263" y="2220"/>
                <a:ext cx="2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3" name="Freeform 5602"/>
              <p:cNvSpPr/>
              <p:nvPr/>
            </p:nvSpPr>
            <p:spPr bwMode="auto">
              <a:xfrm>
                <a:off x="4269" y="222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4" name="Freeform 5603"/>
              <p:cNvSpPr/>
              <p:nvPr/>
            </p:nvSpPr>
            <p:spPr bwMode="auto">
              <a:xfrm>
                <a:off x="4269" y="2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5" name="Freeform 5604"/>
              <p:cNvSpPr/>
              <p:nvPr/>
            </p:nvSpPr>
            <p:spPr bwMode="auto">
              <a:xfrm>
                <a:off x="4269" y="2221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  <a:gd name="T8" fmla="*/ 1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6" name="Freeform 5605"/>
              <p:cNvSpPr/>
              <p:nvPr/>
            </p:nvSpPr>
            <p:spPr bwMode="auto">
              <a:xfrm>
                <a:off x="4004" y="2223"/>
                <a:ext cx="2" cy="2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7" name="Freeform 5606"/>
              <p:cNvSpPr/>
              <p:nvPr/>
            </p:nvSpPr>
            <p:spPr bwMode="auto">
              <a:xfrm>
                <a:off x="3994" y="2224"/>
                <a:ext cx="3" cy="2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8" name="Freeform 5607"/>
              <p:cNvSpPr/>
              <p:nvPr/>
            </p:nvSpPr>
            <p:spPr bwMode="auto">
              <a:xfrm>
                <a:off x="4262" y="22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9" name="Freeform 5608"/>
              <p:cNvSpPr/>
              <p:nvPr/>
            </p:nvSpPr>
            <p:spPr bwMode="auto">
              <a:xfrm>
                <a:off x="4261" y="2224"/>
                <a:ext cx="9" cy="6"/>
              </a:xfrm>
              <a:custGeom>
                <a:avLst/>
                <a:gdLst>
                  <a:gd name="T0" fmla="*/ 2 w 10"/>
                  <a:gd name="T1" fmla="*/ 5 h 7"/>
                  <a:gd name="T2" fmla="*/ 3 w 10"/>
                  <a:gd name="T3" fmla="*/ 5 h 7"/>
                  <a:gd name="T4" fmla="*/ 2 w 10"/>
                  <a:gd name="T5" fmla="*/ 4 h 7"/>
                  <a:gd name="T6" fmla="*/ 3 w 10"/>
                  <a:gd name="T7" fmla="*/ 1 h 7"/>
                  <a:gd name="T8" fmla="*/ 9 w 10"/>
                  <a:gd name="T9" fmla="*/ 7 h 7"/>
                  <a:gd name="T10" fmla="*/ 10 w 10"/>
                  <a:gd name="T11" fmla="*/ 6 h 7"/>
                  <a:gd name="T12" fmla="*/ 8 w 10"/>
                  <a:gd name="T13" fmla="*/ 5 h 7"/>
                  <a:gd name="T14" fmla="*/ 4 w 10"/>
                  <a:gd name="T15" fmla="*/ 0 h 7"/>
                  <a:gd name="T16" fmla="*/ 2 w 10"/>
                  <a:gd name="T17" fmla="*/ 2 h 7"/>
                  <a:gd name="T18" fmla="*/ 2 w 10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6" y="4"/>
                      <a:pt x="5" y="7"/>
                      <a:pt x="9" y="7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4"/>
                      <a:pt x="5" y="2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3"/>
                      <a:pt x="0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0" name="Freeform 5609"/>
              <p:cNvSpPr/>
              <p:nvPr/>
            </p:nvSpPr>
            <p:spPr bwMode="auto">
              <a:xfrm>
                <a:off x="3998" y="2224"/>
                <a:ext cx="4" cy="6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4 h 6"/>
                  <a:gd name="T4" fmla="*/ 1 w 5"/>
                  <a:gd name="T5" fmla="*/ 3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0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" name="Freeform 5610"/>
              <p:cNvSpPr/>
              <p:nvPr/>
            </p:nvSpPr>
            <p:spPr bwMode="auto">
              <a:xfrm>
                <a:off x="4261" y="222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2" name="Freeform 5611"/>
              <p:cNvSpPr/>
              <p:nvPr/>
            </p:nvSpPr>
            <p:spPr bwMode="auto">
              <a:xfrm>
                <a:off x="4270" y="2227"/>
                <a:ext cx="2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2" y="2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3" name="Freeform 5612"/>
              <p:cNvSpPr/>
              <p:nvPr/>
            </p:nvSpPr>
            <p:spPr bwMode="auto">
              <a:xfrm>
                <a:off x="4003" y="2229"/>
                <a:ext cx="1" cy="3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1 w 1"/>
                  <a:gd name="T7" fmla="*/ 4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4" name="Freeform 5613"/>
              <p:cNvSpPr/>
              <p:nvPr/>
            </p:nvSpPr>
            <p:spPr bwMode="auto">
              <a:xfrm>
                <a:off x="3993" y="2230"/>
                <a:ext cx="4" cy="3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2 h 4"/>
                  <a:gd name="T4" fmla="*/ 2 w 4"/>
                  <a:gd name="T5" fmla="*/ 0 h 4"/>
                  <a:gd name="T6" fmla="*/ 4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5" name="Freeform 5614"/>
              <p:cNvSpPr/>
              <p:nvPr/>
            </p:nvSpPr>
            <p:spPr bwMode="auto">
              <a:xfrm>
                <a:off x="4208" y="2230"/>
                <a:ext cx="2" cy="2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6" name="Freeform 5615"/>
              <p:cNvSpPr/>
              <p:nvPr/>
            </p:nvSpPr>
            <p:spPr bwMode="auto">
              <a:xfrm>
                <a:off x="3997" y="2231"/>
                <a:ext cx="6" cy="6"/>
              </a:xfrm>
              <a:custGeom>
                <a:avLst/>
                <a:gdLst>
                  <a:gd name="T0" fmla="*/ 3 w 7"/>
                  <a:gd name="T1" fmla="*/ 5 h 7"/>
                  <a:gd name="T2" fmla="*/ 7 w 7"/>
                  <a:gd name="T3" fmla="*/ 4 h 7"/>
                  <a:gd name="T4" fmla="*/ 7 w 7"/>
                  <a:gd name="T5" fmla="*/ 3 h 7"/>
                  <a:gd name="T6" fmla="*/ 4 w 7"/>
                  <a:gd name="T7" fmla="*/ 1 h 7"/>
                  <a:gd name="T8" fmla="*/ 3 w 7"/>
                  <a:gd name="T9" fmla="*/ 3 h 7"/>
                  <a:gd name="T10" fmla="*/ 1 w 7"/>
                  <a:gd name="T11" fmla="*/ 2 h 7"/>
                  <a:gd name="T12" fmla="*/ 3 w 7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3" y="5"/>
                    </a:moveTo>
                    <a:cubicBezTo>
                      <a:pt x="4" y="2"/>
                      <a:pt x="6" y="7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6"/>
                      <a:pt x="7" y="0"/>
                      <a:pt x="4" y="1"/>
                    </a:cubicBezTo>
                    <a:cubicBezTo>
                      <a:pt x="1" y="2"/>
                      <a:pt x="5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2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7" name="Freeform 5616"/>
              <p:cNvSpPr/>
              <p:nvPr/>
            </p:nvSpPr>
            <p:spPr bwMode="auto">
              <a:xfrm>
                <a:off x="4282" y="2232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8" name="Freeform 5617"/>
              <p:cNvSpPr/>
              <p:nvPr/>
            </p:nvSpPr>
            <p:spPr bwMode="auto">
              <a:xfrm>
                <a:off x="3992" y="2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9" name="Freeform 5618"/>
              <p:cNvSpPr/>
              <p:nvPr/>
            </p:nvSpPr>
            <p:spPr bwMode="auto">
              <a:xfrm>
                <a:off x="3992" y="2237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0" name="Freeform 5619"/>
              <p:cNvSpPr/>
              <p:nvPr/>
            </p:nvSpPr>
            <p:spPr bwMode="auto">
              <a:xfrm>
                <a:off x="3977" y="224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1" name="Freeform 5620"/>
              <p:cNvSpPr/>
              <p:nvPr/>
            </p:nvSpPr>
            <p:spPr bwMode="auto">
              <a:xfrm>
                <a:off x="3977" y="224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2" name="Freeform 5621"/>
              <p:cNvSpPr/>
              <p:nvPr/>
            </p:nvSpPr>
            <p:spPr bwMode="auto">
              <a:xfrm>
                <a:off x="4231" y="224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3" name="Freeform 5622"/>
              <p:cNvSpPr/>
              <p:nvPr/>
            </p:nvSpPr>
            <p:spPr bwMode="auto">
              <a:xfrm>
                <a:off x="4294" y="22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4" name="Freeform 5623"/>
              <p:cNvSpPr/>
              <p:nvPr/>
            </p:nvSpPr>
            <p:spPr bwMode="auto">
              <a:xfrm>
                <a:off x="3987" y="2248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5" name="Freeform 5624"/>
              <p:cNvSpPr/>
              <p:nvPr/>
            </p:nvSpPr>
            <p:spPr bwMode="auto">
              <a:xfrm>
                <a:off x="4284" y="2248"/>
                <a:ext cx="4" cy="4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2 w 5"/>
                  <a:gd name="T5" fmla="*/ 1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1"/>
                      <a:pt x="2" y="3"/>
                      <a:pt x="3" y="4"/>
                    </a:cubicBezTo>
                    <a:cubicBezTo>
                      <a:pt x="3" y="3"/>
                      <a:pt x="5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6" name="Freeform 5625"/>
              <p:cNvSpPr/>
              <p:nvPr/>
            </p:nvSpPr>
            <p:spPr bwMode="auto">
              <a:xfrm>
                <a:off x="4287" y="22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7" name="Freeform 5626"/>
              <p:cNvSpPr/>
              <p:nvPr/>
            </p:nvSpPr>
            <p:spPr bwMode="auto">
              <a:xfrm>
                <a:off x="4281" y="224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8" name="Freeform 5627"/>
              <p:cNvSpPr/>
              <p:nvPr/>
            </p:nvSpPr>
            <p:spPr bwMode="auto">
              <a:xfrm>
                <a:off x="4286" y="2252"/>
                <a:ext cx="8" cy="7"/>
              </a:xfrm>
              <a:custGeom>
                <a:avLst/>
                <a:gdLst>
                  <a:gd name="T0" fmla="*/ 3 w 9"/>
                  <a:gd name="T1" fmla="*/ 0 h 8"/>
                  <a:gd name="T2" fmla="*/ 3 w 9"/>
                  <a:gd name="T3" fmla="*/ 3 h 8"/>
                  <a:gd name="T4" fmla="*/ 0 w 9"/>
                  <a:gd name="T5" fmla="*/ 2 h 8"/>
                  <a:gd name="T6" fmla="*/ 3 w 9"/>
                  <a:gd name="T7" fmla="*/ 3 h 8"/>
                  <a:gd name="T8" fmla="*/ 2 w 9"/>
                  <a:gd name="T9" fmla="*/ 6 h 8"/>
                  <a:gd name="T10" fmla="*/ 9 w 9"/>
                  <a:gd name="T11" fmla="*/ 8 h 8"/>
                  <a:gd name="T12" fmla="*/ 5 w 9"/>
                  <a:gd name="T13" fmla="*/ 3 h 8"/>
                  <a:gd name="T14" fmla="*/ 6 w 9"/>
                  <a:gd name="T15" fmla="*/ 2 h 8"/>
                  <a:gd name="T16" fmla="*/ 6 w 9"/>
                  <a:gd name="T17" fmla="*/ 2 h 8"/>
                  <a:gd name="T18" fmla="*/ 6 w 9"/>
                  <a:gd name="T19" fmla="*/ 2 h 8"/>
                  <a:gd name="T20" fmla="*/ 3 w 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3" y="1"/>
                      <a:pt x="5" y="2"/>
                      <a:pt x="3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2" y="2"/>
                      <a:pt x="3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5" y="3"/>
                      <a:pt x="7" y="7"/>
                      <a:pt x="9" y="8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9" name="Freeform 5628"/>
              <p:cNvSpPr/>
              <p:nvPr/>
            </p:nvSpPr>
            <p:spPr bwMode="auto">
              <a:xfrm>
                <a:off x="4290" y="225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0" name="Freeform 5629"/>
              <p:cNvSpPr/>
              <p:nvPr/>
            </p:nvSpPr>
            <p:spPr bwMode="auto">
              <a:xfrm>
                <a:off x="4288" y="2249"/>
                <a:ext cx="2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1" name="Freeform 5630"/>
              <p:cNvSpPr/>
              <p:nvPr/>
            </p:nvSpPr>
            <p:spPr bwMode="auto">
              <a:xfrm>
                <a:off x="3985" y="2250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2" name="Freeform 5631"/>
              <p:cNvSpPr/>
              <p:nvPr/>
            </p:nvSpPr>
            <p:spPr bwMode="auto">
              <a:xfrm>
                <a:off x="4232" y="2251"/>
                <a:ext cx="5" cy="4"/>
              </a:xfrm>
              <a:custGeom>
                <a:avLst/>
                <a:gdLst>
                  <a:gd name="T0" fmla="*/ 3 w 6"/>
                  <a:gd name="T1" fmla="*/ 0 h 5"/>
                  <a:gd name="T2" fmla="*/ 4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1"/>
                      <a:pt x="4" y="3"/>
                      <a:pt x="4" y="5"/>
                    </a:cubicBezTo>
                    <a:cubicBezTo>
                      <a:pt x="4" y="3"/>
                      <a:pt x="6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32" name="TextBox 38"/>
            <p:cNvSpPr txBox="1"/>
            <p:nvPr/>
          </p:nvSpPr>
          <p:spPr>
            <a:xfrm>
              <a:off x="636352" y="2132355"/>
              <a:ext cx="123479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433" name="文本框 30721"/>
          <p:cNvSpPr txBox="1"/>
          <p:nvPr/>
        </p:nvSpPr>
        <p:spPr>
          <a:xfrm>
            <a:off x="3203848" y="267494"/>
            <a:ext cx="26322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看谁最聪明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5" name="TextBox 38"/>
          <p:cNvSpPr txBox="1"/>
          <p:nvPr/>
        </p:nvSpPr>
        <p:spPr>
          <a:xfrm>
            <a:off x="1259632" y="3776722"/>
            <a:ext cx="71050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答：这个长方体的表面积是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156176" y="2211710"/>
            <a:ext cx="1715036" cy="805396"/>
            <a:chOff x="1635" y="1871"/>
            <a:chExt cx="2967" cy="1447"/>
          </a:xfrm>
        </p:grpSpPr>
        <p:sp>
          <p:nvSpPr>
            <p:cNvPr id="16386" name="立方体 16385"/>
            <p:cNvSpPr/>
            <p:nvPr/>
          </p:nvSpPr>
          <p:spPr>
            <a:xfrm>
              <a:off x="1635" y="2017"/>
              <a:ext cx="2717" cy="1301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7" name="文本框 16386"/>
            <p:cNvSpPr txBox="1"/>
            <p:nvPr/>
          </p:nvSpPr>
          <p:spPr>
            <a:xfrm>
              <a:off x="2743" y="1871"/>
              <a:ext cx="1620" cy="6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8" name="文本框 16387"/>
            <p:cNvSpPr txBox="1"/>
            <p:nvPr/>
          </p:nvSpPr>
          <p:spPr>
            <a:xfrm>
              <a:off x="3882" y="2418"/>
              <a:ext cx="720" cy="6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9" name="文本框 16388"/>
            <p:cNvSpPr txBox="1"/>
            <p:nvPr/>
          </p:nvSpPr>
          <p:spPr>
            <a:xfrm>
              <a:off x="2592" y="2482"/>
              <a:ext cx="720" cy="6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1208" y="1851670"/>
            <a:ext cx="7503160" cy="934720"/>
            <a:chOff x="985" y="2862"/>
            <a:chExt cx="11816" cy="1472"/>
          </a:xfrm>
        </p:grpSpPr>
        <p:sp>
          <p:nvSpPr>
            <p:cNvPr id="16390" name="文本框 16389"/>
            <p:cNvSpPr txBox="1"/>
            <p:nvPr/>
          </p:nvSpPr>
          <p:spPr>
            <a:xfrm>
              <a:off x="985" y="2862"/>
              <a:ext cx="118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长方体的表面积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（长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宽）</a:t>
              </a:r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6391" name="文本框 16390"/>
            <p:cNvSpPr txBox="1"/>
            <p:nvPr/>
          </p:nvSpPr>
          <p:spPr>
            <a:xfrm>
              <a:off x="5350" y="3641"/>
              <a:ext cx="4577" cy="6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7500" tIns="35100" rIns="67500" bIns="35100" anchor="t">
              <a:spAutoFit/>
            </a:bodyPr>
            <a:lstStyle/>
            <a:p>
              <a:pPr algn="ctr">
                <a:buClrTx/>
              </a:pP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ab</a:t>
              </a: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bh</a:t>
              </a: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ah</a:t>
              </a: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</a:t>
              </a:r>
              <a:endPara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70616" y="3147814"/>
            <a:ext cx="781104" cy="839656"/>
            <a:chOff x="1635" y="1903"/>
            <a:chExt cx="2717" cy="1415"/>
          </a:xfrm>
        </p:grpSpPr>
        <p:sp>
          <p:nvSpPr>
            <p:cNvPr id="15" name="立方体 14"/>
            <p:cNvSpPr/>
            <p:nvPr/>
          </p:nvSpPr>
          <p:spPr>
            <a:xfrm>
              <a:off x="1635" y="2017"/>
              <a:ext cx="2717" cy="1301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23" y="1903"/>
              <a:ext cx="1620" cy="5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2" y="2371"/>
              <a:ext cx="720" cy="5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endPara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05" y="2545"/>
              <a:ext cx="720" cy="5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29" name="文本框 17428"/>
          <p:cNvSpPr txBox="1"/>
          <p:nvPr/>
        </p:nvSpPr>
        <p:spPr>
          <a:xfrm>
            <a:off x="2143032" y="3075806"/>
            <a:ext cx="542671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正方体的表面积＝棱长×棱长×6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30" name="文本框 17429"/>
          <p:cNvSpPr txBox="1"/>
          <p:nvPr/>
        </p:nvSpPr>
        <p:spPr>
          <a:xfrm>
            <a:off x="4271813" y="3435846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＝棱长</a:t>
            </a:r>
            <a:r>
              <a:rPr lang="zh-CN" altLang="en-US" sz="24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×6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31" name="文本框 17430"/>
          <p:cNvSpPr txBox="1"/>
          <p:nvPr/>
        </p:nvSpPr>
        <p:spPr>
          <a:xfrm>
            <a:off x="3796106" y="3867894"/>
            <a:ext cx="3224530" cy="438785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 algn="ctr"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a×a×6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6a</a:t>
            </a:r>
            <a:r>
              <a:rPr lang="en-US" altLang="zh-CN" sz="24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/>
      <p:bldP spid="17430" grpId="0"/>
      <p:bldP spid="174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01237"/>
            <a:ext cx="367240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/>
          <p:nvPr/>
        </p:nvSpPr>
        <p:spPr>
          <a:xfrm>
            <a:off x="878531" y="898723"/>
            <a:ext cx="777209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聪聪亲手制作一个长方体礼品盒（如图所示），他要把纸盒的表面贴上漂亮的彩纸，至少需要多少彩纸？（单位：厘米）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24128" y="1851670"/>
            <a:ext cx="2896747" cy="1255529"/>
            <a:chOff x="6121876" y="812165"/>
            <a:chExt cx="2896747" cy="1255529"/>
          </a:xfrm>
        </p:grpSpPr>
        <p:sp>
          <p:nvSpPr>
            <p:cNvPr id="36866" name="立方体 36865"/>
            <p:cNvSpPr/>
            <p:nvPr/>
          </p:nvSpPr>
          <p:spPr>
            <a:xfrm>
              <a:off x="6122035" y="812165"/>
              <a:ext cx="2376805" cy="930910"/>
            </a:xfrm>
            <a:prstGeom prst="cube">
              <a:avLst>
                <a:gd name="adj" fmla="val 5230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6868" name="文本框 36867"/>
            <p:cNvSpPr txBox="1"/>
            <p:nvPr/>
          </p:nvSpPr>
          <p:spPr>
            <a:xfrm>
              <a:off x="6455251" y="1698362"/>
              <a:ext cx="1495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24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69" name="文本框 36868"/>
            <p:cNvSpPr txBox="1"/>
            <p:nvPr/>
          </p:nvSpPr>
          <p:spPr>
            <a:xfrm rot="18920834">
              <a:off x="7744144" y="1375811"/>
              <a:ext cx="127447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70" name="文本框 36869"/>
            <p:cNvSpPr txBox="1"/>
            <p:nvPr/>
          </p:nvSpPr>
          <p:spPr>
            <a:xfrm>
              <a:off x="6804248" y="1275606"/>
              <a:ext cx="1495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74" name="平行四边形 36873"/>
            <p:cNvSpPr/>
            <p:nvPr/>
          </p:nvSpPr>
          <p:spPr>
            <a:xfrm>
              <a:off x="6121876" y="824548"/>
              <a:ext cx="2389585" cy="486966"/>
            </a:xfrm>
            <a:prstGeom prst="parallelogram">
              <a:avLst>
                <a:gd name="adj" fmla="val 102774"/>
              </a:avLst>
            </a:prstGeom>
            <a:solidFill>
              <a:schemeClr val="accent2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552" y="2461502"/>
            <a:ext cx="5335073" cy="1190368"/>
            <a:chOff x="392173" y="2427605"/>
            <a:chExt cx="5115817" cy="1190368"/>
          </a:xfrm>
        </p:grpSpPr>
        <p:grpSp>
          <p:nvGrpSpPr>
            <p:cNvPr id="8" name="组合 7"/>
            <p:cNvGrpSpPr/>
            <p:nvPr/>
          </p:nvGrpSpPr>
          <p:grpSpPr>
            <a:xfrm>
              <a:off x="1535430" y="2427605"/>
              <a:ext cx="3972560" cy="1080135"/>
              <a:chOff x="4226" y="2467"/>
              <a:chExt cx="6256" cy="1701"/>
            </a:xfrm>
          </p:grpSpPr>
          <p:sp>
            <p:nvSpPr>
              <p:cNvPr id="6" name="云形标注 5"/>
              <p:cNvSpPr/>
              <p:nvPr/>
            </p:nvSpPr>
            <p:spPr>
              <a:xfrm>
                <a:off x="4226" y="2467"/>
                <a:ext cx="6256" cy="1701"/>
              </a:xfrm>
              <a:prstGeom prst="cloudCallout">
                <a:avLst>
                  <a:gd name="adj1" fmla="val -56723"/>
                  <a:gd name="adj2" fmla="val 12736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699" y="2632"/>
                <a:ext cx="5171" cy="1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求需要多少彩纸，就是求纸盒六个面的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总面积。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2173" y="2499742"/>
              <a:ext cx="834799" cy="1118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99792" y="3507854"/>
            <a:ext cx="4248472" cy="1132205"/>
            <a:chOff x="2699792" y="3507854"/>
            <a:chExt cx="4248472" cy="1132205"/>
          </a:xfrm>
        </p:grpSpPr>
        <p:grpSp>
          <p:nvGrpSpPr>
            <p:cNvPr id="5" name="组合 4"/>
            <p:cNvGrpSpPr/>
            <p:nvPr/>
          </p:nvGrpSpPr>
          <p:grpSpPr>
            <a:xfrm>
              <a:off x="2997294" y="3507854"/>
              <a:ext cx="3950970" cy="1132205"/>
              <a:chOff x="2921" y="4537"/>
              <a:chExt cx="6222" cy="1783"/>
            </a:xfrm>
          </p:grpSpPr>
          <p:pic>
            <p:nvPicPr>
              <p:cNvPr id="121860" name="Picture 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 r="70978"/>
              <a:stretch>
                <a:fillRect/>
              </a:stretch>
            </p:blipFill>
            <p:spPr>
              <a:xfrm flipH="1">
                <a:off x="7803" y="4537"/>
                <a:ext cx="1340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2921" y="5136"/>
                <a:ext cx="4428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自己试着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算一算！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" name="云形标注 10"/>
            <p:cNvSpPr/>
            <p:nvPr/>
          </p:nvSpPr>
          <p:spPr>
            <a:xfrm>
              <a:off x="2699792" y="3766240"/>
              <a:ext cx="3102825" cy="662622"/>
            </a:xfrm>
            <a:prstGeom prst="cloudCallout">
              <a:avLst>
                <a:gd name="adj1" fmla="val 63718"/>
                <a:gd name="adj2" fmla="val -19641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/>
          <p:nvPr/>
        </p:nvSpPr>
        <p:spPr>
          <a:xfrm>
            <a:off x="616585" y="1495589"/>
            <a:ext cx="822134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上、下每个面，长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，宽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，面积是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前、后每个面，长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，宽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，面积是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左、右每个面，长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，宽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，面积是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这个礼品盒所需彩纸的表面积是：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059832" y="1535311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4644008" y="1535311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6826409" y="1492151"/>
            <a:ext cx="18681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3059832" y="1995686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4644008" y="1967359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8" name="Text Box 10"/>
          <p:cNvSpPr txBox="1"/>
          <p:nvPr/>
        </p:nvSpPr>
        <p:spPr>
          <a:xfrm>
            <a:off x="6851571" y="1960260"/>
            <a:ext cx="18681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3046413" y="2471415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40" name="Text Box 12"/>
          <p:cNvSpPr txBox="1"/>
          <p:nvPr/>
        </p:nvSpPr>
        <p:spPr>
          <a:xfrm>
            <a:off x="4647010" y="2471415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41" name="Text Box 13"/>
          <p:cNvSpPr txBox="1"/>
          <p:nvPr/>
        </p:nvSpPr>
        <p:spPr>
          <a:xfrm>
            <a:off x="6850380" y="2445797"/>
            <a:ext cx="18681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324485" y="3363838"/>
            <a:ext cx="8790305" cy="1362710"/>
            <a:chOff x="-511" y="4803"/>
            <a:chExt cx="13843" cy="2776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1388" y="4803"/>
              <a:ext cx="11944" cy="2776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42" name="Rectangle 14"/>
            <p:cNvSpPr/>
            <p:nvPr/>
          </p:nvSpPr>
          <p:spPr>
            <a:xfrm>
              <a:off x="-511" y="4919"/>
              <a:ext cx="13381" cy="2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indent="409575"/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         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×2+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×2+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×2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indent="409575"/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      = 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76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+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60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indent="409575"/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      =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656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（平方厘米）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23590" y="381635"/>
            <a:ext cx="3070860" cy="1256030"/>
            <a:chOff x="9641" y="1279"/>
            <a:chExt cx="4836" cy="1978"/>
          </a:xfrm>
        </p:grpSpPr>
        <p:sp>
          <p:nvSpPr>
            <p:cNvPr id="36866" name="立方体 36865"/>
            <p:cNvSpPr/>
            <p:nvPr/>
          </p:nvSpPr>
          <p:spPr>
            <a:xfrm>
              <a:off x="9641" y="1279"/>
              <a:ext cx="3743" cy="1466"/>
            </a:xfrm>
            <a:prstGeom prst="cube">
              <a:avLst>
                <a:gd name="adj" fmla="val 5230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6868" name="文本框 36867"/>
            <p:cNvSpPr txBox="1"/>
            <p:nvPr/>
          </p:nvSpPr>
          <p:spPr>
            <a:xfrm>
              <a:off x="10166" y="2675"/>
              <a:ext cx="2723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24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69" name="文本框 36868"/>
            <p:cNvSpPr txBox="1"/>
            <p:nvPr/>
          </p:nvSpPr>
          <p:spPr>
            <a:xfrm rot="18920834">
              <a:off x="12157" y="2054"/>
              <a:ext cx="2320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70" name="文本框 36869"/>
            <p:cNvSpPr txBox="1"/>
            <p:nvPr/>
          </p:nvSpPr>
          <p:spPr>
            <a:xfrm>
              <a:off x="10698" y="2131"/>
              <a:ext cx="2723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74" name="平行四边形 36873"/>
            <p:cNvSpPr/>
            <p:nvPr/>
          </p:nvSpPr>
          <p:spPr>
            <a:xfrm>
              <a:off x="9641" y="1299"/>
              <a:ext cx="3763" cy="767"/>
            </a:xfrm>
            <a:prstGeom prst="parallelogram">
              <a:avLst>
                <a:gd name="adj" fmla="val 102774"/>
              </a:avLst>
            </a:prstGeom>
            <a:solidFill>
              <a:schemeClr val="accent2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uiExpand="1" build="p"/>
      <p:bldP spid="22533" grpId="0" uiExpand="1"/>
      <p:bldP spid="22534" grpId="0" uiExpand="1"/>
      <p:bldP spid="22535" grpId="0" uiExpand="1"/>
      <p:bldP spid="22536" grpId="0" uiExpand="1"/>
      <p:bldP spid="22537" grpId="0" uiExpand="1"/>
      <p:bldP spid="22538" grpId="0" uiExpand="1"/>
      <p:bldP spid="22539" grpId="0" uiExpand="1"/>
      <p:bldP spid="22540" grpId="0" uiExpand="1"/>
      <p:bldP spid="22541" grpId="0" uiExpan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1520" y="339502"/>
            <a:ext cx="63401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长方体或正方体的表面积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9632" y="1491630"/>
            <a:ext cx="6408712" cy="2376264"/>
            <a:chOff x="1043608" y="1995686"/>
            <a:chExt cx="6408712" cy="2376264"/>
          </a:xfrm>
        </p:grpSpPr>
        <p:grpSp>
          <p:nvGrpSpPr>
            <p:cNvPr id="2" name="组合 1"/>
            <p:cNvGrpSpPr/>
            <p:nvPr/>
          </p:nvGrpSpPr>
          <p:grpSpPr>
            <a:xfrm>
              <a:off x="1691680" y="2139702"/>
              <a:ext cx="5760640" cy="2232248"/>
              <a:chOff x="1691680" y="2139702"/>
              <a:chExt cx="5760640" cy="2232248"/>
            </a:xfrm>
          </p:grpSpPr>
          <p:sp>
            <p:nvSpPr>
              <p:cNvPr id="35842" name="文本框 35841"/>
              <p:cNvSpPr txBox="1"/>
              <p:nvPr/>
            </p:nvSpPr>
            <p:spPr>
              <a:xfrm>
                <a:off x="1691680" y="2139702"/>
                <a:ext cx="5125085" cy="1077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长方体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或正方体</a:t>
                </a: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个面的总面积，叫做它的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表面积</a:t>
                </a:r>
                <a:r>
                  <a:rPr lang="zh-CN" altLang="en-US" sz="3200" b="1" dirty="0">
                    <a:solidFill>
                      <a:srgbClr val="00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。</a:t>
                </a:r>
                <a:endParaRPr lang="zh-CN" altLang="en-US" sz="3200" b="1" dirty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79170" y="3225140"/>
                <a:ext cx="1073150" cy="11468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云形标注 2"/>
            <p:cNvSpPr/>
            <p:nvPr/>
          </p:nvSpPr>
          <p:spPr>
            <a:xfrm>
              <a:off x="1043608" y="1995686"/>
              <a:ext cx="6264696" cy="1376164"/>
            </a:xfrm>
            <a:prstGeom prst="cloudCallout">
              <a:avLst>
                <a:gd name="adj1" fmla="val 36161"/>
                <a:gd name="adj2" fmla="val 5854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36866"/>
          <p:cNvSpPr txBox="1"/>
          <p:nvPr/>
        </p:nvSpPr>
        <p:spPr>
          <a:xfrm>
            <a:off x="722138" y="1887389"/>
            <a:ext cx="7234238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上、下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每个面的长是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5607960" y="1851670"/>
            <a:ext cx="126829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1396611" y="2283718"/>
            <a:ext cx="108715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4238537" y="2283718"/>
            <a:ext cx="198964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59832" y="483518"/>
            <a:ext cx="2863402" cy="1242640"/>
            <a:chOff x="3059832" y="483518"/>
            <a:chExt cx="2863402" cy="1242640"/>
          </a:xfrm>
        </p:grpSpPr>
        <p:sp>
          <p:nvSpPr>
            <p:cNvPr id="36868" name="文本框 36867"/>
            <p:cNvSpPr txBox="1"/>
            <p:nvPr/>
          </p:nvSpPr>
          <p:spPr>
            <a:xfrm>
              <a:off x="3369122" y="1326048"/>
              <a:ext cx="147829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69" name="文本框 36868"/>
            <p:cNvSpPr txBox="1"/>
            <p:nvPr/>
          </p:nvSpPr>
          <p:spPr>
            <a:xfrm rot="18920834">
              <a:off x="4773090" y="1005958"/>
              <a:ext cx="115014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6870" name="文本框 36869"/>
            <p:cNvSpPr txBox="1"/>
            <p:nvPr/>
          </p:nvSpPr>
          <p:spPr>
            <a:xfrm>
              <a:off x="3943276" y="1012155"/>
              <a:ext cx="1133475" cy="3448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6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059832" y="483518"/>
              <a:ext cx="2389585" cy="917972"/>
              <a:chOff x="3326606" y="681038"/>
              <a:chExt cx="2389585" cy="917972"/>
            </a:xfrm>
          </p:grpSpPr>
          <p:sp>
            <p:nvSpPr>
              <p:cNvPr id="36866" name="立方体 36865"/>
              <p:cNvSpPr/>
              <p:nvPr/>
            </p:nvSpPr>
            <p:spPr>
              <a:xfrm>
                <a:off x="3330179" y="681038"/>
                <a:ext cx="2376488" cy="917972"/>
              </a:xfrm>
              <a:prstGeom prst="cube">
                <a:avLst>
                  <a:gd name="adj" fmla="val 52306"/>
                </a:avLst>
              </a:prstGeom>
              <a:solidFill>
                <a:schemeClr val="accent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874" name="平行四边形 36873"/>
              <p:cNvSpPr/>
              <p:nvPr/>
            </p:nvSpPr>
            <p:spPr>
              <a:xfrm>
                <a:off x="3326606" y="681038"/>
                <a:ext cx="2389585" cy="486966"/>
              </a:xfrm>
              <a:prstGeom prst="parallelogram">
                <a:avLst>
                  <a:gd name="adj" fmla="val 102774"/>
                </a:avLst>
              </a:prstGeom>
              <a:solidFill>
                <a:schemeClr val="accent2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875" name="文本框 36874"/>
          <p:cNvSpPr txBox="1"/>
          <p:nvPr/>
        </p:nvSpPr>
        <p:spPr>
          <a:xfrm>
            <a:off x="370004" y="3291830"/>
            <a:ext cx="8450468" cy="584775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总结：长方体上面（或下面）的面积＝长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  <p:bldP spid="36873" grpId="0"/>
      <p:bldP spid="368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文本框 37890"/>
          <p:cNvSpPr txBox="1"/>
          <p:nvPr/>
        </p:nvSpPr>
        <p:spPr>
          <a:xfrm>
            <a:off x="755576" y="1887389"/>
            <a:ext cx="734481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前、后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每个面的长是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5508104" y="1851670"/>
            <a:ext cx="128768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307985" y="2283718"/>
            <a:ext cx="11037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4208125" y="2283718"/>
            <a:ext cx="202005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59832" y="483518"/>
            <a:ext cx="2863402" cy="1242640"/>
            <a:chOff x="3059832" y="483518"/>
            <a:chExt cx="2863402" cy="1242640"/>
          </a:xfrm>
        </p:grpSpPr>
        <p:sp>
          <p:nvSpPr>
            <p:cNvPr id="17" name="文本框 36867"/>
            <p:cNvSpPr txBox="1"/>
            <p:nvPr/>
          </p:nvSpPr>
          <p:spPr>
            <a:xfrm>
              <a:off x="3369122" y="1326048"/>
              <a:ext cx="147829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8" name="文本框 36868"/>
            <p:cNvSpPr txBox="1"/>
            <p:nvPr/>
          </p:nvSpPr>
          <p:spPr>
            <a:xfrm rot="18920834">
              <a:off x="4773090" y="1005958"/>
              <a:ext cx="115014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2" name="文本框 36869"/>
            <p:cNvSpPr txBox="1"/>
            <p:nvPr/>
          </p:nvSpPr>
          <p:spPr>
            <a:xfrm>
              <a:off x="3943276" y="1012155"/>
              <a:ext cx="1133475" cy="3448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6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059832" y="483518"/>
              <a:ext cx="2389585" cy="917972"/>
              <a:chOff x="3326606" y="681038"/>
              <a:chExt cx="2389585" cy="917972"/>
            </a:xfrm>
          </p:grpSpPr>
          <p:sp>
            <p:nvSpPr>
              <p:cNvPr id="24" name="立方体 23"/>
              <p:cNvSpPr/>
              <p:nvPr/>
            </p:nvSpPr>
            <p:spPr>
              <a:xfrm>
                <a:off x="3330179" y="681038"/>
                <a:ext cx="2376488" cy="917972"/>
              </a:xfrm>
              <a:prstGeom prst="cube">
                <a:avLst>
                  <a:gd name="adj" fmla="val 52306"/>
                </a:avLst>
              </a:prstGeom>
              <a:solidFill>
                <a:schemeClr val="accent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3326606" y="681038"/>
                <a:ext cx="2389585" cy="486966"/>
              </a:xfrm>
              <a:prstGeom prst="parallelogram">
                <a:avLst>
                  <a:gd name="adj" fmla="val 102774"/>
                </a:avLst>
              </a:prstGeom>
              <a:solidFill>
                <a:schemeClr val="accent2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7" name="文本框 36874"/>
          <p:cNvSpPr txBox="1"/>
          <p:nvPr/>
        </p:nvSpPr>
        <p:spPr>
          <a:xfrm>
            <a:off x="370004" y="3291830"/>
            <a:ext cx="8450468" cy="584775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总结：长方体上面（或下面）的面积＝长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  <p:bldP spid="37896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38914"/>
          <p:cNvSpPr txBox="1"/>
          <p:nvPr/>
        </p:nvSpPr>
        <p:spPr>
          <a:xfrm>
            <a:off x="703014" y="1906835"/>
            <a:ext cx="804545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左、右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每个面的长是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5663338" y="1851670"/>
            <a:ext cx="108715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991046" y="2283718"/>
            <a:ext cx="108715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3897943" y="2283718"/>
            <a:ext cx="198964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59832" y="483518"/>
            <a:ext cx="2863402" cy="1242640"/>
            <a:chOff x="3059832" y="483518"/>
            <a:chExt cx="2863402" cy="1242640"/>
          </a:xfrm>
        </p:grpSpPr>
        <p:sp>
          <p:nvSpPr>
            <p:cNvPr id="17" name="文本框 36867"/>
            <p:cNvSpPr txBox="1"/>
            <p:nvPr/>
          </p:nvSpPr>
          <p:spPr>
            <a:xfrm>
              <a:off x="3369122" y="1326048"/>
              <a:ext cx="147829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8" name="文本框 36868"/>
            <p:cNvSpPr txBox="1"/>
            <p:nvPr/>
          </p:nvSpPr>
          <p:spPr>
            <a:xfrm rot="18920834">
              <a:off x="4773090" y="1005958"/>
              <a:ext cx="115014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2" name="文本框 36869"/>
            <p:cNvSpPr txBox="1"/>
            <p:nvPr/>
          </p:nvSpPr>
          <p:spPr>
            <a:xfrm>
              <a:off x="3943276" y="1012155"/>
              <a:ext cx="1133475" cy="3448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6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059832" y="483518"/>
              <a:ext cx="2389585" cy="917972"/>
              <a:chOff x="3326606" y="681038"/>
              <a:chExt cx="2389585" cy="917972"/>
            </a:xfrm>
          </p:grpSpPr>
          <p:sp>
            <p:nvSpPr>
              <p:cNvPr id="24" name="立方体 23"/>
              <p:cNvSpPr/>
              <p:nvPr/>
            </p:nvSpPr>
            <p:spPr>
              <a:xfrm>
                <a:off x="3330179" y="681038"/>
                <a:ext cx="2376488" cy="917972"/>
              </a:xfrm>
              <a:prstGeom prst="cube">
                <a:avLst>
                  <a:gd name="adj" fmla="val 52306"/>
                </a:avLst>
              </a:prstGeom>
              <a:solidFill>
                <a:schemeClr val="accent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3326606" y="681038"/>
                <a:ext cx="2389585" cy="486966"/>
              </a:xfrm>
              <a:prstGeom prst="parallelogram">
                <a:avLst>
                  <a:gd name="adj" fmla="val 102774"/>
                </a:avLst>
              </a:prstGeom>
              <a:solidFill>
                <a:schemeClr val="accent2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文本框 36874"/>
          <p:cNvSpPr txBox="1"/>
          <p:nvPr/>
        </p:nvSpPr>
        <p:spPr>
          <a:xfrm>
            <a:off x="370004" y="3291830"/>
            <a:ext cx="8450468" cy="584775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总结：长方体上面（或下面）的面积＝长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20" grpId="0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文本框 39938"/>
          <p:cNvSpPr txBox="1"/>
          <p:nvPr/>
        </p:nvSpPr>
        <p:spPr>
          <a:xfrm>
            <a:off x="683568" y="1707654"/>
            <a:ext cx="7234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（4）所以这个长方体的表面积就是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2051720" y="2283718"/>
            <a:ext cx="4884671" cy="13849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10×6×2+10×2×2+6×2×2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=120+40+24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=184（平方厘米）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36874"/>
          <p:cNvSpPr txBox="1"/>
          <p:nvPr/>
        </p:nvSpPr>
        <p:spPr>
          <a:xfrm>
            <a:off x="370004" y="3787175"/>
            <a:ext cx="8450468" cy="584775"/>
          </a:xfrm>
          <a:prstGeom prst="rect">
            <a:avLst/>
          </a:prstGeom>
          <a:noFill/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总结：长方体上面（或下面）的面积＝长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59832" y="483518"/>
            <a:ext cx="2863402" cy="1242640"/>
            <a:chOff x="3059832" y="483518"/>
            <a:chExt cx="2863402" cy="1242640"/>
          </a:xfrm>
        </p:grpSpPr>
        <p:sp>
          <p:nvSpPr>
            <p:cNvPr id="16" name="文本框 36867"/>
            <p:cNvSpPr txBox="1"/>
            <p:nvPr/>
          </p:nvSpPr>
          <p:spPr>
            <a:xfrm>
              <a:off x="3369122" y="1326048"/>
              <a:ext cx="147829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" name="文本框 36868"/>
            <p:cNvSpPr txBox="1"/>
            <p:nvPr/>
          </p:nvSpPr>
          <p:spPr>
            <a:xfrm rot="18920834">
              <a:off x="4773090" y="1005958"/>
              <a:ext cx="115014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1" name="文本框 36869"/>
            <p:cNvSpPr txBox="1"/>
            <p:nvPr/>
          </p:nvSpPr>
          <p:spPr>
            <a:xfrm>
              <a:off x="3943276" y="1012155"/>
              <a:ext cx="1133475" cy="3448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(</a:t>
              </a:r>
              <a:r>
                <a:rPr lang="zh-CN" altLang="en-US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lang="en-US" altLang="zh-CN" sz="165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)</a:t>
              </a:r>
              <a:endParaRPr lang="en-US" altLang="zh-CN" sz="16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59832" y="483518"/>
              <a:ext cx="2389585" cy="917972"/>
              <a:chOff x="3326606" y="681038"/>
              <a:chExt cx="2389585" cy="917972"/>
            </a:xfrm>
          </p:grpSpPr>
          <p:sp>
            <p:nvSpPr>
              <p:cNvPr id="23" name="立方体 22"/>
              <p:cNvSpPr/>
              <p:nvPr/>
            </p:nvSpPr>
            <p:spPr>
              <a:xfrm>
                <a:off x="3330179" y="681038"/>
                <a:ext cx="2376488" cy="917972"/>
              </a:xfrm>
              <a:prstGeom prst="cube">
                <a:avLst>
                  <a:gd name="adj" fmla="val 52306"/>
                </a:avLst>
              </a:prstGeom>
              <a:solidFill>
                <a:schemeClr val="accent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3326606" y="681038"/>
                <a:ext cx="2389585" cy="486966"/>
              </a:xfrm>
              <a:prstGeom prst="parallelogram">
                <a:avLst>
                  <a:gd name="adj" fmla="val 102774"/>
                </a:avLst>
              </a:prstGeom>
              <a:solidFill>
                <a:schemeClr val="accent2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2" grpId="0"/>
      <p:bldP spid="1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2255</Words>
  <Application>WPS 演示</Application>
  <PresentationFormat>全屏显示(16:9)</PresentationFormat>
  <Paragraphs>407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等线</vt:lpstr>
      <vt:lpstr>幼圆</vt:lpstr>
      <vt:lpstr>Times New Roman</vt:lpstr>
      <vt:lpstr>楷体_GB2312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47</cp:revision>
  <dcterms:created xsi:type="dcterms:W3CDTF">2017-03-17T02:28:00Z</dcterms:created>
  <dcterms:modified xsi:type="dcterms:W3CDTF">2021-02-25T01:26:51Z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