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  <p:sldMasterId id="2147483686" r:id="rId4"/>
    <p:sldMasterId id="2147483698" r:id="rId5"/>
  </p:sldMasterIdLst>
  <p:notesMasterIdLst>
    <p:notesMasterId r:id="rId25"/>
  </p:notesMasterIdLst>
  <p:sldIdLst>
    <p:sldId id="606" r:id="rId6"/>
    <p:sldId id="573" r:id="rId7"/>
    <p:sldId id="565" r:id="rId8"/>
    <p:sldId id="587" r:id="rId9"/>
    <p:sldId id="592" r:id="rId10"/>
    <p:sldId id="588" r:id="rId11"/>
    <p:sldId id="594" r:id="rId12"/>
    <p:sldId id="572" r:id="rId13"/>
    <p:sldId id="589" r:id="rId14"/>
    <p:sldId id="590" r:id="rId15"/>
    <p:sldId id="591" r:id="rId16"/>
    <p:sldId id="595" r:id="rId17"/>
    <p:sldId id="601" r:id="rId18"/>
    <p:sldId id="596" r:id="rId19"/>
    <p:sldId id="602" r:id="rId20"/>
    <p:sldId id="605" r:id="rId21"/>
    <p:sldId id="603" r:id="rId22"/>
    <p:sldId id="507" r:id="rId23"/>
    <p:sldId id="607" r:id="rId2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楷体_GB2312" panose="02010600030101010101"/>
      <p:regular r:id="rId31"/>
    </p:embeddedFont>
    <p:embeddedFont>
      <p:font typeface="幼圆" panose="02010509060101010101" pitchFamily="49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微软雅黑" panose="020B0503020204020204" pitchFamily="34" charset="-122"/>
      <p:regular r:id="rId3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7543"/>
    <a:srgbClr val="454444"/>
    <a:srgbClr val="2AA1DC"/>
    <a:srgbClr val="F0466E"/>
    <a:srgbClr val="F49C19"/>
    <a:srgbClr val="FB9E00"/>
    <a:srgbClr val="FF9933"/>
    <a:srgbClr val="FFCC99"/>
    <a:srgbClr val="0000FF"/>
    <a:srgbClr val="065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573"/>
        <p:guide orient="horz" pos="2300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4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8" Type="http://schemas.openxmlformats.org/officeDocument/2006/relationships/theme" Target="../theme/theme4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2.xml"/><Relationship Id="rId24" Type="http://schemas.openxmlformats.org/officeDocument/2006/relationships/slideLayout" Target="../slideLayouts/slideLayout71.xml"/><Relationship Id="rId23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69.xml"/><Relationship Id="rId21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67.xml"/><Relationship Id="rId2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图形的运动（二） 设计图案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  <p:pic>
        <p:nvPicPr>
          <p:cNvPr id="4098" name="Picture 2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21" y="-4843"/>
            <a:ext cx="9217121" cy="519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  <p:sldLayoutId id="2147483718" r:id="rId20"/>
    <p:sldLayoutId id="2147483719" r:id="rId21"/>
    <p:sldLayoutId id="2147483720" r:id="rId22"/>
    <p:sldLayoutId id="2147483721" r:id="rId23"/>
    <p:sldLayoutId id="2147483722" r:id="rId24"/>
    <p:sldLayoutId id="2147483723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slide" Target="slide8.xml"/><Relationship Id="rId5" Type="http://schemas.openxmlformats.org/officeDocument/2006/relationships/slide" Target="slide19.xml"/><Relationship Id="rId4" Type="http://schemas.openxmlformats.org/officeDocument/2006/relationships/slide" Target="slide6.xml"/><Relationship Id="rId3" Type="http://schemas.openxmlformats.org/officeDocument/2006/relationships/slide" Target="slide2.xml"/><Relationship Id="rId2" Type="http://schemas.openxmlformats.org/officeDocument/2006/relationships/image" Target="../media/image5.emf"/><Relationship Id="rId1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20.wdp"/><Relationship Id="rId5" Type="http://schemas.openxmlformats.org/officeDocument/2006/relationships/image" Target="../media/image19.pn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20.wdp"/><Relationship Id="rId5" Type="http://schemas.openxmlformats.org/officeDocument/2006/relationships/image" Target="../media/image19.pn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7" Type="http://schemas.openxmlformats.org/officeDocument/2006/relationships/slideLayout" Target="../slideLayouts/slideLayout7.xml"/><Relationship Id="rId26" Type="http://schemas.openxmlformats.org/officeDocument/2006/relationships/image" Target="../media/image9.png"/><Relationship Id="rId25" Type="http://schemas.openxmlformats.org/officeDocument/2006/relationships/slide" Target="slide1.xml"/><Relationship Id="rId24" Type="http://schemas.openxmlformats.org/officeDocument/2006/relationships/tags" Target="../tags/tag34.xml"/><Relationship Id="rId23" Type="http://schemas.openxmlformats.org/officeDocument/2006/relationships/tags" Target="../tags/tag33.xml"/><Relationship Id="rId22" Type="http://schemas.openxmlformats.org/officeDocument/2006/relationships/tags" Target="../tags/tag32.xml"/><Relationship Id="rId21" Type="http://schemas.openxmlformats.org/officeDocument/2006/relationships/tags" Target="../tags/tag31.xml"/><Relationship Id="rId20" Type="http://schemas.openxmlformats.org/officeDocument/2006/relationships/tags" Target="../tags/tag30.xml"/><Relationship Id="rId2" Type="http://schemas.openxmlformats.org/officeDocument/2006/relationships/tags" Target="../tags/tag12.xml"/><Relationship Id="rId19" Type="http://schemas.openxmlformats.org/officeDocument/2006/relationships/tags" Target="../tags/tag29.xml"/><Relationship Id="rId18" Type="http://schemas.openxmlformats.org/officeDocument/2006/relationships/tags" Target="../tags/tag28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slide" Target="slide1.xml"/><Relationship Id="rId7" Type="http://schemas.openxmlformats.org/officeDocument/2006/relationships/image" Target="../media/image17.png"/><Relationship Id="rId6" Type="http://schemas.openxmlformats.org/officeDocument/2006/relationships/image" Target="../media/image16.jpeg"/><Relationship Id="rId5" Type="http://schemas.openxmlformats.org/officeDocument/2006/relationships/hyperlink" Target="http://www.iecool.com/vector/show/27/4618.htm" TargetMode="External"/><Relationship Id="rId4" Type="http://schemas.openxmlformats.org/officeDocument/2006/relationships/image" Target="../media/image15.jpeg"/><Relationship Id="rId3" Type="http://schemas.openxmlformats.org/officeDocument/2006/relationships/hyperlink" Target="http://www.iecool.com/vector/show/27/4585.htm" TargetMode="Externa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20.wdp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22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20.wdp"/><Relationship Id="rId5" Type="http://schemas.openxmlformats.org/officeDocument/2006/relationships/image" Target="../media/image19.pn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20.wdp"/><Relationship Id="rId5" Type="http://schemas.openxmlformats.org/officeDocument/2006/relationships/image" Target="../media/image19.pn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2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设计图案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图形的运动（</a:t>
            </a: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二）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44592" y="75201"/>
            <a:ext cx="137819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403648" y="987574"/>
          <a:ext cx="6229938" cy="26116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</a:tblGrid>
              <a:tr h="261165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1" name="直角三角形 60"/>
          <p:cNvSpPr/>
          <p:nvPr/>
        </p:nvSpPr>
        <p:spPr>
          <a:xfrm>
            <a:off x="2359147" y="1779662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直角三角形 61"/>
          <p:cNvSpPr/>
          <p:nvPr/>
        </p:nvSpPr>
        <p:spPr>
          <a:xfrm rot="5400000">
            <a:off x="2995870" y="1629765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直角三角形 64"/>
          <p:cNvSpPr/>
          <p:nvPr/>
        </p:nvSpPr>
        <p:spPr>
          <a:xfrm rot="10800000">
            <a:off x="3075806" y="2261576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直角三角形 65"/>
          <p:cNvSpPr/>
          <p:nvPr/>
        </p:nvSpPr>
        <p:spPr>
          <a:xfrm rot="5400000" flipH="1" flipV="1">
            <a:off x="2425439" y="2411114"/>
            <a:ext cx="798458" cy="50227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直角三角形 66"/>
          <p:cNvSpPr/>
          <p:nvPr/>
        </p:nvSpPr>
        <p:spPr>
          <a:xfrm>
            <a:off x="4499992" y="1788462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/>
          <p:cNvSpPr/>
          <p:nvPr/>
        </p:nvSpPr>
        <p:spPr>
          <a:xfrm>
            <a:off x="4788024" y="2047603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直角三角形 73"/>
          <p:cNvSpPr/>
          <p:nvPr/>
        </p:nvSpPr>
        <p:spPr>
          <a:xfrm>
            <a:off x="5148064" y="2283718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直角三角形 74"/>
          <p:cNvSpPr/>
          <p:nvPr/>
        </p:nvSpPr>
        <p:spPr>
          <a:xfrm>
            <a:off x="5508104" y="2499742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直角三角形 75"/>
          <p:cNvSpPr/>
          <p:nvPr/>
        </p:nvSpPr>
        <p:spPr>
          <a:xfrm>
            <a:off x="5004620" y="1521535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直角三角形 76"/>
          <p:cNvSpPr/>
          <p:nvPr/>
        </p:nvSpPr>
        <p:spPr>
          <a:xfrm>
            <a:off x="5364660" y="1781013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直角三角形 77"/>
          <p:cNvSpPr/>
          <p:nvPr/>
        </p:nvSpPr>
        <p:spPr>
          <a:xfrm>
            <a:off x="5724128" y="2067694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直角三角形 78"/>
          <p:cNvSpPr/>
          <p:nvPr/>
        </p:nvSpPr>
        <p:spPr>
          <a:xfrm>
            <a:off x="6084740" y="2283718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MH_Other_1"/>
          <p:cNvSpPr/>
          <p:nvPr>
            <p:custDataLst>
              <p:tags r:id="rId1"/>
            </p:custDataLst>
          </p:nvPr>
        </p:nvSpPr>
        <p:spPr>
          <a:xfrm>
            <a:off x="2913509" y="3156847"/>
            <a:ext cx="338138" cy="3381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 smtClean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1800" b="1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3" name="MH_Other_1"/>
          <p:cNvSpPr/>
          <p:nvPr>
            <p:custDataLst>
              <p:tags r:id="rId2"/>
            </p:custDataLst>
          </p:nvPr>
        </p:nvSpPr>
        <p:spPr>
          <a:xfrm>
            <a:off x="5732222" y="3138674"/>
            <a:ext cx="338138" cy="3381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 dirty="0" smtClean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zh-CN" altLang="en-US" sz="18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5" name="Rectangle 1"/>
          <p:cNvSpPr>
            <a:spLocks noChangeArrowheads="1"/>
          </p:cNvSpPr>
          <p:nvPr/>
        </p:nvSpPr>
        <p:spPr bwMode="auto">
          <a:xfrm>
            <a:off x="251520" y="339502"/>
            <a:ext cx="82809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照样子用    、  在方格纸上画出自己喜欢的图案。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KSO_Shape"/>
          <p:cNvSpPr/>
          <p:nvPr/>
        </p:nvSpPr>
        <p:spPr>
          <a:xfrm>
            <a:off x="1843278" y="472378"/>
            <a:ext cx="568482" cy="310312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" name="直角三角形 56"/>
          <p:cNvSpPr/>
          <p:nvPr/>
        </p:nvSpPr>
        <p:spPr>
          <a:xfrm>
            <a:off x="2843808" y="411510"/>
            <a:ext cx="288032" cy="360040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55576" y="3219822"/>
            <a:ext cx="7057394" cy="1265327"/>
            <a:chOff x="755576" y="3219822"/>
            <a:chExt cx="7057394" cy="1265327"/>
          </a:xfrm>
        </p:grpSpPr>
        <p:sp>
          <p:nvSpPr>
            <p:cNvPr id="3" name="矩形 2"/>
            <p:cNvSpPr/>
            <p:nvPr/>
          </p:nvSpPr>
          <p:spPr>
            <a:xfrm>
              <a:off x="2123728" y="3867894"/>
              <a:ext cx="559480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可以利用平移或旋转得到的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图形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800" b="1" dirty="0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55576" y="3219822"/>
              <a:ext cx="7057394" cy="1265327"/>
              <a:chOff x="539552" y="3576976"/>
              <a:chExt cx="7057394" cy="1265327"/>
            </a:xfrm>
          </p:grpSpPr>
          <p:pic>
            <p:nvPicPr>
              <p:cNvPr id="72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>
                            <a14:foregroundMark x1="16418" y1="43274" x2="16418" y2="43274"/>
                            <a14:foregroundMark x1="10821" y1="42601" x2="10821" y2="42601"/>
                            <a14:foregroundMark x1="5224" y1="44395" x2="5224" y2="44395"/>
                            <a14:foregroundMark x1="56343" y1="59193" x2="56343" y2="59193"/>
                            <a14:foregroundMark x1="80970" y1="64798" x2="80970" y2="64798"/>
                            <a14:foregroundMark x1="81343" y1="63229" x2="81343" y2="63229"/>
                            <a14:foregroundMark x1="82836" y1="67489" x2="82836" y2="67489"/>
                            <a14:foregroundMark x1="82836" y1="67489" x2="82836" y2="67489"/>
                            <a14:foregroundMark x1="83209" y1="92601" x2="83209" y2="92601"/>
                            <a14:foregroundMark x1="51493" y1="87668" x2="51493" y2="87668"/>
                            <a14:foregroundMark x1="83582" y1="16592" x2="83582" y2="16592"/>
                            <a14:foregroundMark x1="6716" y1="36547" x2="6716" y2="365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39552" y="3576976"/>
                <a:ext cx="694044" cy="11550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3" name="云形标注 72"/>
              <p:cNvSpPr/>
              <p:nvPr/>
            </p:nvSpPr>
            <p:spPr>
              <a:xfrm>
                <a:off x="1691680" y="4154483"/>
                <a:ext cx="5905266" cy="687820"/>
              </a:xfrm>
              <a:prstGeom prst="cloudCallout">
                <a:avLst>
                  <a:gd name="adj1" fmla="val -63162"/>
                  <a:gd name="adj2" fmla="val -4353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5" grpId="0" animBg="1"/>
      <p:bldP spid="66" grpId="0" animBg="1"/>
      <p:bldP spid="67" grpId="0" animBg="1"/>
      <p:bldP spid="71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59" grpId="0" animBg="1"/>
      <p:bldP spid="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403648" y="987574"/>
          <a:ext cx="6229938" cy="26116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</a:tblGrid>
              <a:tr h="261165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1" name="直角三角形 60"/>
          <p:cNvSpPr/>
          <p:nvPr/>
        </p:nvSpPr>
        <p:spPr>
          <a:xfrm>
            <a:off x="3075807" y="1766531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直角三角形 61"/>
          <p:cNvSpPr/>
          <p:nvPr/>
        </p:nvSpPr>
        <p:spPr>
          <a:xfrm rot="10800000" flipV="1">
            <a:off x="2359186" y="1772942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直角三角形 66"/>
          <p:cNvSpPr/>
          <p:nvPr/>
        </p:nvSpPr>
        <p:spPr>
          <a:xfrm rot="5400000">
            <a:off x="4424064" y="1891673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直角三角形 76"/>
          <p:cNvSpPr/>
          <p:nvPr/>
        </p:nvSpPr>
        <p:spPr>
          <a:xfrm rot="16200000">
            <a:off x="4425474" y="1906320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直角三角形 58"/>
          <p:cNvSpPr/>
          <p:nvPr/>
        </p:nvSpPr>
        <p:spPr>
          <a:xfrm>
            <a:off x="3074787" y="2299631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直角三角形 62"/>
          <p:cNvSpPr/>
          <p:nvPr/>
        </p:nvSpPr>
        <p:spPr>
          <a:xfrm flipH="1">
            <a:off x="2362092" y="2302228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直角三角形 67"/>
          <p:cNvSpPr/>
          <p:nvPr/>
        </p:nvSpPr>
        <p:spPr>
          <a:xfrm rot="5400000">
            <a:off x="4946780" y="1888358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直角三角形 68"/>
          <p:cNvSpPr/>
          <p:nvPr/>
        </p:nvSpPr>
        <p:spPr>
          <a:xfrm rot="16200000">
            <a:off x="4936628" y="1903005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直角三角形 69"/>
          <p:cNvSpPr/>
          <p:nvPr/>
        </p:nvSpPr>
        <p:spPr>
          <a:xfrm rot="5400000">
            <a:off x="5469496" y="1888358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直角三角形 71"/>
          <p:cNvSpPr/>
          <p:nvPr/>
        </p:nvSpPr>
        <p:spPr>
          <a:xfrm rot="16200000">
            <a:off x="5470906" y="1903005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72"/>
          <p:cNvSpPr/>
          <p:nvPr/>
        </p:nvSpPr>
        <p:spPr>
          <a:xfrm rot="5400000">
            <a:off x="5964810" y="1888358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直角三角形 79"/>
          <p:cNvSpPr/>
          <p:nvPr/>
        </p:nvSpPr>
        <p:spPr>
          <a:xfrm rot="16200000">
            <a:off x="5982578" y="1887388"/>
            <a:ext cx="719508" cy="504056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MH_Other_1"/>
          <p:cNvSpPr/>
          <p:nvPr>
            <p:custDataLst>
              <p:tags r:id="rId1"/>
            </p:custDataLst>
          </p:nvPr>
        </p:nvSpPr>
        <p:spPr>
          <a:xfrm>
            <a:off x="2858699" y="3014099"/>
            <a:ext cx="338138" cy="3381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 smtClean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zh-CN" altLang="en-US" sz="1800" b="1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" name="MH_Other_1"/>
          <p:cNvSpPr/>
          <p:nvPr>
            <p:custDataLst>
              <p:tags r:id="rId2"/>
            </p:custDataLst>
          </p:nvPr>
        </p:nvSpPr>
        <p:spPr>
          <a:xfrm>
            <a:off x="5461475" y="2593652"/>
            <a:ext cx="338138" cy="3381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 dirty="0" smtClean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zh-CN" altLang="en-US" sz="18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6" name="图片 6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5" name="Rectangle 1"/>
          <p:cNvSpPr>
            <a:spLocks noChangeArrowheads="1"/>
          </p:cNvSpPr>
          <p:nvPr/>
        </p:nvSpPr>
        <p:spPr bwMode="auto">
          <a:xfrm>
            <a:off x="251520" y="339502"/>
            <a:ext cx="82809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照样子用    、  在方格纸上画出自己喜欢的图案。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KSO_Shape"/>
          <p:cNvSpPr/>
          <p:nvPr/>
        </p:nvSpPr>
        <p:spPr>
          <a:xfrm>
            <a:off x="1843278" y="472378"/>
            <a:ext cx="568482" cy="310312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" name="直角三角形 56"/>
          <p:cNvSpPr/>
          <p:nvPr/>
        </p:nvSpPr>
        <p:spPr>
          <a:xfrm>
            <a:off x="2843808" y="411510"/>
            <a:ext cx="288032" cy="360040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55576" y="3219822"/>
            <a:ext cx="7057394" cy="1265327"/>
            <a:chOff x="755576" y="3219822"/>
            <a:chExt cx="7057394" cy="1265327"/>
          </a:xfrm>
        </p:grpSpPr>
        <p:sp>
          <p:nvSpPr>
            <p:cNvPr id="64" name="矩形 63"/>
            <p:cNvSpPr/>
            <p:nvPr/>
          </p:nvSpPr>
          <p:spPr>
            <a:xfrm>
              <a:off x="2123728" y="3867894"/>
              <a:ext cx="559480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可以利用平移或旋转得到的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图形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800" b="1" dirty="0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755576" y="3219822"/>
              <a:ext cx="7057394" cy="1265327"/>
              <a:chOff x="539552" y="3576976"/>
              <a:chExt cx="7057394" cy="1265327"/>
            </a:xfrm>
          </p:grpSpPr>
          <p:pic>
            <p:nvPicPr>
              <p:cNvPr id="75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>
                            <a14:foregroundMark x1="16418" y1="43274" x2="16418" y2="43274"/>
                            <a14:foregroundMark x1="10821" y1="42601" x2="10821" y2="42601"/>
                            <a14:foregroundMark x1="5224" y1="44395" x2="5224" y2="44395"/>
                            <a14:foregroundMark x1="56343" y1="59193" x2="56343" y2="59193"/>
                            <a14:foregroundMark x1="80970" y1="64798" x2="80970" y2="64798"/>
                            <a14:foregroundMark x1="81343" y1="63229" x2="81343" y2="63229"/>
                            <a14:foregroundMark x1="82836" y1="67489" x2="82836" y2="67489"/>
                            <a14:foregroundMark x1="82836" y1="67489" x2="82836" y2="67489"/>
                            <a14:foregroundMark x1="83209" y1="92601" x2="83209" y2="92601"/>
                            <a14:foregroundMark x1="51493" y1="87668" x2="51493" y2="87668"/>
                            <a14:foregroundMark x1="83582" y1="16592" x2="83582" y2="16592"/>
                            <a14:foregroundMark x1="6716" y1="36547" x2="6716" y2="365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39552" y="3576976"/>
                <a:ext cx="694044" cy="11550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6" name="云形标注 75"/>
              <p:cNvSpPr/>
              <p:nvPr/>
            </p:nvSpPr>
            <p:spPr>
              <a:xfrm>
                <a:off x="1691680" y="4154483"/>
                <a:ext cx="5905266" cy="687820"/>
              </a:xfrm>
              <a:prstGeom prst="cloudCallout">
                <a:avLst>
                  <a:gd name="adj1" fmla="val -63162"/>
                  <a:gd name="adj2" fmla="val -4353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7" grpId="0" animBg="1"/>
      <p:bldP spid="77" grpId="0" animBg="1"/>
      <p:bldP spid="59" grpId="0" animBg="1"/>
      <p:bldP spid="63" grpId="0" animBg="1"/>
      <p:bldP spid="68" grpId="0" animBg="1"/>
      <p:bldP spid="69" grpId="0" animBg="1"/>
      <p:bldP spid="70" grpId="0" animBg="1"/>
      <p:bldP spid="72" grpId="0" animBg="1"/>
      <p:bldP spid="73" grpId="0" animBg="1"/>
      <p:bldP spid="80" grpId="0" animBg="1"/>
      <p:bldP spid="81" grpId="0" animBg="1"/>
      <p:bldP spid="8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1"/>
          <p:cNvGrpSpPr/>
          <p:nvPr/>
        </p:nvGrpSpPr>
        <p:grpSpPr bwMode="auto">
          <a:xfrm>
            <a:off x="1490514" y="1779662"/>
            <a:ext cx="1943100" cy="1943100"/>
            <a:chOff x="1973" y="2510"/>
            <a:chExt cx="3405" cy="3405"/>
          </a:xfrm>
        </p:grpSpPr>
        <p:sp>
          <p:nvSpPr>
            <p:cNvPr id="7" name="Line 22"/>
            <p:cNvSpPr>
              <a:spLocks noChangeShapeType="1"/>
            </p:cNvSpPr>
            <p:nvPr/>
          </p:nvSpPr>
          <p:spPr bwMode="auto">
            <a:xfrm>
              <a:off x="1973" y="308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Line 23"/>
            <p:cNvSpPr>
              <a:spLocks noChangeShapeType="1"/>
            </p:cNvSpPr>
            <p:nvPr/>
          </p:nvSpPr>
          <p:spPr bwMode="auto">
            <a:xfrm>
              <a:off x="2536" y="3095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1973" y="365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>
              <a:off x="1973" y="308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Line 26"/>
            <p:cNvSpPr>
              <a:spLocks noChangeShapeType="1"/>
            </p:cNvSpPr>
            <p:nvPr/>
          </p:nvSpPr>
          <p:spPr bwMode="auto">
            <a:xfrm>
              <a:off x="2536" y="3095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Line 27"/>
            <p:cNvSpPr>
              <a:spLocks noChangeShapeType="1"/>
            </p:cNvSpPr>
            <p:nvPr/>
          </p:nvSpPr>
          <p:spPr bwMode="auto">
            <a:xfrm>
              <a:off x="2543" y="365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Line 28"/>
            <p:cNvSpPr>
              <a:spLocks noChangeShapeType="1"/>
            </p:cNvSpPr>
            <p:nvPr/>
          </p:nvSpPr>
          <p:spPr bwMode="auto">
            <a:xfrm>
              <a:off x="3113" y="308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29"/>
            <p:cNvSpPr>
              <a:spLocks noChangeShapeType="1"/>
            </p:cNvSpPr>
            <p:nvPr/>
          </p:nvSpPr>
          <p:spPr bwMode="auto">
            <a:xfrm>
              <a:off x="2543" y="251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30"/>
            <p:cNvSpPr>
              <a:spLocks noChangeShapeType="1"/>
            </p:cNvSpPr>
            <p:nvPr/>
          </p:nvSpPr>
          <p:spPr bwMode="auto">
            <a:xfrm>
              <a:off x="1973" y="251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Line 31"/>
            <p:cNvSpPr>
              <a:spLocks noChangeShapeType="1"/>
            </p:cNvSpPr>
            <p:nvPr/>
          </p:nvSpPr>
          <p:spPr bwMode="auto">
            <a:xfrm>
              <a:off x="1973" y="251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Line 32"/>
            <p:cNvSpPr>
              <a:spLocks noChangeShapeType="1"/>
            </p:cNvSpPr>
            <p:nvPr/>
          </p:nvSpPr>
          <p:spPr bwMode="auto">
            <a:xfrm>
              <a:off x="2543" y="251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33"/>
            <p:cNvSpPr>
              <a:spLocks noChangeShapeType="1"/>
            </p:cNvSpPr>
            <p:nvPr/>
          </p:nvSpPr>
          <p:spPr bwMode="auto">
            <a:xfrm>
              <a:off x="3113" y="251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34"/>
            <p:cNvSpPr>
              <a:spLocks noChangeShapeType="1"/>
            </p:cNvSpPr>
            <p:nvPr/>
          </p:nvSpPr>
          <p:spPr bwMode="auto">
            <a:xfrm>
              <a:off x="3668" y="308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Line 35"/>
            <p:cNvSpPr>
              <a:spLocks noChangeShapeType="1"/>
            </p:cNvSpPr>
            <p:nvPr/>
          </p:nvSpPr>
          <p:spPr bwMode="auto">
            <a:xfrm>
              <a:off x="3668" y="3080"/>
              <a:ext cx="0" cy="57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36"/>
            <p:cNvSpPr>
              <a:spLocks noChangeShapeType="1"/>
            </p:cNvSpPr>
            <p:nvPr/>
          </p:nvSpPr>
          <p:spPr bwMode="auto">
            <a:xfrm>
              <a:off x="3668" y="365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Line 37"/>
            <p:cNvSpPr>
              <a:spLocks noChangeShapeType="1"/>
            </p:cNvSpPr>
            <p:nvPr/>
          </p:nvSpPr>
          <p:spPr bwMode="auto">
            <a:xfrm>
              <a:off x="4238" y="308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Line 38"/>
            <p:cNvSpPr>
              <a:spLocks noChangeShapeType="1"/>
            </p:cNvSpPr>
            <p:nvPr/>
          </p:nvSpPr>
          <p:spPr bwMode="auto">
            <a:xfrm>
              <a:off x="3105" y="3095"/>
              <a:ext cx="555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Line 39"/>
            <p:cNvSpPr>
              <a:spLocks noChangeShapeType="1"/>
            </p:cNvSpPr>
            <p:nvPr/>
          </p:nvSpPr>
          <p:spPr bwMode="auto">
            <a:xfrm>
              <a:off x="3113" y="3650"/>
              <a:ext cx="555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Line 40"/>
            <p:cNvSpPr>
              <a:spLocks noChangeShapeType="1"/>
            </p:cNvSpPr>
            <p:nvPr/>
          </p:nvSpPr>
          <p:spPr bwMode="auto">
            <a:xfrm>
              <a:off x="3668" y="2510"/>
              <a:ext cx="0" cy="57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41"/>
            <p:cNvSpPr>
              <a:spLocks noChangeShapeType="1"/>
            </p:cNvSpPr>
            <p:nvPr/>
          </p:nvSpPr>
          <p:spPr bwMode="auto">
            <a:xfrm>
              <a:off x="3668" y="251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42"/>
            <p:cNvSpPr>
              <a:spLocks noChangeShapeType="1"/>
            </p:cNvSpPr>
            <p:nvPr/>
          </p:nvSpPr>
          <p:spPr bwMode="auto">
            <a:xfrm>
              <a:off x="4238" y="251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Line 43"/>
            <p:cNvSpPr>
              <a:spLocks noChangeShapeType="1"/>
            </p:cNvSpPr>
            <p:nvPr/>
          </p:nvSpPr>
          <p:spPr bwMode="auto">
            <a:xfrm>
              <a:off x="3113" y="2510"/>
              <a:ext cx="555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Line 44"/>
            <p:cNvSpPr>
              <a:spLocks noChangeShapeType="1"/>
            </p:cNvSpPr>
            <p:nvPr/>
          </p:nvSpPr>
          <p:spPr bwMode="auto">
            <a:xfrm>
              <a:off x="5378" y="308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378" y="251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Line 46"/>
            <p:cNvSpPr>
              <a:spLocks noChangeShapeType="1"/>
            </p:cNvSpPr>
            <p:nvPr/>
          </p:nvSpPr>
          <p:spPr bwMode="auto">
            <a:xfrm>
              <a:off x="4238" y="308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>
              <a:off x="4808" y="308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Line 48"/>
            <p:cNvSpPr>
              <a:spLocks noChangeShapeType="1"/>
            </p:cNvSpPr>
            <p:nvPr/>
          </p:nvSpPr>
          <p:spPr bwMode="auto">
            <a:xfrm>
              <a:off x="4238" y="365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49"/>
            <p:cNvSpPr>
              <a:spLocks noChangeShapeType="1"/>
            </p:cNvSpPr>
            <p:nvPr/>
          </p:nvSpPr>
          <p:spPr bwMode="auto">
            <a:xfrm>
              <a:off x="4808" y="308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Line 50"/>
            <p:cNvSpPr>
              <a:spLocks noChangeShapeType="1"/>
            </p:cNvSpPr>
            <p:nvPr/>
          </p:nvSpPr>
          <p:spPr bwMode="auto">
            <a:xfrm>
              <a:off x="4808" y="365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Line 51"/>
            <p:cNvSpPr>
              <a:spLocks noChangeShapeType="1"/>
            </p:cNvSpPr>
            <p:nvPr/>
          </p:nvSpPr>
          <p:spPr bwMode="auto">
            <a:xfrm>
              <a:off x="4808" y="251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Line 52"/>
            <p:cNvSpPr>
              <a:spLocks noChangeShapeType="1"/>
            </p:cNvSpPr>
            <p:nvPr/>
          </p:nvSpPr>
          <p:spPr bwMode="auto">
            <a:xfrm>
              <a:off x="4238" y="251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53"/>
            <p:cNvSpPr>
              <a:spLocks noChangeShapeType="1"/>
            </p:cNvSpPr>
            <p:nvPr/>
          </p:nvSpPr>
          <p:spPr bwMode="auto">
            <a:xfrm>
              <a:off x="4808" y="251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54"/>
            <p:cNvSpPr>
              <a:spLocks noChangeShapeType="1"/>
            </p:cNvSpPr>
            <p:nvPr/>
          </p:nvSpPr>
          <p:spPr bwMode="auto">
            <a:xfrm>
              <a:off x="1973" y="4220"/>
              <a:ext cx="570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Line 55"/>
            <p:cNvSpPr>
              <a:spLocks noChangeShapeType="1"/>
            </p:cNvSpPr>
            <p:nvPr/>
          </p:nvSpPr>
          <p:spPr bwMode="auto">
            <a:xfrm>
              <a:off x="2536" y="3665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Line 56"/>
            <p:cNvSpPr>
              <a:spLocks noChangeShapeType="1"/>
            </p:cNvSpPr>
            <p:nvPr/>
          </p:nvSpPr>
          <p:spPr bwMode="auto">
            <a:xfrm>
              <a:off x="1973" y="365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57"/>
            <p:cNvSpPr>
              <a:spLocks noChangeShapeType="1"/>
            </p:cNvSpPr>
            <p:nvPr/>
          </p:nvSpPr>
          <p:spPr bwMode="auto">
            <a:xfrm>
              <a:off x="2543" y="4220"/>
              <a:ext cx="570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58"/>
            <p:cNvSpPr>
              <a:spLocks noChangeShapeType="1"/>
            </p:cNvSpPr>
            <p:nvPr/>
          </p:nvSpPr>
          <p:spPr bwMode="auto">
            <a:xfrm>
              <a:off x="3113" y="365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59"/>
            <p:cNvSpPr>
              <a:spLocks noChangeShapeType="1"/>
            </p:cNvSpPr>
            <p:nvPr/>
          </p:nvSpPr>
          <p:spPr bwMode="auto">
            <a:xfrm>
              <a:off x="2543" y="422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60"/>
            <p:cNvSpPr>
              <a:spLocks noChangeShapeType="1"/>
            </p:cNvSpPr>
            <p:nvPr/>
          </p:nvSpPr>
          <p:spPr bwMode="auto">
            <a:xfrm>
              <a:off x="1973" y="479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Line 61"/>
            <p:cNvSpPr>
              <a:spLocks noChangeShapeType="1"/>
            </p:cNvSpPr>
            <p:nvPr/>
          </p:nvSpPr>
          <p:spPr bwMode="auto">
            <a:xfrm>
              <a:off x="1973" y="422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62"/>
            <p:cNvSpPr>
              <a:spLocks noChangeShapeType="1"/>
            </p:cNvSpPr>
            <p:nvPr/>
          </p:nvSpPr>
          <p:spPr bwMode="auto">
            <a:xfrm>
              <a:off x="2543" y="479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63"/>
            <p:cNvSpPr>
              <a:spLocks noChangeShapeType="1"/>
            </p:cNvSpPr>
            <p:nvPr/>
          </p:nvSpPr>
          <p:spPr bwMode="auto">
            <a:xfrm>
              <a:off x="3113" y="422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Line 64"/>
            <p:cNvSpPr>
              <a:spLocks noChangeShapeType="1"/>
            </p:cNvSpPr>
            <p:nvPr/>
          </p:nvSpPr>
          <p:spPr bwMode="auto">
            <a:xfrm>
              <a:off x="3668" y="4220"/>
              <a:ext cx="570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Line 65"/>
            <p:cNvSpPr>
              <a:spLocks noChangeShapeType="1"/>
            </p:cNvSpPr>
            <p:nvPr/>
          </p:nvSpPr>
          <p:spPr bwMode="auto">
            <a:xfrm>
              <a:off x="3668" y="3650"/>
              <a:ext cx="0" cy="57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Line 66"/>
            <p:cNvSpPr>
              <a:spLocks noChangeShapeType="1"/>
            </p:cNvSpPr>
            <p:nvPr/>
          </p:nvSpPr>
          <p:spPr bwMode="auto">
            <a:xfrm>
              <a:off x="4238" y="365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Line 67"/>
            <p:cNvSpPr>
              <a:spLocks noChangeShapeType="1"/>
            </p:cNvSpPr>
            <p:nvPr/>
          </p:nvSpPr>
          <p:spPr bwMode="auto">
            <a:xfrm>
              <a:off x="3113" y="4220"/>
              <a:ext cx="555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Line 68"/>
            <p:cNvSpPr>
              <a:spLocks noChangeShapeType="1"/>
            </p:cNvSpPr>
            <p:nvPr/>
          </p:nvSpPr>
          <p:spPr bwMode="auto">
            <a:xfrm>
              <a:off x="3668" y="4220"/>
              <a:ext cx="0" cy="57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Line 69"/>
            <p:cNvSpPr>
              <a:spLocks noChangeShapeType="1"/>
            </p:cNvSpPr>
            <p:nvPr/>
          </p:nvSpPr>
          <p:spPr bwMode="auto">
            <a:xfrm>
              <a:off x="3668" y="479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Line 70"/>
            <p:cNvSpPr>
              <a:spLocks noChangeShapeType="1"/>
            </p:cNvSpPr>
            <p:nvPr/>
          </p:nvSpPr>
          <p:spPr bwMode="auto">
            <a:xfrm>
              <a:off x="4238" y="422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Line 71"/>
            <p:cNvSpPr>
              <a:spLocks noChangeShapeType="1"/>
            </p:cNvSpPr>
            <p:nvPr/>
          </p:nvSpPr>
          <p:spPr bwMode="auto">
            <a:xfrm>
              <a:off x="3113" y="4790"/>
              <a:ext cx="555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72"/>
            <p:cNvSpPr>
              <a:spLocks noChangeShapeType="1"/>
            </p:cNvSpPr>
            <p:nvPr/>
          </p:nvSpPr>
          <p:spPr bwMode="auto">
            <a:xfrm>
              <a:off x="5378" y="365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Line 73"/>
            <p:cNvSpPr>
              <a:spLocks noChangeShapeType="1"/>
            </p:cNvSpPr>
            <p:nvPr/>
          </p:nvSpPr>
          <p:spPr bwMode="auto">
            <a:xfrm>
              <a:off x="5378" y="422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Line 74"/>
            <p:cNvSpPr>
              <a:spLocks noChangeShapeType="1"/>
            </p:cNvSpPr>
            <p:nvPr/>
          </p:nvSpPr>
          <p:spPr bwMode="auto">
            <a:xfrm>
              <a:off x="4238" y="4220"/>
              <a:ext cx="570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Line 75"/>
            <p:cNvSpPr>
              <a:spLocks noChangeShapeType="1"/>
            </p:cNvSpPr>
            <p:nvPr/>
          </p:nvSpPr>
          <p:spPr bwMode="auto">
            <a:xfrm>
              <a:off x="4808" y="365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Line 76"/>
            <p:cNvSpPr>
              <a:spLocks noChangeShapeType="1"/>
            </p:cNvSpPr>
            <p:nvPr/>
          </p:nvSpPr>
          <p:spPr bwMode="auto">
            <a:xfrm>
              <a:off x="4808" y="4220"/>
              <a:ext cx="570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Line 77"/>
            <p:cNvSpPr>
              <a:spLocks noChangeShapeType="1"/>
            </p:cNvSpPr>
            <p:nvPr/>
          </p:nvSpPr>
          <p:spPr bwMode="auto">
            <a:xfrm>
              <a:off x="4808" y="422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Line 78"/>
            <p:cNvSpPr>
              <a:spLocks noChangeShapeType="1"/>
            </p:cNvSpPr>
            <p:nvPr/>
          </p:nvSpPr>
          <p:spPr bwMode="auto">
            <a:xfrm>
              <a:off x="4238" y="479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Line 79"/>
            <p:cNvSpPr>
              <a:spLocks noChangeShapeType="1"/>
            </p:cNvSpPr>
            <p:nvPr/>
          </p:nvSpPr>
          <p:spPr bwMode="auto">
            <a:xfrm>
              <a:off x="4808" y="479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Line 80"/>
            <p:cNvSpPr>
              <a:spLocks noChangeShapeType="1"/>
            </p:cNvSpPr>
            <p:nvPr/>
          </p:nvSpPr>
          <p:spPr bwMode="auto">
            <a:xfrm>
              <a:off x="1973" y="591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Line 81"/>
            <p:cNvSpPr>
              <a:spLocks noChangeShapeType="1"/>
            </p:cNvSpPr>
            <p:nvPr/>
          </p:nvSpPr>
          <p:spPr bwMode="auto">
            <a:xfrm>
              <a:off x="2543" y="591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Line 82"/>
            <p:cNvSpPr>
              <a:spLocks noChangeShapeType="1"/>
            </p:cNvSpPr>
            <p:nvPr/>
          </p:nvSpPr>
          <p:spPr bwMode="auto">
            <a:xfrm>
              <a:off x="3668" y="591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Line 83"/>
            <p:cNvSpPr>
              <a:spLocks noChangeShapeType="1"/>
            </p:cNvSpPr>
            <p:nvPr/>
          </p:nvSpPr>
          <p:spPr bwMode="auto">
            <a:xfrm>
              <a:off x="3113" y="5915"/>
              <a:ext cx="555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Line 84"/>
            <p:cNvSpPr>
              <a:spLocks noChangeShapeType="1"/>
            </p:cNvSpPr>
            <p:nvPr/>
          </p:nvSpPr>
          <p:spPr bwMode="auto">
            <a:xfrm>
              <a:off x="4238" y="591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Line 85"/>
            <p:cNvSpPr>
              <a:spLocks noChangeShapeType="1"/>
            </p:cNvSpPr>
            <p:nvPr/>
          </p:nvSpPr>
          <p:spPr bwMode="auto">
            <a:xfrm>
              <a:off x="4808" y="591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Line 86"/>
            <p:cNvSpPr>
              <a:spLocks noChangeShapeType="1"/>
            </p:cNvSpPr>
            <p:nvPr/>
          </p:nvSpPr>
          <p:spPr bwMode="auto">
            <a:xfrm>
              <a:off x="1973" y="534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Line 87"/>
            <p:cNvSpPr>
              <a:spLocks noChangeShapeType="1"/>
            </p:cNvSpPr>
            <p:nvPr/>
          </p:nvSpPr>
          <p:spPr bwMode="auto">
            <a:xfrm>
              <a:off x="2543" y="534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Line 88"/>
            <p:cNvSpPr>
              <a:spLocks noChangeShapeType="1"/>
            </p:cNvSpPr>
            <p:nvPr/>
          </p:nvSpPr>
          <p:spPr bwMode="auto">
            <a:xfrm>
              <a:off x="1973" y="534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Line 89"/>
            <p:cNvSpPr>
              <a:spLocks noChangeShapeType="1"/>
            </p:cNvSpPr>
            <p:nvPr/>
          </p:nvSpPr>
          <p:spPr bwMode="auto">
            <a:xfrm>
              <a:off x="2543" y="534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Line 90"/>
            <p:cNvSpPr>
              <a:spLocks noChangeShapeType="1"/>
            </p:cNvSpPr>
            <p:nvPr/>
          </p:nvSpPr>
          <p:spPr bwMode="auto">
            <a:xfrm>
              <a:off x="3113" y="534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Line 91"/>
            <p:cNvSpPr>
              <a:spLocks noChangeShapeType="1"/>
            </p:cNvSpPr>
            <p:nvPr/>
          </p:nvSpPr>
          <p:spPr bwMode="auto">
            <a:xfrm>
              <a:off x="2543" y="4790"/>
              <a:ext cx="0" cy="555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Line 92"/>
            <p:cNvSpPr>
              <a:spLocks noChangeShapeType="1"/>
            </p:cNvSpPr>
            <p:nvPr/>
          </p:nvSpPr>
          <p:spPr bwMode="auto">
            <a:xfrm>
              <a:off x="1973" y="4790"/>
              <a:ext cx="0" cy="555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Line 93"/>
            <p:cNvSpPr>
              <a:spLocks noChangeShapeType="1"/>
            </p:cNvSpPr>
            <p:nvPr/>
          </p:nvSpPr>
          <p:spPr bwMode="auto">
            <a:xfrm>
              <a:off x="3113" y="4790"/>
              <a:ext cx="0" cy="555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Line 94"/>
            <p:cNvSpPr>
              <a:spLocks noChangeShapeType="1"/>
            </p:cNvSpPr>
            <p:nvPr/>
          </p:nvSpPr>
          <p:spPr bwMode="auto">
            <a:xfrm>
              <a:off x="3668" y="534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Line 95"/>
            <p:cNvSpPr>
              <a:spLocks noChangeShapeType="1"/>
            </p:cNvSpPr>
            <p:nvPr/>
          </p:nvSpPr>
          <p:spPr bwMode="auto">
            <a:xfrm>
              <a:off x="3668" y="5345"/>
              <a:ext cx="0" cy="57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Line 96"/>
            <p:cNvSpPr>
              <a:spLocks noChangeShapeType="1"/>
            </p:cNvSpPr>
            <p:nvPr/>
          </p:nvSpPr>
          <p:spPr bwMode="auto">
            <a:xfrm>
              <a:off x="4238" y="534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Line 97"/>
            <p:cNvSpPr>
              <a:spLocks noChangeShapeType="1"/>
            </p:cNvSpPr>
            <p:nvPr/>
          </p:nvSpPr>
          <p:spPr bwMode="auto">
            <a:xfrm>
              <a:off x="3113" y="5345"/>
              <a:ext cx="555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Line 98"/>
            <p:cNvSpPr>
              <a:spLocks noChangeShapeType="1"/>
            </p:cNvSpPr>
            <p:nvPr/>
          </p:nvSpPr>
          <p:spPr bwMode="auto">
            <a:xfrm>
              <a:off x="3668" y="4790"/>
              <a:ext cx="0" cy="555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Line 99"/>
            <p:cNvSpPr>
              <a:spLocks noChangeShapeType="1"/>
            </p:cNvSpPr>
            <p:nvPr/>
          </p:nvSpPr>
          <p:spPr bwMode="auto">
            <a:xfrm>
              <a:off x="4238" y="4790"/>
              <a:ext cx="0" cy="555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Line 100"/>
            <p:cNvSpPr>
              <a:spLocks noChangeShapeType="1"/>
            </p:cNvSpPr>
            <p:nvPr/>
          </p:nvSpPr>
          <p:spPr bwMode="auto">
            <a:xfrm>
              <a:off x="5378" y="534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Line 101"/>
            <p:cNvSpPr>
              <a:spLocks noChangeShapeType="1"/>
            </p:cNvSpPr>
            <p:nvPr/>
          </p:nvSpPr>
          <p:spPr bwMode="auto">
            <a:xfrm>
              <a:off x="5378" y="4790"/>
              <a:ext cx="0" cy="555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Line 102"/>
            <p:cNvSpPr>
              <a:spLocks noChangeShapeType="1"/>
            </p:cNvSpPr>
            <p:nvPr/>
          </p:nvSpPr>
          <p:spPr bwMode="auto">
            <a:xfrm>
              <a:off x="4238" y="534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Line 103"/>
            <p:cNvSpPr>
              <a:spLocks noChangeShapeType="1"/>
            </p:cNvSpPr>
            <p:nvPr/>
          </p:nvSpPr>
          <p:spPr bwMode="auto">
            <a:xfrm>
              <a:off x="4808" y="534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Line 104"/>
            <p:cNvSpPr>
              <a:spLocks noChangeShapeType="1"/>
            </p:cNvSpPr>
            <p:nvPr/>
          </p:nvSpPr>
          <p:spPr bwMode="auto">
            <a:xfrm>
              <a:off x="4808" y="534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Line 105"/>
            <p:cNvSpPr>
              <a:spLocks noChangeShapeType="1"/>
            </p:cNvSpPr>
            <p:nvPr/>
          </p:nvSpPr>
          <p:spPr bwMode="auto">
            <a:xfrm>
              <a:off x="4808" y="4790"/>
              <a:ext cx="0" cy="555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Line 106"/>
            <p:cNvSpPr>
              <a:spLocks noChangeShapeType="1"/>
            </p:cNvSpPr>
            <p:nvPr/>
          </p:nvSpPr>
          <p:spPr bwMode="auto">
            <a:xfrm flipH="1">
              <a:off x="2536" y="3095"/>
              <a:ext cx="1125" cy="114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" name="Rectangle 107"/>
          <p:cNvSpPr>
            <a:spLocks noChangeArrowheads="1"/>
          </p:cNvSpPr>
          <p:nvPr/>
        </p:nvSpPr>
        <p:spPr bwMode="auto">
          <a:xfrm>
            <a:off x="683568" y="987574"/>
            <a:ext cx="35531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⑴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画出对称图形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93" name="Rectangle 18"/>
          <p:cNvSpPr>
            <a:spLocks noChangeArrowheads="1"/>
          </p:cNvSpPr>
          <p:nvPr/>
        </p:nvSpPr>
        <p:spPr bwMode="auto">
          <a:xfrm>
            <a:off x="216024" y="339502"/>
            <a:ext cx="4572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将三角形作如下变换：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grpSp>
        <p:nvGrpSpPr>
          <p:cNvPr id="94" name="Group 107"/>
          <p:cNvGrpSpPr/>
          <p:nvPr/>
        </p:nvGrpSpPr>
        <p:grpSpPr bwMode="auto">
          <a:xfrm>
            <a:off x="5278166" y="1779662"/>
            <a:ext cx="1943100" cy="1943101"/>
            <a:chOff x="180" y="180"/>
            <a:chExt cx="3405" cy="3405"/>
          </a:xfrm>
        </p:grpSpPr>
        <p:sp>
          <p:nvSpPr>
            <p:cNvPr id="95" name="Line 108"/>
            <p:cNvSpPr>
              <a:spLocks noChangeShapeType="1"/>
            </p:cNvSpPr>
            <p:nvPr/>
          </p:nvSpPr>
          <p:spPr bwMode="auto">
            <a:xfrm>
              <a:off x="180" y="75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Line 109"/>
            <p:cNvSpPr>
              <a:spLocks noChangeShapeType="1"/>
            </p:cNvSpPr>
            <p:nvPr/>
          </p:nvSpPr>
          <p:spPr bwMode="auto">
            <a:xfrm>
              <a:off x="800" y="785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" name="Line 110"/>
            <p:cNvSpPr>
              <a:spLocks noChangeShapeType="1"/>
            </p:cNvSpPr>
            <p:nvPr/>
          </p:nvSpPr>
          <p:spPr bwMode="auto">
            <a:xfrm>
              <a:off x="180" y="132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" name="Line 111"/>
            <p:cNvSpPr>
              <a:spLocks noChangeShapeType="1"/>
            </p:cNvSpPr>
            <p:nvPr/>
          </p:nvSpPr>
          <p:spPr bwMode="auto">
            <a:xfrm>
              <a:off x="180" y="75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" name="Line 112"/>
            <p:cNvSpPr>
              <a:spLocks noChangeShapeType="1"/>
            </p:cNvSpPr>
            <p:nvPr/>
          </p:nvSpPr>
          <p:spPr bwMode="auto">
            <a:xfrm>
              <a:off x="800" y="785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" name="Line 113"/>
            <p:cNvSpPr>
              <a:spLocks noChangeShapeType="1"/>
            </p:cNvSpPr>
            <p:nvPr/>
          </p:nvSpPr>
          <p:spPr bwMode="auto">
            <a:xfrm>
              <a:off x="750" y="132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Line 114"/>
            <p:cNvSpPr>
              <a:spLocks noChangeShapeType="1"/>
            </p:cNvSpPr>
            <p:nvPr/>
          </p:nvSpPr>
          <p:spPr bwMode="auto">
            <a:xfrm>
              <a:off x="1320" y="75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" name="Line 115"/>
            <p:cNvSpPr>
              <a:spLocks noChangeShapeType="1"/>
            </p:cNvSpPr>
            <p:nvPr/>
          </p:nvSpPr>
          <p:spPr bwMode="auto">
            <a:xfrm>
              <a:off x="750" y="18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" name="Line 116"/>
            <p:cNvSpPr>
              <a:spLocks noChangeShapeType="1"/>
            </p:cNvSpPr>
            <p:nvPr/>
          </p:nvSpPr>
          <p:spPr bwMode="auto">
            <a:xfrm>
              <a:off x="180" y="18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4" name="Line 117"/>
            <p:cNvSpPr>
              <a:spLocks noChangeShapeType="1"/>
            </p:cNvSpPr>
            <p:nvPr/>
          </p:nvSpPr>
          <p:spPr bwMode="auto">
            <a:xfrm>
              <a:off x="180" y="18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Line 118"/>
            <p:cNvSpPr>
              <a:spLocks noChangeShapeType="1"/>
            </p:cNvSpPr>
            <p:nvPr/>
          </p:nvSpPr>
          <p:spPr bwMode="auto">
            <a:xfrm>
              <a:off x="750" y="18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6" name="Line 119"/>
            <p:cNvSpPr>
              <a:spLocks noChangeShapeType="1"/>
            </p:cNvSpPr>
            <p:nvPr/>
          </p:nvSpPr>
          <p:spPr bwMode="auto">
            <a:xfrm>
              <a:off x="1320" y="18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Line 120"/>
            <p:cNvSpPr>
              <a:spLocks noChangeShapeType="1"/>
            </p:cNvSpPr>
            <p:nvPr/>
          </p:nvSpPr>
          <p:spPr bwMode="auto">
            <a:xfrm>
              <a:off x="1906" y="785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Line 121"/>
            <p:cNvSpPr>
              <a:spLocks noChangeShapeType="1"/>
            </p:cNvSpPr>
            <p:nvPr/>
          </p:nvSpPr>
          <p:spPr bwMode="auto">
            <a:xfrm>
              <a:off x="1875" y="750"/>
              <a:ext cx="0" cy="57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Line 122"/>
            <p:cNvSpPr>
              <a:spLocks noChangeShapeType="1"/>
            </p:cNvSpPr>
            <p:nvPr/>
          </p:nvSpPr>
          <p:spPr bwMode="auto">
            <a:xfrm>
              <a:off x="1875" y="132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Line 123"/>
            <p:cNvSpPr>
              <a:spLocks noChangeShapeType="1"/>
            </p:cNvSpPr>
            <p:nvPr/>
          </p:nvSpPr>
          <p:spPr bwMode="auto">
            <a:xfrm>
              <a:off x="2445" y="75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1" name="Line 124"/>
            <p:cNvSpPr>
              <a:spLocks noChangeShapeType="1"/>
            </p:cNvSpPr>
            <p:nvPr/>
          </p:nvSpPr>
          <p:spPr bwMode="auto">
            <a:xfrm>
              <a:off x="1320" y="785"/>
              <a:ext cx="555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" name="Line 125"/>
            <p:cNvSpPr>
              <a:spLocks noChangeShapeType="1"/>
            </p:cNvSpPr>
            <p:nvPr/>
          </p:nvSpPr>
          <p:spPr bwMode="auto">
            <a:xfrm>
              <a:off x="1320" y="1320"/>
              <a:ext cx="555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Line 126"/>
            <p:cNvSpPr>
              <a:spLocks noChangeShapeType="1"/>
            </p:cNvSpPr>
            <p:nvPr/>
          </p:nvSpPr>
          <p:spPr bwMode="auto">
            <a:xfrm>
              <a:off x="1875" y="180"/>
              <a:ext cx="0" cy="57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4" name="Line 127"/>
            <p:cNvSpPr>
              <a:spLocks noChangeShapeType="1"/>
            </p:cNvSpPr>
            <p:nvPr/>
          </p:nvSpPr>
          <p:spPr bwMode="auto">
            <a:xfrm>
              <a:off x="1875" y="18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5" name="Line 128"/>
            <p:cNvSpPr>
              <a:spLocks noChangeShapeType="1"/>
            </p:cNvSpPr>
            <p:nvPr/>
          </p:nvSpPr>
          <p:spPr bwMode="auto">
            <a:xfrm>
              <a:off x="2445" y="18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Line 129"/>
            <p:cNvSpPr>
              <a:spLocks noChangeShapeType="1"/>
            </p:cNvSpPr>
            <p:nvPr/>
          </p:nvSpPr>
          <p:spPr bwMode="auto">
            <a:xfrm>
              <a:off x="1320" y="180"/>
              <a:ext cx="555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7" name="Line 130"/>
            <p:cNvSpPr>
              <a:spLocks noChangeShapeType="1"/>
            </p:cNvSpPr>
            <p:nvPr/>
          </p:nvSpPr>
          <p:spPr bwMode="auto">
            <a:xfrm>
              <a:off x="3585" y="75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8" name="Line 131"/>
            <p:cNvSpPr>
              <a:spLocks noChangeShapeType="1"/>
            </p:cNvSpPr>
            <p:nvPr/>
          </p:nvSpPr>
          <p:spPr bwMode="auto">
            <a:xfrm>
              <a:off x="3585" y="18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9" name="Line 132"/>
            <p:cNvSpPr>
              <a:spLocks noChangeShapeType="1"/>
            </p:cNvSpPr>
            <p:nvPr/>
          </p:nvSpPr>
          <p:spPr bwMode="auto">
            <a:xfrm>
              <a:off x="2476" y="785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0" name="Line 133"/>
            <p:cNvSpPr>
              <a:spLocks noChangeShapeType="1"/>
            </p:cNvSpPr>
            <p:nvPr/>
          </p:nvSpPr>
          <p:spPr bwMode="auto">
            <a:xfrm>
              <a:off x="3065" y="785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1" name="Line 134"/>
            <p:cNvSpPr>
              <a:spLocks noChangeShapeType="1"/>
            </p:cNvSpPr>
            <p:nvPr/>
          </p:nvSpPr>
          <p:spPr bwMode="auto">
            <a:xfrm>
              <a:off x="2445" y="132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" name="Line 135"/>
            <p:cNvSpPr>
              <a:spLocks noChangeShapeType="1"/>
            </p:cNvSpPr>
            <p:nvPr/>
          </p:nvSpPr>
          <p:spPr bwMode="auto">
            <a:xfrm>
              <a:off x="3015" y="797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" name="Line 136"/>
            <p:cNvSpPr>
              <a:spLocks noChangeShapeType="1"/>
            </p:cNvSpPr>
            <p:nvPr/>
          </p:nvSpPr>
          <p:spPr bwMode="auto">
            <a:xfrm>
              <a:off x="3015" y="132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4" name="Line 137"/>
            <p:cNvSpPr>
              <a:spLocks noChangeShapeType="1"/>
            </p:cNvSpPr>
            <p:nvPr/>
          </p:nvSpPr>
          <p:spPr bwMode="auto">
            <a:xfrm>
              <a:off x="3033" y="227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5" name="Line 138"/>
            <p:cNvSpPr>
              <a:spLocks noChangeShapeType="1"/>
            </p:cNvSpPr>
            <p:nvPr/>
          </p:nvSpPr>
          <p:spPr bwMode="auto">
            <a:xfrm>
              <a:off x="2445" y="18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6" name="Line 139"/>
            <p:cNvSpPr>
              <a:spLocks noChangeShapeType="1"/>
            </p:cNvSpPr>
            <p:nvPr/>
          </p:nvSpPr>
          <p:spPr bwMode="auto">
            <a:xfrm>
              <a:off x="3015" y="18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7" name="Line 140"/>
            <p:cNvSpPr>
              <a:spLocks noChangeShapeType="1"/>
            </p:cNvSpPr>
            <p:nvPr/>
          </p:nvSpPr>
          <p:spPr bwMode="auto">
            <a:xfrm>
              <a:off x="180" y="1890"/>
              <a:ext cx="570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8" name="Line 141"/>
            <p:cNvSpPr>
              <a:spLocks noChangeShapeType="1"/>
            </p:cNvSpPr>
            <p:nvPr/>
          </p:nvSpPr>
          <p:spPr bwMode="auto">
            <a:xfrm>
              <a:off x="800" y="1370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9" name="Line 142"/>
            <p:cNvSpPr>
              <a:spLocks noChangeShapeType="1"/>
            </p:cNvSpPr>
            <p:nvPr/>
          </p:nvSpPr>
          <p:spPr bwMode="auto">
            <a:xfrm>
              <a:off x="180" y="132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0" name="Line 143"/>
            <p:cNvSpPr>
              <a:spLocks noChangeShapeType="1"/>
            </p:cNvSpPr>
            <p:nvPr/>
          </p:nvSpPr>
          <p:spPr bwMode="auto">
            <a:xfrm>
              <a:off x="750" y="1890"/>
              <a:ext cx="570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1" name="Line 144"/>
            <p:cNvSpPr>
              <a:spLocks noChangeShapeType="1"/>
            </p:cNvSpPr>
            <p:nvPr/>
          </p:nvSpPr>
          <p:spPr bwMode="auto">
            <a:xfrm>
              <a:off x="1320" y="132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2" name="Line 145"/>
            <p:cNvSpPr>
              <a:spLocks noChangeShapeType="1"/>
            </p:cNvSpPr>
            <p:nvPr/>
          </p:nvSpPr>
          <p:spPr bwMode="auto">
            <a:xfrm>
              <a:off x="800" y="1940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" name="Line 146"/>
            <p:cNvSpPr>
              <a:spLocks noChangeShapeType="1"/>
            </p:cNvSpPr>
            <p:nvPr/>
          </p:nvSpPr>
          <p:spPr bwMode="auto">
            <a:xfrm>
              <a:off x="180" y="246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4" name="Line 147"/>
            <p:cNvSpPr>
              <a:spLocks noChangeShapeType="1"/>
            </p:cNvSpPr>
            <p:nvPr/>
          </p:nvSpPr>
          <p:spPr bwMode="auto">
            <a:xfrm>
              <a:off x="180" y="189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5" name="Line 148"/>
            <p:cNvSpPr>
              <a:spLocks noChangeShapeType="1"/>
            </p:cNvSpPr>
            <p:nvPr/>
          </p:nvSpPr>
          <p:spPr bwMode="auto">
            <a:xfrm>
              <a:off x="750" y="246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6" name="Line 149"/>
            <p:cNvSpPr>
              <a:spLocks noChangeShapeType="1"/>
            </p:cNvSpPr>
            <p:nvPr/>
          </p:nvSpPr>
          <p:spPr bwMode="auto">
            <a:xfrm>
              <a:off x="1320" y="189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7" name="Line 150"/>
            <p:cNvSpPr>
              <a:spLocks noChangeShapeType="1"/>
            </p:cNvSpPr>
            <p:nvPr/>
          </p:nvSpPr>
          <p:spPr bwMode="auto">
            <a:xfrm>
              <a:off x="1875" y="1890"/>
              <a:ext cx="570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8" name="Line 151"/>
            <p:cNvSpPr>
              <a:spLocks noChangeShapeType="1"/>
            </p:cNvSpPr>
            <p:nvPr/>
          </p:nvSpPr>
          <p:spPr bwMode="auto">
            <a:xfrm>
              <a:off x="1875" y="1320"/>
              <a:ext cx="0" cy="57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9" name="Line 152"/>
            <p:cNvSpPr>
              <a:spLocks noChangeShapeType="1"/>
            </p:cNvSpPr>
            <p:nvPr/>
          </p:nvSpPr>
          <p:spPr bwMode="auto">
            <a:xfrm>
              <a:off x="2445" y="132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0" name="Line 153"/>
            <p:cNvSpPr>
              <a:spLocks noChangeShapeType="1"/>
            </p:cNvSpPr>
            <p:nvPr/>
          </p:nvSpPr>
          <p:spPr bwMode="auto">
            <a:xfrm>
              <a:off x="1320" y="1890"/>
              <a:ext cx="555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1" name="Line 154"/>
            <p:cNvSpPr>
              <a:spLocks noChangeShapeType="1"/>
            </p:cNvSpPr>
            <p:nvPr/>
          </p:nvSpPr>
          <p:spPr bwMode="auto">
            <a:xfrm>
              <a:off x="1875" y="1890"/>
              <a:ext cx="0" cy="57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2" name="Line 155"/>
            <p:cNvSpPr>
              <a:spLocks noChangeShapeType="1"/>
            </p:cNvSpPr>
            <p:nvPr/>
          </p:nvSpPr>
          <p:spPr bwMode="auto">
            <a:xfrm>
              <a:off x="1875" y="246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" name="Line 156"/>
            <p:cNvSpPr>
              <a:spLocks noChangeShapeType="1"/>
            </p:cNvSpPr>
            <p:nvPr/>
          </p:nvSpPr>
          <p:spPr bwMode="auto">
            <a:xfrm>
              <a:off x="2445" y="189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4" name="Line 157"/>
            <p:cNvSpPr>
              <a:spLocks noChangeShapeType="1"/>
            </p:cNvSpPr>
            <p:nvPr/>
          </p:nvSpPr>
          <p:spPr bwMode="auto">
            <a:xfrm>
              <a:off x="1320" y="2460"/>
              <a:ext cx="555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5" name="Line 158"/>
            <p:cNvSpPr>
              <a:spLocks noChangeShapeType="1"/>
            </p:cNvSpPr>
            <p:nvPr/>
          </p:nvSpPr>
          <p:spPr bwMode="auto">
            <a:xfrm>
              <a:off x="3585" y="132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6" name="Line 159"/>
            <p:cNvSpPr>
              <a:spLocks noChangeShapeType="1"/>
            </p:cNvSpPr>
            <p:nvPr/>
          </p:nvSpPr>
          <p:spPr bwMode="auto">
            <a:xfrm>
              <a:off x="3585" y="1890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7" name="Line 160"/>
            <p:cNvSpPr>
              <a:spLocks noChangeShapeType="1"/>
            </p:cNvSpPr>
            <p:nvPr/>
          </p:nvSpPr>
          <p:spPr bwMode="auto">
            <a:xfrm>
              <a:off x="2445" y="1890"/>
              <a:ext cx="570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8" name="Line 161"/>
            <p:cNvSpPr>
              <a:spLocks noChangeShapeType="1"/>
            </p:cNvSpPr>
            <p:nvPr/>
          </p:nvSpPr>
          <p:spPr bwMode="auto">
            <a:xfrm>
              <a:off x="3065" y="1320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9" name="Line 162"/>
            <p:cNvSpPr>
              <a:spLocks noChangeShapeType="1"/>
            </p:cNvSpPr>
            <p:nvPr/>
          </p:nvSpPr>
          <p:spPr bwMode="auto">
            <a:xfrm>
              <a:off x="3015" y="1890"/>
              <a:ext cx="570" cy="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0" name="Line 163"/>
            <p:cNvSpPr>
              <a:spLocks noChangeShapeType="1"/>
            </p:cNvSpPr>
            <p:nvPr/>
          </p:nvSpPr>
          <p:spPr bwMode="auto">
            <a:xfrm>
              <a:off x="3065" y="1925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1" name="Line 164"/>
            <p:cNvSpPr>
              <a:spLocks noChangeShapeType="1"/>
            </p:cNvSpPr>
            <p:nvPr/>
          </p:nvSpPr>
          <p:spPr bwMode="auto">
            <a:xfrm>
              <a:off x="2445" y="246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2" name="Line 165"/>
            <p:cNvSpPr>
              <a:spLocks noChangeShapeType="1"/>
            </p:cNvSpPr>
            <p:nvPr/>
          </p:nvSpPr>
          <p:spPr bwMode="auto">
            <a:xfrm>
              <a:off x="3015" y="2460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" name="Line 166"/>
            <p:cNvSpPr>
              <a:spLocks noChangeShapeType="1"/>
            </p:cNvSpPr>
            <p:nvPr/>
          </p:nvSpPr>
          <p:spPr bwMode="auto">
            <a:xfrm>
              <a:off x="180" y="358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4" name="Line 167"/>
            <p:cNvSpPr>
              <a:spLocks noChangeShapeType="1"/>
            </p:cNvSpPr>
            <p:nvPr/>
          </p:nvSpPr>
          <p:spPr bwMode="auto">
            <a:xfrm>
              <a:off x="750" y="358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5" name="Line 168"/>
            <p:cNvSpPr>
              <a:spLocks noChangeShapeType="1"/>
            </p:cNvSpPr>
            <p:nvPr/>
          </p:nvSpPr>
          <p:spPr bwMode="auto">
            <a:xfrm>
              <a:off x="1875" y="358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6" name="Line 169"/>
            <p:cNvSpPr>
              <a:spLocks noChangeShapeType="1"/>
            </p:cNvSpPr>
            <p:nvPr/>
          </p:nvSpPr>
          <p:spPr bwMode="auto">
            <a:xfrm>
              <a:off x="1320" y="3585"/>
              <a:ext cx="555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7" name="Line 170"/>
            <p:cNvSpPr>
              <a:spLocks noChangeShapeType="1"/>
            </p:cNvSpPr>
            <p:nvPr/>
          </p:nvSpPr>
          <p:spPr bwMode="auto">
            <a:xfrm>
              <a:off x="2445" y="358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8" name="Line 171"/>
            <p:cNvSpPr>
              <a:spLocks noChangeShapeType="1"/>
            </p:cNvSpPr>
            <p:nvPr/>
          </p:nvSpPr>
          <p:spPr bwMode="auto">
            <a:xfrm>
              <a:off x="3015" y="358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9" name="Line 172"/>
            <p:cNvSpPr>
              <a:spLocks noChangeShapeType="1"/>
            </p:cNvSpPr>
            <p:nvPr/>
          </p:nvSpPr>
          <p:spPr bwMode="auto">
            <a:xfrm>
              <a:off x="180" y="301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0" name="Line 173"/>
            <p:cNvSpPr>
              <a:spLocks noChangeShapeType="1"/>
            </p:cNvSpPr>
            <p:nvPr/>
          </p:nvSpPr>
          <p:spPr bwMode="auto">
            <a:xfrm>
              <a:off x="750" y="301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1" name="Line 174"/>
            <p:cNvSpPr>
              <a:spLocks noChangeShapeType="1"/>
            </p:cNvSpPr>
            <p:nvPr/>
          </p:nvSpPr>
          <p:spPr bwMode="auto">
            <a:xfrm>
              <a:off x="180" y="301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2" name="Line 175"/>
            <p:cNvSpPr>
              <a:spLocks noChangeShapeType="1"/>
            </p:cNvSpPr>
            <p:nvPr/>
          </p:nvSpPr>
          <p:spPr bwMode="auto">
            <a:xfrm>
              <a:off x="792" y="3047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" name="Line 176"/>
            <p:cNvSpPr>
              <a:spLocks noChangeShapeType="1"/>
            </p:cNvSpPr>
            <p:nvPr/>
          </p:nvSpPr>
          <p:spPr bwMode="auto">
            <a:xfrm>
              <a:off x="1320" y="301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" name="Line 177"/>
            <p:cNvSpPr>
              <a:spLocks noChangeShapeType="1"/>
            </p:cNvSpPr>
            <p:nvPr/>
          </p:nvSpPr>
          <p:spPr bwMode="auto">
            <a:xfrm>
              <a:off x="800" y="2495"/>
              <a:ext cx="0" cy="55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5" name="Line 178"/>
            <p:cNvSpPr>
              <a:spLocks noChangeShapeType="1"/>
            </p:cNvSpPr>
            <p:nvPr/>
          </p:nvSpPr>
          <p:spPr bwMode="auto">
            <a:xfrm>
              <a:off x="180" y="2460"/>
              <a:ext cx="0" cy="555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6" name="Line 179"/>
            <p:cNvSpPr>
              <a:spLocks noChangeShapeType="1"/>
            </p:cNvSpPr>
            <p:nvPr/>
          </p:nvSpPr>
          <p:spPr bwMode="auto">
            <a:xfrm>
              <a:off x="1320" y="2460"/>
              <a:ext cx="0" cy="555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7" name="Line 180"/>
            <p:cNvSpPr>
              <a:spLocks noChangeShapeType="1"/>
            </p:cNvSpPr>
            <p:nvPr/>
          </p:nvSpPr>
          <p:spPr bwMode="auto">
            <a:xfrm>
              <a:off x="1940" y="3047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8" name="Line 181"/>
            <p:cNvSpPr>
              <a:spLocks noChangeShapeType="1"/>
            </p:cNvSpPr>
            <p:nvPr/>
          </p:nvSpPr>
          <p:spPr bwMode="auto">
            <a:xfrm>
              <a:off x="1875" y="3015"/>
              <a:ext cx="0" cy="570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9" name="Line 182"/>
            <p:cNvSpPr>
              <a:spLocks noChangeShapeType="1"/>
            </p:cNvSpPr>
            <p:nvPr/>
          </p:nvSpPr>
          <p:spPr bwMode="auto">
            <a:xfrm>
              <a:off x="2445" y="301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0" name="Line 183"/>
            <p:cNvSpPr>
              <a:spLocks noChangeShapeType="1"/>
            </p:cNvSpPr>
            <p:nvPr/>
          </p:nvSpPr>
          <p:spPr bwMode="auto">
            <a:xfrm>
              <a:off x="1370" y="3050"/>
              <a:ext cx="555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1" name="Line 184"/>
            <p:cNvSpPr>
              <a:spLocks noChangeShapeType="1"/>
            </p:cNvSpPr>
            <p:nvPr/>
          </p:nvSpPr>
          <p:spPr bwMode="auto">
            <a:xfrm>
              <a:off x="1875" y="2460"/>
              <a:ext cx="0" cy="555"/>
            </a:xfrm>
            <a:prstGeom prst="line">
              <a:avLst/>
            </a:prstGeom>
            <a:noFill/>
            <a:ln w="19050">
              <a:solidFill>
                <a:srgbClr val="FF9933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2" name="Line 185"/>
            <p:cNvSpPr>
              <a:spLocks noChangeShapeType="1"/>
            </p:cNvSpPr>
            <p:nvPr/>
          </p:nvSpPr>
          <p:spPr bwMode="auto">
            <a:xfrm>
              <a:off x="2445" y="2460"/>
              <a:ext cx="0" cy="555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3" name="Line 186"/>
            <p:cNvSpPr>
              <a:spLocks noChangeShapeType="1"/>
            </p:cNvSpPr>
            <p:nvPr/>
          </p:nvSpPr>
          <p:spPr bwMode="auto">
            <a:xfrm>
              <a:off x="3585" y="301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" name="Line 187"/>
            <p:cNvSpPr>
              <a:spLocks noChangeShapeType="1"/>
            </p:cNvSpPr>
            <p:nvPr/>
          </p:nvSpPr>
          <p:spPr bwMode="auto">
            <a:xfrm>
              <a:off x="3585" y="2460"/>
              <a:ext cx="0" cy="555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5" name="Line 188"/>
            <p:cNvSpPr>
              <a:spLocks noChangeShapeType="1"/>
            </p:cNvSpPr>
            <p:nvPr/>
          </p:nvSpPr>
          <p:spPr bwMode="auto">
            <a:xfrm>
              <a:off x="2495" y="3050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6" name="Line 189"/>
            <p:cNvSpPr>
              <a:spLocks noChangeShapeType="1"/>
            </p:cNvSpPr>
            <p:nvPr/>
          </p:nvSpPr>
          <p:spPr bwMode="auto">
            <a:xfrm>
              <a:off x="3015" y="3015"/>
              <a:ext cx="0" cy="57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7" name="Line 190"/>
            <p:cNvSpPr>
              <a:spLocks noChangeShapeType="1"/>
            </p:cNvSpPr>
            <p:nvPr/>
          </p:nvSpPr>
          <p:spPr bwMode="auto">
            <a:xfrm>
              <a:off x="3015" y="3015"/>
              <a:ext cx="570" cy="0"/>
            </a:xfrm>
            <a:prstGeom prst="line">
              <a:avLst/>
            </a:prstGeom>
            <a:noFill/>
            <a:ln w="12700">
              <a:solidFill>
                <a:srgbClr val="FF993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8" name="Line 191"/>
            <p:cNvSpPr>
              <a:spLocks noChangeShapeType="1"/>
            </p:cNvSpPr>
            <p:nvPr/>
          </p:nvSpPr>
          <p:spPr bwMode="auto">
            <a:xfrm>
              <a:off x="3065" y="2495"/>
              <a:ext cx="0" cy="55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9" name="Line 192"/>
            <p:cNvSpPr>
              <a:spLocks noChangeShapeType="1"/>
            </p:cNvSpPr>
            <p:nvPr/>
          </p:nvSpPr>
          <p:spPr bwMode="auto">
            <a:xfrm flipH="1">
              <a:off x="815" y="800"/>
              <a:ext cx="1125" cy="114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0" name="Line 193"/>
            <p:cNvSpPr>
              <a:spLocks noChangeShapeType="1"/>
            </p:cNvSpPr>
            <p:nvPr/>
          </p:nvSpPr>
          <p:spPr bwMode="auto">
            <a:xfrm>
              <a:off x="800" y="1925"/>
              <a:ext cx="1125" cy="112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1" name="Line 194"/>
            <p:cNvSpPr>
              <a:spLocks noChangeShapeType="1"/>
            </p:cNvSpPr>
            <p:nvPr/>
          </p:nvSpPr>
          <p:spPr bwMode="auto">
            <a:xfrm flipH="1">
              <a:off x="1925" y="1882"/>
              <a:ext cx="1140" cy="112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2" name="Line 195"/>
            <p:cNvSpPr>
              <a:spLocks noChangeShapeType="1"/>
            </p:cNvSpPr>
            <p:nvPr/>
          </p:nvSpPr>
          <p:spPr bwMode="auto">
            <a:xfrm>
              <a:off x="1955" y="813"/>
              <a:ext cx="1140" cy="114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5" name="图片 18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6"/>
          <p:cNvSpPr>
            <a:spLocks noChangeArrowheads="1"/>
          </p:cNvSpPr>
          <p:nvPr/>
        </p:nvSpPr>
        <p:spPr bwMode="auto">
          <a:xfrm>
            <a:off x="611560" y="968410"/>
            <a:ext cx="73448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⑵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将三角形连续绕点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逆时针旋转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90°2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grpSp>
        <p:nvGrpSpPr>
          <p:cNvPr id="8" name="Group 107"/>
          <p:cNvGrpSpPr/>
          <p:nvPr/>
        </p:nvGrpSpPr>
        <p:grpSpPr bwMode="auto">
          <a:xfrm>
            <a:off x="1547664" y="1779662"/>
            <a:ext cx="1943100" cy="1943100"/>
            <a:chOff x="180" y="180"/>
            <a:chExt cx="3405" cy="3405"/>
          </a:xfrm>
        </p:grpSpPr>
        <p:sp>
          <p:nvSpPr>
            <p:cNvPr id="9" name="Line 108"/>
            <p:cNvSpPr>
              <a:spLocks noChangeShapeType="1"/>
            </p:cNvSpPr>
            <p:nvPr/>
          </p:nvSpPr>
          <p:spPr bwMode="auto">
            <a:xfrm>
              <a:off x="180" y="75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" name="Line 109"/>
            <p:cNvSpPr>
              <a:spLocks noChangeShapeType="1"/>
            </p:cNvSpPr>
            <p:nvPr/>
          </p:nvSpPr>
          <p:spPr bwMode="auto">
            <a:xfrm>
              <a:off x="750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" name="Line 110"/>
            <p:cNvSpPr>
              <a:spLocks noChangeShapeType="1"/>
            </p:cNvSpPr>
            <p:nvPr/>
          </p:nvSpPr>
          <p:spPr bwMode="auto">
            <a:xfrm>
              <a:off x="180" y="132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" name="Line 111"/>
            <p:cNvSpPr>
              <a:spLocks noChangeShapeType="1"/>
            </p:cNvSpPr>
            <p:nvPr/>
          </p:nvSpPr>
          <p:spPr bwMode="auto">
            <a:xfrm>
              <a:off x="180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" name="Line 112"/>
            <p:cNvSpPr>
              <a:spLocks noChangeShapeType="1"/>
            </p:cNvSpPr>
            <p:nvPr/>
          </p:nvSpPr>
          <p:spPr bwMode="auto">
            <a:xfrm>
              <a:off x="750" y="75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" name="Line 113"/>
            <p:cNvSpPr>
              <a:spLocks noChangeShapeType="1"/>
            </p:cNvSpPr>
            <p:nvPr/>
          </p:nvSpPr>
          <p:spPr bwMode="auto">
            <a:xfrm>
              <a:off x="750" y="132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" name="Line 114"/>
            <p:cNvSpPr>
              <a:spLocks noChangeShapeType="1"/>
            </p:cNvSpPr>
            <p:nvPr/>
          </p:nvSpPr>
          <p:spPr bwMode="auto">
            <a:xfrm>
              <a:off x="1320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" name="Line 115"/>
            <p:cNvSpPr>
              <a:spLocks noChangeShapeType="1"/>
            </p:cNvSpPr>
            <p:nvPr/>
          </p:nvSpPr>
          <p:spPr bwMode="auto">
            <a:xfrm>
              <a:off x="750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" name="Line 116"/>
            <p:cNvSpPr>
              <a:spLocks noChangeShapeType="1"/>
            </p:cNvSpPr>
            <p:nvPr/>
          </p:nvSpPr>
          <p:spPr bwMode="auto">
            <a:xfrm>
              <a:off x="180" y="18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8" name="Line 117"/>
            <p:cNvSpPr>
              <a:spLocks noChangeShapeType="1"/>
            </p:cNvSpPr>
            <p:nvPr/>
          </p:nvSpPr>
          <p:spPr bwMode="auto">
            <a:xfrm>
              <a:off x="180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9" name="Line 118"/>
            <p:cNvSpPr>
              <a:spLocks noChangeShapeType="1"/>
            </p:cNvSpPr>
            <p:nvPr/>
          </p:nvSpPr>
          <p:spPr bwMode="auto">
            <a:xfrm>
              <a:off x="750" y="18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0" name="Line 119"/>
            <p:cNvSpPr>
              <a:spLocks noChangeShapeType="1"/>
            </p:cNvSpPr>
            <p:nvPr/>
          </p:nvSpPr>
          <p:spPr bwMode="auto">
            <a:xfrm>
              <a:off x="1320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1" name="Line 120"/>
            <p:cNvSpPr>
              <a:spLocks noChangeShapeType="1"/>
            </p:cNvSpPr>
            <p:nvPr/>
          </p:nvSpPr>
          <p:spPr bwMode="auto">
            <a:xfrm>
              <a:off x="1875" y="75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2" name="Line 121"/>
            <p:cNvSpPr>
              <a:spLocks noChangeShapeType="1"/>
            </p:cNvSpPr>
            <p:nvPr/>
          </p:nvSpPr>
          <p:spPr bwMode="auto">
            <a:xfrm>
              <a:off x="1875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3" name="Line 122"/>
            <p:cNvSpPr>
              <a:spLocks noChangeShapeType="1"/>
            </p:cNvSpPr>
            <p:nvPr/>
          </p:nvSpPr>
          <p:spPr bwMode="auto">
            <a:xfrm>
              <a:off x="1875" y="132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4" name="Line 123"/>
            <p:cNvSpPr>
              <a:spLocks noChangeShapeType="1"/>
            </p:cNvSpPr>
            <p:nvPr/>
          </p:nvSpPr>
          <p:spPr bwMode="auto">
            <a:xfrm>
              <a:off x="2445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5" name="Line 124"/>
            <p:cNvSpPr>
              <a:spLocks noChangeShapeType="1"/>
            </p:cNvSpPr>
            <p:nvPr/>
          </p:nvSpPr>
          <p:spPr bwMode="auto">
            <a:xfrm>
              <a:off x="1320" y="750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6" name="Line 125"/>
            <p:cNvSpPr>
              <a:spLocks noChangeShapeType="1"/>
            </p:cNvSpPr>
            <p:nvPr/>
          </p:nvSpPr>
          <p:spPr bwMode="auto">
            <a:xfrm>
              <a:off x="1320" y="1320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7" name="Line 126"/>
            <p:cNvSpPr>
              <a:spLocks noChangeShapeType="1"/>
            </p:cNvSpPr>
            <p:nvPr/>
          </p:nvSpPr>
          <p:spPr bwMode="auto">
            <a:xfrm>
              <a:off x="1875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8" name="Line 127"/>
            <p:cNvSpPr>
              <a:spLocks noChangeShapeType="1"/>
            </p:cNvSpPr>
            <p:nvPr/>
          </p:nvSpPr>
          <p:spPr bwMode="auto">
            <a:xfrm>
              <a:off x="1875" y="18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9" name="Line 128"/>
            <p:cNvSpPr>
              <a:spLocks noChangeShapeType="1"/>
            </p:cNvSpPr>
            <p:nvPr/>
          </p:nvSpPr>
          <p:spPr bwMode="auto">
            <a:xfrm>
              <a:off x="2445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0" name="Line 129"/>
            <p:cNvSpPr>
              <a:spLocks noChangeShapeType="1"/>
            </p:cNvSpPr>
            <p:nvPr/>
          </p:nvSpPr>
          <p:spPr bwMode="auto">
            <a:xfrm>
              <a:off x="1320" y="180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1" name="Line 130"/>
            <p:cNvSpPr>
              <a:spLocks noChangeShapeType="1"/>
            </p:cNvSpPr>
            <p:nvPr/>
          </p:nvSpPr>
          <p:spPr bwMode="auto">
            <a:xfrm>
              <a:off x="3585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2" name="Line 131"/>
            <p:cNvSpPr>
              <a:spLocks noChangeShapeType="1"/>
            </p:cNvSpPr>
            <p:nvPr/>
          </p:nvSpPr>
          <p:spPr bwMode="auto">
            <a:xfrm>
              <a:off x="3585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3" name="Line 132"/>
            <p:cNvSpPr>
              <a:spLocks noChangeShapeType="1"/>
            </p:cNvSpPr>
            <p:nvPr/>
          </p:nvSpPr>
          <p:spPr bwMode="auto">
            <a:xfrm>
              <a:off x="2445" y="75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4" name="Line 133"/>
            <p:cNvSpPr>
              <a:spLocks noChangeShapeType="1"/>
            </p:cNvSpPr>
            <p:nvPr/>
          </p:nvSpPr>
          <p:spPr bwMode="auto">
            <a:xfrm>
              <a:off x="3015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5" name="Line 134"/>
            <p:cNvSpPr>
              <a:spLocks noChangeShapeType="1"/>
            </p:cNvSpPr>
            <p:nvPr/>
          </p:nvSpPr>
          <p:spPr bwMode="auto">
            <a:xfrm>
              <a:off x="2445" y="132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6" name="Line 135"/>
            <p:cNvSpPr>
              <a:spLocks noChangeShapeType="1"/>
            </p:cNvSpPr>
            <p:nvPr/>
          </p:nvSpPr>
          <p:spPr bwMode="auto">
            <a:xfrm>
              <a:off x="3015" y="75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7" name="Line 136"/>
            <p:cNvSpPr>
              <a:spLocks noChangeShapeType="1"/>
            </p:cNvSpPr>
            <p:nvPr/>
          </p:nvSpPr>
          <p:spPr bwMode="auto">
            <a:xfrm>
              <a:off x="3015" y="132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8" name="Line 137"/>
            <p:cNvSpPr>
              <a:spLocks noChangeShapeType="1"/>
            </p:cNvSpPr>
            <p:nvPr/>
          </p:nvSpPr>
          <p:spPr bwMode="auto">
            <a:xfrm>
              <a:off x="3015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9" name="Line 138"/>
            <p:cNvSpPr>
              <a:spLocks noChangeShapeType="1"/>
            </p:cNvSpPr>
            <p:nvPr/>
          </p:nvSpPr>
          <p:spPr bwMode="auto">
            <a:xfrm>
              <a:off x="2445" y="18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0" name="Line 139"/>
            <p:cNvSpPr>
              <a:spLocks noChangeShapeType="1"/>
            </p:cNvSpPr>
            <p:nvPr/>
          </p:nvSpPr>
          <p:spPr bwMode="auto">
            <a:xfrm>
              <a:off x="3015" y="18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1" name="Line 140"/>
            <p:cNvSpPr>
              <a:spLocks noChangeShapeType="1"/>
            </p:cNvSpPr>
            <p:nvPr/>
          </p:nvSpPr>
          <p:spPr bwMode="auto">
            <a:xfrm>
              <a:off x="180" y="189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2" name="Line 141"/>
            <p:cNvSpPr>
              <a:spLocks noChangeShapeType="1"/>
            </p:cNvSpPr>
            <p:nvPr/>
          </p:nvSpPr>
          <p:spPr bwMode="auto">
            <a:xfrm>
              <a:off x="750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3" name="Line 142"/>
            <p:cNvSpPr>
              <a:spLocks noChangeShapeType="1"/>
            </p:cNvSpPr>
            <p:nvPr/>
          </p:nvSpPr>
          <p:spPr bwMode="auto">
            <a:xfrm>
              <a:off x="180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4" name="Line 143"/>
            <p:cNvSpPr>
              <a:spLocks noChangeShapeType="1"/>
            </p:cNvSpPr>
            <p:nvPr/>
          </p:nvSpPr>
          <p:spPr bwMode="auto">
            <a:xfrm>
              <a:off x="1320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5" name="Line 144"/>
            <p:cNvSpPr>
              <a:spLocks noChangeShapeType="1"/>
            </p:cNvSpPr>
            <p:nvPr/>
          </p:nvSpPr>
          <p:spPr bwMode="auto">
            <a:xfrm>
              <a:off x="757" y="1890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6" name="Line 145"/>
            <p:cNvSpPr>
              <a:spLocks noChangeShapeType="1"/>
            </p:cNvSpPr>
            <p:nvPr/>
          </p:nvSpPr>
          <p:spPr bwMode="auto">
            <a:xfrm>
              <a:off x="180" y="246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7" name="Line 146"/>
            <p:cNvSpPr>
              <a:spLocks noChangeShapeType="1"/>
            </p:cNvSpPr>
            <p:nvPr/>
          </p:nvSpPr>
          <p:spPr bwMode="auto">
            <a:xfrm>
              <a:off x="180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8" name="Line 147"/>
            <p:cNvSpPr>
              <a:spLocks noChangeShapeType="1"/>
            </p:cNvSpPr>
            <p:nvPr/>
          </p:nvSpPr>
          <p:spPr bwMode="auto">
            <a:xfrm>
              <a:off x="750" y="246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9" name="Line 148"/>
            <p:cNvSpPr>
              <a:spLocks noChangeShapeType="1"/>
            </p:cNvSpPr>
            <p:nvPr/>
          </p:nvSpPr>
          <p:spPr bwMode="auto">
            <a:xfrm>
              <a:off x="1320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0" name="Line 149"/>
            <p:cNvSpPr>
              <a:spLocks noChangeShapeType="1"/>
            </p:cNvSpPr>
            <p:nvPr/>
          </p:nvSpPr>
          <p:spPr bwMode="auto">
            <a:xfrm>
              <a:off x="1875" y="189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1" name="Line 150"/>
            <p:cNvSpPr>
              <a:spLocks noChangeShapeType="1"/>
            </p:cNvSpPr>
            <p:nvPr/>
          </p:nvSpPr>
          <p:spPr bwMode="auto">
            <a:xfrm>
              <a:off x="1875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2" name="Line 151"/>
            <p:cNvSpPr>
              <a:spLocks noChangeShapeType="1"/>
            </p:cNvSpPr>
            <p:nvPr/>
          </p:nvSpPr>
          <p:spPr bwMode="auto">
            <a:xfrm>
              <a:off x="2445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3" name="Line 152"/>
            <p:cNvSpPr>
              <a:spLocks noChangeShapeType="1"/>
            </p:cNvSpPr>
            <p:nvPr/>
          </p:nvSpPr>
          <p:spPr bwMode="auto">
            <a:xfrm>
              <a:off x="1327" y="1890"/>
              <a:ext cx="555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4" name="Line 153"/>
            <p:cNvSpPr>
              <a:spLocks noChangeShapeType="1"/>
            </p:cNvSpPr>
            <p:nvPr/>
          </p:nvSpPr>
          <p:spPr bwMode="auto">
            <a:xfrm>
              <a:off x="1875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5" name="Line 154"/>
            <p:cNvSpPr>
              <a:spLocks noChangeShapeType="1"/>
            </p:cNvSpPr>
            <p:nvPr/>
          </p:nvSpPr>
          <p:spPr bwMode="auto">
            <a:xfrm>
              <a:off x="1875" y="246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6" name="Line 155"/>
            <p:cNvSpPr>
              <a:spLocks noChangeShapeType="1"/>
            </p:cNvSpPr>
            <p:nvPr/>
          </p:nvSpPr>
          <p:spPr bwMode="auto">
            <a:xfrm>
              <a:off x="2445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7" name="Line 156"/>
            <p:cNvSpPr>
              <a:spLocks noChangeShapeType="1"/>
            </p:cNvSpPr>
            <p:nvPr/>
          </p:nvSpPr>
          <p:spPr bwMode="auto">
            <a:xfrm>
              <a:off x="1320" y="2460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8" name="Line 157"/>
            <p:cNvSpPr>
              <a:spLocks noChangeShapeType="1"/>
            </p:cNvSpPr>
            <p:nvPr/>
          </p:nvSpPr>
          <p:spPr bwMode="auto">
            <a:xfrm>
              <a:off x="3585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9" name="Line 158"/>
            <p:cNvSpPr>
              <a:spLocks noChangeShapeType="1"/>
            </p:cNvSpPr>
            <p:nvPr/>
          </p:nvSpPr>
          <p:spPr bwMode="auto">
            <a:xfrm>
              <a:off x="3585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0" name="Line 159"/>
            <p:cNvSpPr>
              <a:spLocks noChangeShapeType="1"/>
            </p:cNvSpPr>
            <p:nvPr/>
          </p:nvSpPr>
          <p:spPr bwMode="auto">
            <a:xfrm>
              <a:off x="2445" y="189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1" name="Line 160"/>
            <p:cNvSpPr>
              <a:spLocks noChangeShapeType="1"/>
            </p:cNvSpPr>
            <p:nvPr/>
          </p:nvSpPr>
          <p:spPr bwMode="auto">
            <a:xfrm>
              <a:off x="3015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2" name="Line 161"/>
            <p:cNvSpPr>
              <a:spLocks noChangeShapeType="1"/>
            </p:cNvSpPr>
            <p:nvPr/>
          </p:nvSpPr>
          <p:spPr bwMode="auto">
            <a:xfrm>
              <a:off x="3015" y="189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3" name="Line 162"/>
            <p:cNvSpPr>
              <a:spLocks noChangeShapeType="1"/>
            </p:cNvSpPr>
            <p:nvPr/>
          </p:nvSpPr>
          <p:spPr bwMode="auto">
            <a:xfrm>
              <a:off x="3015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4" name="Line 163"/>
            <p:cNvSpPr>
              <a:spLocks noChangeShapeType="1"/>
            </p:cNvSpPr>
            <p:nvPr/>
          </p:nvSpPr>
          <p:spPr bwMode="auto">
            <a:xfrm>
              <a:off x="2445" y="246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5" name="Line 164"/>
            <p:cNvSpPr>
              <a:spLocks noChangeShapeType="1"/>
            </p:cNvSpPr>
            <p:nvPr/>
          </p:nvSpPr>
          <p:spPr bwMode="auto">
            <a:xfrm>
              <a:off x="3015" y="246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6" name="Line 165"/>
            <p:cNvSpPr>
              <a:spLocks noChangeShapeType="1"/>
            </p:cNvSpPr>
            <p:nvPr/>
          </p:nvSpPr>
          <p:spPr bwMode="auto">
            <a:xfrm>
              <a:off x="180" y="358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7" name="Line 166"/>
            <p:cNvSpPr>
              <a:spLocks noChangeShapeType="1"/>
            </p:cNvSpPr>
            <p:nvPr/>
          </p:nvSpPr>
          <p:spPr bwMode="auto">
            <a:xfrm>
              <a:off x="750" y="358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8" name="Line 167"/>
            <p:cNvSpPr>
              <a:spLocks noChangeShapeType="1"/>
            </p:cNvSpPr>
            <p:nvPr/>
          </p:nvSpPr>
          <p:spPr bwMode="auto">
            <a:xfrm>
              <a:off x="1875" y="358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9" name="Line 168"/>
            <p:cNvSpPr>
              <a:spLocks noChangeShapeType="1"/>
            </p:cNvSpPr>
            <p:nvPr/>
          </p:nvSpPr>
          <p:spPr bwMode="auto">
            <a:xfrm>
              <a:off x="1320" y="3585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0" name="Line 169"/>
            <p:cNvSpPr>
              <a:spLocks noChangeShapeType="1"/>
            </p:cNvSpPr>
            <p:nvPr/>
          </p:nvSpPr>
          <p:spPr bwMode="auto">
            <a:xfrm>
              <a:off x="2445" y="358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1" name="Line 170"/>
            <p:cNvSpPr>
              <a:spLocks noChangeShapeType="1"/>
            </p:cNvSpPr>
            <p:nvPr/>
          </p:nvSpPr>
          <p:spPr bwMode="auto">
            <a:xfrm>
              <a:off x="3015" y="358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2" name="Line 171"/>
            <p:cNvSpPr>
              <a:spLocks noChangeShapeType="1"/>
            </p:cNvSpPr>
            <p:nvPr/>
          </p:nvSpPr>
          <p:spPr bwMode="auto">
            <a:xfrm>
              <a:off x="180" y="301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3" name="Line 172"/>
            <p:cNvSpPr>
              <a:spLocks noChangeShapeType="1"/>
            </p:cNvSpPr>
            <p:nvPr/>
          </p:nvSpPr>
          <p:spPr bwMode="auto">
            <a:xfrm>
              <a:off x="750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4" name="Line 173"/>
            <p:cNvSpPr>
              <a:spLocks noChangeShapeType="1"/>
            </p:cNvSpPr>
            <p:nvPr/>
          </p:nvSpPr>
          <p:spPr bwMode="auto">
            <a:xfrm>
              <a:off x="180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5" name="Line 174"/>
            <p:cNvSpPr>
              <a:spLocks noChangeShapeType="1"/>
            </p:cNvSpPr>
            <p:nvPr/>
          </p:nvSpPr>
          <p:spPr bwMode="auto">
            <a:xfrm>
              <a:off x="1320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6" name="Line 175"/>
            <p:cNvSpPr>
              <a:spLocks noChangeShapeType="1"/>
            </p:cNvSpPr>
            <p:nvPr/>
          </p:nvSpPr>
          <p:spPr bwMode="auto">
            <a:xfrm>
              <a:off x="757" y="2460"/>
              <a:ext cx="0" cy="55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7" name="Line 176"/>
            <p:cNvSpPr>
              <a:spLocks noChangeShapeType="1"/>
            </p:cNvSpPr>
            <p:nvPr/>
          </p:nvSpPr>
          <p:spPr bwMode="auto">
            <a:xfrm>
              <a:off x="180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8" name="Line 177"/>
            <p:cNvSpPr>
              <a:spLocks noChangeShapeType="1"/>
            </p:cNvSpPr>
            <p:nvPr/>
          </p:nvSpPr>
          <p:spPr bwMode="auto">
            <a:xfrm>
              <a:off x="1320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9" name="Line 178"/>
            <p:cNvSpPr>
              <a:spLocks noChangeShapeType="1"/>
            </p:cNvSpPr>
            <p:nvPr/>
          </p:nvSpPr>
          <p:spPr bwMode="auto">
            <a:xfrm>
              <a:off x="1875" y="301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0" name="Line 179"/>
            <p:cNvSpPr>
              <a:spLocks noChangeShapeType="1"/>
            </p:cNvSpPr>
            <p:nvPr/>
          </p:nvSpPr>
          <p:spPr bwMode="auto">
            <a:xfrm>
              <a:off x="1875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1" name="Line 180"/>
            <p:cNvSpPr>
              <a:spLocks noChangeShapeType="1"/>
            </p:cNvSpPr>
            <p:nvPr/>
          </p:nvSpPr>
          <p:spPr bwMode="auto">
            <a:xfrm>
              <a:off x="2445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2" name="Line 181"/>
            <p:cNvSpPr>
              <a:spLocks noChangeShapeType="1"/>
            </p:cNvSpPr>
            <p:nvPr/>
          </p:nvSpPr>
          <p:spPr bwMode="auto">
            <a:xfrm>
              <a:off x="1320" y="3015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3" name="Line 182"/>
            <p:cNvSpPr>
              <a:spLocks noChangeShapeType="1"/>
            </p:cNvSpPr>
            <p:nvPr/>
          </p:nvSpPr>
          <p:spPr bwMode="auto">
            <a:xfrm>
              <a:off x="1875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4" name="Line 183"/>
            <p:cNvSpPr>
              <a:spLocks noChangeShapeType="1"/>
            </p:cNvSpPr>
            <p:nvPr/>
          </p:nvSpPr>
          <p:spPr bwMode="auto">
            <a:xfrm>
              <a:off x="2445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5" name="Line 184"/>
            <p:cNvSpPr>
              <a:spLocks noChangeShapeType="1"/>
            </p:cNvSpPr>
            <p:nvPr/>
          </p:nvSpPr>
          <p:spPr bwMode="auto">
            <a:xfrm>
              <a:off x="3585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6" name="Line 185"/>
            <p:cNvSpPr>
              <a:spLocks noChangeShapeType="1"/>
            </p:cNvSpPr>
            <p:nvPr/>
          </p:nvSpPr>
          <p:spPr bwMode="auto">
            <a:xfrm>
              <a:off x="3585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7" name="Line 186"/>
            <p:cNvSpPr>
              <a:spLocks noChangeShapeType="1"/>
            </p:cNvSpPr>
            <p:nvPr/>
          </p:nvSpPr>
          <p:spPr bwMode="auto">
            <a:xfrm>
              <a:off x="2445" y="301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8" name="Line 187"/>
            <p:cNvSpPr>
              <a:spLocks noChangeShapeType="1"/>
            </p:cNvSpPr>
            <p:nvPr/>
          </p:nvSpPr>
          <p:spPr bwMode="auto">
            <a:xfrm>
              <a:off x="3015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9" name="Line 188"/>
            <p:cNvSpPr>
              <a:spLocks noChangeShapeType="1"/>
            </p:cNvSpPr>
            <p:nvPr/>
          </p:nvSpPr>
          <p:spPr bwMode="auto">
            <a:xfrm>
              <a:off x="3015" y="301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0" name="Line 189"/>
            <p:cNvSpPr>
              <a:spLocks noChangeShapeType="1"/>
            </p:cNvSpPr>
            <p:nvPr/>
          </p:nvSpPr>
          <p:spPr bwMode="auto">
            <a:xfrm>
              <a:off x="3015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1" name="Line 190"/>
            <p:cNvSpPr>
              <a:spLocks noChangeShapeType="1"/>
            </p:cNvSpPr>
            <p:nvPr/>
          </p:nvSpPr>
          <p:spPr bwMode="auto">
            <a:xfrm>
              <a:off x="757" y="1890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2" name="Line 191"/>
            <p:cNvSpPr>
              <a:spLocks noChangeShapeType="1"/>
            </p:cNvSpPr>
            <p:nvPr/>
          </p:nvSpPr>
          <p:spPr bwMode="auto">
            <a:xfrm>
              <a:off x="750" y="301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3" name="Line 192"/>
            <p:cNvSpPr>
              <a:spLocks noChangeShapeType="1"/>
            </p:cNvSpPr>
            <p:nvPr/>
          </p:nvSpPr>
          <p:spPr bwMode="auto">
            <a:xfrm flipH="1">
              <a:off x="757" y="1890"/>
              <a:ext cx="1125" cy="112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</p:grpSp>
      <p:grpSp>
        <p:nvGrpSpPr>
          <p:cNvPr id="94" name="Group 107"/>
          <p:cNvGrpSpPr/>
          <p:nvPr/>
        </p:nvGrpSpPr>
        <p:grpSpPr bwMode="auto">
          <a:xfrm>
            <a:off x="5181317" y="1783942"/>
            <a:ext cx="1943100" cy="1943100"/>
            <a:chOff x="180" y="180"/>
            <a:chExt cx="3405" cy="3405"/>
          </a:xfrm>
        </p:grpSpPr>
        <p:sp>
          <p:nvSpPr>
            <p:cNvPr id="95" name="Line 108"/>
            <p:cNvSpPr>
              <a:spLocks noChangeShapeType="1"/>
            </p:cNvSpPr>
            <p:nvPr/>
          </p:nvSpPr>
          <p:spPr bwMode="auto">
            <a:xfrm>
              <a:off x="180" y="75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6" name="Line 109"/>
            <p:cNvSpPr>
              <a:spLocks noChangeShapeType="1"/>
            </p:cNvSpPr>
            <p:nvPr/>
          </p:nvSpPr>
          <p:spPr bwMode="auto">
            <a:xfrm>
              <a:off x="750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7" name="Line 110"/>
            <p:cNvSpPr>
              <a:spLocks noChangeShapeType="1"/>
            </p:cNvSpPr>
            <p:nvPr/>
          </p:nvSpPr>
          <p:spPr bwMode="auto">
            <a:xfrm>
              <a:off x="180" y="132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8" name="Line 111"/>
            <p:cNvSpPr>
              <a:spLocks noChangeShapeType="1"/>
            </p:cNvSpPr>
            <p:nvPr/>
          </p:nvSpPr>
          <p:spPr bwMode="auto">
            <a:xfrm>
              <a:off x="180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9" name="Line 112"/>
            <p:cNvSpPr>
              <a:spLocks noChangeShapeType="1"/>
            </p:cNvSpPr>
            <p:nvPr/>
          </p:nvSpPr>
          <p:spPr bwMode="auto">
            <a:xfrm>
              <a:off x="750" y="75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0" name="Line 113"/>
            <p:cNvSpPr>
              <a:spLocks noChangeShapeType="1"/>
            </p:cNvSpPr>
            <p:nvPr/>
          </p:nvSpPr>
          <p:spPr bwMode="auto">
            <a:xfrm>
              <a:off x="750" y="132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1" name="Line 114"/>
            <p:cNvSpPr>
              <a:spLocks noChangeShapeType="1"/>
            </p:cNvSpPr>
            <p:nvPr/>
          </p:nvSpPr>
          <p:spPr bwMode="auto">
            <a:xfrm>
              <a:off x="1320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2" name="Line 115"/>
            <p:cNvSpPr>
              <a:spLocks noChangeShapeType="1"/>
            </p:cNvSpPr>
            <p:nvPr/>
          </p:nvSpPr>
          <p:spPr bwMode="auto">
            <a:xfrm>
              <a:off x="750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3" name="Line 116"/>
            <p:cNvSpPr>
              <a:spLocks noChangeShapeType="1"/>
            </p:cNvSpPr>
            <p:nvPr/>
          </p:nvSpPr>
          <p:spPr bwMode="auto">
            <a:xfrm>
              <a:off x="180" y="18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4" name="Line 117"/>
            <p:cNvSpPr>
              <a:spLocks noChangeShapeType="1"/>
            </p:cNvSpPr>
            <p:nvPr/>
          </p:nvSpPr>
          <p:spPr bwMode="auto">
            <a:xfrm>
              <a:off x="180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5" name="Line 118"/>
            <p:cNvSpPr>
              <a:spLocks noChangeShapeType="1"/>
            </p:cNvSpPr>
            <p:nvPr/>
          </p:nvSpPr>
          <p:spPr bwMode="auto">
            <a:xfrm>
              <a:off x="750" y="18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6" name="Line 119"/>
            <p:cNvSpPr>
              <a:spLocks noChangeShapeType="1"/>
            </p:cNvSpPr>
            <p:nvPr/>
          </p:nvSpPr>
          <p:spPr bwMode="auto">
            <a:xfrm>
              <a:off x="1320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7" name="Line 120"/>
            <p:cNvSpPr>
              <a:spLocks noChangeShapeType="1"/>
            </p:cNvSpPr>
            <p:nvPr/>
          </p:nvSpPr>
          <p:spPr bwMode="auto">
            <a:xfrm>
              <a:off x="1875" y="75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8" name="Line 121"/>
            <p:cNvSpPr>
              <a:spLocks noChangeShapeType="1"/>
            </p:cNvSpPr>
            <p:nvPr/>
          </p:nvSpPr>
          <p:spPr bwMode="auto">
            <a:xfrm>
              <a:off x="1875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9" name="Line 122"/>
            <p:cNvSpPr>
              <a:spLocks noChangeShapeType="1"/>
            </p:cNvSpPr>
            <p:nvPr/>
          </p:nvSpPr>
          <p:spPr bwMode="auto">
            <a:xfrm>
              <a:off x="1875" y="132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0" name="Line 123"/>
            <p:cNvSpPr>
              <a:spLocks noChangeShapeType="1"/>
            </p:cNvSpPr>
            <p:nvPr/>
          </p:nvSpPr>
          <p:spPr bwMode="auto">
            <a:xfrm>
              <a:off x="2445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1" name="Line 124"/>
            <p:cNvSpPr>
              <a:spLocks noChangeShapeType="1"/>
            </p:cNvSpPr>
            <p:nvPr/>
          </p:nvSpPr>
          <p:spPr bwMode="auto">
            <a:xfrm>
              <a:off x="1320" y="750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2" name="Line 125"/>
            <p:cNvSpPr>
              <a:spLocks noChangeShapeType="1"/>
            </p:cNvSpPr>
            <p:nvPr/>
          </p:nvSpPr>
          <p:spPr bwMode="auto">
            <a:xfrm>
              <a:off x="1320" y="1320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3" name="Line 126"/>
            <p:cNvSpPr>
              <a:spLocks noChangeShapeType="1"/>
            </p:cNvSpPr>
            <p:nvPr/>
          </p:nvSpPr>
          <p:spPr bwMode="auto">
            <a:xfrm>
              <a:off x="1875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4" name="Line 127"/>
            <p:cNvSpPr>
              <a:spLocks noChangeShapeType="1"/>
            </p:cNvSpPr>
            <p:nvPr/>
          </p:nvSpPr>
          <p:spPr bwMode="auto">
            <a:xfrm>
              <a:off x="1875" y="18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5" name="Line 128"/>
            <p:cNvSpPr>
              <a:spLocks noChangeShapeType="1"/>
            </p:cNvSpPr>
            <p:nvPr/>
          </p:nvSpPr>
          <p:spPr bwMode="auto">
            <a:xfrm>
              <a:off x="2445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6" name="Line 129"/>
            <p:cNvSpPr>
              <a:spLocks noChangeShapeType="1"/>
            </p:cNvSpPr>
            <p:nvPr/>
          </p:nvSpPr>
          <p:spPr bwMode="auto">
            <a:xfrm>
              <a:off x="1320" y="180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7" name="Line 130"/>
            <p:cNvSpPr>
              <a:spLocks noChangeShapeType="1"/>
            </p:cNvSpPr>
            <p:nvPr/>
          </p:nvSpPr>
          <p:spPr bwMode="auto">
            <a:xfrm>
              <a:off x="3585" y="75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8" name="Line 131"/>
            <p:cNvSpPr>
              <a:spLocks noChangeShapeType="1"/>
            </p:cNvSpPr>
            <p:nvPr/>
          </p:nvSpPr>
          <p:spPr bwMode="auto">
            <a:xfrm>
              <a:off x="3585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9" name="Line 132"/>
            <p:cNvSpPr>
              <a:spLocks noChangeShapeType="1"/>
            </p:cNvSpPr>
            <p:nvPr/>
          </p:nvSpPr>
          <p:spPr bwMode="auto">
            <a:xfrm>
              <a:off x="2445" y="75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0" name="Line 133"/>
            <p:cNvSpPr>
              <a:spLocks noChangeShapeType="1"/>
            </p:cNvSpPr>
            <p:nvPr/>
          </p:nvSpPr>
          <p:spPr bwMode="auto">
            <a:xfrm>
              <a:off x="3015" y="750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1" name="Line 134"/>
            <p:cNvSpPr>
              <a:spLocks noChangeShapeType="1"/>
            </p:cNvSpPr>
            <p:nvPr/>
          </p:nvSpPr>
          <p:spPr bwMode="auto">
            <a:xfrm>
              <a:off x="2445" y="132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2" name="Line 135"/>
            <p:cNvSpPr>
              <a:spLocks noChangeShapeType="1"/>
            </p:cNvSpPr>
            <p:nvPr/>
          </p:nvSpPr>
          <p:spPr bwMode="auto">
            <a:xfrm>
              <a:off x="3015" y="75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3" name="Line 136"/>
            <p:cNvSpPr>
              <a:spLocks noChangeShapeType="1"/>
            </p:cNvSpPr>
            <p:nvPr/>
          </p:nvSpPr>
          <p:spPr bwMode="auto">
            <a:xfrm>
              <a:off x="3015" y="132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4" name="Line 137"/>
            <p:cNvSpPr>
              <a:spLocks noChangeShapeType="1"/>
            </p:cNvSpPr>
            <p:nvPr/>
          </p:nvSpPr>
          <p:spPr bwMode="auto">
            <a:xfrm>
              <a:off x="3015" y="18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5" name="Line 138"/>
            <p:cNvSpPr>
              <a:spLocks noChangeShapeType="1"/>
            </p:cNvSpPr>
            <p:nvPr/>
          </p:nvSpPr>
          <p:spPr bwMode="auto">
            <a:xfrm>
              <a:off x="2445" y="18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6" name="Line 139"/>
            <p:cNvSpPr>
              <a:spLocks noChangeShapeType="1"/>
            </p:cNvSpPr>
            <p:nvPr/>
          </p:nvSpPr>
          <p:spPr bwMode="auto">
            <a:xfrm>
              <a:off x="3015" y="18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7" name="Line 140"/>
            <p:cNvSpPr>
              <a:spLocks noChangeShapeType="1"/>
            </p:cNvSpPr>
            <p:nvPr/>
          </p:nvSpPr>
          <p:spPr bwMode="auto">
            <a:xfrm>
              <a:off x="180" y="189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8" name="Line 141"/>
            <p:cNvSpPr>
              <a:spLocks noChangeShapeType="1"/>
            </p:cNvSpPr>
            <p:nvPr/>
          </p:nvSpPr>
          <p:spPr bwMode="auto">
            <a:xfrm>
              <a:off x="750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9" name="Line 142"/>
            <p:cNvSpPr>
              <a:spLocks noChangeShapeType="1"/>
            </p:cNvSpPr>
            <p:nvPr/>
          </p:nvSpPr>
          <p:spPr bwMode="auto">
            <a:xfrm>
              <a:off x="180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0" name="Line 143"/>
            <p:cNvSpPr>
              <a:spLocks noChangeShapeType="1"/>
            </p:cNvSpPr>
            <p:nvPr/>
          </p:nvSpPr>
          <p:spPr bwMode="auto">
            <a:xfrm>
              <a:off x="1320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1" name="Line 144"/>
            <p:cNvSpPr>
              <a:spLocks noChangeShapeType="1"/>
            </p:cNvSpPr>
            <p:nvPr/>
          </p:nvSpPr>
          <p:spPr bwMode="auto">
            <a:xfrm>
              <a:off x="750" y="1890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2" name="Line 145"/>
            <p:cNvSpPr>
              <a:spLocks noChangeShapeType="1"/>
            </p:cNvSpPr>
            <p:nvPr/>
          </p:nvSpPr>
          <p:spPr bwMode="auto">
            <a:xfrm>
              <a:off x="180" y="246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3" name="Line 146"/>
            <p:cNvSpPr>
              <a:spLocks noChangeShapeType="1"/>
            </p:cNvSpPr>
            <p:nvPr/>
          </p:nvSpPr>
          <p:spPr bwMode="auto">
            <a:xfrm>
              <a:off x="180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4" name="Line 147"/>
            <p:cNvSpPr>
              <a:spLocks noChangeShapeType="1"/>
            </p:cNvSpPr>
            <p:nvPr/>
          </p:nvSpPr>
          <p:spPr bwMode="auto">
            <a:xfrm>
              <a:off x="750" y="246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5" name="Line 148"/>
            <p:cNvSpPr>
              <a:spLocks noChangeShapeType="1"/>
            </p:cNvSpPr>
            <p:nvPr/>
          </p:nvSpPr>
          <p:spPr bwMode="auto">
            <a:xfrm>
              <a:off x="1320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6" name="Line 149"/>
            <p:cNvSpPr>
              <a:spLocks noChangeShapeType="1"/>
            </p:cNvSpPr>
            <p:nvPr/>
          </p:nvSpPr>
          <p:spPr bwMode="auto">
            <a:xfrm>
              <a:off x="1875" y="1890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7" name="Line 150"/>
            <p:cNvSpPr>
              <a:spLocks noChangeShapeType="1"/>
            </p:cNvSpPr>
            <p:nvPr/>
          </p:nvSpPr>
          <p:spPr bwMode="auto">
            <a:xfrm>
              <a:off x="1875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8" name="Line 151"/>
            <p:cNvSpPr>
              <a:spLocks noChangeShapeType="1"/>
            </p:cNvSpPr>
            <p:nvPr/>
          </p:nvSpPr>
          <p:spPr bwMode="auto">
            <a:xfrm>
              <a:off x="2445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9" name="Line 152"/>
            <p:cNvSpPr>
              <a:spLocks noChangeShapeType="1"/>
            </p:cNvSpPr>
            <p:nvPr/>
          </p:nvSpPr>
          <p:spPr bwMode="auto">
            <a:xfrm>
              <a:off x="1320" y="1890"/>
              <a:ext cx="555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0" name="Line 153"/>
            <p:cNvSpPr>
              <a:spLocks noChangeShapeType="1"/>
            </p:cNvSpPr>
            <p:nvPr/>
          </p:nvSpPr>
          <p:spPr bwMode="auto">
            <a:xfrm>
              <a:off x="1875" y="1890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1" name="Line 154"/>
            <p:cNvSpPr>
              <a:spLocks noChangeShapeType="1"/>
            </p:cNvSpPr>
            <p:nvPr/>
          </p:nvSpPr>
          <p:spPr bwMode="auto">
            <a:xfrm>
              <a:off x="1875" y="246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2" name="Line 155"/>
            <p:cNvSpPr>
              <a:spLocks noChangeShapeType="1"/>
            </p:cNvSpPr>
            <p:nvPr/>
          </p:nvSpPr>
          <p:spPr bwMode="auto">
            <a:xfrm>
              <a:off x="2445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3" name="Line 156"/>
            <p:cNvSpPr>
              <a:spLocks noChangeShapeType="1"/>
            </p:cNvSpPr>
            <p:nvPr/>
          </p:nvSpPr>
          <p:spPr bwMode="auto">
            <a:xfrm>
              <a:off x="1320" y="2460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4" name="Line 157"/>
            <p:cNvSpPr>
              <a:spLocks noChangeShapeType="1"/>
            </p:cNvSpPr>
            <p:nvPr/>
          </p:nvSpPr>
          <p:spPr bwMode="auto">
            <a:xfrm>
              <a:off x="3585" y="132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5" name="Line 158"/>
            <p:cNvSpPr>
              <a:spLocks noChangeShapeType="1"/>
            </p:cNvSpPr>
            <p:nvPr/>
          </p:nvSpPr>
          <p:spPr bwMode="auto">
            <a:xfrm>
              <a:off x="3585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6" name="Line 159"/>
            <p:cNvSpPr>
              <a:spLocks noChangeShapeType="1"/>
            </p:cNvSpPr>
            <p:nvPr/>
          </p:nvSpPr>
          <p:spPr bwMode="auto">
            <a:xfrm>
              <a:off x="2445" y="1890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7" name="Line 160"/>
            <p:cNvSpPr>
              <a:spLocks noChangeShapeType="1"/>
            </p:cNvSpPr>
            <p:nvPr/>
          </p:nvSpPr>
          <p:spPr bwMode="auto">
            <a:xfrm>
              <a:off x="3015" y="1320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8" name="Line 161"/>
            <p:cNvSpPr>
              <a:spLocks noChangeShapeType="1"/>
            </p:cNvSpPr>
            <p:nvPr/>
          </p:nvSpPr>
          <p:spPr bwMode="auto">
            <a:xfrm>
              <a:off x="3015" y="189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9" name="Line 162"/>
            <p:cNvSpPr>
              <a:spLocks noChangeShapeType="1"/>
            </p:cNvSpPr>
            <p:nvPr/>
          </p:nvSpPr>
          <p:spPr bwMode="auto">
            <a:xfrm>
              <a:off x="3015" y="1890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0" name="Line 163"/>
            <p:cNvSpPr>
              <a:spLocks noChangeShapeType="1"/>
            </p:cNvSpPr>
            <p:nvPr/>
          </p:nvSpPr>
          <p:spPr bwMode="auto">
            <a:xfrm>
              <a:off x="2445" y="246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1" name="Line 164"/>
            <p:cNvSpPr>
              <a:spLocks noChangeShapeType="1"/>
            </p:cNvSpPr>
            <p:nvPr/>
          </p:nvSpPr>
          <p:spPr bwMode="auto">
            <a:xfrm>
              <a:off x="3015" y="2460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2" name="Line 165"/>
            <p:cNvSpPr>
              <a:spLocks noChangeShapeType="1"/>
            </p:cNvSpPr>
            <p:nvPr/>
          </p:nvSpPr>
          <p:spPr bwMode="auto">
            <a:xfrm>
              <a:off x="180" y="358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3" name="Line 166"/>
            <p:cNvSpPr>
              <a:spLocks noChangeShapeType="1"/>
            </p:cNvSpPr>
            <p:nvPr/>
          </p:nvSpPr>
          <p:spPr bwMode="auto">
            <a:xfrm>
              <a:off x="750" y="358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4" name="Line 167"/>
            <p:cNvSpPr>
              <a:spLocks noChangeShapeType="1"/>
            </p:cNvSpPr>
            <p:nvPr/>
          </p:nvSpPr>
          <p:spPr bwMode="auto">
            <a:xfrm>
              <a:off x="1875" y="358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5" name="Line 168"/>
            <p:cNvSpPr>
              <a:spLocks noChangeShapeType="1"/>
            </p:cNvSpPr>
            <p:nvPr/>
          </p:nvSpPr>
          <p:spPr bwMode="auto">
            <a:xfrm>
              <a:off x="1320" y="3585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6" name="Line 169"/>
            <p:cNvSpPr>
              <a:spLocks noChangeShapeType="1"/>
            </p:cNvSpPr>
            <p:nvPr/>
          </p:nvSpPr>
          <p:spPr bwMode="auto">
            <a:xfrm>
              <a:off x="2445" y="358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7" name="Line 170"/>
            <p:cNvSpPr>
              <a:spLocks noChangeShapeType="1"/>
            </p:cNvSpPr>
            <p:nvPr/>
          </p:nvSpPr>
          <p:spPr bwMode="auto">
            <a:xfrm>
              <a:off x="3015" y="358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8" name="Line 171"/>
            <p:cNvSpPr>
              <a:spLocks noChangeShapeType="1"/>
            </p:cNvSpPr>
            <p:nvPr/>
          </p:nvSpPr>
          <p:spPr bwMode="auto">
            <a:xfrm>
              <a:off x="180" y="301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9" name="Line 172"/>
            <p:cNvSpPr>
              <a:spLocks noChangeShapeType="1"/>
            </p:cNvSpPr>
            <p:nvPr/>
          </p:nvSpPr>
          <p:spPr bwMode="auto">
            <a:xfrm>
              <a:off x="750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0" name="Line 173"/>
            <p:cNvSpPr>
              <a:spLocks noChangeShapeType="1"/>
            </p:cNvSpPr>
            <p:nvPr/>
          </p:nvSpPr>
          <p:spPr bwMode="auto">
            <a:xfrm>
              <a:off x="180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1" name="Line 174"/>
            <p:cNvSpPr>
              <a:spLocks noChangeShapeType="1"/>
            </p:cNvSpPr>
            <p:nvPr/>
          </p:nvSpPr>
          <p:spPr bwMode="auto">
            <a:xfrm>
              <a:off x="1320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2" name="Line 175"/>
            <p:cNvSpPr>
              <a:spLocks noChangeShapeType="1"/>
            </p:cNvSpPr>
            <p:nvPr/>
          </p:nvSpPr>
          <p:spPr bwMode="auto">
            <a:xfrm>
              <a:off x="750" y="2460"/>
              <a:ext cx="0" cy="55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3" name="Line 176"/>
            <p:cNvSpPr>
              <a:spLocks noChangeShapeType="1"/>
            </p:cNvSpPr>
            <p:nvPr/>
          </p:nvSpPr>
          <p:spPr bwMode="auto">
            <a:xfrm>
              <a:off x="180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4" name="Line 177"/>
            <p:cNvSpPr>
              <a:spLocks noChangeShapeType="1"/>
            </p:cNvSpPr>
            <p:nvPr/>
          </p:nvSpPr>
          <p:spPr bwMode="auto">
            <a:xfrm>
              <a:off x="1320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5" name="Line 178"/>
            <p:cNvSpPr>
              <a:spLocks noChangeShapeType="1"/>
            </p:cNvSpPr>
            <p:nvPr/>
          </p:nvSpPr>
          <p:spPr bwMode="auto">
            <a:xfrm>
              <a:off x="1875" y="3015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6" name="Line 179"/>
            <p:cNvSpPr>
              <a:spLocks noChangeShapeType="1"/>
            </p:cNvSpPr>
            <p:nvPr/>
          </p:nvSpPr>
          <p:spPr bwMode="auto">
            <a:xfrm>
              <a:off x="1875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7" name="Line 180"/>
            <p:cNvSpPr>
              <a:spLocks noChangeShapeType="1"/>
            </p:cNvSpPr>
            <p:nvPr/>
          </p:nvSpPr>
          <p:spPr bwMode="auto">
            <a:xfrm>
              <a:off x="2445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8" name="Line 181"/>
            <p:cNvSpPr>
              <a:spLocks noChangeShapeType="1"/>
            </p:cNvSpPr>
            <p:nvPr/>
          </p:nvSpPr>
          <p:spPr bwMode="auto">
            <a:xfrm>
              <a:off x="1320" y="3015"/>
              <a:ext cx="555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9" name="Line 182"/>
            <p:cNvSpPr>
              <a:spLocks noChangeShapeType="1"/>
            </p:cNvSpPr>
            <p:nvPr/>
          </p:nvSpPr>
          <p:spPr bwMode="auto">
            <a:xfrm>
              <a:off x="1875" y="2460"/>
              <a:ext cx="0" cy="55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0" name="Line 183"/>
            <p:cNvSpPr>
              <a:spLocks noChangeShapeType="1"/>
            </p:cNvSpPr>
            <p:nvPr/>
          </p:nvSpPr>
          <p:spPr bwMode="auto">
            <a:xfrm>
              <a:off x="2445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1" name="Line 184"/>
            <p:cNvSpPr>
              <a:spLocks noChangeShapeType="1"/>
            </p:cNvSpPr>
            <p:nvPr/>
          </p:nvSpPr>
          <p:spPr bwMode="auto">
            <a:xfrm>
              <a:off x="3585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2" name="Line 185"/>
            <p:cNvSpPr>
              <a:spLocks noChangeShapeType="1"/>
            </p:cNvSpPr>
            <p:nvPr/>
          </p:nvSpPr>
          <p:spPr bwMode="auto">
            <a:xfrm>
              <a:off x="3585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3" name="Line 186"/>
            <p:cNvSpPr>
              <a:spLocks noChangeShapeType="1"/>
            </p:cNvSpPr>
            <p:nvPr/>
          </p:nvSpPr>
          <p:spPr bwMode="auto">
            <a:xfrm>
              <a:off x="2445" y="3015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4" name="Line 187"/>
            <p:cNvSpPr>
              <a:spLocks noChangeShapeType="1"/>
            </p:cNvSpPr>
            <p:nvPr/>
          </p:nvSpPr>
          <p:spPr bwMode="auto">
            <a:xfrm>
              <a:off x="3015" y="3015"/>
              <a:ext cx="0" cy="57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5" name="Line 188"/>
            <p:cNvSpPr>
              <a:spLocks noChangeShapeType="1"/>
            </p:cNvSpPr>
            <p:nvPr/>
          </p:nvSpPr>
          <p:spPr bwMode="auto">
            <a:xfrm>
              <a:off x="3015" y="301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6" name="Line 189"/>
            <p:cNvSpPr>
              <a:spLocks noChangeShapeType="1"/>
            </p:cNvSpPr>
            <p:nvPr/>
          </p:nvSpPr>
          <p:spPr bwMode="auto">
            <a:xfrm>
              <a:off x="3015" y="2460"/>
              <a:ext cx="0" cy="555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7" name="Line 190"/>
            <p:cNvSpPr>
              <a:spLocks noChangeShapeType="1"/>
            </p:cNvSpPr>
            <p:nvPr/>
          </p:nvSpPr>
          <p:spPr bwMode="auto">
            <a:xfrm>
              <a:off x="750" y="1890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8" name="Line 191"/>
            <p:cNvSpPr>
              <a:spLocks noChangeShapeType="1"/>
            </p:cNvSpPr>
            <p:nvPr/>
          </p:nvSpPr>
          <p:spPr bwMode="auto">
            <a:xfrm>
              <a:off x="750" y="3015"/>
              <a:ext cx="570" cy="0"/>
            </a:xfrm>
            <a:prstGeom prst="line">
              <a:avLst/>
            </a:prstGeom>
            <a:noFill/>
            <a:ln w="12700">
              <a:solidFill>
                <a:srgbClr val="F3754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9" name="Line 192"/>
            <p:cNvSpPr>
              <a:spLocks noChangeShapeType="1"/>
            </p:cNvSpPr>
            <p:nvPr/>
          </p:nvSpPr>
          <p:spPr bwMode="auto">
            <a:xfrm flipH="1">
              <a:off x="750" y="1890"/>
              <a:ext cx="1125" cy="112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80" name="Line 193"/>
            <p:cNvSpPr>
              <a:spLocks noChangeShapeType="1"/>
            </p:cNvSpPr>
            <p:nvPr/>
          </p:nvSpPr>
          <p:spPr bwMode="auto">
            <a:xfrm>
              <a:off x="1875" y="1890"/>
              <a:ext cx="1140" cy="112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81" name="Line 194"/>
            <p:cNvSpPr>
              <a:spLocks noChangeShapeType="1"/>
            </p:cNvSpPr>
            <p:nvPr/>
          </p:nvSpPr>
          <p:spPr bwMode="auto">
            <a:xfrm flipH="1">
              <a:off x="1875" y="750"/>
              <a:ext cx="1140" cy="114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4" name="图片 18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2" name="Rectangle 18"/>
          <p:cNvSpPr>
            <a:spLocks noChangeArrowheads="1"/>
          </p:cNvSpPr>
          <p:nvPr/>
        </p:nvSpPr>
        <p:spPr bwMode="auto">
          <a:xfrm>
            <a:off x="216024" y="339502"/>
            <a:ext cx="4572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将三角形作如下变换：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656404" y="987574"/>
            <a:ext cx="72999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⑶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将三角形连续向右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次，每次平移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格。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grpSp>
        <p:nvGrpSpPr>
          <p:cNvPr id="8" name="Group 187"/>
          <p:cNvGrpSpPr/>
          <p:nvPr/>
        </p:nvGrpSpPr>
        <p:grpSpPr bwMode="auto">
          <a:xfrm>
            <a:off x="1272208" y="1934175"/>
            <a:ext cx="2514600" cy="1257300"/>
            <a:chOff x="180" y="180"/>
            <a:chExt cx="4530" cy="2265"/>
          </a:xfrm>
        </p:grpSpPr>
        <p:sp>
          <p:nvSpPr>
            <p:cNvPr id="9" name="Line 188"/>
            <p:cNvSpPr>
              <a:spLocks noChangeShapeType="1"/>
            </p:cNvSpPr>
            <p:nvPr/>
          </p:nvSpPr>
          <p:spPr bwMode="auto">
            <a:xfrm>
              <a:off x="180" y="18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" name="Line 189"/>
            <p:cNvSpPr>
              <a:spLocks noChangeShapeType="1"/>
            </p:cNvSpPr>
            <p:nvPr/>
          </p:nvSpPr>
          <p:spPr bwMode="auto">
            <a:xfrm>
              <a:off x="750" y="18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" name="Line 190"/>
            <p:cNvSpPr>
              <a:spLocks noChangeShapeType="1"/>
            </p:cNvSpPr>
            <p:nvPr/>
          </p:nvSpPr>
          <p:spPr bwMode="auto">
            <a:xfrm>
              <a:off x="180" y="75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" name="Line 191"/>
            <p:cNvSpPr>
              <a:spLocks noChangeShapeType="1"/>
            </p:cNvSpPr>
            <p:nvPr/>
          </p:nvSpPr>
          <p:spPr bwMode="auto">
            <a:xfrm>
              <a:off x="180" y="18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" name="Line 192"/>
            <p:cNvSpPr>
              <a:spLocks noChangeShapeType="1"/>
            </p:cNvSpPr>
            <p:nvPr/>
          </p:nvSpPr>
          <p:spPr bwMode="auto">
            <a:xfrm>
              <a:off x="750" y="18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" name="Line 193"/>
            <p:cNvSpPr>
              <a:spLocks noChangeShapeType="1"/>
            </p:cNvSpPr>
            <p:nvPr/>
          </p:nvSpPr>
          <p:spPr bwMode="auto">
            <a:xfrm>
              <a:off x="750" y="750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" name="Line 194"/>
            <p:cNvSpPr>
              <a:spLocks noChangeShapeType="1"/>
            </p:cNvSpPr>
            <p:nvPr/>
          </p:nvSpPr>
          <p:spPr bwMode="auto">
            <a:xfrm>
              <a:off x="1320" y="18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" name="Line 195"/>
            <p:cNvSpPr>
              <a:spLocks noChangeShapeType="1"/>
            </p:cNvSpPr>
            <p:nvPr/>
          </p:nvSpPr>
          <p:spPr bwMode="auto">
            <a:xfrm>
              <a:off x="1875" y="18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" name="Line 196"/>
            <p:cNvSpPr>
              <a:spLocks noChangeShapeType="1"/>
            </p:cNvSpPr>
            <p:nvPr/>
          </p:nvSpPr>
          <p:spPr bwMode="auto">
            <a:xfrm>
              <a:off x="1875" y="18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8" name="Line 197"/>
            <p:cNvSpPr>
              <a:spLocks noChangeShapeType="1"/>
            </p:cNvSpPr>
            <p:nvPr/>
          </p:nvSpPr>
          <p:spPr bwMode="auto">
            <a:xfrm>
              <a:off x="1875" y="75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9" name="Line 198"/>
            <p:cNvSpPr>
              <a:spLocks noChangeShapeType="1"/>
            </p:cNvSpPr>
            <p:nvPr/>
          </p:nvSpPr>
          <p:spPr bwMode="auto">
            <a:xfrm>
              <a:off x="2445" y="18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0" name="Line 199"/>
            <p:cNvSpPr>
              <a:spLocks noChangeShapeType="1"/>
            </p:cNvSpPr>
            <p:nvPr/>
          </p:nvSpPr>
          <p:spPr bwMode="auto">
            <a:xfrm>
              <a:off x="1320" y="180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1" name="Line 200"/>
            <p:cNvSpPr>
              <a:spLocks noChangeShapeType="1"/>
            </p:cNvSpPr>
            <p:nvPr/>
          </p:nvSpPr>
          <p:spPr bwMode="auto">
            <a:xfrm>
              <a:off x="1320" y="750"/>
              <a:ext cx="555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2" name="Line 201"/>
            <p:cNvSpPr>
              <a:spLocks noChangeShapeType="1"/>
            </p:cNvSpPr>
            <p:nvPr/>
          </p:nvSpPr>
          <p:spPr bwMode="auto">
            <a:xfrm>
              <a:off x="4155" y="180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3" name="Line 202"/>
            <p:cNvSpPr>
              <a:spLocks noChangeShapeType="1"/>
            </p:cNvSpPr>
            <p:nvPr/>
          </p:nvSpPr>
          <p:spPr bwMode="auto">
            <a:xfrm>
              <a:off x="4155" y="18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4" name="Line 203"/>
            <p:cNvSpPr>
              <a:spLocks noChangeShapeType="1"/>
            </p:cNvSpPr>
            <p:nvPr/>
          </p:nvSpPr>
          <p:spPr bwMode="auto">
            <a:xfrm>
              <a:off x="4155" y="750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5" name="Line 204"/>
            <p:cNvSpPr>
              <a:spLocks noChangeShapeType="1"/>
            </p:cNvSpPr>
            <p:nvPr/>
          </p:nvSpPr>
          <p:spPr bwMode="auto">
            <a:xfrm>
              <a:off x="4710" y="18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6" name="Line 205"/>
            <p:cNvSpPr>
              <a:spLocks noChangeShapeType="1"/>
            </p:cNvSpPr>
            <p:nvPr/>
          </p:nvSpPr>
          <p:spPr bwMode="auto">
            <a:xfrm>
              <a:off x="3585" y="18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7" name="Line 206"/>
            <p:cNvSpPr>
              <a:spLocks noChangeShapeType="1"/>
            </p:cNvSpPr>
            <p:nvPr/>
          </p:nvSpPr>
          <p:spPr bwMode="auto">
            <a:xfrm>
              <a:off x="3585" y="75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8" name="Line 207"/>
            <p:cNvSpPr>
              <a:spLocks noChangeShapeType="1"/>
            </p:cNvSpPr>
            <p:nvPr/>
          </p:nvSpPr>
          <p:spPr bwMode="auto">
            <a:xfrm>
              <a:off x="3585" y="18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9" name="Line 208"/>
            <p:cNvSpPr>
              <a:spLocks noChangeShapeType="1"/>
            </p:cNvSpPr>
            <p:nvPr/>
          </p:nvSpPr>
          <p:spPr bwMode="auto">
            <a:xfrm>
              <a:off x="2445" y="18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0" name="Line 209"/>
            <p:cNvSpPr>
              <a:spLocks noChangeShapeType="1"/>
            </p:cNvSpPr>
            <p:nvPr/>
          </p:nvSpPr>
          <p:spPr bwMode="auto">
            <a:xfrm>
              <a:off x="3015" y="18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1" name="Line 210"/>
            <p:cNvSpPr>
              <a:spLocks noChangeShapeType="1"/>
            </p:cNvSpPr>
            <p:nvPr/>
          </p:nvSpPr>
          <p:spPr bwMode="auto">
            <a:xfrm>
              <a:off x="2445" y="75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2" name="Line 211"/>
            <p:cNvSpPr>
              <a:spLocks noChangeShapeType="1"/>
            </p:cNvSpPr>
            <p:nvPr/>
          </p:nvSpPr>
          <p:spPr bwMode="auto">
            <a:xfrm>
              <a:off x="3015" y="18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3" name="Line 212"/>
            <p:cNvSpPr>
              <a:spLocks noChangeShapeType="1"/>
            </p:cNvSpPr>
            <p:nvPr/>
          </p:nvSpPr>
          <p:spPr bwMode="auto">
            <a:xfrm>
              <a:off x="3015" y="75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4" name="Line 213"/>
            <p:cNvSpPr>
              <a:spLocks noChangeShapeType="1"/>
            </p:cNvSpPr>
            <p:nvPr/>
          </p:nvSpPr>
          <p:spPr bwMode="auto">
            <a:xfrm>
              <a:off x="180" y="132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5" name="Line 214"/>
            <p:cNvSpPr>
              <a:spLocks noChangeShapeType="1"/>
            </p:cNvSpPr>
            <p:nvPr/>
          </p:nvSpPr>
          <p:spPr bwMode="auto">
            <a:xfrm>
              <a:off x="750" y="750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6" name="Line 215"/>
            <p:cNvSpPr>
              <a:spLocks noChangeShapeType="1"/>
            </p:cNvSpPr>
            <p:nvPr/>
          </p:nvSpPr>
          <p:spPr bwMode="auto">
            <a:xfrm>
              <a:off x="180" y="75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7" name="Line 216"/>
            <p:cNvSpPr>
              <a:spLocks noChangeShapeType="1"/>
            </p:cNvSpPr>
            <p:nvPr/>
          </p:nvSpPr>
          <p:spPr bwMode="auto">
            <a:xfrm>
              <a:off x="1320" y="750"/>
              <a:ext cx="0" cy="570"/>
            </a:xfrm>
            <a:prstGeom prst="line">
              <a:avLst/>
            </a:prstGeom>
            <a:noFill/>
            <a:ln w="12700">
              <a:solidFill>
                <a:srgbClr val="7030A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8" name="Line 217"/>
            <p:cNvSpPr>
              <a:spLocks noChangeShapeType="1"/>
            </p:cNvSpPr>
            <p:nvPr/>
          </p:nvSpPr>
          <p:spPr bwMode="auto">
            <a:xfrm>
              <a:off x="750" y="1320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9" name="Line 218"/>
            <p:cNvSpPr>
              <a:spLocks noChangeShapeType="1"/>
            </p:cNvSpPr>
            <p:nvPr/>
          </p:nvSpPr>
          <p:spPr bwMode="auto">
            <a:xfrm>
              <a:off x="180" y="189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0" name="Line 219"/>
            <p:cNvSpPr>
              <a:spLocks noChangeShapeType="1"/>
            </p:cNvSpPr>
            <p:nvPr/>
          </p:nvSpPr>
          <p:spPr bwMode="auto">
            <a:xfrm>
              <a:off x="180" y="132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1" name="Line 220"/>
            <p:cNvSpPr>
              <a:spLocks noChangeShapeType="1"/>
            </p:cNvSpPr>
            <p:nvPr/>
          </p:nvSpPr>
          <p:spPr bwMode="auto">
            <a:xfrm>
              <a:off x="750" y="189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2" name="Line 221"/>
            <p:cNvSpPr>
              <a:spLocks noChangeShapeType="1"/>
            </p:cNvSpPr>
            <p:nvPr/>
          </p:nvSpPr>
          <p:spPr bwMode="auto">
            <a:xfrm>
              <a:off x="1320" y="132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3" name="Line 222"/>
            <p:cNvSpPr>
              <a:spLocks noChangeShapeType="1"/>
            </p:cNvSpPr>
            <p:nvPr/>
          </p:nvSpPr>
          <p:spPr bwMode="auto">
            <a:xfrm>
              <a:off x="1875" y="132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4" name="Line 223"/>
            <p:cNvSpPr>
              <a:spLocks noChangeShapeType="1"/>
            </p:cNvSpPr>
            <p:nvPr/>
          </p:nvSpPr>
          <p:spPr bwMode="auto">
            <a:xfrm>
              <a:off x="1875" y="75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5" name="Line 224"/>
            <p:cNvSpPr>
              <a:spLocks noChangeShapeType="1"/>
            </p:cNvSpPr>
            <p:nvPr/>
          </p:nvSpPr>
          <p:spPr bwMode="auto">
            <a:xfrm>
              <a:off x="2445" y="75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6" name="Line 225"/>
            <p:cNvSpPr>
              <a:spLocks noChangeShapeType="1"/>
            </p:cNvSpPr>
            <p:nvPr/>
          </p:nvSpPr>
          <p:spPr bwMode="auto">
            <a:xfrm>
              <a:off x="1320" y="1320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7" name="Line 226"/>
            <p:cNvSpPr>
              <a:spLocks noChangeShapeType="1"/>
            </p:cNvSpPr>
            <p:nvPr/>
          </p:nvSpPr>
          <p:spPr bwMode="auto">
            <a:xfrm>
              <a:off x="1875" y="132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8" name="Line 227"/>
            <p:cNvSpPr>
              <a:spLocks noChangeShapeType="1"/>
            </p:cNvSpPr>
            <p:nvPr/>
          </p:nvSpPr>
          <p:spPr bwMode="auto">
            <a:xfrm>
              <a:off x="1875" y="189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9" name="Line 228"/>
            <p:cNvSpPr>
              <a:spLocks noChangeShapeType="1"/>
            </p:cNvSpPr>
            <p:nvPr/>
          </p:nvSpPr>
          <p:spPr bwMode="auto">
            <a:xfrm>
              <a:off x="2445" y="132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0" name="Line 229"/>
            <p:cNvSpPr>
              <a:spLocks noChangeShapeType="1"/>
            </p:cNvSpPr>
            <p:nvPr/>
          </p:nvSpPr>
          <p:spPr bwMode="auto">
            <a:xfrm>
              <a:off x="1320" y="1890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1" name="Line 230"/>
            <p:cNvSpPr>
              <a:spLocks noChangeShapeType="1"/>
            </p:cNvSpPr>
            <p:nvPr/>
          </p:nvSpPr>
          <p:spPr bwMode="auto">
            <a:xfrm>
              <a:off x="4155" y="1320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2" name="Line 231"/>
            <p:cNvSpPr>
              <a:spLocks noChangeShapeType="1"/>
            </p:cNvSpPr>
            <p:nvPr/>
          </p:nvSpPr>
          <p:spPr bwMode="auto">
            <a:xfrm>
              <a:off x="4155" y="75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3" name="Line 232"/>
            <p:cNvSpPr>
              <a:spLocks noChangeShapeType="1"/>
            </p:cNvSpPr>
            <p:nvPr/>
          </p:nvSpPr>
          <p:spPr bwMode="auto">
            <a:xfrm>
              <a:off x="4710" y="75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4" name="Line 233"/>
            <p:cNvSpPr>
              <a:spLocks noChangeShapeType="1"/>
            </p:cNvSpPr>
            <p:nvPr/>
          </p:nvSpPr>
          <p:spPr bwMode="auto">
            <a:xfrm>
              <a:off x="3585" y="132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5" name="Line 234"/>
            <p:cNvSpPr>
              <a:spLocks noChangeShapeType="1"/>
            </p:cNvSpPr>
            <p:nvPr/>
          </p:nvSpPr>
          <p:spPr bwMode="auto">
            <a:xfrm>
              <a:off x="3585" y="75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6" name="Line 235"/>
            <p:cNvSpPr>
              <a:spLocks noChangeShapeType="1"/>
            </p:cNvSpPr>
            <p:nvPr/>
          </p:nvSpPr>
          <p:spPr bwMode="auto">
            <a:xfrm>
              <a:off x="4155" y="132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7" name="Line 236"/>
            <p:cNvSpPr>
              <a:spLocks noChangeShapeType="1"/>
            </p:cNvSpPr>
            <p:nvPr/>
          </p:nvSpPr>
          <p:spPr bwMode="auto">
            <a:xfrm>
              <a:off x="4155" y="1890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8" name="Line 237"/>
            <p:cNvSpPr>
              <a:spLocks noChangeShapeType="1"/>
            </p:cNvSpPr>
            <p:nvPr/>
          </p:nvSpPr>
          <p:spPr bwMode="auto">
            <a:xfrm>
              <a:off x="4710" y="132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9" name="Line 238"/>
            <p:cNvSpPr>
              <a:spLocks noChangeShapeType="1"/>
            </p:cNvSpPr>
            <p:nvPr/>
          </p:nvSpPr>
          <p:spPr bwMode="auto">
            <a:xfrm>
              <a:off x="3585" y="189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0" name="Line 239"/>
            <p:cNvSpPr>
              <a:spLocks noChangeShapeType="1"/>
            </p:cNvSpPr>
            <p:nvPr/>
          </p:nvSpPr>
          <p:spPr bwMode="auto">
            <a:xfrm>
              <a:off x="3585" y="132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1" name="Line 240"/>
            <p:cNvSpPr>
              <a:spLocks noChangeShapeType="1"/>
            </p:cNvSpPr>
            <p:nvPr/>
          </p:nvSpPr>
          <p:spPr bwMode="auto">
            <a:xfrm>
              <a:off x="2445" y="132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2" name="Line 241"/>
            <p:cNvSpPr>
              <a:spLocks noChangeShapeType="1"/>
            </p:cNvSpPr>
            <p:nvPr/>
          </p:nvSpPr>
          <p:spPr bwMode="auto">
            <a:xfrm>
              <a:off x="3015" y="75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3" name="Line 242"/>
            <p:cNvSpPr>
              <a:spLocks noChangeShapeType="1"/>
            </p:cNvSpPr>
            <p:nvPr/>
          </p:nvSpPr>
          <p:spPr bwMode="auto">
            <a:xfrm>
              <a:off x="3015" y="132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4" name="Line 243"/>
            <p:cNvSpPr>
              <a:spLocks noChangeShapeType="1"/>
            </p:cNvSpPr>
            <p:nvPr/>
          </p:nvSpPr>
          <p:spPr bwMode="auto">
            <a:xfrm>
              <a:off x="3015" y="1320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5" name="Line 244"/>
            <p:cNvSpPr>
              <a:spLocks noChangeShapeType="1"/>
            </p:cNvSpPr>
            <p:nvPr/>
          </p:nvSpPr>
          <p:spPr bwMode="auto">
            <a:xfrm>
              <a:off x="2445" y="189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6" name="Line 245"/>
            <p:cNvSpPr>
              <a:spLocks noChangeShapeType="1"/>
            </p:cNvSpPr>
            <p:nvPr/>
          </p:nvSpPr>
          <p:spPr bwMode="auto">
            <a:xfrm>
              <a:off x="3015" y="189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7" name="Line 246"/>
            <p:cNvSpPr>
              <a:spLocks noChangeShapeType="1"/>
            </p:cNvSpPr>
            <p:nvPr/>
          </p:nvSpPr>
          <p:spPr bwMode="auto">
            <a:xfrm>
              <a:off x="180" y="2445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8" name="Line 247"/>
            <p:cNvSpPr>
              <a:spLocks noChangeShapeType="1"/>
            </p:cNvSpPr>
            <p:nvPr/>
          </p:nvSpPr>
          <p:spPr bwMode="auto">
            <a:xfrm>
              <a:off x="750" y="1890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9" name="Line 248"/>
            <p:cNvSpPr>
              <a:spLocks noChangeShapeType="1"/>
            </p:cNvSpPr>
            <p:nvPr/>
          </p:nvSpPr>
          <p:spPr bwMode="auto">
            <a:xfrm>
              <a:off x="180" y="1890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0" name="Line 249"/>
            <p:cNvSpPr>
              <a:spLocks noChangeShapeType="1"/>
            </p:cNvSpPr>
            <p:nvPr/>
          </p:nvSpPr>
          <p:spPr bwMode="auto">
            <a:xfrm>
              <a:off x="1320" y="1890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1" name="Line 250"/>
            <p:cNvSpPr>
              <a:spLocks noChangeShapeType="1"/>
            </p:cNvSpPr>
            <p:nvPr/>
          </p:nvSpPr>
          <p:spPr bwMode="auto">
            <a:xfrm>
              <a:off x="1875" y="2445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2" name="Line 251"/>
            <p:cNvSpPr>
              <a:spLocks noChangeShapeType="1"/>
            </p:cNvSpPr>
            <p:nvPr/>
          </p:nvSpPr>
          <p:spPr bwMode="auto">
            <a:xfrm>
              <a:off x="1320" y="2445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3" name="Line 252"/>
            <p:cNvSpPr>
              <a:spLocks noChangeShapeType="1"/>
            </p:cNvSpPr>
            <p:nvPr/>
          </p:nvSpPr>
          <p:spPr bwMode="auto">
            <a:xfrm>
              <a:off x="1875" y="1890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4" name="Line 253"/>
            <p:cNvSpPr>
              <a:spLocks noChangeShapeType="1"/>
            </p:cNvSpPr>
            <p:nvPr/>
          </p:nvSpPr>
          <p:spPr bwMode="auto">
            <a:xfrm>
              <a:off x="2445" y="1890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5" name="Line 254"/>
            <p:cNvSpPr>
              <a:spLocks noChangeShapeType="1"/>
            </p:cNvSpPr>
            <p:nvPr/>
          </p:nvSpPr>
          <p:spPr bwMode="auto">
            <a:xfrm>
              <a:off x="4155" y="2445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6" name="Line 255"/>
            <p:cNvSpPr>
              <a:spLocks noChangeShapeType="1"/>
            </p:cNvSpPr>
            <p:nvPr/>
          </p:nvSpPr>
          <p:spPr bwMode="auto">
            <a:xfrm>
              <a:off x="3585" y="2445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7" name="Line 256"/>
            <p:cNvSpPr>
              <a:spLocks noChangeShapeType="1"/>
            </p:cNvSpPr>
            <p:nvPr/>
          </p:nvSpPr>
          <p:spPr bwMode="auto">
            <a:xfrm>
              <a:off x="4155" y="1890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8" name="Line 257"/>
            <p:cNvSpPr>
              <a:spLocks noChangeShapeType="1"/>
            </p:cNvSpPr>
            <p:nvPr/>
          </p:nvSpPr>
          <p:spPr bwMode="auto">
            <a:xfrm>
              <a:off x="4710" y="1890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79" name="Line 258"/>
            <p:cNvSpPr>
              <a:spLocks noChangeShapeType="1"/>
            </p:cNvSpPr>
            <p:nvPr/>
          </p:nvSpPr>
          <p:spPr bwMode="auto">
            <a:xfrm>
              <a:off x="3585" y="1890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0" name="Line 259"/>
            <p:cNvSpPr>
              <a:spLocks noChangeShapeType="1"/>
            </p:cNvSpPr>
            <p:nvPr/>
          </p:nvSpPr>
          <p:spPr bwMode="auto">
            <a:xfrm>
              <a:off x="2445" y="2445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1" name="Line 260"/>
            <p:cNvSpPr>
              <a:spLocks noChangeShapeType="1"/>
            </p:cNvSpPr>
            <p:nvPr/>
          </p:nvSpPr>
          <p:spPr bwMode="auto">
            <a:xfrm>
              <a:off x="3015" y="2445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2" name="Line 261"/>
            <p:cNvSpPr>
              <a:spLocks noChangeShapeType="1"/>
            </p:cNvSpPr>
            <p:nvPr/>
          </p:nvSpPr>
          <p:spPr bwMode="auto">
            <a:xfrm>
              <a:off x="3015" y="1890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3" name="Line 262"/>
            <p:cNvSpPr>
              <a:spLocks noChangeShapeType="1"/>
            </p:cNvSpPr>
            <p:nvPr/>
          </p:nvSpPr>
          <p:spPr bwMode="auto">
            <a:xfrm>
              <a:off x="750" y="1320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4" name="Line 263"/>
            <p:cNvSpPr>
              <a:spLocks noChangeShapeType="1"/>
            </p:cNvSpPr>
            <p:nvPr/>
          </p:nvSpPr>
          <p:spPr bwMode="auto">
            <a:xfrm>
              <a:off x="750" y="2445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5" name="Line 264"/>
            <p:cNvSpPr>
              <a:spLocks noChangeShapeType="1"/>
            </p:cNvSpPr>
            <p:nvPr/>
          </p:nvSpPr>
          <p:spPr bwMode="auto">
            <a:xfrm flipH="1">
              <a:off x="750" y="750"/>
              <a:ext cx="1125" cy="114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</p:grpSp>
      <p:grpSp>
        <p:nvGrpSpPr>
          <p:cNvPr id="86" name="Group 21"/>
          <p:cNvGrpSpPr/>
          <p:nvPr/>
        </p:nvGrpSpPr>
        <p:grpSpPr bwMode="auto">
          <a:xfrm>
            <a:off x="5148064" y="1923678"/>
            <a:ext cx="2514600" cy="1257300"/>
            <a:chOff x="2678" y="12101"/>
            <a:chExt cx="4530" cy="2265"/>
          </a:xfrm>
        </p:grpSpPr>
        <p:sp>
          <p:nvSpPr>
            <p:cNvPr id="87" name="Line 22"/>
            <p:cNvSpPr>
              <a:spLocks noChangeShapeType="1"/>
            </p:cNvSpPr>
            <p:nvPr/>
          </p:nvSpPr>
          <p:spPr bwMode="auto">
            <a:xfrm>
              <a:off x="2678" y="1210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8" name="Line 23"/>
            <p:cNvSpPr>
              <a:spLocks noChangeShapeType="1"/>
            </p:cNvSpPr>
            <p:nvPr/>
          </p:nvSpPr>
          <p:spPr bwMode="auto">
            <a:xfrm>
              <a:off x="3248" y="1210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89" name="Line 24"/>
            <p:cNvSpPr>
              <a:spLocks noChangeShapeType="1"/>
            </p:cNvSpPr>
            <p:nvPr/>
          </p:nvSpPr>
          <p:spPr bwMode="auto">
            <a:xfrm>
              <a:off x="2678" y="1267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0" name="Line 25"/>
            <p:cNvSpPr>
              <a:spLocks noChangeShapeType="1"/>
            </p:cNvSpPr>
            <p:nvPr/>
          </p:nvSpPr>
          <p:spPr bwMode="auto">
            <a:xfrm>
              <a:off x="2678" y="1210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1" name="Line 26"/>
            <p:cNvSpPr>
              <a:spLocks noChangeShapeType="1"/>
            </p:cNvSpPr>
            <p:nvPr/>
          </p:nvSpPr>
          <p:spPr bwMode="auto">
            <a:xfrm>
              <a:off x="3248" y="1210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2" name="Line 27"/>
            <p:cNvSpPr>
              <a:spLocks noChangeShapeType="1"/>
            </p:cNvSpPr>
            <p:nvPr/>
          </p:nvSpPr>
          <p:spPr bwMode="auto">
            <a:xfrm>
              <a:off x="3248" y="12671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3" name="Line 28"/>
            <p:cNvSpPr>
              <a:spLocks noChangeShapeType="1"/>
            </p:cNvSpPr>
            <p:nvPr/>
          </p:nvSpPr>
          <p:spPr bwMode="auto">
            <a:xfrm>
              <a:off x="3818" y="1210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4" name="Line 29"/>
            <p:cNvSpPr>
              <a:spLocks noChangeShapeType="1"/>
            </p:cNvSpPr>
            <p:nvPr/>
          </p:nvSpPr>
          <p:spPr bwMode="auto">
            <a:xfrm>
              <a:off x="4373" y="1210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5" name="Line 30"/>
            <p:cNvSpPr>
              <a:spLocks noChangeShapeType="1"/>
            </p:cNvSpPr>
            <p:nvPr/>
          </p:nvSpPr>
          <p:spPr bwMode="auto">
            <a:xfrm>
              <a:off x="4373" y="1210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6" name="Line 31"/>
            <p:cNvSpPr>
              <a:spLocks noChangeShapeType="1"/>
            </p:cNvSpPr>
            <p:nvPr/>
          </p:nvSpPr>
          <p:spPr bwMode="auto">
            <a:xfrm>
              <a:off x="4373" y="12671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7" name="Line 32"/>
            <p:cNvSpPr>
              <a:spLocks noChangeShapeType="1"/>
            </p:cNvSpPr>
            <p:nvPr/>
          </p:nvSpPr>
          <p:spPr bwMode="auto">
            <a:xfrm>
              <a:off x="4943" y="12101"/>
              <a:ext cx="0" cy="570"/>
            </a:xfrm>
            <a:prstGeom prst="line">
              <a:avLst/>
            </a:prstGeom>
            <a:noFill/>
            <a:ln w="12700">
              <a:solidFill>
                <a:srgbClr val="7030A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8" name="Line 33"/>
            <p:cNvSpPr>
              <a:spLocks noChangeShapeType="1"/>
            </p:cNvSpPr>
            <p:nvPr/>
          </p:nvSpPr>
          <p:spPr bwMode="auto">
            <a:xfrm>
              <a:off x="3818" y="12101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99" name="Line 34"/>
            <p:cNvSpPr>
              <a:spLocks noChangeShapeType="1"/>
            </p:cNvSpPr>
            <p:nvPr/>
          </p:nvSpPr>
          <p:spPr bwMode="auto">
            <a:xfrm>
              <a:off x="3818" y="12671"/>
              <a:ext cx="555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0" name="Line 35"/>
            <p:cNvSpPr>
              <a:spLocks noChangeShapeType="1"/>
            </p:cNvSpPr>
            <p:nvPr/>
          </p:nvSpPr>
          <p:spPr bwMode="auto">
            <a:xfrm>
              <a:off x="6653" y="12101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1" name="Line 36"/>
            <p:cNvSpPr>
              <a:spLocks noChangeShapeType="1"/>
            </p:cNvSpPr>
            <p:nvPr/>
          </p:nvSpPr>
          <p:spPr bwMode="auto">
            <a:xfrm>
              <a:off x="6653" y="1210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2" name="Line 37"/>
            <p:cNvSpPr>
              <a:spLocks noChangeShapeType="1"/>
            </p:cNvSpPr>
            <p:nvPr/>
          </p:nvSpPr>
          <p:spPr bwMode="auto">
            <a:xfrm>
              <a:off x="6653" y="12671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3" name="Line 38"/>
            <p:cNvSpPr>
              <a:spLocks noChangeShapeType="1"/>
            </p:cNvSpPr>
            <p:nvPr/>
          </p:nvSpPr>
          <p:spPr bwMode="auto">
            <a:xfrm>
              <a:off x="7208" y="1210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4" name="Line 39"/>
            <p:cNvSpPr>
              <a:spLocks noChangeShapeType="1"/>
            </p:cNvSpPr>
            <p:nvPr/>
          </p:nvSpPr>
          <p:spPr bwMode="auto">
            <a:xfrm>
              <a:off x="6083" y="1210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5" name="Line 40"/>
            <p:cNvSpPr>
              <a:spLocks noChangeShapeType="1"/>
            </p:cNvSpPr>
            <p:nvPr/>
          </p:nvSpPr>
          <p:spPr bwMode="auto">
            <a:xfrm>
              <a:off x="6083" y="12671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6" name="Line 41"/>
            <p:cNvSpPr>
              <a:spLocks noChangeShapeType="1"/>
            </p:cNvSpPr>
            <p:nvPr/>
          </p:nvSpPr>
          <p:spPr bwMode="auto">
            <a:xfrm>
              <a:off x="6083" y="1210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7" name="Line 42"/>
            <p:cNvSpPr>
              <a:spLocks noChangeShapeType="1"/>
            </p:cNvSpPr>
            <p:nvPr/>
          </p:nvSpPr>
          <p:spPr bwMode="auto">
            <a:xfrm>
              <a:off x="4943" y="1210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8" name="Line 43"/>
            <p:cNvSpPr>
              <a:spLocks noChangeShapeType="1"/>
            </p:cNvSpPr>
            <p:nvPr/>
          </p:nvSpPr>
          <p:spPr bwMode="auto">
            <a:xfrm>
              <a:off x="5513" y="1210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09" name="Line 44"/>
            <p:cNvSpPr>
              <a:spLocks noChangeShapeType="1"/>
            </p:cNvSpPr>
            <p:nvPr/>
          </p:nvSpPr>
          <p:spPr bwMode="auto">
            <a:xfrm>
              <a:off x="4943" y="12671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0" name="Line 45"/>
            <p:cNvSpPr>
              <a:spLocks noChangeShapeType="1"/>
            </p:cNvSpPr>
            <p:nvPr/>
          </p:nvSpPr>
          <p:spPr bwMode="auto">
            <a:xfrm>
              <a:off x="5513" y="1210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1" name="Line 46"/>
            <p:cNvSpPr>
              <a:spLocks noChangeShapeType="1"/>
            </p:cNvSpPr>
            <p:nvPr/>
          </p:nvSpPr>
          <p:spPr bwMode="auto">
            <a:xfrm>
              <a:off x="5513" y="12671"/>
              <a:ext cx="57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2" name="Line 47"/>
            <p:cNvSpPr>
              <a:spLocks noChangeShapeType="1"/>
            </p:cNvSpPr>
            <p:nvPr/>
          </p:nvSpPr>
          <p:spPr bwMode="auto">
            <a:xfrm>
              <a:off x="2678" y="1324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3" name="Line 48"/>
            <p:cNvSpPr>
              <a:spLocks noChangeShapeType="1"/>
            </p:cNvSpPr>
            <p:nvPr/>
          </p:nvSpPr>
          <p:spPr bwMode="auto">
            <a:xfrm>
              <a:off x="3248" y="12671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4" name="Line 49"/>
            <p:cNvSpPr>
              <a:spLocks noChangeShapeType="1"/>
            </p:cNvSpPr>
            <p:nvPr/>
          </p:nvSpPr>
          <p:spPr bwMode="auto">
            <a:xfrm>
              <a:off x="2678" y="1267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5" name="Line 50"/>
            <p:cNvSpPr>
              <a:spLocks noChangeShapeType="1"/>
            </p:cNvSpPr>
            <p:nvPr/>
          </p:nvSpPr>
          <p:spPr bwMode="auto">
            <a:xfrm>
              <a:off x="3818" y="1267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6" name="Line 51"/>
            <p:cNvSpPr>
              <a:spLocks noChangeShapeType="1"/>
            </p:cNvSpPr>
            <p:nvPr/>
          </p:nvSpPr>
          <p:spPr bwMode="auto">
            <a:xfrm>
              <a:off x="3248" y="13241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7" name="Line 52"/>
            <p:cNvSpPr>
              <a:spLocks noChangeShapeType="1"/>
            </p:cNvSpPr>
            <p:nvPr/>
          </p:nvSpPr>
          <p:spPr bwMode="auto">
            <a:xfrm>
              <a:off x="2678" y="1381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8" name="Line 53"/>
            <p:cNvSpPr>
              <a:spLocks noChangeShapeType="1"/>
            </p:cNvSpPr>
            <p:nvPr/>
          </p:nvSpPr>
          <p:spPr bwMode="auto">
            <a:xfrm>
              <a:off x="2678" y="1324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19" name="Line 54"/>
            <p:cNvSpPr>
              <a:spLocks noChangeShapeType="1"/>
            </p:cNvSpPr>
            <p:nvPr/>
          </p:nvSpPr>
          <p:spPr bwMode="auto">
            <a:xfrm>
              <a:off x="3248" y="1381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0" name="Line 55"/>
            <p:cNvSpPr>
              <a:spLocks noChangeShapeType="1"/>
            </p:cNvSpPr>
            <p:nvPr/>
          </p:nvSpPr>
          <p:spPr bwMode="auto">
            <a:xfrm>
              <a:off x="3818" y="1324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1" name="Line 56"/>
            <p:cNvSpPr>
              <a:spLocks noChangeShapeType="1"/>
            </p:cNvSpPr>
            <p:nvPr/>
          </p:nvSpPr>
          <p:spPr bwMode="auto">
            <a:xfrm>
              <a:off x="4373" y="1324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2" name="Line 57"/>
            <p:cNvSpPr>
              <a:spLocks noChangeShapeType="1"/>
            </p:cNvSpPr>
            <p:nvPr/>
          </p:nvSpPr>
          <p:spPr bwMode="auto">
            <a:xfrm>
              <a:off x="4373" y="12671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3" name="Line 58"/>
            <p:cNvSpPr>
              <a:spLocks noChangeShapeType="1"/>
            </p:cNvSpPr>
            <p:nvPr/>
          </p:nvSpPr>
          <p:spPr bwMode="auto">
            <a:xfrm>
              <a:off x="4943" y="1267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4" name="Line 59"/>
            <p:cNvSpPr>
              <a:spLocks noChangeShapeType="1"/>
            </p:cNvSpPr>
            <p:nvPr/>
          </p:nvSpPr>
          <p:spPr bwMode="auto">
            <a:xfrm>
              <a:off x="3818" y="13241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5" name="Line 60"/>
            <p:cNvSpPr>
              <a:spLocks noChangeShapeType="1"/>
            </p:cNvSpPr>
            <p:nvPr/>
          </p:nvSpPr>
          <p:spPr bwMode="auto">
            <a:xfrm>
              <a:off x="4373" y="13241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6" name="Line 61"/>
            <p:cNvSpPr>
              <a:spLocks noChangeShapeType="1"/>
            </p:cNvSpPr>
            <p:nvPr/>
          </p:nvSpPr>
          <p:spPr bwMode="auto">
            <a:xfrm>
              <a:off x="4373" y="1381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7" name="Line 62"/>
            <p:cNvSpPr>
              <a:spLocks noChangeShapeType="1"/>
            </p:cNvSpPr>
            <p:nvPr/>
          </p:nvSpPr>
          <p:spPr bwMode="auto">
            <a:xfrm>
              <a:off x="4943" y="1324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8" name="Line 63"/>
            <p:cNvSpPr>
              <a:spLocks noChangeShapeType="1"/>
            </p:cNvSpPr>
            <p:nvPr/>
          </p:nvSpPr>
          <p:spPr bwMode="auto">
            <a:xfrm>
              <a:off x="3818" y="13811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29" name="Line 64"/>
            <p:cNvSpPr>
              <a:spLocks noChangeShapeType="1"/>
            </p:cNvSpPr>
            <p:nvPr/>
          </p:nvSpPr>
          <p:spPr bwMode="auto">
            <a:xfrm>
              <a:off x="6653" y="13241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0" name="Line 65"/>
            <p:cNvSpPr>
              <a:spLocks noChangeShapeType="1"/>
            </p:cNvSpPr>
            <p:nvPr/>
          </p:nvSpPr>
          <p:spPr bwMode="auto">
            <a:xfrm>
              <a:off x="6653" y="1267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1" name="Line 66"/>
            <p:cNvSpPr>
              <a:spLocks noChangeShapeType="1"/>
            </p:cNvSpPr>
            <p:nvPr/>
          </p:nvSpPr>
          <p:spPr bwMode="auto">
            <a:xfrm>
              <a:off x="7208" y="1267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2" name="Line 67"/>
            <p:cNvSpPr>
              <a:spLocks noChangeShapeType="1"/>
            </p:cNvSpPr>
            <p:nvPr/>
          </p:nvSpPr>
          <p:spPr bwMode="auto">
            <a:xfrm>
              <a:off x="6083" y="1324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3" name="Line 68"/>
            <p:cNvSpPr>
              <a:spLocks noChangeShapeType="1"/>
            </p:cNvSpPr>
            <p:nvPr/>
          </p:nvSpPr>
          <p:spPr bwMode="auto">
            <a:xfrm>
              <a:off x="6083" y="1267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4" name="Line 69"/>
            <p:cNvSpPr>
              <a:spLocks noChangeShapeType="1"/>
            </p:cNvSpPr>
            <p:nvPr/>
          </p:nvSpPr>
          <p:spPr bwMode="auto">
            <a:xfrm>
              <a:off x="6653" y="1324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5" name="Line 70"/>
            <p:cNvSpPr>
              <a:spLocks noChangeShapeType="1"/>
            </p:cNvSpPr>
            <p:nvPr/>
          </p:nvSpPr>
          <p:spPr bwMode="auto">
            <a:xfrm>
              <a:off x="6653" y="13811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6" name="Line 71"/>
            <p:cNvSpPr>
              <a:spLocks noChangeShapeType="1"/>
            </p:cNvSpPr>
            <p:nvPr/>
          </p:nvSpPr>
          <p:spPr bwMode="auto">
            <a:xfrm>
              <a:off x="7208" y="1324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7" name="Line 72"/>
            <p:cNvSpPr>
              <a:spLocks noChangeShapeType="1"/>
            </p:cNvSpPr>
            <p:nvPr/>
          </p:nvSpPr>
          <p:spPr bwMode="auto">
            <a:xfrm>
              <a:off x="6083" y="1381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8" name="Line 73"/>
            <p:cNvSpPr>
              <a:spLocks noChangeShapeType="1"/>
            </p:cNvSpPr>
            <p:nvPr/>
          </p:nvSpPr>
          <p:spPr bwMode="auto">
            <a:xfrm>
              <a:off x="6083" y="13241"/>
              <a:ext cx="0" cy="57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39" name="Line 74"/>
            <p:cNvSpPr>
              <a:spLocks noChangeShapeType="1"/>
            </p:cNvSpPr>
            <p:nvPr/>
          </p:nvSpPr>
          <p:spPr bwMode="auto">
            <a:xfrm>
              <a:off x="4943" y="1324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0" name="Line 75"/>
            <p:cNvSpPr>
              <a:spLocks noChangeShapeType="1"/>
            </p:cNvSpPr>
            <p:nvPr/>
          </p:nvSpPr>
          <p:spPr bwMode="auto">
            <a:xfrm>
              <a:off x="5513" y="12671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1" name="Line 76"/>
            <p:cNvSpPr>
              <a:spLocks noChangeShapeType="1"/>
            </p:cNvSpPr>
            <p:nvPr/>
          </p:nvSpPr>
          <p:spPr bwMode="auto">
            <a:xfrm>
              <a:off x="5513" y="1324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2" name="Line 77"/>
            <p:cNvSpPr>
              <a:spLocks noChangeShapeType="1"/>
            </p:cNvSpPr>
            <p:nvPr/>
          </p:nvSpPr>
          <p:spPr bwMode="auto">
            <a:xfrm>
              <a:off x="5513" y="13241"/>
              <a:ext cx="0" cy="57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3" name="Line 78"/>
            <p:cNvSpPr>
              <a:spLocks noChangeShapeType="1"/>
            </p:cNvSpPr>
            <p:nvPr/>
          </p:nvSpPr>
          <p:spPr bwMode="auto">
            <a:xfrm>
              <a:off x="4943" y="1381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4" name="Line 79"/>
            <p:cNvSpPr>
              <a:spLocks noChangeShapeType="1"/>
            </p:cNvSpPr>
            <p:nvPr/>
          </p:nvSpPr>
          <p:spPr bwMode="auto">
            <a:xfrm>
              <a:off x="5513" y="1381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5" name="Line 80"/>
            <p:cNvSpPr>
              <a:spLocks noChangeShapeType="1"/>
            </p:cNvSpPr>
            <p:nvPr/>
          </p:nvSpPr>
          <p:spPr bwMode="auto">
            <a:xfrm>
              <a:off x="2678" y="14366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6" name="Line 81"/>
            <p:cNvSpPr>
              <a:spLocks noChangeShapeType="1"/>
            </p:cNvSpPr>
            <p:nvPr/>
          </p:nvSpPr>
          <p:spPr bwMode="auto">
            <a:xfrm>
              <a:off x="3248" y="13811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7" name="Line 82"/>
            <p:cNvSpPr>
              <a:spLocks noChangeShapeType="1"/>
            </p:cNvSpPr>
            <p:nvPr/>
          </p:nvSpPr>
          <p:spPr bwMode="auto">
            <a:xfrm>
              <a:off x="2678" y="13811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8" name="Line 83"/>
            <p:cNvSpPr>
              <a:spLocks noChangeShapeType="1"/>
            </p:cNvSpPr>
            <p:nvPr/>
          </p:nvSpPr>
          <p:spPr bwMode="auto">
            <a:xfrm>
              <a:off x="3818" y="13811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49" name="Line 84"/>
            <p:cNvSpPr>
              <a:spLocks noChangeShapeType="1"/>
            </p:cNvSpPr>
            <p:nvPr/>
          </p:nvSpPr>
          <p:spPr bwMode="auto">
            <a:xfrm>
              <a:off x="4373" y="14366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0" name="Line 85"/>
            <p:cNvSpPr>
              <a:spLocks noChangeShapeType="1"/>
            </p:cNvSpPr>
            <p:nvPr/>
          </p:nvSpPr>
          <p:spPr bwMode="auto">
            <a:xfrm>
              <a:off x="3818" y="14366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1" name="Line 86"/>
            <p:cNvSpPr>
              <a:spLocks noChangeShapeType="1"/>
            </p:cNvSpPr>
            <p:nvPr/>
          </p:nvSpPr>
          <p:spPr bwMode="auto">
            <a:xfrm>
              <a:off x="4373" y="13811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2" name="Line 87"/>
            <p:cNvSpPr>
              <a:spLocks noChangeShapeType="1"/>
            </p:cNvSpPr>
            <p:nvPr/>
          </p:nvSpPr>
          <p:spPr bwMode="auto">
            <a:xfrm>
              <a:off x="4943" y="13811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3" name="Line 88"/>
            <p:cNvSpPr>
              <a:spLocks noChangeShapeType="1"/>
            </p:cNvSpPr>
            <p:nvPr/>
          </p:nvSpPr>
          <p:spPr bwMode="auto">
            <a:xfrm>
              <a:off x="6653" y="14366"/>
              <a:ext cx="555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4" name="Line 89"/>
            <p:cNvSpPr>
              <a:spLocks noChangeShapeType="1"/>
            </p:cNvSpPr>
            <p:nvPr/>
          </p:nvSpPr>
          <p:spPr bwMode="auto">
            <a:xfrm>
              <a:off x="6083" y="14366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5" name="Line 90"/>
            <p:cNvSpPr>
              <a:spLocks noChangeShapeType="1"/>
            </p:cNvSpPr>
            <p:nvPr/>
          </p:nvSpPr>
          <p:spPr bwMode="auto">
            <a:xfrm>
              <a:off x="6653" y="13811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6" name="Line 91"/>
            <p:cNvSpPr>
              <a:spLocks noChangeShapeType="1"/>
            </p:cNvSpPr>
            <p:nvPr/>
          </p:nvSpPr>
          <p:spPr bwMode="auto">
            <a:xfrm>
              <a:off x="7208" y="13811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7" name="Line 92"/>
            <p:cNvSpPr>
              <a:spLocks noChangeShapeType="1"/>
            </p:cNvSpPr>
            <p:nvPr/>
          </p:nvSpPr>
          <p:spPr bwMode="auto">
            <a:xfrm>
              <a:off x="6083" y="13811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8" name="Line 93"/>
            <p:cNvSpPr>
              <a:spLocks noChangeShapeType="1"/>
            </p:cNvSpPr>
            <p:nvPr/>
          </p:nvSpPr>
          <p:spPr bwMode="auto">
            <a:xfrm>
              <a:off x="4943" y="14366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9" name="Line 94"/>
            <p:cNvSpPr>
              <a:spLocks noChangeShapeType="1"/>
            </p:cNvSpPr>
            <p:nvPr/>
          </p:nvSpPr>
          <p:spPr bwMode="auto">
            <a:xfrm>
              <a:off x="5513" y="14366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0" name="Line 95"/>
            <p:cNvSpPr>
              <a:spLocks noChangeShapeType="1"/>
            </p:cNvSpPr>
            <p:nvPr/>
          </p:nvSpPr>
          <p:spPr bwMode="auto">
            <a:xfrm>
              <a:off x="5513" y="13811"/>
              <a:ext cx="0" cy="555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1" name="Line 96"/>
            <p:cNvSpPr>
              <a:spLocks noChangeShapeType="1"/>
            </p:cNvSpPr>
            <p:nvPr/>
          </p:nvSpPr>
          <p:spPr bwMode="auto">
            <a:xfrm>
              <a:off x="3248" y="13241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2" name="Line 97"/>
            <p:cNvSpPr>
              <a:spLocks noChangeShapeType="1"/>
            </p:cNvSpPr>
            <p:nvPr/>
          </p:nvSpPr>
          <p:spPr bwMode="auto">
            <a:xfrm>
              <a:off x="3248" y="14366"/>
              <a:ext cx="570" cy="0"/>
            </a:xfrm>
            <a:prstGeom prst="line">
              <a:avLst/>
            </a:prstGeom>
            <a:noFill/>
            <a:ln w="12700">
              <a:solidFill>
                <a:srgbClr val="FB9E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3" name="Line 98"/>
            <p:cNvSpPr>
              <a:spLocks noChangeShapeType="1"/>
            </p:cNvSpPr>
            <p:nvPr/>
          </p:nvSpPr>
          <p:spPr bwMode="auto">
            <a:xfrm flipH="1">
              <a:off x="3248" y="12671"/>
              <a:ext cx="1125" cy="114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4" name="Line 99"/>
            <p:cNvSpPr>
              <a:spLocks noChangeShapeType="1"/>
            </p:cNvSpPr>
            <p:nvPr/>
          </p:nvSpPr>
          <p:spPr bwMode="auto">
            <a:xfrm flipH="1">
              <a:off x="4373" y="12671"/>
              <a:ext cx="1140" cy="114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5" name="Line 100"/>
            <p:cNvSpPr>
              <a:spLocks noChangeShapeType="1"/>
            </p:cNvSpPr>
            <p:nvPr/>
          </p:nvSpPr>
          <p:spPr bwMode="auto">
            <a:xfrm flipH="1">
              <a:off x="5513" y="12671"/>
              <a:ext cx="1140" cy="114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8" name="图片 16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6" name="Rectangle 18"/>
          <p:cNvSpPr>
            <a:spLocks noChangeArrowheads="1"/>
          </p:cNvSpPr>
          <p:nvPr/>
        </p:nvSpPr>
        <p:spPr bwMode="auto">
          <a:xfrm>
            <a:off x="216024" y="339502"/>
            <a:ext cx="4572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将三角形作如下变换：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03058" y="330791"/>
            <a:ext cx="660119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图说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说下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图中图案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的设计过程。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551873" y="1143002"/>
          <a:ext cx="2255910" cy="22228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985"/>
                <a:gridCol w="375985"/>
                <a:gridCol w="375985"/>
                <a:gridCol w="375985"/>
                <a:gridCol w="375985"/>
                <a:gridCol w="375985"/>
              </a:tblGrid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551600" y="1143002"/>
          <a:ext cx="2256183" cy="2236304"/>
        </p:xfrm>
        <a:graphic>
          <a:graphicData uri="http://schemas.openxmlformats.org/drawingml/2006/table">
            <a:tbl>
              <a:tblPr/>
              <a:tblGrid>
                <a:gridCol w="2256183"/>
              </a:tblGrid>
              <a:tr h="22363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rgbClr val="F37543"/>
                      </a:solidFill>
                      <a:prstDash val="solid"/>
                    </a:lnL>
                    <a:lnR w="12700" cmpd="sng">
                      <a:solidFill>
                        <a:srgbClr val="F37543"/>
                      </a:solidFill>
                      <a:prstDash val="solid"/>
                    </a:lnR>
                    <a:lnT w="12700" cmpd="sng">
                      <a:solidFill>
                        <a:srgbClr val="F37543"/>
                      </a:solidFill>
                      <a:prstDash val="solid"/>
                    </a:lnT>
                    <a:lnB w="12700" cmpd="sng">
                      <a:solidFill>
                        <a:srgbClr val="F3754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381303" y="1129596"/>
          <a:ext cx="2255910" cy="22228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985"/>
                <a:gridCol w="375985"/>
                <a:gridCol w="375985"/>
                <a:gridCol w="375985"/>
                <a:gridCol w="375985"/>
                <a:gridCol w="375985"/>
              </a:tblGrid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381030" y="1129596"/>
          <a:ext cx="2256183" cy="2236304"/>
        </p:xfrm>
        <a:graphic>
          <a:graphicData uri="http://schemas.openxmlformats.org/drawingml/2006/table">
            <a:tbl>
              <a:tblPr/>
              <a:tblGrid>
                <a:gridCol w="2256183"/>
              </a:tblGrid>
              <a:tr h="22363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rgbClr val="F37543"/>
                      </a:solidFill>
                      <a:prstDash val="solid"/>
                    </a:lnL>
                    <a:lnR w="12700" cmpd="sng">
                      <a:solidFill>
                        <a:srgbClr val="F37543"/>
                      </a:solidFill>
                      <a:prstDash val="solid"/>
                    </a:lnR>
                    <a:lnT w="12700" cmpd="sng">
                      <a:solidFill>
                        <a:srgbClr val="F37543"/>
                      </a:solidFill>
                      <a:prstDash val="solid"/>
                    </a:lnT>
                    <a:lnB w="12700" cmpd="sng">
                      <a:solidFill>
                        <a:srgbClr val="F3754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9" name="等腰三角形 18"/>
          <p:cNvSpPr/>
          <p:nvPr/>
        </p:nvSpPr>
        <p:spPr>
          <a:xfrm flipV="1">
            <a:off x="2324239" y="1143002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6147770" y="1501314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flipV="1">
            <a:off x="6147497" y="1149202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597982" y="3448159"/>
            <a:ext cx="2253938" cy="1101867"/>
            <a:chOff x="1475656" y="3448159"/>
            <a:chExt cx="2253938" cy="1101867"/>
          </a:xfrm>
        </p:grpSpPr>
        <p:sp>
          <p:nvSpPr>
            <p:cNvPr id="22" name="KSO_Shape"/>
            <p:cNvSpPr/>
            <p:nvPr/>
          </p:nvSpPr>
          <p:spPr bwMode="auto">
            <a:xfrm rot="16200000">
              <a:off x="2393885" y="3455298"/>
              <a:ext cx="294364" cy="280086"/>
            </a:xfrm>
            <a:custGeom>
              <a:avLst/>
              <a:gdLst>
                <a:gd name="T0" fmla="*/ 914966 w 11382375"/>
                <a:gd name="T1" fmla="*/ 323847 h 13741400"/>
                <a:gd name="T2" fmla="*/ 1491317 w 11382375"/>
                <a:gd name="T3" fmla="*/ 900199 h 13741400"/>
                <a:gd name="T4" fmla="*/ 914966 w 11382375"/>
                <a:gd name="T5" fmla="*/ 1476342 h 13741400"/>
                <a:gd name="T6" fmla="*/ 862343 w 11382375"/>
                <a:gd name="T7" fmla="*/ 1422264 h 13741400"/>
                <a:gd name="T8" fmla="*/ 1383992 w 11382375"/>
                <a:gd name="T9" fmla="*/ 900199 h 13741400"/>
                <a:gd name="T10" fmla="*/ 862343 w 11382375"/>
                <a:gd name="T11" fmla="*/ 378549 h 13741400"/>
                <a:gd name="T12" fmla="*/ 81742 w 11382375"/>
                <a:gd name="T13" fmla="*/ 0 h 13741400"/>
                <a:gd name="T14" fmla="*/ 982772 w 11382375"/>
                <a:gd name="T15" fmla="*/ 900199 h 13741400"/>
                <a:gd name="T16" fmla="*/ 81742 w 11382375"/>
                <a:gd name="T17" fmla="*/ 1800397 h 13741400"/>
                <a:gd name="T18" fmla="*/ 0 w 11382375"/>
                <a:gd name="T19" fmla="*/ 1715951 h 13741400"/>
                <a:gd name="T20" fmla="*/ 815545 w 11382375"/>
                <a:gd name="T21" fmla="*/ 900199 h 13741400"/>
                <a:gd name="T22" fmla="*/ 0 w 11382375"/>
                <a:gd name="T23" fmla="*/ 85070 h 137414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382375" h="13741400">
                  <a:moveTo>
                    <a:pt x="6983413" y="2471737"/>
                  </a:moveTo>
                  <a:lnTo>
                    <a:pt x="11382375" y="6870700"/>
                  </a:lnTo>
                  <a:lnTo>
                    <a:pt x="6983413" y="11268075"/>
                  </a:lnTo>
                  <a:lnTo>
                    <a:pt x="6581775" y="10855325"/>
                  </a:lnTo>
                  <a:lnTo>
                    <a:pt x="10563225" y="6870700"/>
                  </a:lnTo>
                  <a:lnTo>
                    <a:pt x="6581775" y="2889250"/>
                  </a:lnTo>
                  <a:lnTo>
                    <a:pt x="6983413" y="2471737"/>
                  </a:lnTo>
                  <a:close/>
                  <a:moveTo>
                    <a:pt x="623888" y="0"/>
                  </a:moveTo>
                  <a:lnTo>
                    <a:pt x="7500938" y="6870700"/>
                  </a:lnTo>
                  <a:lnTo>
                    <a:pt x="623888" y="13741400"/>
                  </a:lnTo>
                  <a:lnTo>
                    <a:pt x="0" y="13096875"/>
                  </a:lnTo>
                  <a:lnTo>
                    <a:pt x="6224588" y="6870700"/>
                  </a:lnTo>
                  <a:lnTo>
                    <a:pt x="0" y="649288"/>
                  </a:lnTo>
                  <a:lnTo>
                    <a:pt x="623888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KSO_Shape"/>
            <p:cNvSpPr/>
            <p:nvPr/>
          </p:nvSpPr>
          <p:spPr>
            <a:xfrm>
              <a:off x="1475656" y="3830026"/>
              <a:ext cx="2052000" cy="720000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1475656" y="3939902"/>
              <a:ext cx="225393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画一个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三角形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36096" y="3423648"/>
            <a:ext cx="2232000" cy="1175960"/>
            <a:chOff x="5340349" y="3423648"/>
            <a:chExt cx="2232000" cy="1175960"/>
          </a:xfrm>
        </p:grpSpPr>
        <p:sp>
          <p:nvSpPr>
            <p:cNvPr id="25" name="KSO_Shape"/>
            <p:cNvSpPr/>
            <p:nvPr/>
          </p:nvSpPr>
          <p:spPr bwMode="auto">
            <a:xfrm rot="16200000">
              <a:off x="6257778" y="3430787"/>
              <a:ext cx="294364" cy="280086"/>
            </a:xfrm>
            <a:custGeom>
              <a:avLst/>
              <a:gdLst>
                <a:gd name="T0" fmla="*/ 914966 w 11382375"/>
                <a:gd name="T1" fmla="*/ 323847 h 13741400"/>
                <a:gd name="T2" fmla="*/ 1491317 w 11382375"/>
                <a:gd name="T3" fmla="*/ 900199 h 13741400"/>
                <a:gd name="T4" fmla="*/ 914966 w 11382375"/>
                <a:gd name="T5" fmla="*/ 1476342 h 13741400"/>
                <a:gd name="T6" fmla="*/ 862343 w 11382375"/>
                <a:gd name="T7" fmla="*/ 1422264 h 13741400"/>
                <a:gd name="T8" fmla="*/ 1383992 w 11382375"/>
                <a:gd name="T9" fmla="*/ 900199 h 13741400"/>
                <a:gd name="T10" fmla="*/ 862343 w 11382375"/>
                <a:gd name="T11" fmla="*/ 378549 h 13741400"/>
                <a:gd name="T12" fmla="*/ 81742 w 11382375"/>
                <a:gd name="T13" fmla="*/ 0 h 13741400"/>
                <a:gd name="T14" fmla="*/ 982772 w 11382375"/>
                <a:gd name="T15" fmla="*/ 900199 h 13741400"/>
                <a:gd name="T16" fmla="*/ 81742 w 11382375"/>
                <a:gd name="T17" fmla="*/ 1800397 h 13741400"/>
                <a:gd name="T18" fmla="*/ 0 w 11382375"/>
                <a:gd name="T19" fmla="*/ 1715951 h 13741400"/>
                <a:gd name="T20" fmla="*/ 815545 w 11382375"/>
                <a:gd name="T21" fmla="*/ 900199 h 13741400"/>
                <a:gd name="T22" fmla="*/ 0 w 11382375"/>
                <a:gd name="T23" fmla="*/ 85070 h 137414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382375" h="13741400">
                  <a:moveTo>
                    <a:pt x="6983413" y="2471737"/>
                  </a:moveTo>
                  <a:lnTo>
                    <a:pt x="11382375" y="6870700"/>
                  </a:lnTo>
                  <a:lnTo>
                    <a:pt x="6983413" y="11268075"/>
                  </a:lnTo>
                  <a:lnTo>
                    <a:pt x="6581775" y="10855325"/>
                  </a:lnTo>
                  <a:lnTo>
                    <a:pt x="10563225" y="6870700"/>
                  </a:lnTo>
                  <a:lnTo>
                    <a:pt x="6581775" y="2889250"/>
                  </a:lnTo>
                  <a:lnTo>
                    <a:pt x="6983413" y="2471737"/>
                  </a:lnTo>
                  <a:close/>
                  <a:moveTo>
                    <a:pt x="623888" y="0"/>
                  </a:moveTo>
                  <a:lnTo>
                    <a:pt x="7500938" y="6870700"/>
                  </a:lnTo>
                  <a:lnTo>
                    <a:pt x="623888" y="13741400"/>
                  </a:lnTo>
                  <a:lnTo>
                    <a:pt x="0" y="13096875"/>
                  </a:lnTo>
                  <a:lnTo>
                    <a:pt x="6224588" y="6870700"/>
                  </a:lnTo>
                  <a:lnTo>
                    <a:pt x="0" y="649288"/>
                  </a:lnTo>
                  <a:lnTo>
                    <a:pt x="623888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KSO_Shape"/>
            <p:cNvSpPr/>
            <p:nvPr/>
          </p:nvSpPr>
          <p:spPr>
            <a:xfrm>
              <a:off x="5340349" y="3832123"/>
              <a:ext cx="2232000" cy="720000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Rectangle 18"/>
            <p:cNvSpPr>
              <a:spLocks noChangeArrowheads="1"/>
            </p:cNvSpPr>
            <p:nvPr/>
          </p:nvSpPr>
          <p:spPr bwMode="auto">
            <a:xfrm>
              <a:off x="5412357" y="3768611"/>
              <a:ext cx="2087984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把画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三角形向下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平移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格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199834" y="339502"/>
            <a:ext cx="77329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看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图说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说下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图中图案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的设计过程。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551873" y="1000980"/>
          <a:ext cx="2255910" cy="22228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985"/>
                <a:gridCol w="375985"/>
                <a:gridCol w="375985"/>
                <a:gridCol w="375985"/>
                <a:gridCol w="375985"/>
                <a:gridCol w="375985"/>
              </a:tblGrid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551600" y="1000980"/>
          <a:ext cx="2256183" cy="2236304"/>
        </p:xfrm>
        <a:graphic>
          <a:graphicData uri="http://schemas.openxmlformats.org/drawingml/2006/table">
            <a:tbl>
              <a:tblPr/>
              <a:tblGrid>
                <a:gridCol w="2256183"/>
              </a:tblGrid>
              <a:tr h="22363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rgbClr val="F37543"/>
                      </a:solidFill>
                      <a:prstDash val="solid"/>
                    </a:lnL>
                    <a:lnR w="12700" cmpd="sng">
                      <a:solidFill>
                        <a:srgbClr val="F37543"/>
                      </a:solidFill>
                      <a:prstDash val="solid"/>
                    </a:lnR>
                    <a:lnT w="12700" cmpd="sng">
                      <a:solidFill>
                        <a:srgbClr val="F37543"/>
                      </a:solidFill>
                      <a:prstDash val="solid"/>
                    </a:lnT>
                    <a:lnB w="12700" cmpd="sng">
                      <a:solidFill>
                        <a:srgbClr val="F3754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381303" y="987574"/>
          <a:ext cx="2255910" cy="22228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985"/>
                <a:gridCol w="375985"/>
                <a:gridCol w="375985"/>
                <a:gridCol w="375985"/>
                <a:gridCol w="375985"/>
                <a:gridCol w="375985"/>
              </a:tblGrid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83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rgbClr val="F37543"/>
                          </a:solidFill>
                        </a:ln>
                        <a:solidFill>
                          <a:srgbClr val="F3754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754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381030" y="987574"/>
          <a:ext cx="2256183" cy="2236304"/>
        </p:xfrm>
        <a:graphic>
          <a:graphicData uri="http://schemas.openxmlformats.org/drawingml/2006/table">
            <a:tbl>
              <a:tblPr/>
              <a:tblGrid>
                <a:gridCol w="2256183"/>
              </a:tblGrid>
              <a:tr h="223630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rgbClr val="F37543"/>
                      </a:solidFill>
                      <a:prstDash val="solid"/>
                    </a:lnL>
                    <a:lnR w="12700" cmpd="sng">
                      <a:solidFill>
                        <a:srgbClr val="F37543"/>
                      </a:solidFill>
                      <a:prstDash val="solid"/>
                    </a:lnR>
                    <a:lnT w="12700" cmpd="sng">
                      <a:solidFill>
                        <a:srgbClr val="F37543"/>
                      </a:solidFill>
                      <a:prstDash val="solid"/>
                    </a:lnT>
                    <a:lnB w="12700" cmpd="sng">
                      <a:solidFill>
                        <a:srgbClr val="F3754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5" name="等腰三角形 14"/>
          <p:cNvSpPr/>
          <p:nvPr/>
        </p:nvSpPr>
        <p:spPr>
          <a:xfrm flipV="1">
            <a:off x="2318067" y="1365492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flipV="1">
            <a:off x="2318067" y="1016381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6200000" flipV="1">
            <a:off x="1943567" y="1745428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6200000" flipV="1">
            <a:off x="1561878" y="1762471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flipV="1">
            <a:off x="6141326" y="1336685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flipV="1">
            <a:off x="6141326" y="987574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6200000" flipV="1">
            <a:off x="5759859" y="1735214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200000" flipV="1">
            <a:off x="5378170" y="1752257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6142341" y="2096838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6169049" y="2471468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6200000">
            <a:off x="6530450" y="1738369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6200000">
            <a:off x="6905275" y="1727116"/>
            <a:ext cx="723248" cy="716624"/>
          </a:xfrm>
          <a:prstGeom prst="triangle">
            <a:avLst>
              <a:gd name="adj" fmla="val 48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55576" y="3147814"/>
            <a:ext cx="4167232" cy="1374364"/>
            <a:chOff x="755576" y="3448159"/>
            <a:chExt cx="4167232" cy="1374364"/>
          </a:xfrm>
        </p:grpSpPr>
        <p:sp>
          <p:nvSpPr>
            <p:cNvPr id="27" name="KSO_Shape"/>
            <p:cNvSpPr/>
            <p:nvPr/>
          </p:nvSpPr>
          <p:spPr bwMode="auto">
            <a:xfrm rot="16200000">
              <a:off x="2393885" y="3455298"/>
              <a:ext cx="294364" cy="280086"/>
            </a:xfrm>
            <a:custGeom>
              <a:avLst/>
              <a:gdLst>
                <a:gd name="T0" fmla="*/ 914966 w 11382375"/>
                <a:gd name="T1" fmla="*/ 323847 h 13741400"/>
                <a:gd name="T2" fmla="*/ 1491317 w 11382375"/>
                <a:gd name="T3" fmla="*/ 900199 h 13741400"/>
                <a:gd name="T4" fmla="*/ 914966 w 11382375"/>
                <a:gd name="T5" fmla="*/ 1476342 h 13741400"/>
                <a:gd name="T6" fmla="*/ 862343 w 11382375"/>
                <a:gd name="T7" fmla="*/ 1422264 h 13741400"/>
                <a:gd name="T8" fmla="*/ 1383992 w 11382375"/>
                <a:gd name="T9" fmla="*/ 900199 h 13741400"/>
                <a:gd name="T10" fmla="*/ 862343 w 11382375"/>
                <a:gd name="T11" fmla="*/ 378549 h 13741400"/>
                <a:gd name="T12" fmla="*/ 81742 w 11382375"/>
                <a:gd name="T13" fmla="*/ 0 h 13741400"/>
                <a:gd name="T14" fmla="*/ 982772 w 11382375"/>
                <a:gd name="T15" fmla="*/ 900199 h 13741400"/>
                <a:gd name="T16" fmla="*/ 81742 w 11382375"/>
                <a:gd name="T17" fmla="*/ 1800397 h 13741400"/>
                <a:gd name="T18" fmla="*/ 0 w 11382375"/>
                <a:gd name="T19" fmla="*/ 1715951 h 13741400"/>
                <a:gd name="T20" fmla="*/ 815545 w 11382375"/>
                <a:gd name="T21" fmla="*/ 900199 h 13741400"/>
                <a:gd name="T22" fmla="*/ 0 w 11382375"/>
                <a:gd name="T23" fmla="*/ 85070 h 137414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382375" h="13741400">
                  <a:moveTo>
                    <a:pt x="6983413" y="2471737"/>
                  </a:moveTo>
                  <a:lnTo>
                    <a:pt x="11382375" y="6870700"/>
                  </a:lnTo>
                  <a:lnTo>
                    <a:pt x="6983413" y="11268075"/>
                  </a:lnTo>
                  <a:lnTo>
                    <a:pt x="6581775" y="10855325"/>
                  </a:lnTo>
                  <a:lnTo>
                    <a:pt x="10563225" y="6870700"/>
                  </a:lnTo>
                  <a:lnTo>
                    <a:pt x="6581775" y="2889250"/>
                  </a:lnTo>
                  <a:lnTo>
                    <a:pt x="6983413" y="2471737"/>
                  </a:lnTo>
                  <a:close/>
                  <a:moveTo>
                    <a:pt x="623888" y="0"/>
                  </a:moveTo>
                  <a:lnTo>
                    <a:pt x="7500938" y="6870700"/>
                  </a:lnTo>
                  <a:lnTo>
                    <a:pt x="623888" y="13741400"/>
                  </a:lnTo>
                  <a:lnTo>
                    <a:pt x="0" y="13096875"/>
                  </a:lnTo>
                  <a:lnTo>
                    <a:pt x="6224588" y="6870700"/>
                  </a:lnTo>
                  <a:lnTo>
                    <a:pt x="0" y="649288"/>
                  </a:lnTo>
                  <a:lnTo>
                    <a:pt x="623888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KSO_Shape"/>
            <p:cNvSpPr/>
            <p:nvPr/>
          </p:nvSpPr>
          <p:spPr>
            <a:xfrm>
              <a:off x="755576" y="3742523"/>
              <a:ext cx="3924000" cy="1080000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827584" y="3867894"/>
              <a:ext cx="4095224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把上一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步得到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图形绕最下面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顶点逆时针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旋转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90°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22808" y="3147814"/>
            <a:ext cx="3564682" cy="1445171"/>
            <a:chOff x="4922808" y="3399941"/>
            <a:chExt cx="3564682" cy="1445171"/>
          </a:xfrm>
        </p:grpSpPr>
        <p:sp>
          <p:nvSpPr>
            <p:cNvPr id="28" name="KSO_Shape"/>
            <p:cNvSpPr/>
            <p:nvPr/>
          </p:nvSpPr>
          <p:spPr bwMode="auto">
            <a:xfrm rot="16200000">
              <a:off x="6383491" y="3407080"/>
              <a:ext cx="294364" cy="280086"/>
            </a:xfrm>
            <a:custGeom>
              <a:avLst/>
              <a:gdLst>
                <a:gd name="T0" fmla="*/ 914966 w 11382375"/>
                <a:gd name="T1" fmla="*/ 323847 h 13741400"/>
                <a:gd name="T2" fmla="*/ 1491317 w 11382375"/>
                <a:gd name="T3" fmla="*/ 900199 h 13741400"/>
                <a:gd name="T4" fmla="*/ 914966 w 11382375"/>
                <a:gd name="T5" fmla="*/ 1476342 h 13741400"/>
                <a:gd name="T6" fmla="*/ 862343 w 11382375"/>
                <a:gd name="T7" fmla="*/ 1422264 h 13741400"/>
                <a:gd name="T8" fmla="*/ 1383992 w 11382375"/>
                <a:gd name="T9" fmla="*/ 900199 h 13741400"/>
                <a:gd name="T10" fmla="*/ 862343 w 11382375"/>
                <a:gd name="T11" fmla="*/ 378549 h 13741400"/>
                <a:gd name="T12" fmla="*/ 81742 w 11382375"/>
                <a:gd name="T13" fmla="*/ 0 h 13741400"/>
                <a:gd name="T14" fmla="*/ 982772 w 11382375"/>
                <a:gd name="T15" fmla="*/ 900199 h 13741400"/>
                <a:gd name="T16" fmla="*/ 81742 w 11382375"/>
                <a:gd name="T17" fmla="*/ 1800397 h 13741400"/>
                <a:gd name="T18" fmla="*/ 0 w 11382375"/>
                <a:gd name="T19" fmla="*/ 1715951 h 13741400"/>
                <a:gd name="T20" fmla="*/ 815545 w 11382375"/>
                <a:gd name="T21" fmla="*/ 900199 h 13741400"/>
                <a:gd name="T22" fmla="*/ 0 w 11382375"/>
                <a:gd name="T23" fmla="*/ 85070 h 137414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382375" h="13741400">
                  <a:moveTo>
                    <a:pt x="6983413" y="2471737"/>
                  </a:moveTo>
                  <a:lnTo>
                    <a:pt x="11382375" y="6870700"/>
                  </a:lnTo>
                  <a:lnTo>
                    <a:pt x="6983413" y="11268075"/>
                  </a:lnTo>
                  <a:lnTo>
                    <a:pt x="6581775" y="10855325"/>
                  </a:lnTo>
                  <a:lnTo>
                    <a:pt x="10563225" y="6870700"/>
                  </a:lnTo>
                  <a:lnTo>
                    <a:pt x="6581775" y="2889250"/>
                  </a:lnTo>
                  <a:lnTo>
                    <a:pt x="6983413" y="2471737"/>
                  </a:lnTo>
                  <a:close/>
                  <a:moveTo>
                    <a:pt x="623888" y="0"/>
                  </a:moveTo>
                  <a:lnTo>
                    <a:pt x="7500938" y="6870700"/>
                  </a:lnTo>
                  <a:lnTo>
                    <a:pt x="623888" y="13741400"/>
                  </a:lnTo>
                  <a:lnTo>
                    <a:pt x="0" y="13096875"/>
                  </a:lnTo>
                  <a:lnTo>
                    <a:pt x="6224588" y="6870700"/>
                  </a:lnTo>
                  <a:lnTo>
                    <a:pt x="0" y="649288"/>
                  </a:lnTo>
                  <a:lnTo>
                    <a:pt x="623888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4977152" y="3778286"/>
              <a:ext cx="3496748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把上一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步得到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的图形以大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正方形从左下到右上方的对角线为对称轴画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出它的另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0030101010101"/>
                </a:rPr>
                <a:t>一半。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endParaRPr>
            </a:p>
          </p:txBody>
        </p:sp>
        <p:sp>
          <p:nvSpPr>
            <p:cNvPr id="35" name="KSO_Shape"/>
            <p:cNvSpPr/>
            <p:nvPr/>
          </p:nvSpPr>
          <p:spPr>
            <a:xfrm>
              <a:off x="4922808" y="3727124"/>
              <a:ext cx="3564682" cy="1117988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51519" y="342404"/>
            <a:ext cx="8113971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左图是被打乱的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张图片，怎样才能还原成右图？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98446" y="790191"/>
            <a:ext cx="4405802" cy="1925575"/>
            <a:chOff x="1512369" y="2617392"/>
            <a:chExt cx="5565073" cy="2333127"/>
          </a:xfrm>
        </p:grpSpPr>
        <p:pic>
          <p:nvPicPr>
            <p:cNvPr id="16" name="Picture 19" descr="137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369" y="2617392"/>
              <a:ext cx="5565073" cy="23331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2167749" y="2993573"/>
              <a:ext cx="967137" cy="584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5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5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3327770" y="3002637"/>
              <a:ext cx="967137" cy="584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5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5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2149493" y="4088878"/>
              <a:ext cx="967137" cy="584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5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5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5"/>
            <p:cNvSpPr txBox="1">
              <a:spLocks noChangeArrowheads="1"/>
            </p:cNvSpPr>
            <p:nvPr/>
          </p:nvSpPr>
          <p:spPr bwMode="auto">
            <a:xfrm>
              <a:off x="3327769" y="4126751"/>
              <a:ext cx="967137" cy="584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5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5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647553" y="2703572"/>
            <a:ext cx="23775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49C1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b="1" dirty="0">
                <a:solidFill>
                  <a:srgbClr val="F49C1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顺时针旋转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，向下平移一个格。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7553" y="3783692"/>
            <a:ext cx="25539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046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b="1" dirty="0">
                <a:solidFill>
                  <a:srgbClr val="F046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向下平移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个格。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92080" y="2643758"/>
            <a:ext cx="2638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4544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b="1" dirty="0">
                <a:solidFill>
                  <a:srgbClr val="4544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向上平移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个格，再向右平移一个格。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3915" y="3567668"/>
            <a:ext cx="34097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2AA1D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b="1" dirty="0">
                <a:solidFill>
                  <a:srgbClr val="2AA1D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逆时针旋转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，向上平移一个格，再向左平移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个格。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94895" y="2789946"/>
            <a:ext cx="938070" cy="476050"/>
            <a:chOff x="3637360" y="1353741"/>
            <a:chExt cx="1901428" cy="967978"/>
          </a:xfrm>
        </p:grpSpPr>
        <p:cxnSp>
          <p:nvCxnSpPr>
            <p:cNvPr id="35" name="MH_Other_1"/>
            <p:cNvCxnSpPr>
              <a:stCxn id="42" idx="6"/>
            </p:cNvCxnSpPr>
            <p:nvPr>
              <p:custDataLst>
                <p:tags r:id="rId2"/>
              </p:custDataLst>
            </p:nvPr>
          </p:nvCxnSpPr>
          <p:spPr>
            <a:xfrm>
              <a:off x="5187554" y="1849041"/>
              <a:ext cx="351234" cy="0"/>
            </a:xfrm>
            <a:prstGeom prst="line">
              <a:avLst/>
            </a:prstGeom>
            <a:ln w="47625">
              <a:solidFill>
                <a:srgbClr val="C5CDCD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MH_Other_13"/>
            <p:cNvSpPr/>
            <p:nvPr>
              <p:custDataLst>
                <p:tags r:id="rId3"/>
              </p:custDataLst>
            </p:nvPr>
          </p:nvSpPr>
          <p:spPr bwMode="auto">
            <a:xfrm>
              <a:off x="4294585" y="1634729"/>
              <a:ext cx="656034" cy="686990"/>
            </a:xfrm>
            <a:custGeom>
              <a:avLst/>
              <a:gdLst>
                <a:gd name="T0" fmla="*/ 2147483646 w 453"/>
                <a:gd name="T1" fmla="*/ 0 h 474"/>
                <a:gd name="T2" fmla="*/ 0 w 453"/>
                <a:gd name="T3" fmla="*/ 2147483646 h 474"/>
                <a:gd name="T4" fmla="*/ 0 w 453"/>
                <a:gd name="T5" fmla="*/ 2147483646 h 474"/>
                <a:gd name="T6" fmla="*/ 2147483646 w 453"/>
                <a:gd name="T7" fmla="*/ 2147483646 h 474"/>
                <a:gd name="T8" fmla="*/ 2147483646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49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9" name="MH_Other_14"/>
            <p:cNvSpPr/>
            <p:nvPr>
              <p:custDataLst>
                <p:tags r:id="rId4"/>
              </p:custDataLst>
            </p:nvPr>
          </p:nvSpPr>
          <p:spPr bwMode="auto">
            <a:xfrm>
              <a:off x="3637360" y="1634729"/>
              <a:ext cx="657225" cy="686990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A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0" name="MH_Other_15"/>
            <p:cNvSpPr/>
            <p:nvPr>
              <p:custDataLst>
                <p:tags r:id="rId5"/>
              </p:custDataLst>
            </p:nvPr>
          </p:nvSpPr>
          <p:spPr bwMode="auto">
            <a:xfrm>
              <a:off x="3637360" y="1634729"/>
              <a:ext cx="657225" cy="686990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1" name="MH_Other_16"/>
            <p:cNvSpPr/>
            <p:nvPr>
              <p:custDataLst>
                <p:tags r:id="rId6"/>
              </p:custDataLst>
            </p:nvPr>
          </p:nvSpPr>
          <p:spPr bwMode="auto">
            <a:xfrm>
              <a:off x="3637360" y="1353741"/>
              <a:ext cx="1313259" cy="561975"/>
            </a:xfrm>
            <a:custGeom>
              <a:avLst/>
              <a:gdLst>
                <a:gd name="T0" fmla="*/ 2147483646 w 906"/>
                <a:gd name="T1" fmla="*/ 0 h 388"/>
                <a:gd name="T2" fmla="*/ 0 w 906"/>
                <a:gd name="T3" fmla="*/ 2147483646 h 388"/>
                <a:gd name="T4" fmla="*/ 2147483646 w 906"/>
                <a:gd name="T5" fmla="*/ 2147483646 h 388"/>
                <a:gd name="T6" fmla="*/ 2147483646 w 906"/>
                <a:gd name="T7" fmla="*/ 2147483646 h 388"/>
                <a:gd name="T8" fmla="*/ 2147483646 w 906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DF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2" name="MH_Other_1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106591" y="1808560"/>
              <a:ext cx="80963" cy="80963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rgbClr val="F49C1A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83568" y="3741421"/>
            <a:ext cx="1023968" cy="555049"/>
            <a:chOff x="3637360" y="2149079"/>
            <a:chExt cx="1937820" cy="969168"/>
          </a:xfrm>
        </p:grpSpPr>
        <p:sp>
          <p:nvSpPr>
            <p:cNvPr id="45" name="MH_Other_9"/>
            <p:cNvSpPr/>
            <p:nvPr>
              <p:custDataLst>
                <p:tags r:id="rId8"/>
              </p:custDataLst>
            </p:nvPr>
          </p:nvSpPr>
          <p:spPr bwMode="auto">
            <a:xfrm>
              <a:off x="4294585" y="2431256"/>
              <a:ext cx="656034" cy="686991"/>
            </a:xfrm>
            <a:custGeom>
              <a:avLst/>
              <a:gdLst>
                <a:gd name="T0" fmla="*/ 2147483646 w 453"/>
                <a:gd name="T1" fmla="*/ 0 h 474"/>
                <a:gd name="T2" fmla="*/ 0 w 453"/>
                <a:gd name="T3" fmla="*/ 2147483646 h 474"/>
                <a:gd name="T4" fmla="*/ 0 w 453"/>
                <a:gd name="T5" fmla="*/ 2147483646 h 474"/>
                <a:gd name="T6" fmla="*/ 2147483646 w 453"/>
                <a:gd name="T7" fmla="*/ 2147483646 h 474"/>
                <a:gd name="T8" fmla="*/ 2147483646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04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6" name="MH_Other_10"/>
            <p:cNvSpPr/>
            <p:nvPr>
              <p:custDataLst>
                <p:tags r:id="rId9"/>
              </p:custDataLst>
            </p:nvPr>
          </p:nvSpPr>
          <p:spPr bwMode="auto">
            <a:xfrm>
              <a:off x="3637360" y="2431256"/>
              <a:ext cx="657225" cy="686991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6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7" name="MH_Other_11"/>
            <p:cNvSpPr/>
            <p:nvPr>
              <p:custDataLst>
                <p:tags r:id="rId10"/>
              </p:custDataLst>
            </p:nvPr>
          </p:nvSpPr>
          <p:spPr bwMode="auto">
            <a:xfrm>
              <a:off x="3637360" y="2431256"/>
              <a:ext cx="657225" cy="686991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8" name="MH_Other_12"/>
            <p:cNvSpPr/>
            <p:nvPr>
              <p:custDataLst>
                <p:tags r:id="rId11"/>
              </p:custDataLst>
            </p:nvPr>
          </p:nvSpPr>
          <p:spPr bwMode="auto">
            <a:xfrm>
              <a:off x="3637360" y="2149079"/>
              <a:ext cx="1313259" cy="563165"/>
            </a:xfrm>
            <a:custGeom>
              <a:avLst/>
              <a:gdLst>
                <a:gd name="T0" fmla="*/ 2147483646 w 906"/>
                <a:gd name="T1" fmla="*/ 0 h 388"/>
                <a:gd name="T2" fmla="*/ 0 w 906"/>
                <a:gd name="T3" fmla="*/ 2147483646 h 388"/>
                <a:gd name="T4" fmla="*/ 2147483646 w 906"/>
                <a:gd name="T5" fmla="*/ 2147483646 h 388"/>
                <a:gd name="T6" fmla="*/ 2147483646 w 906"/>
                <a:gd name="T7" fmla="*/ 2147483646 h 388"/>
                <a:gd name="T8" fmla="*/ 2147483646 w 906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DE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9" name="MH_Other_2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074743" y="2577704"/>
              <a:ext cx="80963" cy="80962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rgbClr val="F0466E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  <p:cxnSp>
          <p:nvCxnSpPr>
            <p:cNvPr id="50" name="MH_Other_29"/>
            <p:cNvCxnSpPr/>
            <p:nvPr>
              <p:custDataLst>
                <p:tags r:id="rId13"/>
              </p:custDataLst>
            </p:nvPr>
          </p:nvCxnSpPr>
          <p:spPr>
            <a:xfrm flipH="1">
              <a:off x="5225137" y="2618185"/>
              <a:ext cx="350043" cy="0"/>
            </a:xfrm>
            <a:prstGeom prst="line">
              <a:avLst/>
            </a:prstGeom>
            <a:ln w="47625">
              <a:solidFill>
                <a:srgbClr val="C5CDCD"/>
              </a:solidFill>
              <a:headEnd type="oval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4315292" y="2789946"/>
            <a:ext cx="969852" cy="549517"/>
            <a:chOff x="3637360" y="2946798"/>
            <a:chExt cx="1901427" cy="967977"/>
          </a:xfrm>
        </p:grpSpPr>
        <p:sp>
          <p:nvSpPr>
            <p:cNvPr id="52" name="MH_Other_6"/>
            <p:cNvSpPr/>
            <p:nvPr>
              <p:custDataLst>
                <p:tags r:id="rId14"/>
              </p:custDataLst>
            </p:nvPr>
          </p:nvSpPr>
          <p:spPr bwMode="auto">
            <a:xfrm>
              <a:off x="4294585" y="3228975"/>
              <a:ext cx="656034" cy="685800"/>
            </a:xfrm>
            <a:custGeom>
              <a:avLst/>
              <a:gdLst>
                <a:gd name="T0" fmla="*/ 2147483646 w 453"/>
                <a:gd name="T1" fmla="*/ 0 h 473"/>
                <a:gd name="T2" fmla="*/ 0 w 453"/>
                <a:gd name="T3" fmla="*/ 2147483646 h 473"/>
                <a:gd name="T4" fmla="*/ 0 w 453"/>
                <a:gd name="T5" fmla="*/ 2147483646 h 473"/>
                <a:gd name="T6" fmla="*/ 2147483646 w 453"/>
                <a:gd name="T7" fmla="*/ 2147483646 h 473"/>
                <a:gd name="T8" fmla="*/ 2147483646 w 453"/>
                <a:gd name="T9" fmla="*/ 0 h 4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3" name="MH_Other_7"/>
            <p:cNvSpPr/>
            <p:nvPr>
              <p:custDataLst>
                <p:tags r:id="rId15"/>
              </p:custDataLst>
            </p:nvPr>
          </p:nvSpPr>
          <p:spPr bwMode="auto">
            <a:xfrm>
              <a:off x="3637360" y="3228975"/>
              <a:ext cx="657225" cy="685800"/>
            </a:xfrm>
            <a:custGeom>
              <a:avLst/>
              <a:gdLst>
                <a:gd name="T0" fmla="*/ 0 w 453"/>
                <a:gd name="T1" fmla="*/ 0 h 473"/>
                <a:gd name="T2" fmla="*/ 2147483646 w 453"/>
                <a:gd name="T3" fmla="*/ 2147483646 h 473"/>
                <a:gd name="T4" fmla="*/ 2147483646 w 453"/>
                <a:gd name="T5" fmla="*/ 2147483646 h 473"/>
                <a:gd name="T6" fmla="*/ 0 w 453"/>
                <a:gd name="T7" fmla="*/ 2147483646 h 473"/>
                <a:gd name="T8" fmla="*/ 0 w 453"/>
                <a:gd name="T9" fmla="*/ 0 h 4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4" name="MH_Other_8"/>
            <p:cNvSpPr/>
            <p:nvPr>
              <p:custDataLst>
                <p:tags r:id="rId16"/>
              </p:custDataLst>
            </p:nvPr>
          </p:nvSpPr>
          <p:spPr bwMode="auto">
            <a:xfrm>
              <a:off x="3637360" y="2946798"/>
              <a:ext cx="1313259" cy="563165"/>
            </a:xfrm>
            <a:custGeom>
              <a:avLst/>
              <a:gdLst>
                <a:gd name="T0" fmla="*/ 2147483646 w 906"/>
                <a:gd name="T1" fmla="*/ 0 h 388"/>
                <a:gd name="T2" fmla="*/ 0 w 906"/>
                <a:gd name="T3" fmla="*/ 2147483646 h 388"/>
                <a:gd name="T4" fmla="*/ 2147483646 w 906"/>
                <a:gd name="T5" fmla="*/ 2147483646 h 388"/>
                <a:gd name="T6" fmla="*/ 2147483646 w 906"/>
                <a:gd name="T7" fmla="*/ 2147483646 h 388"/>
                <a:gd name="T8" fmla="*/ 2147483646 w 906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cxnSp>
          <p:nvCxnSpPr>
            <p:cNvPr id="55" name="MH_Other_26"/>
            <p:cNvCxnSpPr/>
            <p:nvPr>
              <p:custDataLst>
                <p:tags r:id="rId17"/>
              </p:custDataLst>
            </p:nvPr>
          </p:nvCxnSpPr>
          <p:spPr>
            <a:xfrm flipV="1">
              <a:off x="5187554" y="3344672"/>
              <a:ext cx="351233" cy="0"/>
            </a:xfrm>
            <a:prstGeom prst="line">
              <a:avLst/>
            </a:prstGeom>
            <a:ln w="47625">
              <a:solidFill>
                <a:srgbClr val="C5CDCD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MH_Other_27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5106591" y="3306366"/>
              <a:ext cx="80963" cy="80963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rgbClr val="454444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01456" y="3656136"/>
            <a:ext cx="1091379" cy="535501"/>
            <a:chOff x="3637360" y="3743325"/>
            <a:chExt cx="1999007" cy="969169"/>
          </a:xfrm>
        </p:grpSpPr>
        <p:sp>
          <p:nvSpPr>
            <p:cNvPr id="57" name="MH_Other_2"/>
            <p:cNvSpPr/>
            <p:nvPr>
              <p:custDataLst>
                <p:tags r:id="rId19"/>
              </p:custDataLst>
            </p:nvPr>
          </p:nvSpPr>
          <p:spPr bwMode="auto">
            <a:xfrm>
              <a:off x="4294585" y="4024313"/>
              <a:ext cx="656034" cy="688181"/>
            </a:xfrm>
            <a:custGeom>
              <a:avLst/>
              <a:gdLst>
                <a:gd name="T0" fmla="*/ 2147483646 w 453"/>
                <a:gd name="T1" fmla="*/ 0 h 474"/>
                <a:gd name="T2" fmla="*/ 0 w 453"/>
                <a:gd name="T3" fmla="*/ 2147483646 h 474"/>
                <a:gd name="T4" fmla="*/ 0 w 453"/>
                <a:gd name="T5" fmla="*/ 2147483646 h 474"/>
                <a:gd name="T6" fmla="*/ 2147483646 w 453"/>
                <a:gd name="T7" fmla="*/ 2147483646 h 474"/>
                <a:gd name="T8" fmla="*/ 2147483646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2AA1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8" name="MH_Other_3"/>
            <p:cNvSpPr/>
            <p:nvPr>
              <p:custDataLst>
                <p:tags r:id="rId20"/>
              </p:custDataLst>
            </p:nvPr>
          </p:nvSpPr>
          <p:spPr bwMode="auto">
            <a:xfrm>
              <a:off x="3637360" y="4024313"/>
              <a:ext cx="657225" cy="688181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AE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9" name="MH_Other_4"/>
            <p:cNvSpPr/>
            <p:nvPr>
              <p:custDataLst>
                <p:tags r:id="rId21"/>
              </p:custDataLst>
            </p:nvPr>
          </p:nvSpPr>
          <p:spPr bwMode="auto">
            <a:xfrm>
              <a:off x="3637360" y="4024313"/>
              <a:ext cx="657225" cy="688181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0" name="MH_Other_5"/>
            <p:cNvSpPr/>
            <p:nvPr>
              <p:custDataLst>
                <p:tags r:id="rId22"/>
              </p:custDataLst>
            </p:nvPr>
          </p:nvSpPr>
          <p:spPr bwMode="auto">
            <a:xfrm>
              <a:off x="3637360" y="3743325"/>
              <a:ext cx="1313259" cy="566738"/>
            </a:xfrm>
            <a:custGeom>
              <a:avLst/>
              <a:gdLst>
                <a:gd name="T0" fmla="*/ 2147483646 w 906"/>
                <a:gd name="T1" fmla="*/ 0 h 391"/>
                <a:gd name="T2" fmla="*/ 0 w 906"/>
                <a:gd name="T3" fmla="*/ 2147483646 h 391"/>
                <a:gd name="T4" fmla="*/ 2147483646 w 906"/>
                <a:gd name="T5" fmla="*/ 2147483646 h 391"/>
                <a:gd name="T6" fmla="*/ 2147483646 w 906"/>
                <a:gd name="T7" fmla="*/ 2147483646 h 391"/>
                <a:gd name="T8" fmla="*/ 2147483646 w 906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E9F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1" name="MH_Other_30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5554214" y="4160044"/>
              <a:ext cx="82153" cy="80963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rgbClr val="2AA1DC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  <p:cxnSp>
          <p:nvCxnSpPr>
            <p:cNvPr id="62" name="MH_Other_31"/>
            <p:cNvCxnSpPr/>
            <p:nvPr>
              <p:custDataLst>
                <p:tags r:id="rId24"/>
              </p:custDataLst>
            </p:nvPr>
          </p:nvCxnSpPr>
          <p:spPr>
            <a:xfrm flipV="1">
              <a:off x="5159881" y="4185926"/>
              <a:ext cx="351234" cy="0"/>
            </a:xfrm>
            <a:prstGeom prst="line">
              <a:avLst/>
            </a:prstGeom>
            <a:ln w="47625">
              <a:solidFill>
                <a:srgbClr val="C5CDCD"/>
              </a:solidFill>
              <a:headEnd type="oval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25" action="ppaction://hlinksldjump"/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2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355186" y="2211710"/>
            <a:ext cx="62411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我们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学习了平移变换、旋转变换和轴对称变换，利用图形的变换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，可以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设计许多美丽的图案。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页“练一练”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/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02" descr="TQ42KS)K@5L5G]%`K1JBN(P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492" y="1707654"/>
            <a:ext cx="6477000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2882677" y="474807"/>
            <a:ext cx="3921571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圈一圈。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706501" y="987574"/>
            <a:ext cx="76819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下列的图案分别是由哪个图形旋转而成的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28" name="KSO_Shape"/>
          <p:cNvSpPr/>
          <p:nvPr/>
        </p:nvSpPr>
        <p:spPr>
          <a:xfrm>
            <a:off x="2034531" y="2656445"/>
            <a:ext cx="540612" cy="739447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" name="KSO_Shape"/>
          <p:cNvSpPr/>
          <p:nvPr/>
        </p:nvSpPr>
        <p:spPr>
          <a:xfrm>
            <a:off x="4051721" y="2299105"/>
            <a:ext cx="720080" cy="1073818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5" name="KSO_Shape"/>
          <p:cNvSpPr/>
          <p:nvPr/>
        </p:nvSpPr>
        <p:spPr>
          <a:xfrm>
            <a:off x="6588224" y="2820762"/>
            <a:ext cx="514695" cy="767538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20921" y="267494"/>
            <a:ext cx="4723026" cy="1221554"/>
            <a:chOff x="2820921" y="267494"/>
            <a:chExt cx="4723026" cy="1221554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7210" y="267494"/>
              <a:ext cx="1026737" cy="1221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6" name="组合 4"/>
            <p:cNvGrpSpPr/>
            <p:nvPr/>
          </p:nvGrpSpPr>
          <p:grpSpPr bwMode="auto">
            <a:xfrm>
              <a:off x="2820921" y="397954"/>
              <a:ext cx="3404747" cy="769155"/>
              <a:chOff x="2366021" y="1091504"/>
              <a:chExt cx="3243437" cy="667083"/>
            </a:xfrm>
            <a:noFill/>
          </p:grpSpPr>
          <p:sp>
            <p:nvSpPr>
              <p:cNvPr id="17" name="云形标注 82"/>
              <p:cNvSpPr>
                <a:spLocks noChangeArrowheads="1"/>
              </p:cNvSpPr>
              <p:nvPr/>
            </p:nvSpPr>
            <p:spPr bwMode="auto">
              <a:xfrm>
                <a:off x="2366021" y="1091504"/>
                <a:ext cx="2965708" cy="667083"/>
              </a:xfrm>
              <a:prstGeom prst="cloudCallout">
                <a:avLst>
                  <a:gd name="adj1" fmla="val 66244"/>
                  <a:gd name="adj2" fmla="val 7021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65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矩形 4"/>
              <p:cNvSpPr>
                <a:spLocks noChangeArrowheads="1"/>
              </p:cNvSpPr>
              <p:nvPr/>
            </p:nvSpPr>
            <p:spPr bwMode="auto">
              <a:xfrm>
                <a:off x="2886621" y="1165713"/>
                <a:ext cx="2722837" cy="50717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32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你知道吗？</a:t>
                </a:r>
                <a:endPara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32" name="Picture 7" descr="132副本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DE8D5"/>
              </a:clrFrom>
              <a:clrTo>
                <a:srgbClr val="FDE8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3" t="47338" r="65121" b="6379"/>
          <a:stretch>
            <a:fillRect/>
          </a:stretch>
        </p:blipFill>
        <p:spPr bwMode="auto">
          <a:xfrm>
            <a:off x="539552" y="2467572"/>
            <a:ext cx="2525142" cy="159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51520" y="1329611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艺术家们利用几何学中的平移、对称和旋转，设计出许多美丽的图案。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7" descr="132副本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DE8D5"/>
              </a:clrFrom>
              <a:clrTo>
                <a:srgbClr val="FDE8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4" t="42154" r="32280" b="6379"/>
          <a:stretch>
            <a:fillRect/>
          </a:stretch>
        </p:blipFill>
        <p:spPr bwMode="auto">
          <a:xfrm>
            <a:off x="3203848" y="2288694"/>
            <a:ext cx="2804930" cy="177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7" descr="132副本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DE8D5"/>
              </a:clrFrom>
              <a:clrTo>
                <a:srgbClr val="FDE8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3" t="43294" r="2910" b="6379"/>
          <a:stretch>
            <a:fillRect/>
          </a:stretch>
        </p:blipFill>
        <p:spPr bwMode="auto">
          <a:xfrm>
            <a:off x="6122892" y="2347264"/>
            <a:ext cx="2472288" cy="173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jianhuatubiao2_020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07818"/>
            <a:ext cx="1228748" cy="14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94622"/>
            <a:ext cx="1362384" cy="1434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花边素材矢量图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79862"/>
            <a:ext cx="6481523" cy="925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美工素材矢量图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13" y="581354"/>
            <a:ext cx="2734842" cy="100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93751"/>
            <a:ext cx="1537852" cy="1261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4983931" y="1698822"/>
            <a:ext cx="1653185" cy="1640839"/>
          </a:xfrm>
          <a:prstGeom prst="roundRect">
            <a:avLst/>
          </a:pr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1979712" y="1682192"/>
            <a:ext cx="1653185" cy="1640839"/>
          </a:xfrm>
          <a:prstGeom prst="roundRect">
            <a:avLst/>
          </a:pr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4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0" t="9737" r="39462" b="79913"/>
          <a:stretch>
            <a:fillRect/>
          </a:stretch>
        </p:blipFill>
        <p:spPr bwMode="auto">
          <a:xfrm>
            <a:off x="4859211" y="1605065"/>
            <a:ext cx="1801021" cy="1902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619671" y="409415"/>
            <a:ext cx="5832649" cy="1298239"/>
            <a:chOff x="2195735" y="407320"/>
            <a:chExt cx="5832649" cy="1298239"/>
          </a:xfrm>
        </p:grpSpPr>
        <p:grpSp>
          <p:nvGrpSpPr>
            <p:cNvPr id="11" name="组合 13"/>
            <p:cNvGrpSpPr/>
            <p:nvPr/>
          </p:nvGrpSpPr>
          <p:grpSpPr bwMode="auto">
            <a:xfrm>
              <a:off x="2195735" y="407320"/>
              <a:ext cx="4805911" cy="722175"/>
              <a:chOff x="-846635" y="261536"/>
              <a:chExt cx="6410706" cy="962124"/>
            </a:xfrm>
          </p:grpSpPr>
          <p:sp>
            <p:nvSpPr>
              <p:cNvPr id="12" name="云形标注 11"/>
              <p:cNvSpPr/>
              <p:nvPr/>
            </p:nvSpPr>
            <p:spPr>
              <a:xfrm>
                <a:off x="-846635" y="261536"/>
                <a:ext cx="6410706" cy="962124"/>
              </a:xfrm>
              <a:prstGeom prst="cloudCallout">
                <a:avLst>
                  <a:gd name="adj1" fmla="val 53809"/>
                  <a:gd name="adj2" fmla="val 33716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TextBox 4"/>
              <p:cNvSpPr txBox="1">
                <a:spLocks noChangeArrowheads="1"/>
              </p:cNvSpPr>
              <p:nvPr/>
            </p:nvSpPr>
            <p:spPr bwMode="auto">
              <a:xfrm>
                <a:off x="-184712" y="469103"/>
                <a:ext cx="3710035" cy="5535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endParaRPr lang="zh-CN" altLang="en-US" sz="21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2661054" y="481423"/>
              <a:ext cx="37914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你喜欢下面的图案吗？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1647" y="484005"/>
              <a:ext cx="1026737" cy="1221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图片 4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7" t="9838" r="55895" b="79913"/>
          <a:stretch>
            <a:fillRect/>
          </a:stretch>
        </p:blipFill>
        <p:spPr bwMode="auto">
          <a:xfrm>
            <a:off x="1979712" y="1810863"/>
            <a:ext cx="188702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600" y="3435846"/>
            <a:ext cx="5912892" cy="1155014"/>
            <a:chOff x="971600" y="3435846"/>
            <a:chExt cx="5912892" cy="1155014"/>
          </a:xfrm>
        </p:grpSpPr>
        <p:sp>
          <p:nvSpPr>
            <p:cNvPr id="26" name="文本框 25"/>
            <p:cNvSpPr txBox="1"/>
            <p:nvPr/>
          </p:nvSpPr>
          <p:spPr>
            <a:xfrm>
              <a:off x="2267744" y="3704714"/>
              <a:ext cx="46167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尝试一下，动手画一画吧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!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>
              <a:off x="1979712" y="3651870"/>
              <a:ext cx="4824536" cy="720080"/>
            </a:xfrm>
            <a:prstGeom prst="cloudCallout">
              <a:avLst>
                <a:gd name="adj1" fmla="val -58987"/>
                <a:gd name="adj2" fmla="val -24173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71600" y="3435846"/>
              <a:ext cx="694044" cy="11550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6" t="32225" r="49133" b="10838"/>
          <a:stretch>
            <a:fillRect/>
          </a:stretch>
        </p:blipFill>
        <p:spPr bwMode="auto">
          <a:xfrm rot="5400000">
            <a:off x="1505099" y="2110333"/>
            <a:ext cx="1512094" cy="315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2483768" y="546815"/>
            <a:ext cx="42883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在方格纸上设计图案。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341786" y="3218840"/>
            <a:ext cx="1165622" cy="481167"/>
            <a:chOff x="6330914" y="2303091"/>
            <a:chExt cx="1553454" cy="553304"/>
          </a:xfrm>
        </p:grpSpPr>
        <p:sp>
          <p:nvSpPr>
            <p:cNvPr id="49" name="梯形 48"/>
            <p:cNvSpPr/>
            <p:nvPr/>
          </p:nvSpPr>
          <p:spPr>
            <a:xfrm>
              <a:off x="7071939" y="2543830"/>
              <a:ext cx="812429" cy="174407"/>
            </a:xfrm>
            <a:prstGeom prst="trapezoid">
              <a:avLst>
                <a:gd name="adj" fmla="val 9571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/>
            </a:p>
          </p:txBody>
        </p:sp>
        <p:sp>
          <p:nvSpPr>
            <p:cNvPr id="73" name="Rectangle 1"/>
            <p:cNvSpPr>
              <a:spLocks noChangeArrowheads="1"/>
            </p:cNvSpPr>
            <p:nvPr/>
          </p:nvSpPr>
          <p:spPr bwMode="auto">
            <a:xfrm>
              <a:off x="6330914" y="2303091"/>
              <a:ext cx="605017" cy="553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zh-CN" sz="2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①</a:t>
              </a:r>
              <a:endPara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7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6" t="32225" r="49133" b="10838"/>
          <a:stretch>
            <a:fillRect/>
          </a:stretch>
        </p:blipFill>
        <p:spPr bwMode="auto">
          <a:xfrm rot="5400000">
            <a:off x="5755902" y="2110333"/>
            <a:ext cx="1512094" cy="315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55576" y="2283718"/>
            <a:ext cx="3068627" cy="49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D0294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步骤一：画一个梯形</a:t>
            </a:r>
            <a:endParaRPr lang="zh-CN" altLang="en-US" sz="2400" b="1" dirty="0">
              <a:solidFill>
                <a:srgbClr val="D0294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16017" y="2283718"/>
            <a:ext cx="4104456" cy="49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D0294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步骤二：画出梯形的对称图形，以此图形为基本图形。</a:t>
            </a:r>
            <a:endParaRPr lang="zh-CN" altLang="en-US" sz="2400" b="1" dirty="0">
              <a:solidFill>
                <a:srgbClr val="D0294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5" name="组合 84"/>
          <p:cNvGrpSpPr/>
          <p:nvPr/>
        </p:nvGrpSpPr>
        <p:grpSpPr bwMode="auto">
          <a:xfrm>
            <a:off x="5773791" y="3223219"/>
            <a:ext cx="1154519" cy="415498"/>
            <a:chOff x="6350370" y="2721232"/>
            <a:chExt cx="1539776" cy="554984"/>
          </a:xfrm>
        </p:grpSpPr>
        <p:grpSp>
          <p:nvGrpSpPr>
            <p:cNvPr id="86" name="组合 51"/>
            <p:cNvGrpSpPr/>
            <p:nvPr/>
          </p:nvGrpSpPr>
          <p:grpSpPr bwMode="auto">
            <a:xfrm>
              <a:off x="7072528" y="2825745"/>
              <a:ext cx="817618" cy="360314"/>
              <a:chOff x="7072528" y="2825745"/>
              <a:chExt cx="817618" cy="360314"/>
            </a:xfrm>
          </p:grpSpPr>
          <p:sp>
            <p:nvSpPr>
              <p:cNvPr id="88" name="梯形 87"/>
              <p:cNvSpPr/>
              <p:nvPr/>
            </p:nvSpPr>
            <p:spPr>
              <a:xfrm>
                <a:off x="7072362" y="2825377"/>
                <a:ext cx="811432" cy="173347"/>
              </a:xfrm>
              <a:prstGeom prst="trapezoid">
                <a:avLst>
                  <a:gd name="adj" fmla="val 95714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/>
              </a:p>
            </p:txBody>
          </p:sp>
          <p:sp>
            <p:nvSpPr>
              <p:cNvPr id="89" name="梯形 88"/>
              <p:cNvSpPr/>
              <p:nvPr/>
            </p:nvSpPr>
            <p:spPr>
              <a:xfrm rot="10800000">
                <a:off x="7078714" y="3013037"/>
                <a:ext cx="811432" cy="173347"/>
              </a:xfrm>
              <a:prstGeom prst="trapezoid">
                <a:avLst>
                  <a:gd name="adj" fmla="val 95714"/>
                </a:avLst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/>
              </a:p>
            </p:txBody>
          </p:sp>
        </p:grp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6350370" y="2721232"/>
              <a:ext cx="605458" cy="5549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②</a:t>
              </a:r>
              <a:endPara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31640" y="946455"/>
            <a:ext cx="6624736" cy="1265255"/>
            <a:chOff x="1331640" y="946455"/>
            <a:chExt cx="6624736" cy="1265255"/>
          </a:xfrm>
        </p:grpSpPr>
        <p:grpSp>
          <p:nvGrpSpPr>
            <p:cNvPr id="29" name="组合 28"/>
            <p:cNvGrpSpPr/>
            <p:nvPr/>
          </p:nvGrpSpPr>
          <p:grpSpPr bwMode="auto">
            <a:xfrm>
              <a:off x="1331640" y="1361743"/>
              <a:ext cx="5547823" cy="561932"/>
              <a:chOff x="1243012" y="6123519"/>
              <a:chExt cx="7397233" cy="747757"/>
            </a:xfrm>
            <a:noFill/>
          </p:grpSpPr>
          <p:sp>
            <p:nvSpPr>
              <p:cNvPr id="30" name="圆角矩形标注 29"/>
              <p:cNvSpPr/>
              <p:nvPr/>
            </p:nvSpPr>
            <p:spPr>
              <a:xfrm>
                <a:off x="1296110" y="6123519"/>
                <a:ext cx="7344135" cy="670667"/>
              </a:xfrm>
              <a:prstGeom prst="wedgeRoundRectCallout">
                <a:avLst>
                  <a:gd name="adj1" fmla="val 60210"/>
                  <a:gd name="adj2" fmla="val -56816"/>
                  <a:gd name="adj3" fmla="val 16667"/>
                </a:avLst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Box 30"/>
              <p:cNvSpPr txBox="1">
                <a:spLocks noChangeArrowheads="1"/>
              </p:cNvSpPr>
              <p:nvPr/>
            </p:nvSpPr>
            <p:spPr bwMode="auto">
              <a:xfrm>
                <a:off x="1243012" y="6152704"/>
                <a:ext cx="7392136" cy="718572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巧妙地利用对称、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平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移和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旋转就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可以啦！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69485" y="946455"/>
              <a:ext cx="986891" cy="126525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6" t="32225" r="49133" b="10838"/>
          <a:stretch>
            <a:fillRect/>
          </a:stretch>
        </p:blipFill>
        <p:spPr bwMode="auto">
          <a:xfrm rot="5400000">
            <a:off x="1505099" y="2110259"/>
            <a:ext cx="1512094" cy="315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6" t="32225" r="49133" b="10838"/>
          <a:stretch>
            <a:fillRect/>
          </a:stretch>
        </p:blipFill>
        <p:spPr bwMode="auto">
          <a:xfrm rot="5400000">
            <a:off x="5755902" y="2110260"/>
            <a:ext cx="1512094" cy="315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 bwMode="auto">
          <a:xfrm>
            <a:off x="1391542" y="3165746"/>
            <a:ext cx="1081088" cy="779860"/>
            <a:chOff x="6313524" y="3375732"/>
            <a:chExt cx="1440392" cy="1039095"/>
          </a:xfrm>
        </p:grpSpPr>
        <p:grpSp>
          <p:nvGrpSpPr>
            <p:cNvPr id="26" name="组合 78"/>
            <p:cNvGrpSpPr/>
            <p:nvPr/>
          </p:nvGrpSpPr>
          <p:grpSpPr bwMode="auto">
            <a:xfrm>
              <a:off x="6762600" y="3375732"/>
              <a:ext cx="991316" cy="1039095"/>
              <a:chOff x="6762600" y="3375732"/>
              <a:chExt cx="991316" cy="1039095"/>
            </a:xfrm>
          </p:grpSpPr>
          <p:grpSp>
            <p:nvGrpSpPr>
              <p:cNvPr id="28" name="组合 52"/>
              <p:cNvGrpSpPr/>
              <p:nvPr/>
            </p:nvGrpSpPr>
            <p:grpSpPr bwMode="auto">
              <a:xfrm rot="5400000">
                <a:off x="7147520" y="3634732"/>
                <a:ext cx="865395" cy="347396"/>
                <a:chOff x="7078306" y="2838662"/>
                <a:chExt cx="865395" cy="347396"/>
              </a:xfrm>
            </p:grpSpPr>
            <p:sp>
              <p:nvSpPr>
                <p:cNvPr id="36" name="梯形 35"/>
                <p:cNvSpPr/>
                <p:nvPr/>
              </p:nvSpPr>
              <p:spPr>
                <a:xfrm>
                  <a:off x="7078306" y="2833902"/>
                  <a:ext cx="866176" cy="174497"/>
                </a:xfrm>
                <a:prstGeom prst="trapezoid">
                  <a:avLst>
                    <a:gd name="adj" fmla="val 95714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sp>
              <p:nvSpPr>
                <p:cNvPr id="37" name="梯形 36"/>
                <p:cNvSpPr/>
                <p:nvPr/>
              </p:nvSpPr>
              <p:spPr>
                <a:xfrm rot="10800000">
                  <a:off x="7078306" y="3006813"/>
                  <a:ext cx="866176" cy="174497"/>
                </a:xfrm>
                <a:prstGeom prst="trapezoid">
                  <a:avLst>
                    <a:gd name="adj" fmla="val 95714"/>
                  </a:avLst>
                </a:prstGeom>
                <a:solidFill>
                  <a:srgbClr val="FFC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</p:grpSp>
          <p:grpSp>
            <p:nvGrpSpPr>
              <p:cNvPr id="32" name="组合 55"/>
              <p:cNvGrpSpPr/>
              <p:nvPr/>
            </p:nvGrpSpPr>
            <p:grpSpPr bwMode="auto">
              <a:xfrm>
                <a:off x="6762600" y="4054513"/>
                <a:ext cx="817618" cy="360314"/>
                <a:chOff x="7072528" y="2825745"/>
                <a:chExt cx="817618" cy="360314"/>
              </a:xfrm>
            </p:grpSpPr>
            <p:sp>
              <p:nvSpPr>
                <p:cNvPr id="34" name="梯形 33"/>
                <p:cNvSpPr/>
                <p:nvPr/>
              </p:nvSpPr>
              <p:spPr>
                <a:xfrm>
                  <a:off x="7072384" y="2825945"/>
                  <a:ext cx="810618" cy="172919"/>
                </a:xfrm>
                <a:prstGeom prst="trapezoid">
                  <a:avLst>
                    <a:gd name="adj" fmla="val 95714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sp>
              <p:nvSpPr>
                <p:cNvPr id="35" name="梯形 34"/>
                <p:cNvSpPr/>
                <p:nvPr/>
              </p:nvSpPr>
              <p:spPr>
                <a:xfrm rot="10800000">
                  <a:off x="7078729" y="3013140"/>
                  <a:ext cx="807445" cy="172919"/>
                </a:xfrm>
                <a:prstGeom prst="trapezoid">
                  <a:avLst>
                    <a:gd name="adj" fmla="val 95714"/>
                  </a:avLst>
                </a:prstGeom>
                <a:solidFill>
                  <a:srgbClr val="FFC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</p:grpSp>
        </p:grpSp>
        <p:sp>
          <p:nvSpPr>
            <p:cNvPr id="27" name="Rectangle 1"/>
            <p:cNvSpPr>
              <a:spLocks noChangeArrowheads="1"/>
            </p:cNvSpPr>
            <p:nvPr/>
          </p:nvSpPr>
          <p:spPr bwMode="auto">
            <a:xfrm>
              <a:off x="6313524" y="3803288"/>
              <a:ext cx="604849" cy="553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③</a:t>
              </a:r>
              <a:endPara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5640014" y="3018705"/>
            <a:ext cx="1545431" cy="1338263"/>
            <a:chOff x="6333413" y="4590062"/>
            <a:chExt cx="2060036" cy="1783200"/>
          </a:xfrm>
        </p:grpSpPr>
        <p:grpSp>
          <p:nvGrpSpPr>
            <p:cNvPr id="39" name="组合 64"/>
            <p:cNvGrpSpPr/>
            <p:nvPr/>
          </p:nvGrpSpPr>
          <p:grpSpPr bwMode="auto">
            <a:xfrm>
              <a:off x="6756821" y="4590062"/>
              <a:ext cx="991317" cy="1071757"/>
              <a:chOff x="6756821" y="4590062"/>
              <a:chExt cx="991317" cy="1071757"/>
            </a:xfrm>
          </p:grpSpPr>
          <p:grpSp>
            <p:nvGrpSpPr>
              <p:cNvPr id="48" name="组合 58"/>
              <p:cNvGrpSpPr/>
              <p:nvPr/>
            </p:nvGrpSpPr>
            <p:grpSpPr bwMode="auto">
              <a:xfrm rot="5400000">
                <a:off x="7131868" y="4858934"/>
                <a:ext cx="885142" cy="347398"/>
                <a:chOff x="7078307" y="2838661"/>
                <a:chExt cx="811840" cy="347398"/>
              </a:xfrm>
            </p:grpSpPr>
            <p:sp>
              <p:nvSpPr>
                <p:cNvPr id="53" name="梯形 52"/>
                <p:cNvSpPr/>
                <p:nvPr/>
              </p:nvSpPr>
              <p:spPr>
                <a:xfrm>
                  <a:off x="7078307" y="2834532"/>
                  <a:ext cx="811943" cy="174579"/>
                </a:xfrm>
                <a:prstGeom prst="trapezoid">
                  <a:avLst>
                    <a:gd name="adj" fmla="val 95714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sp>
              <p:nvSpPr>
                <p:cNvPr id="54" name="梯形 53"/>
                <p:cNvSpPr/>
                <p:nvPr/>
              </p:nvSpPr>
              <p:spPr>
                <a:xfrm rot="10800000">
                  <a:off x="7078307" y="3012286"/>
                  <a:ext cx="811943" cy="176166"/>
                </a:xfrm>
                <a:prstGeom prst="trapezoid">
                  <a:avLst>
                    <a:gd name="adj" fmla="val 95714"/>
                  </a:avLst>
                </a:prstGeom>
                <a:solidFill>
                  <a:srgbClr val="FFC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</p:grpSp>
          <p:grpSp>
            <p:nvGrpSpPr>
              <p:cNvPr id="50" name="组合 61"/>
              <p:cNvGrpSpPr/>
              <p:nvPr/>
            </p:nvGrpSpPr>
            <p:grpSpPr bwMode="auto">
              <a:xfrm>
                <a:off x="6756821" y="5301505"/>
                <a:ext cx="817618" cy="360314"/>
                <a:chOff x="7072528" y="2825745"/>
                <a:chExt cx="817618" cy="360314"/>
              </a:xfrm>
            </p:grpSpPr>
            <p:sp>
              <p:nvSpPr>
                <p:cNvPr id="51" name="梯形 50"/>
                <p:cNvSpPr/>
                <p:nvPr/>
              </p:nvSpPr>
              <p:spPr>
                <a:xfrm>
                  <a:off x="7072872" y="2829802"/>
                  <a:ext cx="811000" cy="172927"/>
                </a:xfrm>
                <a:prstGeom prst="trapezoid">
                  <a:avLst>
                    <a:gd name="adj" fmla="val 95714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sp>
              <p:nvSpPr>
                <p:cNvPr id="52" name="梯形 51"/>
                <p:cNvSpPr/>
                <p:nvPr/>
              </p:nvSpPr>
              <p:spPr>
                <a:xfrm rot="10800000">
                  <a:off x="7079220" y="3013834"/>
                  <a:ext cx="811000" cy="172927"/>
                </a:xfrm>
                <a:prstGeom prst="trapezoid">
                  <a:avLst>
                    <a:gd name="adj" fmla="val 95714"/>
                  </a:avLst>
                </a:prstGeom>
                <a:solidFill>
                  <a:srgbClr val="FFC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</p:grpSp>
        </p:grpSp>
        <p:grpSp>
          <p:nvGrpSpPr>
            <p:cNvPr id="40" name="组合 65"/>
            <p:cNvGrpSpPr/>
            <p:nvPr/>
          </p:nvGrpSpPr>
          <p:grpSpPr bwMode="auto">
            <a:xfrm rot="10800000">
              <a:off x="7402132" y="5301505"/>
              <a:ext cx="991317" cy="1071757"/>
              <a:chOff x="6756821" y="4590062"/>
              <a:chExt cx="991317" cy="1071757"/>
            </a:xfrm>
          </p:grpSpPr>
          <p:grpSp>
            <p:nvGrpSpPr>
              <p:cNvPr id="42" name="组合 66"/>
              <p:cNvGrpSpPr/>
              <p:nvPr/>
            </p:nvGrpSpPr>
            <p:grpSpPr bwMode="auto">
              <a:xfrm rot="5400000">
                <a:off x="7131868" y="4858934"/>
                <a:ext cx="885142" cy="347398"/>
                <a:chOff x="7078307" y="2838661"/>
                <a:chExt cx="811840" cy="347398"/>
              </a:xfrm>
            </p:grpSpPr>
            <p:sp>
              <p:nvSpPr>
                <p:cNvPr id="46" name="梯形 45"/>
                <p:cNvSpPr/>
                <p:nvPr/>
              </p:nvSpPr>
              <p:spPr>
                <a:xfrm>
                  <a:off x="7082673" y="2833288"/>
                  <a:ext cx="811943" cy="174579"/>
                </a:xfrm>
                <a:prstGeom prst="trapezoid">
                  <a:avLst>
                    <a:gd name="adj" fmla="val 95714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sp>
              <p:nvSpPr>
                <p:cNvPr id="47" name="梯形 46"/>
                <p:cNvSpPr/>
                <p:nvPr/>
              </p:nvSpPr>
              <p:spPr>
                <a:xfrm rot="10800000">
                  <a:off x="7082672" y="3007867"/>
                  <a:ext cx="811943" cy="172993"/>
                </a:xfrm>
                <a:prstGeom prst="trapezoid">
                  <a:avLst>
                    <a:gd name="adj" fmla="val 95714"/>
                  </a:avLst>
                </a:prstGeom>
                <a:solidFill>
                  <a:srgbClr val="FFC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</p:grpSp>
          <p:grpSp>
            <p:nvGrpSpPr>
              <p:cNvPr id="43" name="组合 67"/>
              <p:cNvGrpSpPr/>
              <p:nvPr/>
            </p:nvGrpSpPr>
            <p:grpSpPr bwMode="auto">
              <a:xfrm>
                <a:off x="6756821" y="5301505"/>
                <a:ext cx="817618" cy="360314"/>
                <a:chOff x="7072528" y="2825745"/>
                <a:chExt cx="817618" cy="360314"/>
              </a:xfrm>
            </p:grpSpPr>
            <p:sp>
              <p:nvSpPr>
                <p:cNvPr id="44" name="梯形 43"/>
                <p:cNvSpPr/>
                <p:nvPr/>
              </p:nvSpPr>
              <p:spPr>
                <a:xfrm>
                  <a:off x="7077289" y="2834562"/>
                  <a:ext cx="811001" cy="172927"/>
                </a:xfrm>
                <a:prstGeom prst="trapezoid">
                  <a:avLst>
                    <a:gd name="adj" fmla="val 95714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sp>
              <p:nvSpPr>
                <p:cNvPr id="45" name="梯形 44"/>
                <p:cNvSpPr/>
                <p:nvPr/>
              </p:nvSpPr>
              <p:spPr>
                <a:xfrm rot="10800000">
                  <a:off x="7088399" y="3018594"/>
                  <a:ext cx="811000" cy="172927"/>
                </a:xfrm>
                <a:prstGeom prst="trapezoid">
                  <a:avLst>
                    <a:gd name="adj" fmla="val 95714"/>
                  </a:avLst>
                </a:prstGeom>
                <a:solidFill>
                  <a:srgbClr val="FFC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</p:grpSp>
        </p:grpSp>
        <p:sp>
          <p:nvSpPr>
            <p:cNvPr id="41" name="Rectangle 1"/>
            <p:cNvSpPr>
              <a:spLocks noChangeArrowheads="1"/>
            </p:cNvSpPr>
            <p:nvPr/>
          </p:nvSpPr>
          <p:spPr bwMode="auto">
            <a:xfrm>
              <a:off x="6333413" y="5106479"/>
              <a:ext cx="605135" cy="553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④</a:t>
              </a:r>
              <a:endPara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1331640" y="1361743"/>
            <a:ext cx="5547823" cy="561932"/>
            <a:chOff x="1243012" y="6123519"/>
            <a:chExt cx="7397233" cy="747757"/>
          </a:xfrm>
          <a:noFill/>
        </p:grpSpPr>
        <p:sp>
          <p:nvSpPr>
            <p:cNvPr id="55" name="圆角矩形标注 54"/>
            <p:cNvSpPr/>
            <p:nvPr/>
          </p:nvSpPr>
          <p:spPr>
            <a:xfrm>
              <a:off x="1296110" y="6123519"/>
              <a:ext cx="7344135" cy="670667"/>
            </a:xfrm>
            <a:prstGeom prst="wedgeRoundRectCallout">
              <a:avLst>
                <a:gd name="adj1" fmla="val 60210"/>
                <a:gd name="adj2" fmla="val -56816"/>
                <a:gd name="adj3" fmla="val 16667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TextBox 55"/>
            <p:cNvSpPr txBox="1">
              <a:spLocks noChangeArrowheads="1"/>
            </p:cNvSpPr>
            <p:nvPr/>
          </p:nvSpPr>
          <p:spPr bwMode="auto">
            <a:xfrm>
              <a:off x="1243012" y="6152704"/>
              <a:ext cx="7392136" cy="71857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巧妙地利用对称、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移和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旋转就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可以啦！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7" name="Rectangle 1"/>
          <p:cNvSpPr>
            <a:spLocks noChangeArrowheads="1"/>
          </p:cNvSpPr>
          <p:nvPr/>
        </p:nvSpPr>
        <p:spPr bwMode="auto">
          <a:xfrm>
            <a:off x="2483768" y="546815"/>
            <a:ext cx="42883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在方格纸上设计图案。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5576" y="2283718"/>
            <a:ext cx="3068627" cy="49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D0294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步骤一：画一个梯形</a:t>
            </a:r>
            <a:endParaRPr lang="zh-CN" altLang="en-US" sz="2400" b="1" dirty="0">
              <a:solidFill>
                <a:srgbClr val="D0294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16017" y="2283718"/>
            <a:ext cx="4104456" cy="49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D0294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步骤二：画出梯形的对称图形，以此图形为基本图形。</a:t>
            </a:r>
            <a:endParaRPr lang="zh-CN" altLang="en-US" sz="2400" b="1" dirty="0">
              <a:solidFill>
                <a:srgbClr val="D0294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69485" y="946455"/>
            <a:ext cx="986891" cy="126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547664" y="1491630"/>
          <a:ext cx="6229938" cy="26116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</a:tblGrid>
              <a:tr h="261165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55576" y="537523"/>
            <a:ext cx="795121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照样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子用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  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方格纸上画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自己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喜欢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的图案。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KSO_Shape"/>
          <p:cNvSpPr/>
          <p:nvPr/>
        </p:nvSpPr>
        <p:spPr>
          <a:xfrm>
            <a:off x="4897271" y="2548730"/>
            <a:ext cx="907981" cy="449617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0" name="KSO_Shape"/>
          <p:cNvSpPr/>
          <p:nvPr/>
        </p:nvSpPr>
        <p:spPr>
          <a:xfrm>
            <a:off x="3923928" y="677262"/>
            <a:ext cx="568482" cy="310312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4932040" y="627534"/>
            <a:ext cx="288032" cy="360040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KSO_Shape"/>
          <p:cNvSpPr/>
          <p:nvPr/>
        </p:nvSpPr>
        <p:spPr>
          <a:xfrm>
            <a:off x="2268176" y="2798061"/>
            <a:ext cx="685334" cy="287426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5" name="KSO_Shape"/>
          <p:cNvSpPr/>
          <p:nvPr/>
        </p:nvSpPr>
        <p:spPr>
          <a:xfrm flipH="1" flipV="1">
            <a:off x="2986129" y="2486113"/>
            <a:ext cx="685334" cy="287426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6" name="KSO_Shape"/>
          <p:cNvSpPr/>
          <p:nvPr/>
        </p:nvSpPr>
        <p:spPr>
          <a:xfrm rot="5400000">
            <a:off x="2497615" y="2307949"/>
            <a:ext cx="685334" cy="287426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7" name="KSO_Shape"/>
          <p:cNvSpPr/>
          <p:nvPr/>
        </p:nvSpPr>
        <p:spPr>
          <a:xfrm rot="16200000">
            <a:off x="2773660" y="2993283"/>
            <a:ext cx="685334" cy="287426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KSO_Shape"/>
          <p:cNvSpPr/>
          <p:nvPr/>
        </p:nvSpPr>
        <p:spPr>
          <a:xfrm>
            <a:off x="5805252" y="2548729"/>
            <a:ext cx="907981" cy="449617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KSO_Shape"/>
          <p:cNvSpPr/>
          <p:nvPr/>
        </p:nvSpPr>
        <p:spPr>
          <a:xfrm rot="16200000">
            <a:off x="5351261" y="2077341"/>
            <a:ext cx="907981" cy="449617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" name="KSO_Shape"/>
          <p:cNvSpPr/>
          <p:nvPr/>
        </p:nvSpPr>
        <p:spPr>
          <a:xfrm rot="16200000">
            <a:off x="5369487" y="3002419"/>
            <a:ext cx="907981" cy="449617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MH_Other_1"/>
          <p:cNvSpPr/>
          <p:nvPr>
            <p:custDataLst>
              <p:tags r:id="rId1"/>
            </p:custDataLst>
          </p:nvPr>
        </p:nvSpPr>
        <p:spPr>
          <a:xfrm>
            <a:off x="5654408" y="3733531"/>
            <a:ext cx="338138" cy="3381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1800" b="1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0" name="图片 6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552" y="3576976"/>
            <a:ext cx="5832648" cy="1265327"/>
            <a:chOff x="539552" y="3576976"/>
            <a:chExt cx="5832648" cy="1265327"/>
          </a:xfrm>
        </p:grpSpPr>
        <p:sp>
          <p:nvSpPr>
            <p:cNvPr id="3" name="矩形 2"/>
            <p:cNvSpPr/>
            <p:nvPr/>
          </p:nvSpPr>
          <p:spPr>
            <a:xfrm>
              <a:off x="2267744" y="4227934"/>
              <a:ext cx="37914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利用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旋转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得到的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图形。</a:t>
              </a:r>
              <a:endParaRPr lang="zh-CN" altLang="en-US" sz="2800" b="1" dirty="0"/>
            </a:p>
          </p:txBody>
        </p:sp>
        <p:pic>
          <p:nvPicPr>
            <p:cNvPr id="54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39552" y="3576976"/>
              <a:ext cx="694044" cy="11550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云形标注 5"/>
            <p:cNvSpPr/>
            <p:nvPr/>
          </p:nvSpPr>
          <p:spPr>
            <a:xfrm>
              <a:off x="1691680" y="4154483"/>
              <a:ext cx="4680520" cy="687820"/>
            </a:xfrm>
            <a:prstGeom prst="cloudCallout">
              <a:avLst>
                <a:gd name="adj1" fmla="val -63162"/>
                <a:gd name="adj2" fmla="val -4353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74" grpId="0" animBg="1"/>
      <p:bldP spid="75" grpId="0" animBg="1"/>
      <p:bldP spid="76" grpId="0" animBg="1"/>
      <p:bldP spid="6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403648" y="987574"/>
          <a:ext cx="6229938" cy="26116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  <a:gridCol w="239613"/>
              </a:tblGrid>
              <a:tr h="261165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1165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1" name="KSO_Shape"/>
          <p:cNvSpPr/>
          <p:nvPr/>
        </p:nvSpPr>
        <p:spPr>
          <a:xfrm>
            <a:off x="1893741" y="1751143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KSO_Shape"/>
          <p:cNvSpPr/>
          <p:nvPr/>
        </p:nvSpPr>
        <p:spPr>
          <a:xfrm>
            <a:off x="2373199" y="1751143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KSO_Shape"/>
          <p:cNvSpPr/>
          <p:nvPr/>
        </p:nvSpPr>
        <p:spPr>
          <a:xfrm>
            <a:off x="2852657" y="1765426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4" name="KSO_Shape"/>
          <p:cNvSpPr/>
          <p:nvPr/>
        </p:nvSpPr>
        <p:spPr>
          <a:xfrm>
            <a:off x="3339186" y="1772875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5" name="KSO_Shape"/>
          <p:cNvSpPr/>
          <p:nvPr/>
        </p:nvSpPr>
        <p:spPr>
          <a:xfrm>
            <a:off x="1872808" y="2254595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6" name="KSO_Shape"/>
          <p:cNvSpPr/>
          <p:nvPr/>
        </p:nvSpPr>
        <p:spPr>
          <a:xfrm>
            <a:off x="2380270" y="2280255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7" name="KSO_Shape"/>
          <p:cNvSpPr/>
          <p:nvPr/>
        </p:nvSpPr>
        <p:spPr>
          <a:xfrm>
            <a:off x="2848737" y="2272506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KSO_Shape"/>
          <p:cNvSpPr/>
          <p:nvPr/>
        </p:nvSpPr>
        <p:spPr>
          <a:xfrm>
            <a:off x="3321124" y="2289367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KSO_Shape"/>
          <p:cNvSpPr/>
          <p:nvPr/>
        </p:nvSpPr>
        <p:spPr>
          <a:xfrm>
            <a:off x="5431422" y="987574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0" name="KSO_Shape"/>
          <p:cNvSpPr/>
          <p:nvPr/>
        </p:nvSpPr>
        <p:spPr>
          <a:xfrm>
            <a:off x="5458508" y="1491630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/>
          <p:nvPr/>
        </p:nvSpPr>
        <p:spPr>
          <a:xfrm>
            <a:off x="5458508" y="2043777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2" name="KSO_Shape"/>
          <p:cNvSpPr/>
          <p:nvPr/>
        </p:nvSpPr>
        <p:spPr>
          <a:xfrm>
            <a:off x="5466631" y="2547833"/>
            <a:ext cx="958916" cy="527973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MH_Other_2"/>
          <p:cNvSpPr/>
          <p:nvPr>
            <p:custDataLst>
              <p:tags r:id="rId1"/>
            </p:custDataLst>
          </p:nvPr>
        </p:nvSpPr>
        <p:spPr>
          <a:xfrm>
            <a:off x="2937718" y="2931790"/>
            <a:ext cx="338138" cy="3381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1800" b="1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4" name="MH_Other_3"/>
          <p:cNvSpPr/>
          <p:nvPr>
            <p:custDataLst>
              <p:tags r:id="rId2"/>
            </p:custDataLst>
          </p:nvPr>
        </p:nvSpPr>
        <p:spPr>
          <a:xfrm>
            <a:off x="5777020" y="3207573"/>
            <a:ext cx="338138" cy="3381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1800" b="1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6" name="图片 7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5" name="Rectangle 1"/>
          <p:cNvSpPr>
            <a:spLocks noChangeArrowheads="1"/>
          </p:cNvSpPr>
          <p:nvPr/>
        </p:nvSpPr>
        <p:spPr bwMode="auto">
          <a:xfrm>
            <a:off x="251520" y="339502"/>
            <a:ext cx="82809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照样子用    、  在方格纸上画出自己喜欢的图案。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KSO_Shape"/>
          <p:cNvSpPr/>
          <p:nvPr/>
        </p:nvSpPr>
        <p:spPr>
          <a:xfrm>
            <a:off x="1843278" y="472378"/>
            <a:ext cx="568482" cy="310312"/>
          </a:xfrm>
          <a:prstGeom prst="flowChartDecision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" name="直角三角形 56"/>
          <p:cNvSpPr/>
          <p:nvPr/>
        </p:nvSpPr>
        <p:spPr>
          <a:xfrm>
            <a:off x="2843808" y="411510"/>
            <a:ext cx="288032" cy="360040"/>
          </a:xfrm>
          <a:prstGeom prst="rtTriangl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55576" y="3219822"/>
            <a:ext cx="5832648" cy="1265327"/>
            <a:chOff x="539552" y="3576976"/>
            <a:chExt cx="5832648" cy="1265327"/>
          </a:xfrm>
        </p:grpSpPr>
        <p:sp>
          <p:nvSpPr>
            <p:cNvPr id="59" name="矩形 58"/>
            <p:cNvSpPr/>
            <p:nvPr/>
          </p:nvSpPr>
          <p:spPr>
            <a:xfrm>
              <a:off x="2267744" y="4227934"/>
              <a:ext cx="37914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利用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平移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得到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图形。</a:t>
              </a:r>
              <a:endParaRPr lang="zh-CN" altLang="en-US" sz="2800" b="1" dirty="0"/>
            </a:p>
          </p:txBody>
        </p:sp>
        <p:pic>
          <p:nvPicPr>
            <p:cNvPr id="7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39552" y="3576976"/>
              <a:ext cx="694044" cy="11550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9" name="云形标注 78"/>
            <p:cNvSpPr/>
            <p:nvPr/>
          </p:nvSpPr>
          <p:spPr>
            <a:xfrm>
              <a:off x="1691680" y="4154483"/>
              <a:ext cx="4680520" cy="687820"/>
            </a:xfrm>
            <a:prstGeom prst="cloudCallout">
              <a:avLst>
                <a:gd name="adj1" fmla="val -63162"/>
                <a:gd name="adj2" fmla="val -4353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tags/tag1.xml><?xml version="1.0" encoding="utf-8"?>
<p:tagLst xmlns:p="http://schemas.openxmlformats.org/presentationml/2006/main">
  <p:tag name="MH" val="20180828082420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80828080810"/>
  <p:tag name="MH_LIBRARY" val="GRAPHIC"/>
  <p:tag name="MH_TYPE" val="Other"/>
  <p:tag name="MH_ORDER" val="1"/>
</p:tagLst>
</file>

<file path=ppt/tags/tag11.xml><?xml version="1.0" encoding="utf-8"?>
<p:tagLst xmlns:p="http://schemas.openxmlformats.org/presentationml/2006/main">
  <p:tag name="MH" val="20180828080810"/>
  <p:tag name="MH_LIBRARY" val="GRAPHIC"/>
  <p:tag name="MH_TYPE" val="Other"/>
  <p:tag name="MH_ORDER" val="1"/>
</p:tagLst>
</file>

<file path=ppt/tags/tag12.xml><?xml version="1.0" encoding="utf-8"?>
<p:tagLst xmlns:p="http://schemas.openxmlformats.org/presentationml/2006/main">
  <p:tag name="MH" val="20180828110027"/>
  <p:tag name="MH_LIBRARY" val="GRAPHIC"/>
  <p:tag name="MH_TYPE" val="Other"/>
  <p:tag name="MH_ORDER" val="1"/>
</p:tagLst>
</file>

<file path=ppt/tags/tag13.xml><?xml version="1.0" encoding="utf-8"?>
<p:tagLst xmlns:p="http://schemas.openxmlformats.org/presentationml/2006/main">
  <p:tag name="MH" val="20180828110027"/>
  <p:tag name="MH_LIBRARY" val="GRAPHIC"/>
  <p:tag name="MH_TYPE" val="Other"/>
  <p:tag name="MH_ORDER" val="13"/>
</p:tagLst>
</file>

<file path=ppt/tags/tag14.xml><?xml version="1.0" encoding="utf-8"?>
<p:tagLst xmlns:p="http://schemas.openxmlformats.org/presentationml/2006/main">
  <p:tag name="MH" val="20180828110027"/>
  <p:tag name="MH_LIBRARY" val="GRAPHIC"/>
  <p:tag name="MH_TYPE" val="Other"/>
  <p:tag name="MH_ORDER" val="14"/>
</p:tagLst>
</file>

<file path=ppt/tags/tag15.xml><?xml version="1.0" encoding="utf-8"?>
<p:tagLst xmlns:p="http://schemas.openxmlformats.org/presentationml/2006/main">
  <p:tag name="MH" val="20180828110027"/>
  <p:tag name="MH_LIBRARY" val="GRAPHIC"/>
  <p:tag name="MH_TYPE" val="Other"/>
  <p:tag name="MH_ORDER" val="15"/>
</p:tagLst>
</file>

<file path=ppt/tags/tag16.xml><?xml version="1.0" encoding="utf-8"?>
<p:tagLst xmlns:p="http://schemas.openxmlformats.org/presentationml/2006/main">
  <p:tag name="MH" val="20180828110027"/>
  <p:tag name="MH_LIBRARY" val="GRAPHIC"/>
  <p:tag name="MH_TYPE" val="Other"/>
  <p:tag name="MH_ORDER" val="16"/>
</p:tagLst>
</file>

<file path=ppt/tags/tag17.xml><?xml version="1.0" encoding="utf-8"?>
<p:tagLst xmlns:p="http://schemas.openxmlformats.org/presentationml/2006/main">
  <p:tag name="MH" val="20180828110027"/>
  <p:tag name="MH_LIBRARY" val="GRAPHIC"/>
  <p:tag name="MH_TYPE" val="Other"/>
  <p:tag name="MH_ORDER" val="17"/>
</p:tagLst>
</file>

<file path=ppt/tags/tag18.xml><?xml version="1.0" encoding="utf-8"?>
<p:tagLst xmlns:p="http://schemas.openxmlformats.org/presentationml/2006/main">
  <p:tag name="MH" val="20180828110027"/>
  <p:tag name="MH_LIBRARY" val="GRAPHIC"/>
  <p:tag name="MH_TYPE" val="Other"/>
  <p:tag name="MH_ORDER" val="9"/>
</p:tagLst>
</file>

<file path=ppt/tags/tag19.xml><?xml version="1.0" encoding="utf-8"?>
<p:tagLst xmlns:p="http://schemas.openxmlformats.org/presentationml/2006/main">
  <p:tag name="MH" val="20180828110027"/>
  <p:tag name="MH_LIBRARY" val="GRAPHIC"/>
  <p:tag name="MH_TYPE" val="Other"/>
  <p:tag name="MH_ORDER" val="10"/>
</p:tagLst>
</file>

<file path=ppt/tags/tag2.xml><?xml version="1.0" encoding="utf-8"?>
<p:tagLst xmlns:p="http://schemas.openxmlformats.org/presentationml/2006/main">
  <p:tag name="MH" val="20180828082420"/>
  <p:tag name="MH_LIBRARY" val="GRAPHIC"/>
  <p:tag name="MH_TYPE" val="SubTitle"/>
  <p:tag name="MH_ORDER" val="1"/>
</p:tagLst>
</file>

<file path=ppt/tags/tag20.xml><?xml version="1.0" encoding="utf-8"?>
<p:tagLst xmlns:p="http://schemas.openxmlformats.org/presentationml/2006/main">
  <p:tag name="MH" val="20180828110027"/>
  <p:tag name="MH_LIBRARY" val="GRAPHIC"/>
  <p:tag name="MH_TYPE" val="Other"/>
  <p:tag name="MH_ORDER" val="11"/>
</p:tagLst>
</file>

<file path=ppt/tags/tag21.xml><?xml version="1.0" encoding="utf-8"?>
<p:tagLst xmlns:p="http://schemas.openxmlformats.org/presentationml/2006/main">
  <p:tag name="MH" val="20180828110027"/>
  <p:tag name="MH_LIBRARY" val="GRAPHIC"/>
  <p:tag name="MH_TYPE" val="Other"/>
  <p:tag name="MH_ORDER" val="12"/>
</p:tagLst>
</file>

<file path=ppt/tags/tag22.xml><?xml version="1.0" encoding="utf-8"?>
<p:tagLst xmlns:p="http://schemas.openxmlformats.org/presentationml/2006/main">
  <p:tag name="MH" val="20180828110027"/>
  <p:tag name="MH_LIBRARY" val="GRAPHIC"/>
  <p:tag name="MH_TYPE" val="Other"/>
  <p:tag name="MH_ORDER" val="28"/>
</p:tagLst>
</file>

<file path=ppt/tags/tag23.xml><?xml version="1.0" encoding="utf-8"?>
<p:tagLst xmlns:p="http://schemas.openxmlformats.org/presentationml/2006/main">
  <p:tag name="MH" val="20180828110027"/>
  <p:tag name="MH_LIBRARY" val="GRAPHIC"/>
  <p:tag name="MH_TYPE" val="Other"/>
  <p:tag name="MH_ORDER" val="29"/>
</p:tagLst>
</file>

<file path=ppt/tags/tag24.xml><?xml version="1.0" encoding="utf-8"?>
<p:tagLst xmlns:p="http://schemas.openxmlformats.org/presentationml/2006/main">
  <p:tag name="MH" val="20180828110027"/>
  <p:tag name="MH_LIBRARY" val="GRAPHIC"/>
  <p:tag name="MH_TYPE" val="Other"/>
  <p:tag name="MH_ORDER" val="6"/>
</p:tagLst>
</file>

<file path=ppt/tags/tag25.xml><?xml version="1.0" encoding="utf-8"?>
<p:tagLst xmlns:p="http://schemas.openxmlformats.org/presentationml/2006/main">
  <p:tag name="MH" val="20180828110027"/>
  <p:tag name="MH_LIBRARY" val="GRAPHIC"/>
  <p:tag name="MH_TYPE" val="Other"/>
  <p:tag name="MH_ORDER" val="7"/>
</p:tagLst>
</file>

<file path=ppt/tags/tag26.xml><?xml version="1.0" encoding="utf-8"?>
<p:tagLst xmlns:p="http://schemas.openxmlformats.org/presentationml/2006/main">
  <p:tag name="MH" val="20180828110027"/>
  <p:tag name="MH_LIBRARY" val="GRAPHIC"/>
  <p:tag name="MH_TYPE" val="Other"/>
  <p:tag name="MH_ORDER" val="8"/>
</p:tagLst>
</file>

<file path=ppt/tags/tag27.xml><?xml version="1.0" encoding="utf-8"?>
<p:tagLst xmlns:p="http://schemas.openxmlformats.org/presentationml/2006/main">
  <p:tag name="MH" val="20180828110027"/>
  <p:tag name="MH_LIBRARY" val="GRAPHIC"/>
  <p:tag name="MH_TYPE" val="Other"/>
  <p:tag name="MH_ORDER" val="26"/>
</p:tagLst>
</file>

<file path=ppt/tags/tag28.xml><?xml version="1.0" encoding="utf-8"?>
<p:tagLst xmlns:p="http://schemas.openxmlformats.org/presentationml/2006/main">
  <p:tag name="MH" val="20180828110027"/>
  <p:tag name="MH_LIBRARY" val="GRAPHIC"/>
  <p:tag name="MH_TYPE" val="Other"/>
  <p:tag name="MH_ORDER" val="27"/>
</p:tagLst>
</file>

<file path=ppt/tags/tag29.xml><?xml version="1.0" encoding="utf-8"?>
<p:tagLst xmlns:p="http://schemas.openxmlformats.org/presentationml/2006/main">
  <p:tag name="MH" val="20180828110027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80828082420"/>
  <p:tag name="MH_LIBRARY" val="GRAPHIC"/>
  <p:tag name="MH_TYPE" val="SubTitle"/>
  <p:tag name="MH_ORDER" val="1"/>
</p:tagLst>
</file>

<file path=ppt/tags/tag30.xml><?xml version="1.0" encoding="utf-8"?>
<p:tagLst xmlns:p="http://schemas.openxmlformats.org/presentationml/2006/main">
  <p:tag name="MH" val="20180828110027"/>
  <p:tag name="MH_LIBRARY" val="GRAPHIC"/>
  <p:tag name="MH_TYPE" val="Other"/>
  <p:tag name="MH_ORDER" val="3"/>
</p:tagLst>
</file>

<file path=ppt/tags/tag31.xml><?xml version="1.0" encoding="utf-8"?>
<p:tagLst xmlns:p="http://schemas.openxmlformats.org/presentationml/2006/main">
  <p:tag name="MH" val="20180828110027"/>
  <p:tag name="MH_LIBRARY" val="GRAPHIC"/>
  <p:tag name="MH_TYPE" val="Other"/>
  <p:tag name="MH_ORDER" val="4"/>
</p:tagLst>
</file>

<file path=ppt/tags/tag32.xml><?xml version="1.0" encoding="utf-8"?>
<p:tagLst xmlns:p="http://schemas.openxmlformats.org/presentationml/2006/main">
  <p:tag name="MH" val="20180828110027"/>
  <p:tag name="MH_LIBRARY" val="GRAPHIC"/>
  <p:tag name="MH_TYPE" val="Other"/>
  <p:tag name="MH_ORDER" val="5"/>
</p:tagLst>
</file>

<file path=ppt/tags/tag33.xml><?xml version="1.0" encoding="utf-8"?>
<p:tagLst xmlns:p="http://schemas.openxmlformats.org/presentationml/2006/main">
  <p:tag name="MH" val="20180828110027"/>
  <p:tag name="MH_LIBRARY" val="GRAPHIC"/>
  <p:tag name="MH_TYPE" val="Other"/>
  <p:tag name="MH_ORDER" val="30"/>
</p:tagLst>
</file>

<file path=ppt/tags/tag34.xml><?xml version="1.0" encoding="utf-8"?>
<p:tagLst xmlns:p="http://schemas.openxmlformats.org/presentationml/2006/main">
  <p:tag name="MH" val="20180828110027"/>
  <p:tag name="MH_LIBRARY" val="GRAPHIC"/>
  <p:tag name="MH_TYPE" val="Other"/>
  <p:tag name="MH_ORDER" val="31"/>
</p:tagLst>
</file>

<file path=ppt/tags/tag4.xml><?xml version="1.0" encoding="utf-8"?>
<p:tagLst xmlns:p="http://schemas.openxmlformats.org/presentationml/2006/main">
  <p:tag name="MH" val="20180828082420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80828080810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80828080810"/>
  <p:tag name="MH_LIBRARY" val="GRAPHIC"/>
  <p:tag name="MH_TYPE" val="Other"/>
  <p:tag name="MH_ORDER" val="2"/>
</p:tagLst>
</file>

<file path=ppt/tags/tag7.xml><?xml version="1.0" encoding="utf-8"?>
<p:tagLst xmlns:p="http://schemas.openxmlformats.org/presentationml/2006/main">
  <p:tag name="MH" val="20180828080810"/>
  <p:tag name="MH_LIBRARY" val="GRAPHIC"/>
  <p:tag name="MH_TYPE" val="Other"/>
  <p:tag name="MH_ORDER" val="3"/>
</p:tagLst>
</file>

<file path=ppt/tags/tag8.xml><?xml version="1.0" encoding="utf-8"?>
<p:tagLst xmlns:p="http://schemas.openxmlformats.org/presentationml/2006/main">
  <p:tag name="MH" val="20180828080810"/>
  <p:tag name="MH_LIBRARY" val="GRAPHIC"/>
  <p:tag name="MH_TYPE" val="Other"/>
  <p:tag name="MH_ORDER" val="1"/>
</p:tagLst>
</file>

<file path=ppt/tags/tag9.xml><?xml version="1.0" encoding="utf-8"?>
<p:tagLst xmlns:p="http://schemas.openxmlformats.org/presentationml/2006/main">
  <p:tag name="MH" val="20180828080810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846</Words>
  <Application>WPS 演示</Application>
  <PresentationFormat>全屏显示(16:9)</PresentationFormat>
  <Paragraphs>180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幼圆</vt:lpstr>
      <vt:lpstr>Times New Roman</vt:lpstr>
      <vt:lpstr>Calibri</vt:lpstr>
      <vt:lpstr>微软雅黑</vt:lpstr>
      <vt:lpstr>Arial Unicode MS</vt:lpstr>
      <vt:lpstr>Office 主题</vt:lpstr>
      <vt:lpstr>1_自定义设计方案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