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8"/>
  </p:notesMasterIdLst>
  <p:sldIdLst>
    <p:sldId id="558" r:id="rId4"/>
    <p:sldId id="538" r:id="rId5"/>
    <p:sldId id="548" r:id="rId6"/>
    <p:sldId id="472" r:id="rId7"/>
    <p:sldId id="551" r:id="rId9"/>
    <p:sldId id="539" r:id="rId10"/>
    <p:sldId id="552" r:id="rId11"/>
    <p:sldId id="553" r:id="rId12"/>
    <p:sldId id="555" r:id="rId13"/>
    <p:sldId id="526" r:id="rId14"/>
    <p:sldId id="556" r:id="rId15"/>
    <p:sldId id="532" r:id="rId16"/>
    <p:sldId id="519" r:id="rId17"/>
    <p:sldId id="545" r:id="rId18"/>
    <p:sldId id="557" r:id="rId19"/>
    <p:sldId id="559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C13A1"/>
    <a:srgbClr val="00FF00"/>
    <a:srgbClr val="0066FF"/>
    <a:srgbClr val="A96A00"/>
    <a:srgbClr val="C59B54"/>
    <a:srgbClr val="FFFFFF"/>
    <a:srgbClr val="CCECFF"/>
    <a:srgbClr val="65BCC2"/>
    <a:srgbClr val="5F5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分数除法 分数混合运算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0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分数混合运算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558731" y="640270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小小加油站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072" y="1779662"/>
            <a:ext cx="7885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分数混合运算中，同级运算要按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的顺序计算；含有二级运算要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后算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415808" y="17709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274554" y="22117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79104" y="271576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乘除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311352" y="271576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6" grpId="0"/>
      <p:bldP spid="47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71602" y="699542"/>
            <a:ext cx="7128790" cy="3600400"/>
            <a:chOff x="1115616" y="1131590"/>
            <a:chExt cx="7128790" cy="3600400"/>
          </a:xfrm>
        </p:grpSpPr>
        <p:grpSp>
          <p:nvGrpSpPr>
            <p:cNvPr id="4" name="组合 3"/>
            <p:cNvGrpSpPr/>
            <p:nvPr/>
          </p:nvGrpSpPr>
          <p:grpSpPr>
            <a:xfrm>
              <a:off x="1115616" y="1131590"/>
              <a:ext cx="7128790" cy="3600400"/>
              <a:chOff x="1115616" y="1131590"/>
              <a:chExt cx="7128790" cy="360040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115616" y="1131590"/>
                <a:ext cx="7128790" cy="3600400"/>
                <a:chOff x="982640" y="1286614"/>
                <a:chExt cx="10081118" cy="5023499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 rot="16200000">
                  <a:off x="3563539" y="-1190106"/>
                  <a:ext cx="5023499" cy="9976939"/>
                </a:xfrm>
                <a:prstGeom prst="roundRect">
                  <a:avLst>
                    <a:gd name="adj" fmla="val 467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8100000" scaled="0"/>
                  <a:tileRect/>
                </a:gradFill>
                <a:ln w="2222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8100000" scaled="0"/>
                    <a:tileRect/>
                  </a:gradFill>
                </a:ln>
                <a:effectLst>
                  <a:outerShdw blurRad="1397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16200000">
                  <a:off x="3788070" y="-980490"/>
                  <a:ext cx="4628185" cy="9557712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>
                    <a:lumMod val="95000"/>
                  </a:schemeClr>
                </a:solidFill>
                <a:ln w="25400">
                  <a:noFill/>
                </a:ln>
                <a:effectLst>
                  <a:outerShdw blurRad="177800" dist="88900" dir="2700000" algn="tl" rotWithShape="0">
                    <a:prstClr val="black">
                      <a:alpha val="5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982640" y="1596963"/>
                  <a:ext cx="751226" cy="4402810"/>
                  <a:chOff x="982640" y="1596963"/>
                  <a:chExt cx="751226" cy="4402810"/>
                </a:xfrm>
              </p:grpSpPr>
              <p:grpSp>
                <p:nvGrpSpPr>
                  <p:cNvPr id="37" name="组合 36"/>
                  <p:cNvGrpSpPr/>
                  <p:nvPr/>
                </p:nvGrpSpPr>
                <p:grpSpPr>
                  <a:xfrm rot="16200000">
                    <a:off x="-615716" y="3650191"/>
                    <a:ext cx="4402810" cy="296354"/>
                    <a:chOff x="2149635" y="1165383"/>
                    <a:chExt cx="3485831" cy="234634"/>
                  </a:xfrm>
                </p:grpSpPr>
                <p:grpSp>
                  <p:nvGrpSpPr>
                    <p:cNvPr id="94" name="组合 93"/>
                    <p:cNvGrpSpPr/>
                    <p:nvPr/>
                  </p:nvGrpSpPr>
                  <p:grpSpPr>
                    <a:xfrm>
                      <a:off x="2149635" y="1165385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23" name="椭圆 122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24" name="椭圆 123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95" name="组合 94"/>
                    <p:cNvGrpSpPr/>
                    <p:nvPr/>
                  </p:nvGrpSpPr>
                  <p:grpSpPr>
                    <a:xfrm>
                      <a:off x="2510880" y="1165385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21" name="椭圆 120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22" name="椭圆 121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96" name="组合 95"/>
                    <p:cNvGrpSpPr/>
                    <p:nvPr/>
                  </p:nvGrpSpPr>
                  <p:grpSpPr>
                    <a:xfrm>
                      <a:off x="2872124" y="1165385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19" name="椭圆 118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20" name="椭圆 119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97" name="组合 96"/>
                    <p:cNvGrpSpPr/>
                    <p:nvPr/>
                  </p:nvGrpSpPr>
                  <p:grpSpPr>
                    <a:xfrm>
                      <a:off x="3233369" y="1165385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17" name="椭圆 116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18" name="椭圆 117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98" name="组合 97"/>
                    <p:cNvGrpSpPr/>
                    <p:nvPr/>
                  </p:nvGrpSpPr>
                  <p:grpSpPr>
                    <a:xfrm>
                      <a:off x="3594615" y="1165383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15" name="椭圆 114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16" name="椭圆 115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99" name="组合 98"/>
                    <p:cNvGrpSpPr/>
                    <p:nvPr/>
                  </p:nvGrpSpPr>
                  <p:grpSpPr>
                    <a:xfrm>
                      <a:off x="3955858" y="1165384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13" name="椭圆 112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14" name="椭圆 113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100" name="组合 99"/>
                    <p:cNvGrpSpPr/>
                    <p:nvPr/>
                  </p:nvGrpSpPr>
                  <p:grpSpPr>
                    <a:xfrm>
                      <a:off x="4317103" y="1165384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11" name="椭圆 110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12" name="椭圆 111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102" name="组合 101"/>
                    <p:cNvGrpSpPr/>
                    <p:nvPr/>
                  </p:nvGrpSpPr>
                  <p:grpSpPr>
                    <a:xfrm>
                      <a:off x="4678347" y="1165384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09" name="椭圆 108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10" name="椭圆 109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103" name="组合 102"/>
                    <p:cNvGrpSpPr/>
                    <p:nvPr/>
                  </p:nvGrpSpPr>
                  <p:grpSpPr>
                    <a:xfrm>
                      <a:off x="5039590" y="1165384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07" name="椭圆 106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8" name="椭圆 107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104" name="组合 103"/>
                    <p:cNvGrpSpPr/>
                    <p:nvPr/>
                  </p:nvGrpSpPr>
                  <p:grpSpPr>
                    <a:xfrm>
                      <a:off x="5400834" y="1165384"/>
                      <a:ext cx="234632" cy="234632"/>
                      <a:chOff x="2483014" y="1114427"/>
                      <a:chExt cx="209550" cy="209550"/>
                    </a:xfrm>
                  </p:grpSpPr>
                  <p:sp>
                    <p:nvSpPr>
                      <p:cNvPr id="105" name="椭圆 104"/>
                      <p:cNvSpPr/>
                      <p:nvPr/>
                    </p:nvSpPr>
                    <p:spPr>
                      <a:xfrm>
                        <a:off x="2483014" y="1114427"/>
                        <a:ext cx="209550" cy="209550"/>
                      </a:xfrm>
                      <a:prstGeom prst="ellipse">
                        <a:avLst/>
                      </a:prstGeom>
                      <a:gradFill>
                        <a:gsLst>
                          <a:gs pos="75000">
                            <a:schemeClr val="bg1">
                              <a:lumMod val="95000"/>
                            </a:schemeClr>
                          </a:gs>
                          <a:gs pos="55000">
                            <a:schemeClr val="bg1">
                              <a:lumMod val="65000"/>
                            </a:schemeClr>
                          </a:gs>
                          <a:gs pos="35000">
                            <a:schemeClr val="bg1">
                              <a:lumMod val="95000"/>
                            </a:schemeClr>
                          </a:gs>
                          <a:gs pos="17000">
                            <a:schemeClr val="bg1">
                              <a:lumMod val="65000"/>
                            </a:schemeClr>
                          </a:gs>
                          <a:gs pos="0">
                            <a:schemeClr val="bg1"/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2700000" scaled="1"/>
                      </a:gradFill>
                      <a:ln>
                        <a:noFill/>
                      </a:ln>
                      <a:effectLst>
                        <a:outerShdw blurRad="12700" dist="127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6" name="椭圆 105"/>
                      <p:cNvSpPr/>
                      <p:nvPr/>
                    </p:nvSpPr>
                    <p:spPr>
                      <a:xfrm>
                        <a:off x="2502060" y="1133475"/>
                        <a:ext cx="171450" cy="171450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n>
                        <a:noFill/>
                      </a:ln>
                      <a:effectLst>
                        <a:innerShdw blurRad="12700" dist="12700" dir="13500000">
                          <a:prstClr val="black">
                            <a:alpha val="50000"/>
                          </a:prst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b="1">
                          <a:solidFill>
                            <a:prstClr val="white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38" name="组合 37"/>
                  <p:cNvGrpSpPr/>
                  <p:nvPr/>
                </p:nvGrpSpPr>
                <p:grpSpPr>
                  <a:xfrm rot="16200000">
                    <a:off x="1229146" y="5557333"/>
                    <a:ext cx="119575" cy="612586"/>
                    <a:chOff x="2244455" y="772894"/>
                    <a:chExt cx="94658" cy="485003"/>
                  </a:xfrm>
                </p:grpSpPr>
                <p:sp>
                  <p:nvSpPr>
                    <p:cNvPr id="92" name="圆角矩形 91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93" name="圆角矩形 92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39" name="组合 38"/>
                  <p:cNvGrpSpPr/>
                  <p:nvPr/>
                </p:nvGrpSpPr>
                <p:grpSpPr>
                  <a:xfrm rot="16200000">
                    <a:off x="1229146" y="5099277"/>
                    <a:ext cx="119575" cy="612586"/>
                    <a:chOff x="2244455" y="772894"/>
                    <a:chExt cx="94658" cy="485003"/>
                  </a:xfrm>
                </p:grpSpPr>
                <p:sp>
                  <p:nvSpPr>
                    <p:cNvPr id="90" name="圆角矩形 89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91" name="圆角矩形 90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40" name="组合 39"/>
                  <p:cNvGrpSpPr/>
                  <p:nvPr/>
                </p:nvGrpSpPr>
                <p:grpSpPr>
                  <a:xfrm rot="16200000">
                    <a:off x="1229146" y="4641222"/>
                    <a:ext cx="119575" cy="612586"/>
                    <a:chOff x="2244455" y="772894"/>
                    <a:chExt cx="94658" cy="485003"/>
                  </a:xfrm>
                </p:grpSpPr>
                <p:sp>
                  <p:nvSpPr>
                    <p:cNvPr id="88" name="圆角矩形 87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89" name="圆角矩形 88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16200000">
                    <a:off x="1229146" y="4183167"/>
                    <a:ext cx="119575" cy="612586"/>
                    <a:chOff x="2244455" y="772894"/>
                    <a:chExt cx="94658" cy="485003"/>
                  </a:xfrm>
                </p:grpSpPr>
                <p:sp>
                  <p:nvSpPr>
                    <p:cNvPr id="86" name="圆角矩形 85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87" name="圆角矩形 86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68" name="组合 67"/>
                  <p:cNvGrpSpPr/>
                  <p:nvPr/>
                </p:nvGrpSpPr>
                <p:grpSpPr>
                  <a:xfrm rot="16200000">
                    <a:off x="1229146" y="3725113"/>
                    <a:ext cx="119575" cy="612586"/>
                    <a:chOff x="2244455" y="772894"/>
                    <a:chExt cx="94658" cy="485003"/>
                  </a:xfrm>
                </p:grpSpPr>
                <p:sp>
                  <p:nvSpPr>
                    <p:cNvPr id="84" name="圆角矩形 83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85" name="圆角矩形 84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16200000">
                    <a:off x="1229146" y="3267055"/>
                    <a:ext cx="119575" cy="612586"/>
                    <a:chOff x="2244455" y="772894"/>
                    <a:chExt cx="94658" cy="485003"/>
                  </a:xfrm>
                </p:grpSpPr>
                <p:sp>
                  <p:nvSpPr>
                    <p:cNvPr id="82" name="圆角矩形 81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83" name="圆角矩形 82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70" name="组合 69"/>
                  <p:cNvGrpSpPr/>
                  <p:nvPr/>
                </p:nvGrpSpPr>
                <p:grpSpPr>
                  <a:xfrm rot="16200000">
                    <a:off x="1229145" y="2808999"/>
                    <a:ext cx="119575" cy="612586"/>
                    <a:chOff x="2244455" y="772894"/>
                    <a:chExt cx="94658" cy="485003"/>
                  </a:xfrm>
                </p:grpSpPr>
                <p:sp>
                  <p:nvSpPr>
                    <p:cNvPr id="80" name="圆角矩形 79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81" name="圆角矩形 80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71" name="组合 70"/>
                  <p:cNvGrpSpPr/>
                  <p:nvPr/>
                </p:nvGrpSpPr>
                <p:grpSpPr>
                  <a:xfrm rot="16200000">
                    <a:off x="1229146" y="2350946"/>
                    <a:ext cx="119575" cy="612586"/>
                    <a:chOff x="2244455" y="772894"/>
                    <a:chExt cx="94658" cy="485003"/>
                  </a:xfrm>
                </p:grpSpPr>
                <p:sp>
                  <p:nvSpPr>
                    <p:cNvPr id="78" name="圆角矩形 77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79" name="圆角矩形 78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72" name="组合 71"/>
                  <p:cNvGrpSpPr/>
                  <p:nvPr/>
                </p:nvGrpSpPr>
                <p:grpSpPr>
                  <a:xfrm rot="16200000">
                    <a:off x="1229145" y="1892869"/>
                    <a:ext cx="119576" cy="612586"/>
                    <a:chOff x="2244455" y="772894"/>
                    <a:chExt cx="94658" cy="485003"/>
                  </a:xfrm>
                </p:grpSpPr>
                <p:sp>
                  <p:nvSpPr>
                    <p:cNvPr id="76" name="圆角矩形 75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77" name="圆角矩形 76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73" name="组合 72"/>
                  <p:cNvGrpSpPr/>
                  <p:nvPr/>
                </p:nvGrpSpPr>
                <p:grpSpPr>
                  <a:xfrm rot="16200000">
                    <a:off x="1229146" y="1434816"/>
                    <a:ext cx="119576" cy="612586"/>
                    <a:chOff x="2244455" y="772894"/>
                    <a:chExt cx="94658" cy="485003"/>
                  </a:xfrm>
                </p:grpSpPr>
                <p:sp>
                  <p:nvSpPr>
                    <p:cNvPr id="74" name="圆角矩形 73"/>
                    <p:cNvSpPr/>
                    <p:nvPr/>
                  </p:nvSpPr>
                  <p:spPr>
                    <a:xfrm>
                      <a:off x="2244455" y="772894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4000">
                            <a:schemeClr val="bg1">
                              <a:lumMod val="75000"/>
                            </a:schemeClr>
                          </a:gs>
                          <a:gs pos="78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75" name="圆角矩形 74"/>
                    <p:cNvSpPr/>
                    <p:nvPr/>
                  </p:nvSpPr>
                  <p:spPr>
                    <a:xfrm>
                      <a:off x="2313407" y="772895"/>
                      <a:ext cx="25706" cy="485002"/>
                    </a:xfrm>
                    <a:prstGeom prst="roundRect">
                      <a:avLst>
                        <a:gd name="adj" fmla="val 50000"/>
                      </a:avLst>
                    </a:prstGeom>
                    <a:gradFill>
                      <a:gsLst>
                        <a:gs pos="74000">
                          <a:schemeClr val="bg1"/>
                        </a:gs>
                        <a:gs pos="52000">
                          <a:schemeClr val="bg1">
                            <a:lumMod val="85000"/>
                          </a:schemeClr>
                        </a:gs>
                        <a:gs pos="23000">
                          <a:schemeClr val="bg1">
                            <a:lumMod val="65000"/>
                          </a:schemeClr>
                        </a:gs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  <a:ln w="19050">
                      <a:gradFill flip="none" rotWithShape="1">
                        <a:gsLst>
                          <a:gs pos="0">
                            <a:schemeClr val="bg1">
                              <a:lumMod val="65000"/>
                            </a:schemeClr>
                          </a:gs>
                          <a:gs pos="43000">
                            <a:schemeClr val="bg1">
                              <a:lumMod val="75000"/>
                            </a:schemeClr>
                          </a:gs>
                          <a:gs pos="79000">
                            <a:schemeClr val="bg1"/>
                          </a:gs>
                          <a:gs pos="61000">
                            <a:schemeClr val="bg1">
                              <a:lumMod val="100000"/>
                            </a:schemeClr>
                          </a:gs>
                          <a:gs pos="100000">
                            <a:schemeClr val="bg1">
                              <a:lumMod val="65000"/>
                            </a:schemeClr>
                          </a:gs>
                        </a:gsLst>
                        <a:lin ang="5400000" scaled="0"/>
                        <a:tileRect/>
                      </a:gradFill>
                    </a:ln>
                    <a:effectLst>
                      <a:outerShdw blurRad="254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>
                        <a:solidFill>
                          <a:prstClr val="white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25" name="组合 124"/>
              <p:cNvGrpSpPr/>
              <p:nvPr/>
            </p:nvGrpSpPr>
            <p:grpSpPr>
              <a:xfrm>
                <a:off x="7884368" y="1275606"/>
                <a:ext cx="134710" cy="3317075"/>
                <a:chOff x="10487694" y="1484274"/>
                <a:chExt cx="190500" cy="4628185"/>
              </a:xfrm>
            </p:grpSpPr>
            <p:sp>
              <p:nvSpPr>
                <p:cNvPr id="126" name="矩形 125"/>
                <p:cNvSpPr/>
                <p:nvPr/>
              </p:nvSpPr>
              <p:spPr>
                <a:xfrm>
                  <a:off x="10487694" y="1484274"/>
                  <a:ext cx="190500" cy="888448"/>
                </a:xfrm>
                <a:prstGeom prst="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10487694" y="2372720"/>
                  <a:ext cx="190500" cy="944033"/>
                </a:xfrm>
                <a:prstGeom prst="rect">
                  <a:avLst/>
                </a:prstGeom>
                <a:solidFill>
                  <a:srgbClr val="E870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10487694" y="3314688"/>
                  <a:ext cx="190500" cy="945150"/>
                </a:xfrm>
                <a:prstGeom prst="rect">
                  <a:avLst/>
                </a:prstGeom>
                <a:solidFill>
                  <a:srgbClr val="01AC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10487694" y="4258721"/>
                  <a:ext cx="190500" cy="944033"/>
                </a:xfrm>
                <a:prstGeom prst="rect">
                  <a:avLst/>
                </a:prstGeom>
                <a:solidFill>
                  <a:srgbClr val="00AF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10487694" y="5202754"/>
                  <a:ext cx="190500" cy="909705"/>
                </a:xfrm>
                <a:prstGeom prst="rect">
                  <a:avLst/>
                </a:prstGeom>
                <a:solidFill>
                  <a:srgbClr val="663A7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矩形 1"/>
                <p:cNvSpPr/>
                <p:nvPr/>
              </p:nvSpPr>
              <p:spPr>
                <a:xfrm>
                  <a:off x="2069976" y="1995686"/>
                  <a:ext cx="5526360" cy="170816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1470"/>
                    </a:lnSpc>
                    <a:spcAft>
                      <a:spcPts val="0"/>
                    </a:spcAft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÷14÷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𝟏𝟎</m:t>
                          </m:r>
                        </m:den>
                      </m:f>
                    </m:oMath>
                  </a14:m>
                  <a:r>
                    <a:rPr lang="zh-CN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　　　</a:t>
                  </a:r>
                  <a:r>
                    <a:rPr lang="en-US" altLang="zh-CN" sz="2400" b="1" i="1" dirty="0" smtClean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𝟗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×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3200" b="1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÷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32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𝟏𝟓</m:t>
                          </m:r>
                        </m:den>
                      </m:f>
                    </m:oMath>
                  </a14:m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 </a:t>
                  </a:r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 </a:t>
                  </a:r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endParaRPr lang="en-US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endParaRPr lang="en-US" altLang="zh-CN" sz="24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575"/>
                    </a:lnSpc>
                    <a:spcAft>
                      <a:spcPts val="0"/>
                    </a:spcAft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 </a:t>
                  </a:r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ts val="1470"/>
                    </a:lnSpc>
                    <a:spcAft>
                      <a:spcPts val="0"/>
                    </a:spcAft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	</a:t>
                  </a:r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" name="矩形 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69976" y="1995686"/>
                  <a:ext cx="5526360" cy="1708160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31" name="组合 130"/>
          <p:cNvGrpSpPr/>
          <p:nvPr/>
        </p:nvGrpSpPr>
        <p:grpSpPr>
          <a:xfrm>
            <a:off x="1619674" y="2139702"/>
            <a:ext cx="2736304" cy="749697"/>
            <a:chOff x="4067944" y="2427734"/>
            <a:chExt cx="2736304" cy="749697"/>
          </a:xfrm>
        </p:grpSpPr>
        <p:grpSp>
          <p:nvGrpSpPr>
            <p:cNvPr id="132" name="组合 131"/>
            <p:cNvGrpSpPr/>
            <p:nvPr/>
          </p:nvGrpSpPr>
          <p:grpSpPr>
            <a:xfrm>
              <a:off x="4427984" y="2427734"/>
              <a:ext cx="338554" cy="749697"/>
              <a:chOff x="1115616" y="957957"/>
              <a:chExt cx="338554" cy="749697"/>
            </a:xfrm>
          </p:grpSpPr>
          <p:sp>
            <p:nvSpPr>
              <p:cNvPr id="143" name="矩形 142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4" name="直接连接符 14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5" name="矩形 144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3" name="矩形 132"/>
            <p:cNvSpPr/>
            <p:nvPr/>
          </p:nvSpPr>
          <p:spPr>
            <a:xfrm>
              <a:off x="4860032" y="2571750"/>
              <a:ext cx="14401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×    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5375701" y="2427734"/>
              <a:ext cx="492443" cy="749697"/>
              <a:chOff x="1033735" y="957957"/>
              <a:chExt cx="492443" cy="749697"/>
            </a:xfrm>
          </p:grpSpPr>
          <p:sp>
            <p:nvSpPr>
              <p:cNvPr id="140" name="矩形 139"/>
              <p:cNvSpPr/>
              <p:nvPr/>
            </p:nvSpPr>
            <p:spPr>
              <a:xfrm>
                <a:off x="1033735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1" name="直接连接符 14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2" name="矩形 14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6311805" y="2427734"/>
              <a:ext cx="492443" cy="749697"/>
              <a:chOff x="1043608" y="957957"/>
              <a:chExt cx="492443" cy="749697"/>
            </a:xfrm>
          </p:grpSpPr>
          <p:sp>
            <p:nvSpPr>
              <p:cNvPr id="137" name="矩形 13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8" name="直接连接符 13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矩形 138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6" name="矩形 135"/>
            <p:cNvSpPr/>
            <p:nvPr/>
          </p:nvSpPr>
          <p:spPr>
            <a:xfrm>
              <a:off x="4067944" y="2571750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46" name="直接连接符 145"/>
          <p:cNvCxnSpPr/>
          <p:nvPr/>
        </p:nvCxnSpPr>
        <p:spPr>
          <a:xfrm>
            <a:off x="3923930" y="2283718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146"/>
          <p:cNvSpPr txBox="1"/>
          <p:nvPr/>
        </p:nvSpPr>
        <p:spPr>
          <a:xfrm>
            <a:off x="4139954" y="199568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8" name="直接连接符 147"/>
          <p:cNvCxnSpPr/>
          <p:nvPr/>
        </p:nvCxnSpPr>
        <p:spPr>
          <a:xfrm>
            <a:off x="1907706" y="2571750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文本框 148"/>
          <p:cNvSpPr txBox="1"/>
          <p:nvPr/>
        </p:nvSpPr>
        <p:spPr>
          <a:xfrm>
            <a:off x="2123730" y="271576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0" name="直接连接符 149"/>
          <p:cNvCxnSpPr/>
          <p:nvPr/>
        </p:nvCxnSpPr>
        <p:spPr>
          <a:xfrm>
            <a:off x="1907706" y="2283718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150"/>
          <p:cNvSpPr txBox="1"/>
          <p:nvPr/>
        </p:nvSpPr>
        <p:spPr>
          <a:xfrm>
            <a:off x="2123730" y="199568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2987826" y="2571750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文本框 152"/>
          <p:cNvSpPr txBox="1"/>
          <p:nvPr/>
        </p:nvSpPr>
        <p:spPr>
          <a:xfrm>
            <a:off x="3275858" y="271576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1619674" y="3147814"/>
            <a:ext cx="792088" cy="749697"/>
            <a:chOff x="3398386" y="3795886"/>
            <a:chExt cx="792088" cy="749697"/>
          </a:xfrm>
        </p:grpSpPr>
        <p:grpSp>
          <p:nvGrpSpPr>
            <p:cNvPr id="155" name="组合 154"/>
            <p:cNvGrpSpPr/>
            <p:nvPr/>
          </p:nvGrpSpPr>
          <p:grpSpPr>
            <a:xfrm>
              <a:off x="3698031" y="3795886"/>
              <a:ext cx="492443" cy="749697"/>
              <a:chOff x="1033735" y="957957"/>
              <a:chExt cx="492443" cy="749697"/>
            </a:xfrm>
          </p:grpSpPr>
          <p:sp>
            <p:nvSpPr>
              <p:cNvPr id="157" name="矩形 156"/>
              <p:cNvSpPr/>
              <p:nvPr/>
            </p:nvSpPr>
            <p:spPr>
              <a:xfrm>
                <a:off x="1033735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49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58" name="直接连接符 15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9" name="矩形 15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56" name="矩形 155"/>
            <p:cNvSpPr/>
            <p:nvPr/>
          </p:nvSpPr>
          <p:spPr>
            <a:xfrm>
              <a:off x="3398386" y="3939902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4860034" y="2211710"/>
            <a:ext cx="2736304" cy="749697"/>
            <a:chOff x="4067944" y="2427734"/>
            <a:chExt cx="2736304" cy="749697"/>
          </a:xfrm>
        </p:grpSpPr>
        <p:grpSp>
          <p:nvGrpSpPr>
            <p:cNvPr id="161" name="组合 160"/>
            <p:cNvGrpSpPr/>
            <p:nvPr/>
          </p:nvGrpSpPr>
          <p:grpSpPr>
            <a:xfrm>
              <a:off x="4427984" y="2427734"/>
              <a:ext cx="338554" cy="749697"/>
              <a:chOff x="1115616" y="957957"/>
              <a:chExt cx="338554" cy="749697"/>
            </a:xfrm>
          </p:grpSpPr>
          <p:sp>
            <p:nvSpPr>
              <p:cNvPr id="172" name="矩形 171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3" name="直接连接符 17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矩形 173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2" name="矩形 161"/>
            <p:cNvSpPr/>
            <p:nvPr/>
          </p:nvSpPr>
          <p:spPr>
            <a:xfrm>
              <a:off x="4860032" y="2571750"/>
              <a:ext cx="14401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×    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5457582" y="2427734"/>
              <a:ext cx="338554" cy="749697"/>
              <a:chOff x="1115616" y="957957"/>
              <a:chExt cx="338554" cy="749697"/>
            </a:xfrm>
          </p:grpSpPr>
          <p:sp>
            <p:nvSpPr>
              <p:cNvPr id="169" name="矩形 168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0" name="直接连接符 16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矩形 170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6311805" y="2427734"/>
              <a:ext cx="492443" cy="749697"/>
              <a:chOff x="1043608" y="957957"/>
              <a:chExt cx="492443" cy="749697"/>
            </a:xfrm>
          </p:grpSpPr>
          <p:sp>
            <p:nvSpPr>
              <p:cNvPr id="166" name="矩形 165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7" name="直接连接符 16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8" name="矩形 167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5" name="矩形 164"/>
            <p:cNvSpPr/>
            <p:nvPr/>
          </p:nvSpPr>
          <p:spPr>
            <a:xfrm>
              <a:off x="4067944" y="2571750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75" name="直接连接符 174"/>
          <p:cNvCxnSpPr/>
          <p:nvPr/>
        </p:nvCxnSpPr>
        <p:spPr>
          <a:xfrm>
            <a:off x="6228186" y="2370535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文本框 175"/>
          <p:cNvSpPr txBox="1"/>
          <p:nvPr/>
        </p:nvSpPr>
        <p:spPr>
          <a:xfrm>
            <a:off x="6444210" y="2082503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7" name="直接连接符 176"/>
          <p:cNvCxnSpPr/>
          <p:nvPr/>
        </p:nvCxnSpPr>
        <p:spPr>
          <a:xfrm>
            <a:off x="5148066" y="2643758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本框 177"/>
          <p:cNvSpPr txBox="1"/>
          <p:nvPr/>
        </p:nvSpPr>
        <p:spPr>
          <a:xfrm>
            <a:off x="5364090" y="2787774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9" name="直接连接符 178"/>
          <p:cNvCxnSpPr/>
          <p:nvPr/>
        </p:nvCxnSpPr>
        <p:spPr>
          <a:xfrm>
            <a:off x="7164290" y="2427734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文本框 179"/>
          <p:cNvSpPr txBox="1"/>
          <p:nvPr/>
        </p:nvSpPr>
        <p:spPr>
          <a:xfrm>
            <a:off x="7380314" y="2067694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1" name="直接连接符 180"/>
          <p:cNvCxnSpPr>
            <a:endCxn id="182" idx="0"/>
          </p:cNvCxnSpPr>
          <p:nvPr/>
        </p:nvCxnSpPr>
        <p:spPr>
          <a:xfrm>
            <a:off x="5364090" y="2931790"/>
            <a:ext cx="36004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文本框 181"/>
          <p:cNvSpPr txBox="1"/>
          <p:nvPr/>
        </p:nvSpPr>
        <p:spPr>
          <a:xfrm>
            <a:off x="5580114" y="307580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3" name="直接连接符 182"/>
          <p:cNvCxnSpPr/>
          <p:nvPr/>
        </p:nvCxnSpPr>
        <p:spPr>
          <a:xfrm>
            <a:off x="5148066" y="2355726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文本框 183"/>
          <p:cNvSpPr txBox="1"/>
          <p:nvPr/>
        </p:nvSpPr>
        <p:spPr>
          <a:xfrm>
            <a:off x="5364090" y="2067694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5" name="直接连接符 184"/>
          <p:cNvCxnSpPr/>
          <p:nvPr/>
        </p:nvCxnSpPr>
        <p:spPr>
          <a:xfrm>
            <a:off x="7164290" y="2715766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文本框 185"/>
          <p:cNvSpPr txBox="1"/>
          <p:nvPr/>
        </p:nvSpPr>
        <p:spPr>
          <a:xfrm>
            <a:off x="7452322" y="2787774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7" name="组合 186"/>
          <p:cNvGrpSpPr/>
          <p:nvPr/>
        </p:nvGrpSpPr>
        <p:grpSpPr>
          <a:xfrm>
            <a:off x="4860034" y="3147814"/>
            <a:ext cx="720080" cy="749697"/>
            <a:chOff x="3398386" y="3795886"/>
            <a:chExt cx="720080" cy="749697"/>
          </a:xfrm>
        </p:grpSpPr>
        <p:grpSp>
          <p:nvGrpSpPr>
            <p:cNvPr id="188" name="组合 187"/>
            <p:cNvGrpSpPr/>
            <p:nvPr/>
          </p:nvGrpSpPr>
          <p:grpSpPr>
            <a:xfrm>
              <a:off x="3779912" y="3795886"/>
              <a:ext cx="338554" cy="749697"/>
              <a:chOff x="1115616" y="957957"/>
              <a:chExt cx="338554" cy="749697"/>
            </a:xfrm>
          </p:grpSpPr>
          <p:sp>
            <p:nvSpPr>
              <p:cNvPr id="190" name="矩形 189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1" name="直接连接符 19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2" name="矩形 19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89" name="矩形 188"/>
            <p:cNvSpPr/>
            <p:nvPr/>
          </p:nvSpPr>
          <p:spPr>
            <a:xfrm>
              <a:off x="3398386" y="3939902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4" name="图片 19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49" grpId="0"/>
      <p:bldP spid="151" grpId="0"/>
      <p:bldP spid="153" grpId="0"/>
      <p:bldP spid="176" grpId="0"/>
      <p:bldP spid="178" grpId="0"/>
      <p:bldP spid="180" grpId="0"/>
      <p:bldP spid="182" grpId="0"/>
      <p:bldP spid="184" grpId="0"/>
      <p:bldP spid="1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87269" y="1203598"/>
            <a:ext cx="2868707" cy="975013"/>
            <a:chOff x="2267744" y="1635646"/>
            <a:chExt cx="2868707" cy="975013"/>
          </a:xfrm>
        </p:grpSpPr>
        <p:sp>
          <p:nvSpPr>
            <p:cNvPr id="625" name="矩形 624"/>
            <p:cNvSpPr/>
            <p:nvPr/>
          </p:nvSpPr>
          <p:spPr>
            <a:xfrm>
              <a:off x="2699792" y="1779662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grpSp>
          <p:nvGrpSpPr>
            <p:cNvPr id="626" name="组合 625"/>
            <p:cNvGrpSpPr/>
            <p:nvPr/>
          </p:nvGrpSpPr>
          <p:grpSpPr>
            <a:xfrm>
              <a:off x="2267744" y="1635646"/>
              <a:ext cx="492443" cy="749697"/>
              <a:chOff x="1022122" y="957957"/>
              <a:chExt cx="492443" cy="749697"/>
            </a:xfrm>
          </p:grpSpPr>
          <p:sp>
            <p:nvSpPr>
              <p:cNvPr id="627" name="矩形 626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13</a:t>
                </a:r>
                <a:endParaRPr lang="zh-CN" altLang="en-US" b="1" dirty="0"/>
              </a:p>
            </p:txBody>
          </p:sp>
          <p:cxnSp>
            <p:nvCxnSpPr>
              <p:cNvPr id="628" name="直接连接符 62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9" name="矩形 628"/>
              <p:cNvSpPr/>
              <p:nvPr/>
            </p:nvSpPr>
            <p:spPr>
              <a:xfrm>
                <a:off x="1022122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b="1" dirty="0"/>
              </a:p>
            </p:txBody>
          </p:sp>
        </p:grpSp>
        <p:sp>
          <p:nvSpPr>
            <p:cNvPr id="630" name="矩形 629"/>
            <p:cNvSpPr/>
            <p:nvPr/>
          </p:nvSpPr>
          <p:spPr>
            <a:xfrm>
              <a:off x="3491880" y="1635646"/>
              <a:ext cx="43204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31" name="组合 630"/>
            <p:cNvGrpSpPr/>
            <p:nvPr/>
          </p:nvGrpSpPr>
          <p:grpSpPr>
            <a:xfrm>
              <a:off x="3131840" y="1635646"/>
              <a:ext cx="338554" cy="749697"/>
              <a:chOff x="1115616" y="957957"/>
              <a:chExt cx="338554" cy="749697"/>
            </a:xfrm>
          </p:grpSpPr>
          <p:sp>
            <p:nvSpPr>
              <p:cNvPr id="632" name="矩形 631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/>
              </a:p>
            </p:txBody>
          </p:sp>
          <p:cxnSp>
            <p:nvCxnSpPr>
              <p:cNvPr id="633" name="直接连接符 63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4" name="矩形 633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/>
              </a:p>
            </p:txBody>
          </p:sp>
        </p:grpSp>
        <p:grpSp>
          <p:nvGrpSpPr>
            <p:cNvPr id="635" name="组合 634"/>
            <p:cNvGrpSpPr/>
            <p:nvPr/>
          </p:nvGrpSpPr>
          <p:grpSpPr>
            <a:xfrm>
              <a:off x="3995936" y="1635646"/>
              <a:ext cx="338554" cy="749697"/>
              <a:chOff x="1115616" y="957957"/>
              <a:chExt cx="338554" cy="749697"/>
            </a:xfrm>
          </p:grpSpPr>
          <p:sp>
            <p:nvSpPr>
              <p:cNvPr id="636" name="矩形 635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/>
              </a:p>
            </p:txBody>
          </p:sp>
          <p:cxnSp>
            <p:nvCxnSpPr>
              <p:cNvPr id="637" name="直接连接符 63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8" name="矩形 63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/>
              </a:p>
            </p:txBody>
          </p:sp>
        </p:grpSp>
        <p:sp>
          <p:nvSpPr>
            <p:cNvPr id="639" name="矩形 638"/>
            <p:cNvSpPr/>
            <p:nvPr/>
          </p:nvSpPr>
          <p:spPr>
            <a:xfrm>
              <a:off x="4283968" y="1779662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grpSp>
          <p:nvGrpSpPr>
            <p:cNvPr id="640" name="组合 639"/>
            <p:cNvGrpSpPr/>
            <p:nvPr/>
          </p:nvGrpSpPr>
          <p:grpSpPr>
            <a:xfrm>
              <a:off x="4644008" y="1635646"/>
              <a:ext cx="492443" cy="749697"/>
              <a:chOff x="1022122" y="957957"/>
              <a:chExt cx="492443" cy="749697"/>
            </a:xfrm>
          </p:grpSpPr>
          <p:sp>
            <p:nvSpPr>
              <p:cNvPr id="641" name="矩形 640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13</a:t>
                </a:r>
                <a:endParaRPr lang="zh-CN" altLang="en-US" b="1" dirty="0"/>
              </a:p>
            </p:txBody>
          </p:sp>
          <p:cxnSp>
            <p:nvCxnSpPr>
              <p:cNvPr id="642" name="直接连接符 64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3" name="矩形 642"/>
              <p:cNvSpPr/>
              <p:nvPr/>
            </p:nvSpPr>
            <p:spPr>
              <a:xfrm>
                <a:off x="1022122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b="1" dirty="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71645" y="1203598"/>
            <a:ext cx="2917169" cy="975013"/>
            <a:chOff x="5004048" y="1851670"/>
            <a:chExt cx="2652683" cy="975013"/>
          </a:xfrm>
        </p:grpSpPr>
        <p:sp>
          <p:nvSpPr>
            <p:cNvPr id="644" name="矩形 643"/>
            <p:cNvSpPr/>
            <p:nvPr/>
          </p:nvSpPr>
          <p:spPr>
            <a:xfrm>
              <a:off x="5724128" y="1995686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   </a:t>
              </a:r>
              <a:endParaRPr lang="zh-CN" altLang="en-US" b="1" dirty="0"/>
            </a:p>
          </p:txBody>
        </p:sp>
        <p:grpSp>
          <p:nvGrpSpPr>
            <p:cNvPr id="645" name="组合 644"/>
            <p:cNvGrpSpPr/>
            <p:nvPr/>
          </p:nvGrpSpPr>
          <p:grpSpPr>
            <a:xfrm>
              <a:off x="5292080" y="1851670"/>
              <a:ext cx="492443" cy="749697"/>
              <a:chOff x="1022122" y="957957"/>
              <a:chExt cx="492443" cy="749697"/>
            </a:xfrm>
          </p:grpSpPr>
          <p:sp>
            <p:nvSpPr>
              <p:cNvPr id="646" name="矩形 645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zh-CN" altLang="en-US" b="1" dirty="0"/>
              </a:p>
            </p:txBody>
          </p:sp>
          <p:cxnSp>
            <p:nvCxnSpPr>
              <p:cNvPr id="647" name="直接连接符 64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8" name="矩形 64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/>
              </a:p>
            </p:txBody>
          </p:sp>
        </p:grpSp>
        <p:sp>
          <p:nvSpPr>
            <p:cNvPr id="649" name="矩形 648"/>
            <p:cNvSpPr/>
            <p:nvPr/>
          </p:nvSpPr>
          <p:spPr>
            <a:xfrm>
              <a:off x="5004048" y="1995686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+mj-ea"/>
                  <a:ea typeface="+mj-ea"/>
                </a:rPr>
                <a:t>（        </a:t>
              </a:r>
              <a:r>
                <a:rPr lang="zh-CN" altLang="en-US" sz="2400" b="1" dirty="0" smtClean="0">
                  <a:latin typeface="+mj-ea"/>
                  <a:ea typeface="+mj-ea"/>
                </a:rPr>
                <a:t>）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  <p:grpSp>
          <p:nvGrpSpPr>
            <p:cNvPr id="650" name="组合 649"/>
            <p:cNvGrpSpPr/>
            <p:nvPr/>
          </p:nvGrpSpPr>
          <p:grpSpPr>
            <a:xfrm>
              <a:off x="6156176" y="1851670"/>
              <a:ext cx="338554" cy="749697"/>
              <a:chOff x="1115616" y="957957"/>
              <a:chExt cx="338554" cy="749697"/>
            </a:xfrm>
          </p:grpSpPr>
          <p:sp>
            <p:nvSpPr>
              <p:cNvPr id="651" name="矩形 650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/>
              </a:p>
            </p:txBody>
          </p:sp>
          <p:cxnSp>
            <p:nvCxnSpPr>
              <p:cNvPr id="652" name="直接连接符 65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3" name="矩形 652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/>
              </a:p>
            </p:txBody>
          </p:sp>
        </p:grpSp>
        <p:sp>
          <p:nvSpPr>
            <p:cNvPr id="654" name="矩形 653"/>
            <p:cNvSpPr/>
            <p:nvPr/>
          </p:nvSpPr>
          <p:spPr>
            <a:xfrm>
              <a:off x="6732240" y="1995686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sp>
          <p:nvSpPr>
            <p:cNvPr id="655" name="矩形 654"/>
            <p:cNvSpPr/>
            <p:nvPr/>
          </p:nvSpPr>
          <p:spPr>
            <a:xfrm>
              <a:off x="7164288" y="199568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88</a:t>
              </a:r>
              <a:endParaRPr lang="zh-CN" altLang="en-US" b="1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59632" y="1995686"/>
            <a:ext cx="2796699" cy="975013"/>
            <a:chOff x="251520" y="1419622"/>
            <a:chExt cx="2796699" cy="975013"/>
          </a:xfrm>
        </p:grpSpPr>
        <p:grpSp>
          <p:nvGrpSpPr>
            <p:cNvPr id="656" name="组合 655"/>
            <p:cNvGrpSpPr/>
            <p:nvPr/>
          </p:nvGrpSpPr>
          <p:grpSpPr>
            <a:xfrm>
              <a:off x="2555776" y="1419622"/>
              <a:ext cx="492443" cy="749697"/>
              <a:chOff x="1022122" y="957957"/>
              <a:chExt cx="492443" cy="749697"/>
            </a:xfrm>
          </p:grpSpPr>
          <p:sp>
            <p:nvSpPr>
              <p:cNvPr id="657" name="矩形 656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13</a:t>
                </a:r>
                <a:endParaRPr lang="zh-CN" altLang="en-US" b="1" dirty="0"/>
              </a:p>
            </p:txBody>
          </p:sp>
          <p:cxnSp>
            <p:nvCxnSpPr>
              <p:cNvPr id="658" name="直接连接符 65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9" name="矩形 658"/>
              <p:cNvSpPr/>
              <p:nvPr/>
            </p:nvSpPr>
            <p:spPr>
              <a:xfrm>
                <a:off x="1022122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b="1" dirty="0"/>
              </a:p>
            </p:txBody>
          </p:sp>
        </p:grpSp>
        <p:grpSp>
          <p:nvGrpSpPr>
            <p:cNvPr id="660" name="组合 659"/>
            <p:cNvGrpSpPr/>
            <p:nvPr/>
          </p:nvGrpSpPr>
          <p:grpSpPr>
            <a:xfrm>
              <a:off x="827584" y="1419622"/>
              <a:ext cx="338554" cy="749697"/>
              <a:chOff x="1094130" y="957957"/>
              <a:chExt cx="338554" cy="749697"/>
            </a:xfrm>
          </p:grpSpPr>
          <p:sp>
            <p:nvSpPr>
              <p:cNvPr id="661" name="矩形 660"/>
              <p:cNvSpPr/>
              <p:nvPr/>
            </p:nvSpPr>
            <p:spPr>
              <a:xfrm>
                <a:off x="1094130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/>
              </a:p>
            </p:txBody>
          </p:sp>
          <p:cxnSp>
            <p:nvCxnSpPr>
              <p:cNvPr id="662" name="直接连接符 66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3" name="矩形 662"/>
              <p:cNvSpPr/>
              <p:nvPr/>
            </p:nvSpPr>
            <p:spPr>
              <a:xfrm>
                <a:off x="1094130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/>
              </a:p>
            </p:txBody>
          </p:sp>
        </p:grpSp>
        <p:sp>
          <p:nvSpPr>
            <p:cNvPr id="664" name="矩形 663"/>
            <p:cNvSpPr/>
            <p:nvPr/>
          </p:nvSpPr>
          <p:spPr>
            <a:xfrm>
              <a:off x="467544" y="1563638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+mj-ea"/>
                  <a:ea typeface="+mj-ea"/>
                </a:rPr>
                <a:t>（   </a:t>
              </a:r>
              <a:r>
                <a:rPr lang="en-US" altLang="zh-CN" sz="2400" b="1" dirty="0" smtClean="0">
                  <a:latin typeface="+mj-ea"/>
                  <a:ea typeface="+mj-ea"/>
                </a:rPr>
                <a:t>+</a:t>
              </a:r>
              <a:r>
                <a:rPr lang="zh-CN" altLang="en-US" sz="2400" b="1" dirty="0" smtClean="0">
                  <a:latin typeface="+mj-ea"/>
                  <a:ea typeface="+mj-ea"/>
                </a:rPr>
                <a:t>   </a:t>
              </a:r>
              <a:r>
                <a:rPr lang="zh-CN" altLang="en-US" sz="2400" b="1" dirty="0" smtClean="0">
                  <a:latin typeface="+mj-ea"/>
                  <a:ea typeface="+mj-ea"/>
                </a:rPr>
                <a:t>）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  <p:grpSp>
          <p:nvGrpSpPr>
            <p:cNvPr id="665" name="组合 664"/>
            <p:cNvGrpSpPr/>
            <p:nvPr/>
          </p:nvGrpSpPr>
          <p:grpSpPr>
            <a:xfrm>
              <a:off x="1619672" y="1419622"/>
              <a:ext cx="338554" cy="749697"/>
              <a:chOff x="1115616" y="957957"/>
              <a:chExt cx="338554" cy="749697"/>
            </a:xfrm>
          </p:grpSpPr>
          <p:sp>
            <p:nvSpPr>
              <p:cNvPr id="666" name="矩形 665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/>
              </a:p>
            </p:txBody>
          </p:sp>
          <p:cxnSp>
            <p:nvCxnSpPr>
              <p:cNvPr id="667" name="直接连接符 66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8" name="矩形 66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/>
              </a:p>
            </p:txBody>
          </p:sp>
        </p:grpSp>
        <p:sp>
          <p:nvSpPr>
            <p:cNvPr id="669" name="矩形 668"/>
            <p:cNvSpPr/>
            <p:nvPr/>
          </p:nvSpPr>
          <p:spPr>
            <a:xfrm>
              <a:off x="2195736" y="1563638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sp>
          <p:nvSpPr>
            <p:cNvPr id="670" name="矩形 669"/>
            <p:cNvSpPr/>
            <p:nvPr/>
          </p:nvSpPr>
          <p:spPr>
            <a:xfrm>
              <a:off x="251520" y="1563638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59632" y="2715766"/>
            <a:ext cx="1356539" cy="975013"/>
            <a:chOff x="1691680" y="1419622"/>
            <a:chExt cx="1356539" cy="975013"/>
          </a:xfrm>
        </p:grpSpPr>
        <p:grpSp>
          <p:nvGrpSpPr>
            <p:cNvPr id="671" name="组合 670"/>
            <p:cNvGrpSpPr/>
            <p:nvPr/>
          </p:nvGrpSpPr>
          <p:grpSpPr>
            <a:xfrm>
              <a:off x="2555776" y="1419622"/>
              <a:ext cx="492443" cy="749697"/>
              <a:chOff x="1022122" y="957957"/>
              <a:chExt cx="492443" cy="749697"/>
            </a:xfrm>
          </p:grpSpPr>
          <p:sp>
            <p:nvSpPr>
              <p:cNvPr id="672" name="矩形 671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13</a:t>
                </a:r>
                <a:endParaRPr lang="zh-CN" altLang="en-US" b="1" dirty="0"/>
              </a:p>
            </p:txBody>
          </p:sp>
          <p:cxnSp>
            <p:nvCxnSpPr>
              <p:cNvPr id="673" name="直接连接符 67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4" name="矩形 673"/>
              <p:cNvSpPr/>
              <p:nvPr/>
            </p:nvSpPr>
            <p:spPr>
              <a:xfrm>
                <a:off x="1022122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b="1" dirty="0"/>
              </a:p>
            </p:txBody>
          </p:sp>
        </p:grpSp>
        <p:sp>
          <p:nvSpPr>
            <p:cNvPr id="675" name="矩形 674"/>
            <p:cNvSpPr/>
            <p:nvPr/>
          </p:nvSpPr>
          <p:spPr>
            <a:xfrm>
              <a:off x="2195736" y="1563638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sp>
          <p:nvSpPr>
            <p:cNvPr id="676" name="矩形 675"/>
            <p:cNvSpPr/>
            <p:nvPr/>
          </p:nvSpPr>
          <p:spPr>
            <a:xfrm>
              <a:off x="1979712" y="1563638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/>
            </a:p>
          </p:txBody>
        </p:sp>
        <p:sp>
          <p:nvSpPr>
            <p:cNvPr id="677" name="矩形 676"/>
            <p:cNvSpPr/>
            <p:nvPr/>
          </p:nvSpPr>
          <p:spPr>
            <a:xfrm>
              <a:off x="1691680" y="1563638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9632" y="3406229"/>
            <a:ext cx="852483" cy="749697"/>
            <a:chOff x="1835696" y="3723878"/>
            <a:chExt cx="852483" cy="749697"/>
          </a:xfrm>
        </p:grpSpPr>
        <p:grpSp>
          <p:nvGrpSpPr>
            <p:cNvPr id="678" name="组合 677"/>
            <p:cNvGrpSpPr/>
            <p:nvPr/>
          </p:nvGrpSpPr>
          <p:grpSpPr>
            <a:xfrm>
              <a:off x="2195736" y="3723878"/>
              <a:ext cx="492443" cy="749697"/>
              <a:chOff x="1022122" y="957957"/>
              <a:chExt cx="492443" cy="749697"/>
            </a:xfrm>
          </p:grpSpPr>
          <p:sp>
            <p:nvSpPr>
              <p:cNvPr id="679" name="矩形 678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13</a:t>
                </a:r>
                <a:endParaRPr lang="zh-CN" altLang="en-US" b="1" dirty="0"/>
              </a:p>
            </p:txBody>
          </p:sp>
          <p:cxnSp>
            <p:nvCxnSpPr>
              <p:cNvPr id="680" name="直接连接符 67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1" name="矩形 680"/>
              <p:cNvSpPr/>
              <p:nvPr/>
            </p:nvSpPr>
            <p:spPr>
              <a:xfrm>
                <a:off x="1022122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b="1" dirty="0"/>
              </a:p>
            </p:txBody>
          </p:sp>
        </p:grpSp>
        <p:sp>
          <p:nvSpPr>
            <p:cNvPr id="682" name="矩形 681"/>
            <p:cNvSpPr/>
            <p:nvPr/>
          </p:nvSpPr>
          <p:spPr>
            <a:xfrm>
              <a:off x="1835696" y="3867894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88024" y="1923678"/>
            <a:ext cx="3156739" cy="1004630"/>
            <a:chOff x="4716016" y="2542133"/>
            <a:chExt cx="3156739" cy="1004630"/>
          </a:xfrm>
        </p:grpSpPr>
        <p:sp>
          <p:nvSpPr>
            <p:cNvPr id="683" name="矩形 682"/>
            <p:cNvSpPr/>
            <p:nvPr/>
          </p:nvSpPr>
          <p:spPr>
            <a:xfrm>
              <a:off x="6300192" y="2643758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4" name="矩形 683"/>
            <p:cNvSpPr/>
            <p:nvPr/>
          </p:nvSpPr>
          <p:spPr>
            <a:xfrm>
              <a:off x="5508104" y="2715766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grpSp>
          <p:nvGrpSpPr>
            <p:cNvPr id="685" name="组合 684"/>
            <p:cNvGrpSpPr/>
            <p:nvPr/>
          </p:nvGrpSpPr>
          <p:grpSpPr>
            <a:xfrm>
              <a:off x="5087669" y="2542133"/>
              <a:ext cx="492443" cy="749697"/>
              <a:chOff x="1022122" y="957957"/>
              <a:chExt cx="492443" cy="749697"/>
            </a:xfrm>
          </p:grpSpPr>
          <p:sp>
            <p:nvSpPr>
              <p:cNvPr id="686" name="矩形 685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zh-CN" altLang="en-US" b="1" dirty="0"/>
              </a:p>
            </p:txBody>
          </p:sp>
          <p:cxnSp>
            <p:nvCxnSpPr>
              <p:cNvPr id="687" name="直接连接符 68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8" name="矩形 68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/>
              </a:p>
            </p:txBody>
          </p:sp>
        </p:grpSp>
        <p:grpSp>
          <p:nvGrpSpPr>
            <p:cNvPr id="689" name="组合 688"/>
            <p:cNvGrpSpPr/>
            <p:nvPr/>
          </p:nvGrpSpPr>
          <p:grpSpPr>
            <a:xfrm>
              <a:off x="6732240" y="2571750"/>
              <a:ext cx="338554" cy="749697"/>
              <a:chOff x="1115616" y="957957"/>
              <a:chExt cx="338554" cy="749697"/>
            </a:xfrm>
          </p:grpSpPr>
          <p:sp>
            <p:nvSpPr>
              <p:cNvPr id="690" name="矩形 689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/>
              </a:p>
            </p:txBody>
          </p:sp>
          <p:cxnSp>
            <p:nvCxnSpPr>
              <p:cNvPr id="691" name="直接连接符 69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2" name="矩形 69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/>
              </a:p>
            </p:txBody>
          </p:sp>
        </p:grpSp>
        <p:sp>
          <p:nvSpPr>
            <p:cNvPr id="693" name="矩形 692"/>
            <p:cNvSpPr/>
            <p:nvPr/>
          </p:nvSpPr>
          <p:spPr>
            <a:xfrm>
              <a:off x="7020272" y="2715766"/>
              <a:ext cx="432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sp>
          <p:nvSpPr>
            <p:cNvPr id="694" name="矩形 693"/>
            <p:cNvSpPr/>
            <p:nvPr/>
          </p:nvSpPr>
          <p:spPr>
            <a:xfrm>
              <a:off x="5868144" y="271576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88</a:t>
              </a:r>
              <a:endParaRPr lang="zh-CN" altLang="en-US" b="1" dirty="0"/>
            </a:p>
          </p:txBody>
        </p:sp>
        <p:sp>
          <p:nvSpPr>
            <p:cNvPr id="695" name="矩形 694"/>
            <p:cNvSpPr/>
            <p:nvPr/>
          </p:nvSpPr>
          <p:spPr>
            <a:xfrm>
              <a:off x="4716016" y="2715766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  <p:sp>
          <p:nvSpPr>
            <p:cNvPr id="696" name="矩形 695"/>
            <p:cNvSpPr/>
            <p:nvPr/>
          </p:nvSpPr>
          <p:spPr>
            <a:xfrm>
              <a:off x="7380312" y="271576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88</a:t>
              </a:r>
              <a:endParaRPr lang="zh-CN" altLang="en-US" b="1" dirty="0"/>
            </a:p>
          </p:txBody>
        </p:sp>
      </p:grpSp>
      <p:cxnSp>
        <p:nvCxnSpPr>
          <p:cNvPr id="697" name="直接连接符 696"/>
          <p:cNvCxnSpPr/>
          <p:nvPr/>
        </p:nvCxnSpPr>
        <p:spPr>
          <a:xfrm>
            <a:off x="5940152" y="2283718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8" name="文本框 697"/>
          <p:cNvSpPr txBox="1"/>
          <p:nvPr/>
        </p:nvSpPr>
        <p:spPr>
          <a:xfrm>
            <a:off x="6084168" y="192367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9" name="直接连接符 698"/>
          <p:cNvCxnSpPr/>
          <p:nvPr/>
        </p:nvCxnSpPr>
        <p:spPr>
          <a:xfrm>
            <a:off x="5148064" y="2412925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0" name="文本框 699"/>
          <p:cNvSpPr txBox="1"/>
          <p:nvPr/>
        </p:nvSpPr>
        <p:spPr>
          <a:xfrm>
            <a:off x="5508104" y="2499742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01" name="直接连接符 700"/>
          <p:cNvCxnSpPr/>
          <p:nvPr/>
        </p:nvCxnSpPr>
        <p:spPr>
          <a:xfrm>
            <a:off x="7452320" y="2283718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2" name="文本框 701"/>
          <p:cNvSpPr txBox="1"/>
          <p:nvPr/>
        </p:nvSpPr>
        <p:spPr>
          <a:xfrm>
            <a:off x="7740352" y="1923678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03" name="直接连接符 702"/>
          <p:cNvCxnSpPr/>
          <p:nvPr/>
        </p:nvCxnSpPr>
        <p:spPr>
          <a:xfrm>
            <a:off x="6732240" y="2412925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4" name="文本框 703"/>
          <p:cNvSpPr txBox="1"/>
          <p:nvPr/>
        </p:nvSpPr>
        <p:spPr>
          <a:xfrm>
            <a:off x="7164288" y="2499742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88024" y="2787774"/>
            <a:ext cx="1693932" cy="461665"/>
            <a:chOff x="5364088" y="3219822"/>
            <a:chExt cx="1693932" cy="461665"/>
          </a:xfrm>
        </p:grpSpPr>
        <p:sp>
          <p:nvSpPr>
            <p:cNvPr id="705" name="矩形 704"/>
            <p:cNvSpPr/>
            <p:nvPr/>
          </p:nvSpPr>
          <p:spPr>
            <a:xfrm>
              <a:off x="5796136" y="3219822"/>
              <a:ext cx="12618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 + 33</a:t>
              </a:r>
              <a:endParaRPr lang="zh-CN" altLang="en-US" b="1" dirty="0"/>
            </a:p>
          </p:txBody>
        </p:sp>
        <p:sp>
          <p:nvSpPr>
            <p:cNvPr id="706" name="矩形 705"/>
            <p:cNvSpPr/>
            <p:nvPr/>
          </p:nvSpPr>
          <p:spPr>
            <a:xfrm>
              <a:off x="5364088" y="3219822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sp>
        <p:nvSpPr>
          <p:cNvPr id="707" name="矩形 706"/>
          <p:cNvSpPr/>
          <p:nvPr/>
        </p:nvSpPr>
        <p:spPr>
          <a:xfrm>
            <a:off x="4788024" y="3435846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89</a:t>
            </a:r>
            <a:endParaRPr lang="zh-CN" altLang="en-US" b="1" dirty="0"/>
          </a:p>
        </p:txBody>
      </p:sp>
      <p:grpSp>
        <p:nvGrpSpPr>
          <p:cNvPr id="708" name="组合 70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09" name="图片 70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419872" y="402799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简便运算。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8" grpId="0"/>
      <p:bldP spid="700" grpId="0"/>
      <p:bldP spid="702" grpId="0"/>
      <p:bldP spid="704" grpId="0"/>
      <p:bldP spid="7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4732000" y="350196"/>
            <a:ext cx="1645966" cy="589551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9512" y="342404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从甲城到乙城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小时行了全程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一共行了全程的几分之几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012160" y="195486"/>
            <a:ext cx="365806" cy="811252"/>
            <a:chOff x="1115616" y="957957"/>
            <a:chExt cx="365806" cy="811252"/>
          </a:xfrm>
        </p:grpSpPr>
        <p:sp>
          <p:nvSpPr>
            <p:cNvPr id="48" name="矩形 47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1600" b="1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600" b="1" dirty="0"/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7380312" y="426319"/>
            <a:ext cx="1080120" cy="41723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070279" y="1491630"/>
            <a:ext cx="2520280" cy="749697"/>
            <a:chOff x="3275856" y="2139702"/>
            <a:chExt cx="2520280" cy="749697"/>
          </a:xfrm>
        </p:grpSpPr>
        <p:sp>
          <p:nvSpPr>
            <p:cNvPr id="54" name="文本框 53"/>
            <p:cNvSpPr txBox="1"/>
            <p:nvPr/>
          </p:nvSpPr>
          <p:spPr>
            <a:xfrm>
              <a:off x="3995936" y="2264554"/>
              <a:ext cx="4320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563888" y="2283718"/>
              <a:ext cx="223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×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3275856" y="2139702"/>
              <a:ext cx="338554" cy="749697"/>
              <a:chOff x="1115616" y="957957"/>
              <a:chExt cx="338554" cy="749697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矩形 6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4716016" y="228371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004048" y="2211710"/>
              <a:ext cx="4320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436096" y="2139702"/>
              <a:ext cx="338554" cy="749697"/>
              <a:chOff x="1115616" y="957957"/>
              <a:chExt cx="338554" cy="749697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矩形 3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638231" y="2139702"/>
            <a:ext cx="1800200" cy="749697"/>
            <a:chOff x="3131840" y="3867894"/>
            <a:chExt cx="1800200" cy="749697"/>
          </a:xfrm>
        </p:grpSpPr>
        <p:sp>
          <p:nvSpPr>
            <p:cNvPr id="49" name="文本框 48"/>
            <p:cNvSpPr txBox="1"/>
            <p:nvPr/>
          </p:nvSpPr>
          <p:spPr>
            <a:xfrm>
              <a:off x="3131840" y="4011910"/>
              <a:ext cx="18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923928" y="3939902"/>
              <a:ext cx="4320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55976" y="3867894"/>
              <a:ext cx="338554" cy="749697"/>
              <a:chOff x="1115616" y="957957"/>
              <a:chExt cx="338554" cy="749697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矩形 7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3563888" y="3867894"/>
              <a:ext cx="338554" cy="749697"/>
              <a:chOff x="1115616" y="957957"/>
              <a:chExt cx="338554" cy="749697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矩形 80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638231" y="2787774"/>
            <a:ext cx="852483" cy="749697"/>
            <a:chOff x="1835696" y="3579862"/>
            <a:chExt cx="852483" cy="749697"/>
          </a:xfrm>
        </p:grpSpPr>
        <p:grpSp>
          <p:nvGrpSpPr>
            <p:cNvPr id="82" name="组合 81"/>
            <p:cNvGrpSpPr/>
            <p:nvPr/>
          </p:nvGrpSpPr>
          <p:grpSpPr>
            <a:xfrm>
              <a:off x="2195736" y="3579862"/>
              <a:ext cx="492443" cy="749697"/>
              <a:chOff x="1022122" y="957957"/>
              <a:chExt cx="492443" cy="749697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4" name="直接连接符 8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矩形 84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1835696" y="3723878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60276" y="3406229"/>
            <a:ext cx="4515980" cy="749697"/>
            <a:chOff x="3337417" y="3867894"/>
            <a:chExt cx="4515980" cy="749697"/>
          </a:xfrm>
        </p:grpSpPr>
        <p:sp>
          <p:nvSpPr>
            <p:cNvPr id="101" name="矩形 100"/>
            <p:cNvSpPr/>
            <p:nvPr/>
          </p:nvSpPr>
          <p:spPr>
            <a:xfrm>
              <a:off x="3337417" y="4011910"/>
              <a:ext cx="45159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答：一共行了全程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    。</a:t>
              </a:r>
              <a:endParaRPr lang="zh-CN" altLang="en-US" sz="1600" b="1" dirty="0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660232" y="3867894"/>
              <a:ext cx="492443" cy="749697"/>
              <a:chOff x="1022122" y="957957"/>
              <a:chExt cx="492443" cy="749697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1022122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b="1" dirty="0"/>
              </a:p>
            </p:txBody>
          </p:sp>
          <p:cxnSp>
            <p:nvCxnSpPr>
              <p:cNvPr id="89" name="直接连接符 8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矩形 89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矩形 147"/>
          <p:cNvSpPr/>
          <p:nvPr/>
        </p:nvSpPr>
        <p:spPr>
          <a:xfrm>
            <a:off x="3491880" y="339502"/>
            <a:ext cx="204103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选一选。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圆角矩形 148"/>
          <p:cNvSpPr/>
          <p:nvPr/>
        </p:nvSpPr>
        <p:spPr>
          <a:xfrm>
            <a:off x="1187624" y="1419622"/>
            <a:ext cx="7272808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                    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这个算式中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kern="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先算（   ）。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664" y="1199099"/>
            <a:ext cx="3743959" cy="796587"/>
          </a:xfrm>
          <a:prstGeom prst="rect">
            <a:avLst/>
          </a:prstGeom>
        </p:spPr>
      </p:pic>
      <p:sp>
        <p:nvSpPr>
          <p:cNvPr id="150" name="圆角矩形 149"/>
          <p:cNvSpPr/>
          <p:nvPr/>
        </p:nvSpPr>
        <p:spPr>
          <a:xfrm>
            <a:off x="1403648" y="2715766"/>
            <a:ext cx="6120680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   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小括号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  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中括号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  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1" name="圆角矩形 150"/>
          <p:cNvSpPr/>
          <p:nvPr/>
        </p:nvSpPr>
        <p:spPr>
          <a:xfrm>
            <a:off x="2843808" y="1779662"/>
            <a:ext cx="576064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9" name="图片 7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53" name="文本框 129"/>
          <p:cNvSpPr txBox="1"/>
          <p:nvPr/>
        </p:nvSpPr>
        <p:spPr>
          <a:xfrm>
            <a:off x="1418016" y="2355726"/>
            <a:ext cx="689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含同一级运算的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按从左往右的顺序计算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129"/>
          <p:cNvSpPr txBox="1"/>
          <p:nvPr/>
        </p:nvSpPr>
        <p:spPr>
          <a:xfrm>
            <a:off x="1426581" y="2787774"/>
            <a:ext cx="732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两级运算的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先算二级运算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再算一级运算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129"/>
          <p:cNvSpPr txBox="1"/>
          <p:nvPr/>
        </p:nvSpPr>
        <p:spPr>
          <a:xfrm>
            <a:off x="1475656" y="3289542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算式中有括号的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要先算括号里面的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算括号外面的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59832" y="190451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分数混合运算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9" grpId="0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1581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17"/>
          <p:cNvSpPr/>
          <p:nvPr/>
        </p:nvSpPr>
        <p:spPr>
          <a:xfrm>
            <a:off x="3131840" y="627582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整数混合运算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3" y="1419622"/>
            <a:ext cx="6480720" cy="792088"/>
            <a:chOff x="2987824" y="1563638"/>
            <a:chExt cx="5832648" cy="792088"/>
          </a:xfrm>
        </p:grpSpPr>
        <p:sp>
          <p:nvSpPr>
            <p:cNvPr id="64" name="圆角矩形 17"/>
            <p:cNvSpPr/>
            <p:nvPr/>
          </p:nvSpPr>
          <p:spPr>
            <a:xfrm>
              <a:off x="2987824" y="1563638"/>
              <a:ext cx="2808312" cy="79208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21+(327-23)÷</a:t>
              </a: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圆角矩形 17"/>
            <p:cNvSpPr/>
            <p:nvPr/>
          </p:nvSpPr>
          <p:spPr>
            <a:xfrm>
              <a:off x="6012160" y="1563638"/>
              <a:ext cx="2808312" cy="79208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44+16×15-32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圆角矩形 17"/>
          <p:cNvSpPr/>
          <p:nvPr/>
        </p:nvSpPr>
        <p:spPr>
          <a:xfrm>
            <a:off x="1403648" y="1851670"/>
            <a:ext cx="3120347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=21+304÷19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17"/>
          <p:cNvSpPr/>
          <p:nvPr/>
        </p:nvSpPr>
        <p:spPr>
          <a:xfrm>
            <a:off x="1403648" y="2355726"/>
            <a:ext cx="3120347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=21+16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 17"/>
          <p:cNvSpPr/>
          <p:nvPr/>
        </p:nvSpPr>
        <p:spPr>
          <a:xfrm>
            <a:off x="1403649" y="2931790"/>
            <a:ext cx="1040116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=37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 17"/>
          <p:cNvSpPr/>
          <p:nvPr/>
        </p:nvSpPr>
        <p:spPr>
          <a:xfrm>
            <a:off x="4764021" y="1923678"/>
            <a:ext cx="3120347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=44+240-32</a:t>
            </a:r>
            <a:endParaRPr lang="en-US" altLang="zh-CN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圆角矩形 17"/>
          <p:cNvSpPr/>
          <p:nvPr/>
        </p:nvSpPr>
        <p:spPr>
          <a:xfrm>
            <a:off x="4764021" y="2427734"/>
            <a:ext cx="3120347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=284-32</a:t>
            </a:r>
            <a:endParaRPr lang="en-US" altLang="zh-CN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 17"/>
          <p:cNvSpPr/>
          <p:nvPr/>
        </p:nvSpPr>
        <p:spPr>
          <a:xfrm>
            <a:off x="4764022" y="3003798"/>
            <a:ext cx="1040116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=252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51" grpId="0"/>
      <p:bldP spid="52" grpId="0"/>
      <p:bldP spid="5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17"/>
          <p:cNvSpPr/>
          <p:nvPr/>
        </p:nvSpPr>
        <p:spPr>
          <a:xfrm>
            <a:off x="2843808" y="339502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整数混合运算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17"/>
          <p:cNvSpPr/>
          <p:nvPr/>
        </p:nvSpPr>
        <p:spPr>
          <a:xfrm>
            <a:off x="971600" y="843558"/>
            <a:ext cx="18722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运算顺序：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7704" y="1059582"/>
            <a:ext cx="580910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2338928" y="1707654"/>
            <a:ext cx="4825360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同级运算时，从左到右依次计算；</a:t>
            </a:r>
            <a:endParaRPr lang="zh-CN" altLang="en-US" sz="24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17581" y="2045501"/>
            <a:ext cx="5134739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两级运算时，先算乘除，后算加减。</a:t>
            </a:r>
            <a:endParaRPr lang="zh-CN" altLang="en-US" sz="24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339752" y="2549557"/>
            <a:ext cx="4248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有括号时，先算括号里面的，再算括号外面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4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2493" y="3424758"/>
            <a:ext cx="7037859" cy="1091208"/>
            <a:chOff x="702493" y="3424758"/>
            <a:chExt cx="7037859" cy="109120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2493" y="3424758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圆角矩形 17"/>
            <p:cNvSpPr/>
            <p:nvPr/>
          </p:nvSpPr>
          <p:spPr>
            <a:xfrm>
              <a:off x="1937914" y="3723926"/>
              <a:ext cx="5628211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分数混合</a:t>
              </a: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运算</a:t>
              </a: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的运算顺序又是怎么的呢？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圆角矩形标注 2"/>
            <p:cNvSpPr/>
            <p:nvPr/>
          </p:nvSpPr>
          <p:spPr>
            <a:xfrm>
              <a:off x="1835696" y="3723926"/>
              <a:ext cx="5904656" cy="432000"/>
            </a:xfrm>
            <a:prstGeom prst="wedgeRoundRectCallout">
              <a:avLst>
                <a:gd name="adj1" fmla="val -55492"/>
                <a:gd name="adj2" fmla="val 2024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4860032" y="1635646"/>
            <a:ext cx="288032" cy="360040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851920" y="1635646"/>
            <a:ext cx="288032" cy="360040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21354" y="1347614"/>
            <a:ext cx="2646790" cy="883260"/>
            <a:chOff x="4211960" y="1491630"/>
            <a:chExt cx="2646790" cy="883260"/>
          </a:xfrm>
        </p:grpSpPr>
        <p:grpSp>
          <p:nvGrpSpPr>
            <p:cNvPr id="31" name="组合 30"/>
            <p:cNvGrpSpPr/>
            <p:nvPr/>
          </p:nvGrpSpPr>
          <p:grpSpPr>
            <a:xfrm>
              <a:off x="5220072" y="1491630"/>
              <a:ext cx="365806" cy="883260"/>
              <a:chOff x="1115616" y="885949"/>
              <a:chExt cx="365806" cy="88326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788024" y="1688490"/>
              <a:ext cx="1872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   </a:t>
              </a:r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211960" y="1491630"/>
              <a:ext cx="546945" cy="883260"/>
              <a:chOff x="1043608" y="885949"/>
              <a:chExt cx="546945" cy="883260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043608" y="1245989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矩形 42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311805" y="1491630"/>
              <a:ext cx="546945" cy="883260"/>
              <a:chOff x="1043608" y="885949"/>
              <a:chExt cx="546945" cy="88326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043608" y="1245989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1043608" y="885949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8" name="圆角矩形 17"/>
          <p:cNvSpPr/>
          <p:nvPr/>
        </p:nvSpPr>
        <p:spPr>
          <a:xfrm>
            <a:off x="2483768" y="627582"/>
            <a:ext cx="453711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混合运算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259022" y="2715766"/>
            <a:ext cx="6625346" cy="1152128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403648" y="2643758"/>
            <a:ext cx="649889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二级运算，先算除法，再算加法；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03648" y="3219822"/>
            <a:ext cx="649889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除以一个数变成乘这个数的倒数。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4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1245989"/>
            <a:ext cx="2592288" cy="749697"/>
            <a:chOff x="4211960" y="1563638"/>
            <a:chExt cx="2592288" cy="749697"/>
          </a:xfrm>
        </p:grpSpPr>
        <p:grpSp>
          <p:nvGrpSpPr>
            <p:cNvPr id="31" name="组合 30"/>
            <p:cNvGrpSpPr/>
            <p:nvPr/>
          </p:nvGrpSpPr>
          <p:grpSpPr>
            <a:xfrm>
              <a:off x="5220072" y="1563638"/>
              <a:ext cx="338554" cy="749697"/>
              <a:chOff x="1115616" y="957957"/>
              <a:chExt cx="338554" cy="74969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788024" y="1707654"/>
              <a:ext cx="18722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    ÷</a:t>
              </a:r>
              <a:endPara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211960" y="1563638"/>
              <a:ext cx="492443" cy="749697"/>
              <a:chOff x="1043608" y="957957"/>
              <a:chExt cx="492443" cy="74969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043608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矩形 42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311805" y="1563638"/>
              <a:ext cx="492443" cy="749697"/>
              <a:chOff x="1043608" y="957957"/>
              <a:chExt cx="492443" cy="749697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043608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8" name="圆角矩形 17"/>
          <p:cNvSpPr/>
          <p:nvPr/>
        </p:nvSpPr>
        <p:spPr>
          <a:xfrm>
            <a:off x="3131840" y="483518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除加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混合运算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31840" y="1966069"/>
            <a:ext cx="2868707" cy="749697"/>
            <a:chOff x="3491880" y="2139702"/>
            <a:chExt cx="2868707" cy="749697"/>
          </a:xfrm>
        </p:grpSpPr>
        <p:grpSp>
          <p:nvGrpSpPr>
            <p:cNvPr id="47" name="组合 46"/>
            <p:cNvGrpSpPr/>
            <p:nvPr/>
          </p:nvGrpSpPr>
          <p:grpSpPr>
            <a:xfrm>
              <a:off x="3779912" y="2139702"/>
              <a:ext cx="492443" cy="749697"/>
              <a:chOff x="1043608" y="957957"/>
              <a:chExt cx="492443" cy="74969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043608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 5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3491880" y="2283718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355976" y="2283718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860032" y="2139702"/>
              <a:ext cx="338554" cy="749697"/>
              <a:chOff x="1115616" y="957957"/>
              <a:chExt cx="338554" cy="749697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62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5292080" y="228371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5868144" y="2139702"/>
              <a:ext cx="492443" cy="749697"/>
              <a:chOff x="1043608" y="957957"/>
              <a:chExt cx="492443" cy="749697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1043608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矩形 67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5" name="直接连接符 4"/>
          <p:cNvCxnSpPr/>
          <p:nvPr/>
        </p:nvCxnSpPr>
        <p:spPr>
          <a:xfrm>
            <a:off x="4427984" y="2398117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99992" y="2542133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580112" y="2110085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5868144" y="1894061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31840" y="2830165"/>
            <a:ext cx="1706706" cy="749697"/>
            <a:chOff x="3491880" y="3003798"/>
            <a:chExt cx="1706706" cy="749697"/>
          </a:xfrm>
        </p:grpSpPr>
        <p:grpSp>
          <p:nvGrpSpPr>
            <p:cNvPr id="71" name="组合 70"/>
            <p:cNvGrpSpPr/>
            <p:nvPr/>
          </p:nvGrpSpPr>
          <p:grpSpPr>
            <a:xfrm>
              <a:off x="4860032" y="3003798"/>
              <a:ext cx="338554" cy="749697"/>
              <a:chOff x="1115616" y="957957"/>
              <a:chExt cx="338554" cy="749697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矩形 73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3779912" y="3003798"/>
              <a:ext cx="492443" cy="749697"/>
              <a:chOff x="1043608" y="957957"/>
              <a:chExt cx="492443" cy="749697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1043608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矩形 7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9" name="矩形 78"/>
            <p:cNvSpPr/>
            <p:nvPr/>
          </p:nvSpPr>
          <p:spPr>
            <a:xfrm>
              <a:off x="3491880" y="3147814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355976" y="3147814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1" name="直接连接符 80"/>
          <p:cNvCxnSpPr/>
          <p:nvPr/>
        </p:nvCxnSpPr>
        <p:spPr>
          <a:xfrm>
            <a:off x="4427984" y="2110085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/>
          <p:cNvSpPr txBox="1"/>
          <p:nvPr/>
        </p:nvSpPr>
        <p:spPr>
          <a:xfrm>
            <a:off x="4644008" y="1822053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5580112" y="2470125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>
            <a:off x="5868144" y="252122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131840" y="3550245"/>
            <a:ext cx="1552883" cy="749697"/>
            <a:chOff x="3491880" y="3003798"/>
            <a:chExt cx="1552883" cy="749697"/>
          </a:xfrm>
        </p:grpSpPr>
        <p:sp>
          <p:nvSpPr>
            <p:cNvPr id="93" name="矩形 92"/>
            <p:cNvSpPr/>
            <p:nvPr/>
          </p:nvSpPr>
          <p:spPr>
            <a:xfrm>
              <a:off x="4860032" y="3291830"/>
              <a:ext cx="1847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779912" y="3003798"/>
              <a:ext cx="492443" cy="749697"/>
              <a:chOff x="1043608" y="957957"/>
              <a:chExt cx="492443" cy="749697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1043608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1" name="直接连接符 9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矩形 9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3491880" y="3147814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9" name="图片 8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0" grpId="0"/>
      <p:bldP spid="82" grpId="0"/>
      <p:bldP spid="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67744" y="158733"/>
            <a:ext cx="4590511" cy="1764945"/>
            <a:chOff x="2627784" y="-17160"/>
            <a:chExt cx="3672408" cy="1764945"/>
          </a:xfrm>
        </p:grpSpPr>
        <p:grpSp>
          <p:nvGrpSpPr>
            <p:cNvPr id="24" name="组合 23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26" name="同侧圆角矩形 25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25" name="圆角矩形 17"/>
            <p:cNvSpPr/>
            <p:nvPr/>
          </p:nvSpPr>
          <p:spPr>
            <a:xfrm>
              <a:off x="3491880" y="55890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    </a:t>
              </a: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</a:t>
              </a:r>
              <a:endPara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147814"/>
            <a:ext cx="1800200" cy="1492949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1491630"/>
            <a:ext cx="5400600" cy="306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8" name="矩形 57"/>
          <p:cNvSpPr/>
          <p:nvPr/>
        </p:nvSpPr>
        <p:spPr>
          <a:xfrm>
            <a:off x="3275856" y="2482899"/>
            <a:ext cx="379142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在分数混合运算中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</a:t>
            </a:r>
            <a:endParaRPr lang="en-US" altLang="zh-CN" sz="2800" b="1" kern="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级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运算时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，也要先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en-US" altLang="zh-CN" sz="2800" b="1" kern="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乘除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，后算加减。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122"/>
          <p:cNvSpPr/>
          <p:nvPr/>
        </p:nvSpPr>
        <p:spPr>
          <a:xfrm>
            <a:off x="5004048" y="1419622"/>
            <a:ext cx="288032" cy="360040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923928" y="1419622"/>
            <a:ext cx="288032" cy="360040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17"/>
          <p:cNvSpPr/>
          <p:nvPr/>
        </p:nvSpPr>
        <p:spPr>
          <a:xfrm>
            <a:off x="2555776" y="483518"/>
            <a:ext cx="38884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乘除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混合运算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419872" y="1131590"/>
            <a:ext cx="365806" cy="883260"/>
            <a:chOff x="1115616" y="885949"/>
            <a:chExt cx="365806" cy="883260"/>
          </a:xfrm>
        </p:grpSpPr>
        <p:sp>
          <p:nvSpPr>
            <p:cNvPr id="107" name="矩形 106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矩形 108"/>
            <p:cNvSpPr/>
            <p:nvPr/>
          </p:nvSpPr>
          <p:spPr>
            <a:xfrm>
              <a:off x="1115616" y="88594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0" name="矩形 109"/>
          <p:cNvSpPr/>
          <p:nvPr/>
        </p:nvSpPr>
        <p:spPr>
          <a:xfrm>
            <a:off x="3779912" y="1328450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    ×    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449470" y="1131590"/>
            <a:ext cx="365806" cy="883260"/>
            <a:chOff x="1115616" y="885949"/>
            <a:chExt cx="365806" cy="883260"/>
          </a:xfrm>
        </p:grpSpPr>
        <p:sp>
          <p:nvSpPr>
            <p:cNvPr id="116" name="矩形 115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矩形 117"/>
            <p:cNvSpPr/>
            <p:nvPr/>
          </p:nvSpPr>
          <p:spPr>
            <a:xfrm>
              <a:off x="1115616" y="88594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5292080" y="1131590"/>
            <a:ext cx="546945" cy="883260"/>
            <a:chOff x="1031995" y="885949"/>
            <a:chExt cx="546945" cy="883260"/>
          </a:xfrm>
        </p:grpSpPr>
        <p:sp>
          <p:nvSpPr>
            <p:cNvPr id="120" name="矩形 119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矩形 121"/>
            <p:cNvSpPr/>
            <p:nvPr/>
          </p:nvSpPr>
          <p:spPr>
            <a:xfrm>
              <a:off x="1031995" y="885949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5" name="圆角矩形 124"/>
          <p:cNvSpPr/>
          <p:nvPr/>
        </p:nvSpPr>
        <p:spPr>
          <a:xfrm>
            <a:off x="755576" y="2643758"/>
            <a:ext cx="7679569" cy="1152128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755577" y="2571750"/>
            <a:ext cx="722024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同级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级运算时，按从左到右的顺序计算；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755577" y="3075806"/>
            <a:ext cx="794320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成分子乘分子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分母乘分母的式子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再约分。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24" grpId="0" animBg="1"/>
      <p:bldP spid="1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3347864" y="1275606"/>
            <a:ext cx="2880320" cy="749697"/>
            <a:chOff x="4427984" y="2427734"/>
            <a:chExt cx="2880320" cy="749697"/>
          </a:xfrm>
        </p:grpSpPr>
        <p:grpSp>
          <p:nvGrpSpPr>
            <p:cNvPr id="89" name="组合 88"/>
            <p:cNvGrpSpPr/>
            <p:nvPr/>
          </p:nvGrpSpPr>
          <p:grpSpPr>
            <a:xfrm>
              <a:off x="4427984" y="2427734"/>
              <a:ext cx="338554" cy="749697"/>
              <a:chOff x="1115616" y="957957"/>
              <a:chExt cx="338554" cy="749697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/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矩形 104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/>
              </a:p>
            </p:txBody>
          </p:sp>
        </p:grpSp>
        <p:sp>
          <p:nvSpPr>
            <p:cNvPr id="94" name="矩形 93"/>
            <p:cNvSpPr/>
            <p:nvPr/>
          </p:nvSpPr>
          <p:spPr>
            <a:xfrm>
              <a:off x="4860032" y="2571750"/>
              <a:ext cx="24482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    ×    </a:t>
              </a:r>
              <a:endParaRPr lang="zh-CN" altLang="en-US" b="1" dirty="0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5457582" y="2427734"/>
              <a:ext cx="338554" cy="749697"/>
              <a:chOff x="1115616" y="957957"/>
              <a:chExt cx="338554" cy="749697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/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矩形 10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6311805" y="2427734"/>
              <a:ext cx="492443" cy="749697"/>
              <a:chOff x="1043608" y="957957"/>
              <a:chExt cx="492443" cy="749697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/>
              </a:p>
            </p:txBody>
          </p:sp>
          <p:cxnSp>
            <p:nvCxnSpPr>
              <p:cNvPr id="98" name="直接连接符 9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矩形 98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2987824" y="1923678"/>
            <a:ext cx="2736304" cy="749697"/>
            <a:chOff x="4067944" y="2427734"/>
            <a:chExt cx="2736304" cy="749697"/>
          </a:xfrm>
        </p:grpSpPr>
        <p:grpSp>
          <p:nvGrpSpPr>
            <p:cNvPr id="123" name="组合 122"/>
            <p:cNvGrpSpPr/>
            <p:nvPr/>
          </p:nvGrpSpPr>
          <p:grpSpPr>
            <a:xfrm>
              <a:off x="4427984" y="2427734"/>
              <a:ext cx="338554" cy="749697"/>
              <a:chOff x="1115616" y="957957"/>
              <a:chExt cx="338554" cy="749697"/>
            </a:xfrm>
          </p:grpSpPr>
          <p:sp>
            <p:nvSpPr>
              <p:cNvPr id="124" name="矩形 123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/>
              </a:p>
            </p:txBody>
          </p:sp>
          <p:cxnSp>
            <p:nvCxnSpPr>
              <p:cNvPr id="125" name="直接连接符 12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矩形 125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/>
              </a:p>
            </p:txBody>
          </p:sp>
        </p:grpSp>
        <p:sp>
          <p:nvSpPr>
            <p:cNvPr id="127" name="矩形 126"/>
            <p:cNvSpPr/>
            <p:nvPr/>
          </p:nvSpPr>
          <p:spPr>
            <a:xfrm>
              <a:off x="4860032" y="2571750"/>
              <a:ext cx="14401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×    </a:t>
              </a:r>
              <a:endParaRPr lang="zh-CN" altLang="en-US" b="1" dirty="0"/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5457582" y="2427734"/>
              <a:ext cx="338554" cy="749697"/>
              <a:chOff x="1115616" y="957957"/>
              <a:chExt cx="338554" cy="749697"/>
            </a:xfrm>
          </p:grpSpPr>
          <p:sp>
            <p:nvSpPr>
              <p:cNvPr id="129" name="矩形 128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/>
              </a:p>
            </p:txBody>
          </p:sp>
          <p:cxnSp>
            <p:nvCxnSpPr>
              <p:cNvPr id="130" name="直接连接符 12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矩形 130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6311805" y="2427734"/>
              <a:ext cx="492443" cy="749697"/>
              <a:chOff x="1043608" y="957957"/>
              <a:chExt cx="492443" cy="749697"/>
            </a:xfrm>
          </p:grpSpPr>
          <p:sp>
            <p:nvSpPr>
              <p:cNvPr id="133" name="矩形 132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/>
              </a:p>
            </p:txBody>
          </p:sp>
          <p:cxnSp>
            <p:nvCxnSpPr>
              <p:cNvPr id="134" name="直接连接符 13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5" name="矩形 134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/>
              </a:p>
            </p:txBody>
          </p:sp>
        </p:grpSp>
        <p:sp>
          <p:nvSpPr>
            <p:cNvPr id="136" name="矩形 135"/>
            <p:cNvSpPr/>
            <p:nvPr/>
          </p:nvSpPr>
          <p:spPr>
            <a:xfrm>
              <a:off x="4067944" y="2571750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cxnSp>
        <p:nvCxnSpPr>
          <p:cNvPr id="139" name="直接连接符 138"/>
          <p:cNvCxnSpPr/>
          <p:nvPr/>
        </p:nvCxnSpPr>
        <p:spPr>
          <a:xfrm>
            <a:off x="4355976" y="2139702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文本框 139"/>
          <p:cNvSpPr txBox="1"/>
          <p:nvPr/>
        </p:nvSpPr>
        <p:spPr>
          <a:xfrm>
            <a:off x="4572000" y="185167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3275856" y="2355726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/>
        </p:nvSpPr>
        <p:spPr>
          <a:xfrm>
            <a:off x="3491880" y="2499742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87824" y="2715766"/>
            <a:ext cx="2232248" cy="749697"/>
            <a:chOff x="3347864" y="2859782"/>
            <a:chExt cx="2232248" cy="749697"/>
          </a:xfrm>
        </p:grpSpPr>
        <p:sp>
          <p:nvSpPr>
            <p:cNvPr id="145" name="矩形 144"/>
            <p:cNvSpPr/>
            <p:nvPr/>
          </p:nvSpPr>
          <p:spPr>
            <a:xfrm>
              <a:off x="4139952" y="3003798"/>
              <a:ext cx="14401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</a:t>
              </a:r>
              <a:endParaRPr lang="zh-CN" altLang="en-US" b="1" dirty="0"/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3729390" y="2859782"/>
              <a:ext cx="338554" cy="749697"/>
              <a:chOff x="1115616" y="957957"/>
              <a:chExt cx="338554" cy="749697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/>
              </a:p>
            </p:txBody>
          </p:sp>
          <p:cxnSp>
            <p:nvCxnSpPr>
              <p:cNvPr id="148" name="直接连接符 14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9" name="矩形 14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4655621" y="2859782"/>
              <a:ext cx="492443" cy="749697"/>
              <a:chOff x="1043608" y="957957"/>
              <a:chExt cx="492443" cy="749697"/>
            </a:xfrm>
          </p:grpSpPr>
          <p:sp>
            <p:nvSpPr>
              <p:cNvPr id="151" name="矩形 150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/>
              </a:p>
            </p:txBody>
          </p:sp>
          <p:cxnSp>
            <p:nvCxnSpPr>
              <p:cNvPr id="152" name="直接连接符 15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" name="矩形 152"/>
              <p:cNvSpPr/>
              <p:nvPr/>
            </p:nvSpPr>
            <p:spPr>
              <a:xfrm>
                <a:off x="1043608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/>
              </a:p>
            </p:txBody>
          </p:sp>
        </p:grpSp>
        <p:sp>
          <p:nvSpPr>
            <p:cNvPr id="154" name="矩形 153"/>
            <p:cNvSpPr/>
            <p:nvPr/>
          </p:nvSpPr>
          <p:spPr>
            <a:xfrm>
              <a:off x="3347864" y="3003798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cxnSp>
        <p:nvCxnSpPr>
          <p:cNvPr id="155" name="直接连接符 154"/>
          <p:cNvCxnSpPr/>
          <p:nvPr/>
        </p:nvCxnSpPr>
        <p:spPr>
          <a:xfrm>
            <a:off x="4355976" y="2931790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文本框 155"/>
          <p:cNvSpPr txBox="1"/>
          <p:nvPr/>
        </p:nvSpPr>
        <p:spPr>
          <a:xfrm>
            <a:off x="4572000" y="257175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7" name="直接连接符 156"/>
          <p:cNvCxnSpPr/>
          <p:nvPr/>
        </p:nvCxnSpPr>
        <p:spPr>
          <a:xfrm>
            <a:off x="3275856" y="3147814"/>
            <a:ext cx="432048" cy="12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文本框 157"/>
          <p:cNvSpPr txBox="1"/>
          <p:nvPr/>
        </p:nvSpPr>
        <p:spPr>
          <a:xfrm>
            <a:off x="3491880" y="329183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87824" y="3651870"/>
            <a:ext cx="720080" cy="749697"/>
            <a:chOff x="3398386" y="3795886"/>
            <a:chExt cx="720080" cy="749697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779912" y="3795886"/>
              <a:ext cx="338554" cy="749697"/>
              <a:chOff x="1115616" y="957957"/>
              <a:chExt cx="338554" cy="749697"/>
            </a:xfrm>
          </p:grpSpPr>
          <p:sp>
            <p:nvSpPr>
              <p:cNvPr id="165" name="矩形 16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/>
              </a:p>
            </p:txBody>
          </p:sp>
          <p:cxnSp>
            <p:nvCxnSpPr>
              <p:cNvPr id="166" name="直接连接符 16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矩形 16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/>
              </a:p>
            </p:txBody>
          </p:sp>
        </p:grpSp>
        <p:sp>
          <p:nvSpPr>
            <p:cNvPr id="168" name="矩形 167"/>
            <p:cNvSpPr/>
            <p:nvPr/>
          </p:nvSpPr>
          <p:spPr>
            <a:xfrm>
              <a:off x="3398386" y="3939902"/>
              <a:ext cx="4320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0" name="图片 6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7" name="圆角矩形 17"/>
          <p:cNvSpPr/>
          <p:nvPr/>
        </p:nvSpPr>
        <p:spPr>
          <a:xfrm>
            <a:off x="2555776" y="483518"/>
            <a:ext cx="38884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乘除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混合运算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42" grpId="0"/>
      <p:bldP spid="156" grpId="0"/>
      <p:bldP spid="1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339752" y="123478"/>
            <a:ext cx="4590511" cy="1764945"/>
            <a:chOff x="2627784" y="-17160"/>
            <a:chExt cx="3672408" cy="1764945"/>
          </a:xfrm>
        </p:grpSpPr>
        <p:grpSp>
          <p:nvGrpSpPr>
            <p:cNvPr id="24" name="组合 23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26" name="同侧圆角矩形 25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25" name="圆角矩形 17"/>
            <p:cNvSpPr/>
            <p:nvPr/>
          </p:nvSpPr>
          <p:spPr>
            <a:xfrm>
              <a:off x="3491880" y="55890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     </a:t>
              </a: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</a:t>
              </a:r>
              <a:endPara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147814"/>
            <a:ext cx="1800200" cy="1492949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00" y="1563638"/>
            <a:ext cx="5400600" cy="306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8" name="矩形 57"/>
          <p:cNvSpPr/>
          <p:nvPr/>
        </p:nvSpPr>
        <p:spPr>
          <a:xfrm>
            <a:off x="3131840" y="2769771"/>
            <a:ext cx="4609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在分数混合运算中同级运算时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，从左到右的顺序计算。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1115</Words>
  <Application>WPS 演示</Application>
  <PresentationFormat>全屏显示(16:9)</PresentationFormat>
  <Paragraphs>523</Paragraphs>
  <Slides>16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楷体_GB2312</vt:lpstr>
      <vt:lpstr>Times New Roman</vt:lpstr>
      <vt:lpstr>Cambria Math</vt:lpstr>
      <vt:lpstr>Cambria Math</vt:lpstr>
      <vt:lpstr>方正书宋_GBK</vt:lpstr>
      <vt:lpstr>Arial Unicode MS</vt:lpstr>
      <vt:lpstr>等线</vt:lpstr>
      <vt:lpstr>Calibri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5</cp:revision>
  <dcterms:created xsi:type="dcterms:W3CDTF">2017-03-17T02:28:00Z</dcterms:created>
  <dcterms:modified xsi:type="dcterms:W3CDTF">2021-11-23T06:23:17Z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889032171C29421EA0A3BF3041C0251F</vt:lpwstr>
  </property>
</Properties>
</file>