
<file path=[Content_Types].xml><?xml version="1.0" encoding="utf-8"?>
<Types xmlns="http://schemas.openxmlformats.org/package/2006/content-types">
  <Default Extension="wav" ContentType="audio/x-wav"/>
  <Default Extension="png" ContentType="image/png"/>
  <Default Extension="gif" ContentType="image/gif"/>
  <Default Extension="jpeg" ContentType="image/jpeg"/>
  <Default Extension="wdp" ContentType="image/vnd.ms-photo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74" r:id="rId3"/>
    <p:sldMasterId id="2147483686" r:id="rId4"/>
  </p:sldMasterIdLst>
  <p:notesMasterIdLst>
    <p:notesMasterId r:id="rId25"/>
  </p:notesMasterIdLst>
  <p:sldIdLst>
    <p:sldId id="573" r:id="rId5"/>
    <p:sldId id="535" r:id="rId6"/>
    <p:sldId id="536" r:id="rId7"/>
    <p:sldId id="538" r:id="rId8"/>
    <p:sldId id="539" r:id="rId9"/>
    <p:sldId id="540" r:id="rId10"/>
    <p:sldId id="542" r:id="rId11"/>
    <p:sldId id="537" r:id="rId12"/>
    <p:sldId id="545" r:id="rId13"/>
    <p:sldId id="553" r:id="rId14"/>
    <p:sldId id="528" r:id="rId15"/>
    <p:sldId id="547" r:id="rId16"/>
    <p:sldId id="564" r:id="rId17"/>
    <p:sldId id="554" r:id="rId18"/>
    <p:sldId id="563" r:id="rId19"/>
    <p:sldId id="551" r:id="rId20"/>
    <p:sldId id="552" r:id="rId21"/>
    <p:sldId id="570" r:id="rId22"/>
    <p:sldId id="572" r:id="rId23"/>
    <p:sldId id="574" r:id="rId24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9"/>
    </p:embeddedFont>
    <p:embeddedFont>
      <p:font typeface="楷体" panose="02010609060101010101" pitchFamily="49" charset="-122"/>
      <p:regular r:id="rId30"/>
    </p:embeddedFont>
    <p:embeddedFont>
      <p:font typeface="幼圆" panose="02010509060101010101" pitchFamily="49" charset="-122"/>
      <p:regular r:id="rId31"/>
    </p:embeddedFont>
    <p:embeddedFont>
      <p:font typeface="微软雅黑" panose="020B0503020204020204" pitchFamily="34" charset="-122"/>
      <p:regular r:id="rId32"/>
    </p:embeddedFont>
    <p:embeddedFont>
      <p:font typeface="Calibri" panose="020F0502020204030204" pitchFamily="34" charset="0"/>
      <p:regular r:id="rId33"/>
      <p:bold r:id="rId34"/>
      <p:italic r:id="rId35"/>
      <p:boldItalic r:id="rId36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2B9500"/>
    <a:srgbClr val="D8E287"/>
    <a:srgbClr val="BAD328"/>
    <a:srgbClr val="00CCFF"/>
    <a:srgbClr val="558ED5"/>
    <a:srgbClr val="17375E"/>
    <a:srgbClr val="018390"/>
    <a:srgbClr val="015A62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E8B1032C-EA38-4F05-BA0D-38AFFFC7BED3}" styleName="浅色样式 3 - 强调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 varScale="1">
        <p:scale>
          <a:sx n="70" d="100"/>
          <a:sy n="70" d="100"/>
        </p:scale>
        <p:origin x="-667" y="-77"/>
      </p:cViewPr>
      <p:guideLst>
        <p:guide orient="horz" pos="2618"/>
        <p:guide orient="horz" pos="1257"/>
        <p:guide pos="3833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6" Type="http://schemas.openxmlformats.org/officeDocument/2006/relationships/font" Target="fonts/font8.fntdata"/><Relationship Id="rId35" Type="http://schemas.openxmlformats.org/officeDocument/2006/relationships/font" Target="fonts/font7.fntdata"/><Relationship Id="rId34" Type="http://schemas.openxmlformats.org/officeDocument/2006/relationships/font" Target="fonts/font6.fntdata"/><Relationship Id="rId33" Type="http://schemas.openxmlformats.org/officeDocument/2006/relationships/font" Target="fonts/font5.fntdata"/><Relationship Id="rId32" Type="http://schemas.openxmlformats.org/officeDocument/2006/relationships/font" Target="fonts/font4.fntdata"/><Relationship Id="rId31" Type="http://schemas.openxmlformats.org/officeDocument/2006/relationships/font" Target="fonts/font3.fntdata"/><Relationship Id="rId30" Type="http://schemas.openxmlformats.org/officeDocument/2006/relationships/font" Target="fonts/font2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1.fntdata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530820CF-B880-4189-942D-D702A7CBA730}" type="datetimeFigureOut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0C913308-F349-4B6D-A68A-DD1791B4A57B}" type="slidenum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530820CF-B880-4189-942D-D702A7CBA730}" type="datetimeFigureOut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0C913308-F349-4B6D-A68A-DD1791B4A57B}" type="slidenum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530820CF-B880-4189-942D-D702A7CBA730}" type="datetimeFigureOut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0C913308-F349-4B6D-A68A-DD1791B4A57B}" type="slidenum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530820CF-B880-4189-942D-D702A7CBA730}" type="datetimeFigureOut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0C913308-F349-4B6D-A68A-DD1791B4A57B}" type="slidenum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530820CF-B880-4189-942D-D702A7CBA730}" type="datetimeFigureOut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0C913308-F349-4B6D-A68A-DD1791B4A57B}" type="slidenum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530820CF-B880-4189-942D-D702A7CBA730}" type="datetimeFigureOut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0C913308-F349-4B6D-A68A-DD1791B4A57B}" type="slidenum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530820CF-B880-4189-942D-D702A7CBA730}" type="datetimeFigureOut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0C913308-F349-4B6D-A68A-DD1791B4A57B}" type="slidenum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530820CF-B880-4189-942D-D702A7CBA730}" type="datetimeFigureOut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0C913308-F349-4B6D-A68A-DD1791B4A57B}" type="slidenum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530820CF-B880-4189-942D-D702A7CBA730}" type="datetimeFigureOut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0C913308-F349-4B6D-A68A-DD1791B4A57B}" type="slidenum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530820CF-B880-4189-942D-D702A7CBA730}" type="datetimeFigureOut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0C913308-F349-4B6D-A68A-DD1791B4A57B}" type="slidenum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530820CF-B880-4189-942D-D702A7CBA730}" type="datetimeFigureOut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0C913308-F349-4B6D-A68A-DD1791B4A57B}" type="slidenum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8" Type="http://schemas.openxmlformats.org/officeDocument/2006/relationships/theme" Target="../theme/theme1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4.xml"/><Relationship Id="rId8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1.xml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8.xml"/><Relationship Id="rId2" Type="http://schemas.openxmlformats.org/officeDocument/2006/relationships/slideLayout" Target="../slideLayouts/slideLayout27.xml"/><Relationship Id="rId14" Type="http://schemas.openxmlformats.org/officeDocument/2006/relationships/theme" Target="../theme/theme2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5.xml"/><Relationship Id="rId1" Type="http://schemas.openxmlformats.org/officeDocument/2006/relationships/slideLayout" Target="../slideLayouts/slideLayout26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5.xml"/><Relationship Id="rId8" Type="http://schemas.openxmlformats.org/officeDocument/2006/relationships/slideLayout" Target="../slideLayouts/slideLayout44.xml"/><Relationship Id="rId7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2.xml"/><Relationship Id="rId5" Type="http://schemas.openxmlformats.org/officeDocument/2006/relationships/slideLayout" Target="../slideLayouts/slideLayout41.xml"/><Relationship Id="rId4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9.xml"/><Relationship Id="rId28" Type="http://schemas.openxmlformats.org/officeDocument/2006/relationships/theme" Target="../theme/theme3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61.xml"/><Relationship Id="rId24" Type="http://schemas.openxmlformats.org/officeDocument/2006/relationships/slideLayout" Target="../slideLayouts/slideLayout60.xml"/><Relationship Id="rId23" Type="http://schemas.openxmlformats.org/officeDocument/2006/relationships/slideLayout" Target="../slideLayouts/slideLayout59.xml"/><Relationship Id="rId22" Type="http://schemas.openxmlformats.org/officeDocument/2006/relationships/slideLayout" Target="../slideLayouts/slideLayout58.xml"/><Relationship Id="rId21" Type="http://schemas.openxmlformats.org/officeDocument/2006/relationships/slideLayout" Target="../slideLayouts/slideLayout57.xml"/><Relationship Id="rId20" Type="http://schemas.openxmlformats.org/officeDocument/2006/relationships/slideLayout" Target="../slideLayouts/slideLayout56.xml"/><Relationship Id="rId2" Type="http://schemas.openxmlformats.org/officeDocument/2006/relationships/slideLayout" Target="../slideLayouts/slideLayout38.xml"/><Relationship Id="rId19" Type="http://schemas.openxmlformats.org/officeDocument/2006/relationships/slideLayout" Target="../slideLayouts/slideLayout55.xml"/><Relationship Id="rId18" Type="http://schemas.openxmlformats.org/officeDocument/2006/relationships/slideLayout" Target="../slideLayouts/slideLayout54.xml"/><Relationship Id="rId17" Type="http://schemas.openxmlformats.org/officeDocument/2006/relationships/slideLayout" Target="../slideLayouts/slideLayout53.xml"/><Relationship Id="rId16" Type="http://schemas.openxmlformats.org/officeDocument/2006/relationships/slideLayout" Target="../slideLayouts/slideLayout52.xml"/><Relationship Id="rId15" Type="http://schemas.openxmlformats.org/officeDocument/2006/relationships/slideLayout" Target="../slideLayouts/slideLayout51.xml"/><Relationship Id="rId14" Type="http://schemas.openxmlformats.org/officeDocument/2006/relationships/slideLayout" Target="../slideLayouts/slideLayout50.xml"/><Relationship Id="rId13" Type="http://schemas.openxmlformats.org/officeDocument/2006/relationships/slideLayout" Target="../slideLayouts/slideLayout49.xml"/><Relationship Id="rId12" Type="http://schemas.openxmlformats.org/officeDocument/2006/relationships/slideLayout" Target="../slideLayouts/slideLayout48.xml"/><Relationship Id="rId11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46.xml"/><Relationship Id="rId1" Type="http://schemas.openxmlformats.org/officeDocument/2006/relationships/slideLayout" Target="../slideLayouts/slideLayout3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486003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34563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图形的运动（二） 认识图形的平移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16561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  <p:sldLayoutId id="2147483700" r:id="rId14"/>
    <p:sldLayoutId id="2147483701" r:id="rId15"/>
    <p:sldLayoutId id="2147483702" r:id="rId16"/>
    <p:sldLayoutId id="2147483703" r:id="rId17"/>
    <p:sldLayoutId id="2147483704" r:id="rId18"/>
    <p:sldLayoutId id="2147483705" r:id="rId19"/>
    <p:sldLayoutId id="2147483706" r:id="rId20"/>
    <p:sldLayoutId id="2147483707" r:id="rId21"/>
    <p:sldLayoutId id="2147483708" r:id="rId22"/>
    <p:sldLayoutId id="2147483709" r:id="rId23"/>
    <p:sldLayoutId id="2147483710" r:id="rId24"/>
    <p:sldLayoutId id="2147483711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6" Type="http://schemas.openxmlformats.org/officeDocument/2006/relationships/slide" Target="slide11.xml"/><Relationship Id="rId5" Type="http://schemas.openxmlformats.org/officeDocument/2006/relationships/slide" Target="slide18.xml"/><Relationship Id="rId4" Type="http://schemas.openxmlformats.org/officeDocument/2006/relationships/slide" Target="slide6.xml"/><Relationship Id="rId3" Type="http://schemas.openxmlformats.org/officeDocument/2006/relationships/slide" Target="slide2.xml"/><Relationship Id="rId2" Type="http://schemas.openxmlformats.org/officeDocument/2006/relationships/image" Target="../media/image3.emf"/><Relationship Id="rId1" Type="http://schemas.openxmlformats.org/officeDocument/2006/relationships/slide" Target="slide20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slide" Target="slide1.xml"/><Relationship Id="rId7" Type="http://schemas.openxmlformats.org/officeDocument/2006/relationships/image" Target="../media/image20.png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0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3.wav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7.png"/><Relationship Id="rId6" Type="http://schemas.openxmlformats.org/officeDocument/2006/relationships/slide" Target="slide1.xml"/><Relationship Id="rId5" Type="http://schemas.openxmlformats.org/officeDocument/2006/relationships/image" Target="../media/image27.wmf"/><Relationship Id="rId4" Type="http://schemas.openxmlformats.org/officeDocument/2006/relationships/image" Target="../media/image26.jpeg"/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2.wav"/><Relationship Id="rId4" Type="http://schemas.openxmlformats.org/officeDocument/2006/relationships/audio" Target="../media/audio4.wav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2.wav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29.jpeg"/><Relationship Id="rId1" Type="http://schemas.openxmlformats.org/officeDocument/2006/relationships/hyperlink" Target="../../&#26679;&#24352;/&#12298;5&#20197;&#20869;&#30340;&#21152;&#27861;&#12299;&#35838;&#20214;/5&#20197;&#20869;&#30340;&#21152;&#27861;&#35838;&#20214;/&#25968;&#23398;&#35838;&#20214;.ppt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31.png"/><Relationship Id="rId1" Type="http://schemas.openxmlformats.org/officeDocument/2006/relationships/image" Target="../media/image30.emf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30.emf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3.xml"/><Relationship Id="rId6" Type="http://schemas.microsoft.com/office/2007/relationships/hdphoto" Target="../media/image9.wdp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6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7.png"/><Relationship Id="rId5" Type="http://schemas.openxmlformats.org/officeDocument/2006/relationships/slide" Target="slide1.xml"/><Relationship Id="rId4" Type="http://schemas.openxmlformats.org/officeDocument/2006/relationships/image" Target="../media/image13.GIF"/><Relationship Id="rId3" Type="http://schemas.openxmlformats.org/officeDocument/2006/relationships/image" Target="../media/image12.GIF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slide" Target="slide1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1.wav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microsoft.com/office/2007/relationships/hdphoto" Target="../media/image17.wdp"/><Relationship Id="rId4" Type="http://schemas.openxmlformats.org/officeDocument/2006/relationships/image" Target="../media/image16.png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microsoft.com/office/2007/relationships/hdphoto" Target="../media/image17.wdp"/><Relationship Id="rId3" Type="http://schemas.openxmlformats.org/officeDocument/2006/relationships/image" Target="../media/image16.png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audio" Target="../media/audio4.wav"/><Relationship Id="rId6" Type="http://schemas.openxmlformats.org/officeDocument/2006/relationships/audio" Target="../media/audio3.wav"/><Relationship Id="rId5" Type="http://schemas.openxmlformats.org/officeDocument/2006/relationships/audio" Target="../media/audio2.wav"/><Relationship Id="rId4" Type="http://schemas.microsoft.com/office/2007/relationships/hdphoto" Target="../media/image19.wdp"/><Relationship Id="rId3" Type="http://schemas.openxmlformats.org/officeDocument/2006/relationships/image" Target="../media/image18.png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6.xml"/><Relationship Id="rId5" Type="http://schemas.openxmlformats.org/officeDocument/2006/relationships/audio" Target="../media/audio3.wav"/><Relationship Id="rId4" Type="http://schemas.microsoft.com/office/2007/relationships/hdphoto" Target="../media/image19.wdp"/><Relationship Id="rId3" Type="http://schemas.openxmlformats.org/officeDocument/2006/relationships/image" Target="../media/image18.png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五年级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>
            <a:hlinkClick r:id="rId1" action="ppaction://hlinksldjump"/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423935" y="1435155"/>
            <a:ext cx="6085641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认识图形的平移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2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3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情境导入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4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5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1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4255011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 smtClean="0">
                <a:solidFill>
                  <a:srgbClr val="0050AA"/>
                </a:solidFill>
                <a:latin typeface="+mj-ea"/>
                <a:ea typeface="+mj-ea"/>
              </a:rPr>
              <a:t>图形的运动（</a:t>
            </a:r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二）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2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1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244592" y="75201"/>
            <a:ext cx="137819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24"/>
          <p:cNvSpPr txBox="1">
            <a:spLocks noChangeArrowheads="1"/>
          </p:cNvSpPr>
          <p:nvPr/>
        </p:nvSpPr>
        <p:spPr bwMode="auto">
          <a:xfrm>
            <a:off x="6614366" y="2715766"/>
            <a:ext cx="1990082" cy="1384995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原图将各对应点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顺次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连接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 Box 24"/>
          <p:cNvSpPr txBox="1">
            <a:spLocks noChangeArrowheads="1"/>
          </p:cNvSpPr>
          <p:nvPr/>
        </p:nvSpPr>
        <p:spPr bwMode="auto">
          <a:xfrm>
            <a:off x="395536" y="2715766"/>
            <a:ext cx="2736304" cy="1384995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找出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原图形的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关键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如顶点或端点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   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 Box 24"/>
          <p:cNvSpPr txBox="1">
            <a:spLocks noChangeArrowheads="1"/>
          </p:cNvSpPr>
          <p:nvPr/>
        </p:nvSpPr>
        <p:spPr bwMode="auto">
          <a:xfrm>
            <a:off x="3491880" y="2715766"/>
            <a:ext cx="2781366" cy="1384995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要求分别描出各关键点平移后的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对应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   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187624" y="1347614"/>
            <a:ext cx="1381126" cy="1190626"/>
            <a:chOff x="1235838" y="1909065"/>
            <a:chExt cx="1381126" cy="1190626"/>
          </a:xfrm>
        </p:grpSpPr>
        <p:sp>
          <p:nvSpPr>
            <p:cNvPr id="22" name="MH_SubTitle_1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 rot="2233839">
              <a:off x="1413639" y="2047179"/>
              <a:ext cx="1203325" cy="1052512"/>
            </a:xfrm>
            <a:prstGeom prst="rightArrow">
              <a:avLst>
                <a:gd name="adj1" fmla="val 70000"/>
                <a:gd name="adj2" fmla="val 49998"/>
              </a:avLst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360000" tIns="0" rIns="0" bIns="0" anchor="ctr"/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1200">
                <a:solidFill>
                  <a:srgbClr val="FB5A6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MH_Other_3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 rot="2233839">
              <a:off x="1235838" y="1909065"/>
              <a:ext cx="601663" cy="600075"/>
            </a:xfrm>
            <a:prstGeom prst="ellipse">
              <a:avLst/>
            </a:prstGeom>
            <a:solidFill>
              <a:srgbClr val="FB5A6B"/>
            </a:solidFill>
            <a:ln w="22225">
              <a:solidFill>
                <a:srgbClr val="FFFFFF"/>
              </a:solidFill>
              <a:round/>
            </a:ln>
          </p:spPr>
          <p:txBody>
            <a:bodyPr lIns="0" tIns="0" rIns="0" bIns="0" anchor="ctr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smtClean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2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954709" y="1434392"/>
            <a:ext cx="1381124" cy="1190626"/>
            <a:chOff x="4243389" y="2168525"/>
            <a:chExt cx="1381124" cy="1190626"/>
          </a:xfrm>
        </p:grpSpPr>
        <p:sp>
          <p:nvSpPr>
            <p:cNvPr id="24" name="MH_SubTitle_2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 rot="2233839">
              <a:off x="4421188" y="2306639"/>
              <a:ext cx="1203325" cy="1052512"/>
            </a:xfrm>
            <a:prstGeom prst="rightArrow">
              <a:avLst>
                <a:gd name="adj1" fmla="val 70000"/>
                <a:gd name="adj2" fmla="val 49998"/>
              </a:avLst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360000" tIns="0" rIns="0" bIns="0" anchor="ctr"/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1200">
                <a:solidFill>
                  <a:srgbClr val="E2AC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MH_Other_2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 rot="2233839">
              <a:off x="4243389" y="2168525"/>
              <a:ext cx="601663" cy="600075"/>
            </a:xfrm>
            <a:prstGeom prst="ellipse">
              <a:avLst/>
            </a:prstGeom>
            <a:solidFill>
              <a:srgbClr val="E2AC00"/>
            </a:solidFill>
            <a:ln w="22225">
              <a:solidFill>
                <a:srgbClr val="FFFFFF"/>
              </a:solidFill>
              <a:round/>
            </a:ln>
          </p:spPr>
          <p:txBody>
            <a:bodyPr lIns="0" tIns="0" rIns="0" bIns="0" anchor="ctr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smtClean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2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464210" y="1434037"/>
            <a:ext cx="1381126" cy="1190626"/>
            <a:chOff x="6154738" y="2168525"/>
            <a:chExt cx="1381126" cy="1190626"/>
          </a:xfrm>
        </p:grpSpPr>
        <p:sp>
          <p:nvSpPr>
            <p:cNvPr id="26" name="MH_SubTitle_3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 rot="2233839">
              <a:off x="6332539" y="2306639"/>
              <a:ext cx="1203325" cy="1052512"/>
            </a:xfrm>
            <a:prstGeom prst="rightArrow">
              <a:avLst>
                <a:gd name="adj1" fmla="val 70000"/>
                <a:gd name="adj2" fmla="val 49998"/>
              </a:avLst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360000" tIns="0" rIns="0" bIns="0" anchor="ctr"/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1200">
                <a:solidFill>
                  <a:srgbClr val="56B9D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MH_Other_1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 rot="2233839">
              <a:off x="6154738" y="2168525"/>
              <a:ext cx="601663" cy="600075"/>
            </a:xfrm>
            <a:prstGeom prst="ellipse">
              <a:avLst/>
            </a:prstGeom>
            <a:solidFill>
              <a:srgbClr val="56B9DE"/>
            </a:solidFill>
            <a:ln w="22225">
              <a:solidFill>
                <a:srgbClr val="FFFFFF"/>
              </a:solidFill>
              <a:round/>
            </a:ln>
          </p:spPr>
          <p:txBody>
            <a:bodyPr lIns="0" tIns="0" rIns="0" bIns="0" anchor="ctr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smtClean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2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763688" y="267494"/>
            <a:ext cx="5102431" cy="1653190"/>
            <a:chOff x="2520407" y="636602"/>
            <a:chExt cx="4218582" cy="1356090"/>
          </a:xfrm>
          <a:noFill/>
        </p:grpSpPr>
        <p:pic>
          <p:nvPicPr>
            <p:cNvPr id="28" name="圆角矩形 55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20407" y="636602"/>
              <a:ext cx="4198620" cy="114398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 Box 5"/>
            <p:cNvSpPr txBox="1">
              <a:spLocks noChangeArrowheads="1"/>
            </p:cNvSpPr>
            <p:nvPr/>
          </p:nvSpPr>
          <p:spPr bwMode="auto">
            <a:xfrm>
              <a:off x="2827758" y="878926"/>
              <a:ext cx="3911231" cy="1113766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在方格纸上画平移图形的方法：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2" name="图片 31">
              <a:hlinkClick r:id="rId8" action="ppaction://hlinksldjump"/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3" name="文本框 26">
              <a:hlinkClick r:id="rId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0" grpId="0" animBg="1"/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"/>
          <p:cNvGrpSpPr/>
          <p:nvPr/>
        </p:nvGrpSpPr>
        <p:grpSpPr bwMode="auto">
          <a:xfrm>
            <a:off x="1866106" y="1140318"/>
            <a:ext cx="5010150" cy="3240088"/>
            <a:chOff x="0" y="0"/>
            <a:chExt cx="3811" cy="2545"/>
          </a:xfrm>
        </p:grpSpPr>
        <p:sp>
          <p:nvSpPr>
            <p:cNvPr id="24" name="Rectangle 140"/>
            <p:cNvSpPr>
              <a:spLocks noChangeArrowheads="1"/>
            </p:cNvSpPr>
            <p:nvPr/>
          </p:nvSpPr>
          <p:spPr bwMode="auto">
            <a:xfrm>
              <a:off x="0" y="1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algn="ctr"/>
              <a:endParaRPr lang="zh-CN" altLang="en-US" sz="3600" b="1">
                <a:ea typeface="楷体_GB2312" pitchFamily="1" charset="-122"/>
              </a:endParaRPr>
            </a:p>
          </p:txBody>
        </p:sp>
        <p:sp>
          <p:nvSpPr>
            <p:cNvPr id="25" name="Rectangle 141"/>
            <p:cNvSpPr>
              <a:spLocks noChangeArrowheads="1"/>
            </p:cNvSpPr>
            <p:nvPr/>
          </p:nvSpPr>
          <p:spPr bwMode="auto">
            <a:xfrm>
              <a:off x="318" y="1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algn="ctr"/>
              <a:endParaRPr lang="zh-CN" altLang="en-US" sz="3600" b="1">
                <a:ea typeface="楷体_GB2312" pitchFamily="1" charset="-122"/>
              </a:endParaRPr>
            </a:p>
          </p:txBody>
        </p:sp>
        <p:sp>
          <p:nvSpPr>
            <p:cNvPr id="26" name="Rectangle 142"/>
            <p:cNvSpPr>
              <a:spLocks noChangeArrowheads="1"/>
            </p:cNvSpPr>
            <p:nvPr/>
          </p:nvSpPr>
          <p:spPr bwMode="auto">
            <a:xfrm>
              <a:off x="635" y="0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algn="ctr"/>
              <a:endParaRPr lang="zh-CN" altLang="en-US" sz="3600" b="1">
                <a:ea typeface="楷体_GB2312" pitchFamily="1" charset="-122"/>
              </a:endParaRPr>
            </a:p>
          </p:txBody>
        </p:sp>
        <p:sp>
          <p:nvSpPr>
            <p:cNvPr id="27" name="Rectangle 143"/>
            <p:cNvSpPr>
              <a:spLocks noChangeArrowheads="1"/>
            </p:cNvSpPr>
            <p:nvPr/>
          </p:nvSpPr>
          <p:spPr bwMode="auto">
            <a:xfrm>
              <a:off x="953" y="0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algn="ctr"/>
              <a:endParaRPr lang="zh-CN" altLang="en-US" sz="3600" b="1">
                <a:ea typeface="楷体_GB2312" pitchFamily="1" charset="-122"/>
              </a:endParaRPr>
            </a:p>
          </p:txBody>
        </p:sp>
        <p:sp>
          <p:nvSpPr>
            <p:cNvPr id="28" name="Rectangle 144"/>
            <p:cNvSpPr>
              <a:spLocks noChangeArrowheads="1"/>
            </p:cNvSpPr>
            <p:nvPr/>
          </p:nvSpPr>
          <p:spPr bwMode="auto">
            <a:xfrm>
              <a:off x="1270" y="2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algn="ctr"/>
              <a:endParaRPr lang="zh-CN" altLang="en-US" sz="3600" b="1">
                <a:ea typeface="楷体_GB2312" pitchFamily="1" charset="-122"/>
              </a:endParaRPr>
            </a:p>
          </p:txBody>
        </p:sp>
        <p:sp>
          <p:nvSpPr>
            <p:cNvPr id="29" name="Rectangle 145"/>
            <p:cNvSpPr>
              <a:spLocks noChangeArrowheads="1"/>
            </p:cNvSpPr>
            <p:nvPr/>
          </p:nvSpPr>
          <p:spPr bwMode="auto">
            <a:xfrm>
              <a:off x="1588" y="2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algn="ctr"/>
              <a:endParaRPr lang="zh-CN" altLang="en-US" sz="3600" b="1">
                <a:ea typeface="楷体_GB2312" pitchFamily="1" charset="-122"/>
              </a:endParaRPr>
            </a:p>
          </p:txBody>
        </p:sp>
        <p:sp>
          <p:nvSpPr>
            <p:cNvPr id="30" name="Rectangle 146"/>
            <p:cNvSpPr>
              <a:spLocks noChangeArrowheads="1"/>
            </p:cNvSpPr>
            <p:nvPr/>
          </p:nvSpPr>
          <p:spPr bwMode="auto">
            <a:xfrm>
              <a:off x="1905" y="1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algn="ctr"/>
              <a:endParaRPr lang="zh-CN" altLang="en-US" sz="3600" b="1">
                <a:ea typeface="楷体_GB2312" pitchFamily="1" charset="-122"/>
              </a:endParaRPr>
            </a:p>
          </p:txBody>
        </p:sp>
        <p:sp>
          <p:nvSpPr>
            <p:cNvPr id="31" name="Rectangle 147"/>
            <p:cNvSpPr>
              <a:spLocks noChangeArrowheads="1"/>
            </p:cNvSpPr>
            <p:nvPr/>
          </p:nvSpPr>
          <p:spPr bwMode="auto">
            <a:xfrm>
              <a:off x="2223" y="1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algn="ctr"/>
              <a:endParaRPr lang="zh-CN" altLang="en-US" sz="3600" b="1">
                <a:ea typeface="楷体_GB2312" pitchFamily="1" charset="-122"/>
              </a:endParaRPr>
            </a:p>
          </p:txBody>
        </p:sp>
        <p:sp>
          <p:nvSpPr>
            <p:cNvPr id="32" name="Rectangle 148"/>
            <p:cNvSpPr>
              <a:spLocks noChangeArrowheads="1"/>
            </p:cNvSpPr>
            <p:nvPr/>
          </p:nvSpPr>
          <p:spPr bwMode="auto">
            <a:xfrm>
              <a:off x="2540" y="2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algn="ctr"/>
              <a:endParaRPr lang="zh-CN" altLang="en-US" sz="3600" b="1">
                <a:ea typeface="楷体_GB2312" pitchFamily="1" charset="-122"/>
              </a:endParaRPr>
            </a:p>
          </p:txBody>
        </p:sp>
        <p:sp>
          <p:nvSpPr>
            <p:cNvPr id="33" name="Rectangle 149"/>
            <p:cNvSpPr>
              <a:spLocks noChangeArrowheads="1"/>
            </p:cNvSpPr>
            <p:nvPr/>
          </p:nvSpPr>
          <p:spPr bwMode="auto">
            <a:xfrm>
              <a:off x="2858" y="2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algn="ctr"/>
              <a:endParaRPr lang="zh-CN" altLang="en-US" sz="3600" b="1">
                <a:ea typeface="楷体_GB2312" pitchFamily="1" charset="-122"/>
              </a:endParaRPr>
            </a:p>
          </p:txBody>
        </p:sp>
        <p:sp>
          <p:nvSpPr>
            <p:cNvPr id="34" name="Rectangle 150"/>
            <p:cNvSpPr>
              <a:spLocks noChangeArrowheads="1"/>
            </p:cNvSpPr>
            <p:nvPr/>
          </p:nvSpPr>
          <p:spPr bwMode="auto">
            <a:xfrm>
              <a:off x="3175" y="1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algn="ctr"/>
              <a:endParaRPr lang="zh-CN" altLang="en-US" sz="3600" b="1">
                <a:ea typeface="楷体_GB2312" pitchFamily="1" charset="-122"/>
              </a:endParaRPr>
            </a:p>
          </p:txBody>
        </p:sp>
        <p:sp>
          <p:nvSpPr>
            <p:cNvPr id="35" name="Rectangle 151"/>
            <p:cNvSpPr>
              <a:spLocks noChangeArrowheads="1"/>
            </p:cNvSpPr>
            <p:nvPr/>
          </p:nvSpPr>
          <p:spPr bwMode="auto">
            <a:xfrm>
              <a:off x="3493" y="1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algn="ctr"/>
              <a:endParaRPr lang="zh-CN" altLang="en-US" sz="3600" b="1">
                <a:ea typeface="楷体_GB2312" pitchFamily="1" charset="-122"/>
              </a:endParaRPr>
            </a:p>
          </p:txBody>
        </p:sp>
        <p:sp>
          <p:nvSpPr>
            <p:cNvPr id="36" name="Rectangle 152"/>
            <p:cNvSpPr>
              <a:spLocks noChangeArrowheads="1"/>
            </p:cNvSpPr>
            <p:nvPr/>
          </p:nvSpPr>
          <p:spPr bwMode="auto">
            <a:xfrm>
              <a:off x="0" y="319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algn="ctr"/>
              <a:endParaRPr lang="zh-CN" altLang="en-US" sz="3600" b="1">
                <a:ea typeface="楷体_GB2312" pitchFamily="1" charset="-122"/>
              </a:endParaRPr>
            </a:p>
          </p:txBody>
        </p:sp>
        <p:sp>
          <p:nvSpPr>
            <p:cNvPr id="37" name="Rectangle 153"/>
            <p:cNvSpPr>
              <a:spLocks noChangeArrowheads="1"/>
            </p:cNvSpPr>
            <p:nvPr/>
          </p:nvSpPr>
          <p:spPr bwMode="auto">
            <a:xfrm>
              <a:off x="318" y="319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algn="ctr"/>
              <a:endParaRPr lang="zh-CN" altLang="en-US" sz="3600" b="1">
                <a:ea typeface="楷体_GB2312" pitchFamily="1" charset="-122"/>
              </a:endParaRPr>
            </a:p>
          </p:txBody>
        </p:sp>
        <p:sp>
          <p:nvSpPr>
            <p:cNvPr id="38" name="Rectangle 154"/>
            <p:cNvSpPr>
              <a:spLocks noChangeArrowheads="1"/>
            </p:cNvSpPr>
            <p:nvPr/>
          </p:nvSpPr>
          <p:spPr bwMode="auto">
            <a:xfrm>
              <a:off x="635" y="318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algn="ctr"/>
              <a:endParaRPr lang="zh-CN" altLang="en-US" sz="3600" b="1">
                <a:ea typeface="楷体_GB2312" pitchFamily="1" charset="-122"/>
              </a:endParaRPr>
            </a:p>
          </p:txBody>
        </p:sp>
        <p:sp>
          <p:nvSpPr>
            <p:cNvPr id="39" name="Rectangle 155"/>
            <p:cNvSpPr>
              <a:spLocks noChangeArrowheads="1"/>
            </p:cNvSpPr>
            <p:nvPr/>
          </p:nvSpPr>
          <p:spPr bwMode="auto">
            <a:xfrm>
              <a:off x="953" y="318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algn="ctr"/>
              <a:endParaRPr lang="zh-CN" altLang="en-US" sz="3600" b="1">
                <a:ea typeface="楷体_GB2312" pitchFamily="1" charset="-122"/>
              </a:endParaRPr>
            </a:p>
          </p:txBody>
        </p:sp>
        <p:sp>
          <p:nvSpPr>
            <p:cNvPr id="40" name="Rectangle 156"/>
            <p:cNvSpPr>
              <a:spLocks noChangeArrowheads="1"/>
            </p:cNvSpPr>
            <p:nvPr/>
          </p:nvSpPr>
          <p:spPr bwMode="auto">
            <a:xfrm>
              <a:off x="1270" y="320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algn="ctr"/>
              <a:endParaRPr lang="zh-CN" altLang="en-US" sz="3600" b="1">
                <a:ea typeface="楷体_GB2312" pitchFamily="1" charset="-122"/>
              </a:endParaRPr>
            </a:p>
          </p:txBody>
        </p:sp>
        <p:sp>
          <p:nvSpPr>
            <p:cNvPr id="41" name="Rectangle 157"/>
            <p:cNvSpPr>
              <a:spLocks noChangeArrowheads="1"/>
            </p:cNvSpPr>
            <p:nvPr/>
          </p:nvSpPr>
          <p:spPr bwMode="auto">
            <a:xfrm>
              <a:off x="1588" y="320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algn="ctr"/>
              <a:endParaRPr lang="zh-CN" altLang="en-US" sz="3600" b="1">
                <a:ea typeface="楷体_GB2312" pitchFamily="1" charset="-122"/>
              </a:endParaRPr>
            </a:p>
          </p:txBody>
        </p:sp>
        <p:sp>
          <p:nvSpPr>
            <p:cNvPr id="42" name="Rectangle 158"/>
            <p:cNvSpPr>
              <a:spLocks noChangeArrowheads="1"/>
            </p:cNvSpPr>
            <p:nvPr/>
          </p:nvSpPr>
          <p:spPr bwMode="auto">
            <a:xfrm>
              <a:off x="1905" y="319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algn="ctr"/>
              <a:endParaRPr lang="zh-CN" altLang="en-US" sz="3600" b="1">
                <a:ea typeface="楷体_GB2312" pitchFamily="1" charset="-122"/>
              </a:endParaRPr>
            </a:p>
          </p:txBody>
        </p:sp>
        <p:sp>
          <p:nvSpPr>
            <p:cNvPr id="43" name="Rectangle 159"/>
            <p:cNvSpPr>
              <a:spLocks noChangeArrowheads="1"/>
            </p:cNvSpPr>
            <p:nvPr/>
          </p:nvSpPr>
          <p:spPr bwMode="auto">
            <a:xfrm>
              <a:off x="2223" y="319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algn="ctr"/>
              <a:endParaRPr lang="zh-CN" altLang="en-US" sz="3600" b="1">
                <a:ea typeface="楷体_GB2312" pitchFamily="1" charset="-122"/>
              </a:endParaRPr>
            </a:p>
          </p:txBody>
        </p:sp>
        <p:sp>
          <p:nvSpPr>
            <p:cNvPr id="44" name="Rectangle 160"/>
            <p:cNvSpPr>
              <a:spLocks noChangeArrowheads="1"/>
            </p:cNvSpPr>
            <p:nvPr/>
          </p:nvSpPr>
          <p:spPr bwMode="auto">
            <a:xfrm>
              <a:off x="2540" y="320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algn="ctr"/>
              <a:endParaRPr lang="zh-CN" altLang="en-US" sz="3600" b="1">
                <a:ea typeface="楷体_GB2312" pitchFamily="1" charset="-122"/>
              </a:endParaRPr>
            </a:p>
          </p:txBody>
        </p:sp>
        <p:sp>
          <p:nvSpPr>
            <p:cNvPr id="45" name="Rectangle 161"/>
            <p:cNvSpPr>
              <a:spLocks noChangeArrowheads="1"/>
            </p:cNvSpPr>
            <p:nvPr/>
          </p:nvSpPr>
          <p:spPr bwMode="auto">
            <a:xfrm>
              <a:off x="2858" y="320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algn="ctr"/>
              <a:endParaRPr lang="zh-CN" altLang="en-US" sz="3600" b="1">
                <a:ea typeface="楷体_GB2312" pitchFamily="1" charset="-122"/>
              </a:endParaRPr>
            </a:p>
          </p:txBody>
        </p:sp>
        <p:sp>
          <p:nvSpPr>
            <p:cNvPr id="46" name="Rectangle 162"/>
            <p:cNvSpPr>
              <a:spLocks noChangeArrowheads="1"/>
            </p:cNvSpPr>
            <p:nvPr/>
          </p:nvSpPr>
          <p:spPr bwMode="auto">
            <a:xfrm>
              <a:off x="3175" y="319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algn="ctr"/>
              <a:endParaRPr lang="zh-CN" altLang="en-US" sz="3600" b="1">
                <a:ea typeface="楷体_GB2312" pitchFamily="1" charset="-122"/>
              </a:endParaRPr>
            </a:p>
          </p:txBody>
        </p:sp>
        <p:sp>
          <p:nvSpPr>
            <p:cNvPr id="47" name="Rectangle 163"/>
            <p:cNvSpPr>
              <a:spLocks noChangeArrowheads="1"/>
            </p:cNvSpPr>
            <p:nvPr/>
          </p:nvSpPr>
          <p:spPr bwMode="auto">
            <a:xfrm>
              <a:off x="3493" y="319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algn="ctr"/>
              <a:endParaRPr lang="zh-CN" altLang="en-US" sz="3600" b="1">
                <a:ea typeface="楷体_GB2312" pitchFamily="1" charset="-122"/>
              </a:endParaRPr>
            </a:p>
          </p:txBody>
        </p:sp>
        <p:sp>
          <p:nvSpPr>
            <p:cNvPr id="48" name="Rectangle 164"/>
            <p:cNvSpPr>
              <a:spLocks noChangeArrowheads="1"/>
            </p:cNvSpPr>
            <p:nvPr/>
          </p:nvSpPr>
          <p:spPr bwMode="auto">
            <a:xfrm>
              <a:off x="0" y="637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algn="ctr"/>
              <a:endParaRPr lang="zh-CN" altLang="en-US" sz="3600" b="1">
                <a:ea typeface="楷体_GB2312" pitchFamily="1" charset="-122"/>
              </a:endParaRPr>
            </a:p>
          </p:txBody>
        </p:sp>
        <p:sp>
          <p:nvSpPr>
            <p:cNvPr id="49" name="Rectangle 165"/>
            <p:cNvSpPr>
              <a:spLocks noChangeArrowheads="1"/>
            </p:cNvSpPr>
            <p:nvPr/>
          </p:nvSpPr>
          <p:spPr bwMode="auto">
            <a:xfrm>
              <a:off x="318" y="637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algn="ctr"/>
              <a:endParaRPr lang="zh-CN" altLang="en-US" sz="3600" b="1">
                <a:ea typeface="楷体_GB2312" pitchFamily="1" charset="-122"/>
              </a:endParaRPr>
            </a:p>
          </p:txBody>
        </p:sp>
        <p:sp>
          <p:nvSpPr>
            <p:cNvPr id="50" name="Rectangle 166"/>
            <p:cNvSpPr>
              <a:spLocks noChangeArrowheads="1"/>
            </p:cNvSpPr>
            <p:nvPr/>
          </p:nvSpPr>
          <p:spPr bwMode="auto">
            <a:xfrm>
              <a:off x="635" y="636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algn="ctr"/>
              <a:endParaRPr lang="zh-CN" altLang="en-US" sz="3600" b="1">
                <a:ea typeface="楷体_GB2312" pitchFamily="1" charset="-122"/>
              </a:endParaRPr>
            </a:p>
          </p:txBody>
        </p:sp>
        <p:sp>
          <p:nvSpPr>
            <p:cNvPr id="51" name="Rectangle 167"/>
            <p:cNvSpPr>
              <a:spLocks noChangeArrowheads="1"/>
            </p:cNvSpPr>
            <p:nvPr/>
          </p:nvSpPr>
          <p:spPr bwMode="auto">
            <a:xfrm>
              <a:off x="953" y="636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algn="ctr"/>
              <a:endParaRPr lang="zh-CN" altLang="en-US" sz="3600" b="1">
                <a:ea typeface="楷体_GB2312" pitchFamily="1" charset="-122"/>
              </a:endParaRPr>
            </a:p>
          </p:txBody>
        </p:sp>
        <p:sp>
          <p:nvSpPr>
            <p:cNvPr id="52" name="Rectangle 168"/>
            <p:cNvSpPr>
              <a:spLocks noChangeArrowheads="1"/>
            </p:cNvSpPr>
            <p:nvPr/>
          </p:nvSpPr>
          <p:spPr bwMode="auto">
            <a:xfrm>
              <a:off x="1270" y="638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algn="ctr"/>
              <a:endParaRPr lang="zh-CN" altLang="en-US" sz="3600" b="1">
                <a:ea typeface="楷体_GB2312" pitchFamily="1" charset="-122"/>
              </a:endParaRPr>
            </a:p>
          </p:txBody>
        </p:sp>
        <p:sp>
          <p:nvSpPr>
            <p:cNvPr id="53" name="Rectangle 169"/>
            <p:cNvSpPr>
              <a:spLocks noChangeArrowheads="1"/>
            </p:cNvSpPr>
            <p:nvPr/>
          </p:nvSpPr>
          <p:spPr bwMode="auto">
            <a:xfrm>
              <a:off x="1588" y="638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algn="ctr"/>
              <a:endParaRPr lang="zh-CN" altLang="en-US" sz="3600" b="1">
                <a:ea typeface="楷体_GB2312" pitchFamily="1" charset="-122"/>
              </a:endParaRPr>
            </a:p>
          </p:txBody>
        </p:sp>
        <p:sp>
          <p:nvSpPr>
            <p:cNvPr id="54" name="Rectangle 170"/>
            <p:cNvSpPr>
              <a:spLocks noChangeArrowheads="1"/>
            </p:cNvSpPr>
            <p:nvPr/>
          </p:nvSpPr>
          <p:spPr bwMode="auto">
            <a:xfrm>
              <a:off x="1905" y="637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algn="ctr"/>
              <a:endParaRPr lang="zh-CN" altLang="en-US" sz="3600" b="1">
                <a:ea typeface="楷体_GB2312" pitchFamily="1" charset="-122"/>
              </a:endParaRPr>
            </a:p>
          </p:txBody>
        </p:sp>
        <p:sp>
          <p:nvSpPr>
            <p:cNvPr id="55" name="Rectangle 171"/>
            <p:cNvSpPr>
              <a:spLocks noChangeArrowheads="1"/>
            </p:cNvSpPr>
            <p:nvPr/>
          </p:nvSpPr>
          <p:spPr bwMode="auto">
            <a:xfrm>
              <a:off x="2223" y="637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algn="ctr"/>
              <a:endParaRPr lang="zh-CN" altLang="en-US" sz="3600" b="1">
                <a:ea typeface="楷体_GB2312" pitchFamily="1" charset="-122"/>
              </a:endParaRPr>
            </a:p>
          </p:txBody>
        </p:sp>
        <p:sp>
          <p:nvSpPr>
            <p:cNvPr id="56" name="Rectangle 172"/>
            <p:cNvSpPr>
              <a:spLocks noChangeArrowheads="1"/>
            </p:cNvSpPr>
            <p:nvPr/>
          </p:nvSpPr>
          <p:spPr bwMode="auto">
            <a:xfrm>
              <a:off x="2540" y="638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algn="ctr"/>
              <a:endParaRPr lang="zh-CN" altLang="en-US" sz="3600" b="1">
                <a:ea typeface="楷体_GB2312" pitchFamily="1" charset="-122"/>
              </a:endParaRPr>
            </a:p>
          </p:txBody>
        </p:sp>
        <p:sp>
          <p:nvSpPr>
            <p:cNvPr id="57" name="Rectangle 173"/>
            <p:cNvSpPr>
              <a:spLocks noChangeArrowheads="1"/>
            </p:cNvSpPr>
            <p:nvPr/>
          </p:nvSpPr>
          <p:spPr bwMode="auto">
            <a:xfrm>
              <a:off x="2858" y="638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algn="ctr"/>
              <a:endParaRPr lang="zh-CN" altLang="en-US" sz="3600" b="1">
                <a:ea typeface="楷体_GB2312" pitchFamily="1" charset="-122"/>
              </a:endParaRPr>
            </a:p>
          </p:txBody>
        </p:sp>
        <p:sp>
          <p:nvSpPr>
            <p:cNvPr id="58" name="Rectangle 174"/>
            <p:cNvSpPr>
              <a:spLocks noChangeArrowheads="1"/>
            </p:cNvSpPr>
            <p:nvPr/>
          </p:nvSpPr>
          <p:spPr bwMode="auto">
            <a:xfrm>
              <a:off x="3175" y="637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algn="ctr"/>
              <a:endParaRPr lang="zh-CN" altLang="en-US" sz="3600" b="1">
                <a:ea typeface="楷体_GB2312" pitchFamily="1" charset="-122"/>
              </a:endParaRPr>
            </a:p>
          </p:txBody>
        </p:sp>
        <p:sp>
          <p:nvSpPr>
            <p:cNvPr id="59" name="Rectangle 175"/>
            <p:cNvSpPr>
              <a:spLocks noChangeArrowheads="1"/>
            </p:cNvSpPr>
            <p:nvPr/>
          </p:nvSpPr>
          <p:spPr bwMode="auto">
            <a:xfrm>
              <a:off x="3493" y="637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algn="ctr"/>
              <a:endParaRPr lang="zh-CN" altLang="en-US" sz="3600" b="1">
                <a:ea typeface="楷体_GB2312" pitchFamily="1" charset="-122"/>
              </a:endParaRPr>
            </a:p>
          </p:txBody>
        </p:sp>
        <p:sp>
          <p:nvSpPr>
            <p:cNvPr id="60" name="Rectangle 176"/>
            <p:cNvSpPr>
              <a:spLocks noChangeArrowheads="1"/>
            </p:cNvSpPr>
            <p:nvPr/>
          </p:nvSpPr>
          <p:spPr bwMode="auto">
            <a:xfrm>
              <a:off x="0" y="955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algn="ctr"/>
              <a:endParaRPr lang="zh-CN" altLang="en-US" sz="3600" b="1">
                <a:ea typeface="楷体_GB2312" pitchFamily="1" charset="-122"/>
              </a:endParaRPr>
            </a:p>
          </p:txBody>
        </p:sp>
        <p:sp>
          <p:nvSpPr>
            <p:cNvPr id="61" name="Rectangle 177"/>
            <p:cNvSpPr>
              <a:spLocks noChangeArrowheads="1"/>
            </p:cNvSpPr>
            <p:nvPr/>
          </p:nvSpPr>
          <p:spPr bwMode="auto">
            <a:xfrm>
              <a:off x="318" y="955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algn="ctr"/>
              <a:endParaRPr lang="zh-CN" altLang="en-US" sz="3600" b="1">
                <a:ea typeface="楷体_GB2312" pitchFamily="1" charset="-122"/>
              </a:endParaRPr>
            </a:p>
          </p:txBody>
        </p:sp>
        <p:sp>
          <p:nvSpPr>
            <p:cNvPr id="62" name="Rectangle 178"/>
            <p:cNvSpPr>
              <a:spLocks noChangeArrowheads="1"/>
            </p:cNvSpPr>
            <p:nvPr/>
          </p:nvSpPr>
          <p:spPr bwMode="auto">
            <a:xfrm>
              <a:off x="635" y="954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algn="ctr"/>
              <a:endParaRPr lang="zh-CN" altLang="en-US" sz="3600" b="1">
                <a:ea typeface="楷体_GB2312" pitchFamily="1" charset="-122"/>
              </a:endParaRPr>
            </a:p>
          </p:txBody>
        </p:sp>
        <p:sp>
          <p:nvSpPr>
            <p:cNvPr id="63" name="Rectangle 179"/>
            <p:cNvSpPr>
              <a:spLocks noChangeArrowheads="1"/>
            </p:cNvSpPr>
            <p:nvPr/>
          </p:nvSpPr>
          <p:spPr bwMode="auto">
            <a:xfrm>
              <a:off x="953" y="954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algn="ctr"/>
              <a:endParaRPr lang="zh-CN" altLang="en-US" sz="3600" b="1">
                <a:ea typeface="楷体_GB2312" pitchFamily="1" charset="-122"/>
              </a:endParaRPr>
            </a:p>
          </p:txBody>
        </p:sp>
        <p:sp>
          <p:nvSpPr>
            <p:cNvPr id="64" name="Rectangle 180"/>
            <p:cNvSpPr>
              <a:spLocks noChangeArrowheads="1"/>
            </p:cNvSpPr>
            <p:nvPr/>
          </p:nvSpPr>
          <p:spPr bwMode="auto">
            <a:xfrm>
              <a:off x="1270" y="956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algn="ctr"/>
              <a:endParaRPr lang="zh-CN" altLang="en-US" sz="3600" b="1">
                <a:ea typeface="楷体_GB2312" pitchFamily="1" charset="-122"/>
              </a:endParaRPr>
            </a:p>
          </p:txBody>
        </p:sp>
        <p:sp>
          <p:nvSpPr>
            <p:cNvPr id="65" name="Rectangle 181"/>
            <p:cNvSpPr>
              <a:spLocks noChangeArrowheads="1"/>
            </p:cNvSpPr>
            <p:nvPr/>
          </p:nvSpPr>
          <p:spPr bwMode="auto">
            <a:xfrm>
              <a:off x="1588" y="956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algn="ctr"/>
              <a:endParaRPr lang="zh-CN" altLang="en-US" sz="3600" b="1">
                <a:ea typeface="楷体_GB2312" pitchFamily="1" charset="-122"/>
              </a:endParaRPr>
            </a:p>
          </p:txBody>
        </p:sp>
        <p:sp>
          <p:nvSpPr>
            <p:cNvPr id="66" name="Rectangle 182"/>
            <p:cNvSpPr>
              <a:spLocks noChangeArrowheads="1"/>
            </p:cNvSpPr>
            <p:nvPr/>
          </p:nvSpPr>
          <p:spPr bwMode="auto">
            <a:xfrm>
              <a:off x="1905" y="955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algn="ctr"/>
              <a:endParaRPr lang="zh-CN" altLang="en-US" sz="3600" b="1">
                <a:ea typeface="楷体_GB2312" pitchFamily="1" charset="-122"/>
              </a:endParaRPr>
            </a:p>
          </p:txBody>
        </p:sp>
        <p:sp>
          <p:nvSpPr>
            <p:cNvPr id="67" name="Rectangle 183"/>
            <p:cNvSpPr>
              <a:spLocks noChangeArrowheads="1"/>
            </p:cNvSpPr>
            <p:nvPr/>
          </p:nvSpPr>
          <p:spPr bwMode="auto">
            <a:xfrm>
              <a:off x="2223" y="955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algn="ctr"/>
              <a:endParaRPr lang="zh-CN" altLang="en-US" sz="3600" b="1">
                <a:ea typeface="楷体_GB2312" pitchFamily="1" charset="-122"/>
              </a:endParaRPr>
            </a:p>
          </p:txBody>
        </p:sp>
        <p:sp>
          <p:nvSpPr>
            <p:cNvPr id="68" name="Rectangle 184"/>
            <p:cNvSpPr>
              <a:spLocks noChangeArrowheads="1"/>
            </p:cNvSpPr>
            <p:nvPr/>
          </p:nvSpPr>
          <p:spPr bwMode="auto">
            <a:xfrm>
              <a:off x="2540" y="956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algn="ctr"/>
              <a:endParaRPr lang="zh-CN" altLang="en-US" sz="3600" b="1">
                <a:ea typeface="楷体_GB2312" pitchFamily="1" charset="-122"/>
              </a:endParaRPr>
            </a:p>
          </p:txBody>
        </p:sp>
        <p:sp>
          <p:nvSpPr>
            <p:cNvPr id="69" name="Rectangle 185"/>
            <p:cNvSpPr>
              <a:spLocks noChangeArrowheads="1"/>
            </p:cNvSpPr>
            <p:nvPr/>
          </p:nvSpPr>
          <p:spPr bwMode="auto">
            <a:xfrm>
              <a:off x="2858" y="956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algn="ctr"/>
              <a:endParaRPr lang="zh-CN" altLang="en-US" sz="3600" b="1">
                <a:ea typeface="楷体_GB2312" pitchFamily="1" charset="-122"/>
              </a:endParaRPr>
            </a:p>
          </p:txBody>
        </p:sp>
        <p:sp>
          <p:nvSpPr>
            <p:cNvPr id="70" name="Rectangle 186"/>
            <p:cNvSpPr>
              <a:spLocks noChangeArrowheads="1"/>
            </p:cNvSpPr>
            <p:nvPr/>
          </p:nvSpPr>
          <p:spPr bwMode="auto">
            <a:xfrm>
              <a:off x="3175" y="955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algn="ctr"/>
              <a:endParaRPr lang="zh-CN" altLang="en-US" sz="3600" b="1">
                <a:ea typeface="楷体_GB2312" pitchFamily="1" charset="-122"/>
              </a:endParaRPr>
            </a:p>
          </p:txBody>
        </p:sp>
        <p:sp>
          <p:nvSpPr>
            <p:cNvPr id="71" name="Rectangle 187"/>
            <p:cNvSpPr>
              <a:spLocks noChangeArrowheads="1"/>
            </p:cNvSpPr>
            <p:nvPr/>
          </p:nvSpPr>
          <p:spPr bwMode="auto">
            <a:xfrm>
              <a:off x="3493" y="955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algn="ctr"/>
              <a:endParaRPr lang="zh-CN" altLang="en-US" sz="3600" b="1">
                <a:ea typeface="楷体_GB2312" pitchFamily="1" charset="-122"/>
              </a:endParaRPr>
            </a:p>
          </p:txBody>
        </p:sp>
        <p:sp>
          <p:nvSpPr>
            <p:cNvPr id="72" name="Rectangle 188"/>
            <p:cNvSpPr>
              <a:spLocks noChangeArrowheads="1"/>
            </p:cNvSpPr>
            <p:nvPr/>
          </p:nvSpPr>
          <p:spPr bwMode="auto">
            <a:xfrm>
              <a:off x="0" y="1272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algn="ctr"/>
              <a:endParaRPr lang="zh-CN" altLang="en-US" sz="3600" b="1">
                <a:ea typeface="楷体_GB2312" pitchFamily="1" charset="-122"/>
              </a:endParaRPr>
            </a:p>
          </p:txBody>
        </p:sp>
        <p:sp>
          <p:nvSpPr>
            <p:cNvPr id="73" name="Rectangle 189"/>
            <p:cNvSpPr>
              <a:spLocks noChangeArrowheads="1"/>
            </p:cNvSpPr>
            <p:nvPr/>
          </p:nvSpPr>
          <p:spPr bwMode="auto">
            <a:xfrm>
              <a:off x="318" y="1272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algn="ctr"/>
              <a:endParaRPr lang="zh-CN" altLang="en-US" sz="3600" b="1">
                <a:ea typeface="楷体_GB2312" pitchFamily="1" charset="-122"/>
              </a:endParaRPr>
            </a:p>
          </p:txBody>
        </p:sp>
        <p:sp>
          <p:nvSpPr>
            <p:cNvPr id="74" name="Rectangle 190"/>
            <p:cNvSpPr>
              <a:spLocks noChangeArrowheads="1"/>
            </p:cNvSpPr>
            <p:nvPr/>
          </p:nvSpPr>
          <p:spPr bwMode="auto">
            <a:xfrm>
              <a:off x="635" y="1271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algn="ctr"/>
              <a:endParaRPr lang="zh-CN" altLang="en-US" sz="3600" b="1">
                <a:ea typeface="楷体_GB2312" pitchFamily="1" charset="-122"/>
              </a:endParaRPr>
            </a:p>
          </p:txBody>
        </p:sp>
        <p:sp>
          <p:nvSpPr>
            <p:cNvPr id="75" name="Rectangle 191"/>
            <p:cNvSpPr>
              <a:spLocks noChangeArrowheads="1"/>
            </p:cNvSpPr>
            <p:nvPr/>
          </p:nvSpPr>
          <p:spPr bwMode="auto">
            <a:xfrm>
              <a:off x="953" y="1271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algn="ctr"/>
              <a:endParaRPr lang="zh-CN" altLang="en-US" sz="3600" b="1">
                <a:ea typeface="楷体_GB2312" pitchFamily="1" charset="-122"/>
              </a:endParaRPr>
            </a:p>
          </p:txBody>
        </p:sp>
        <p:sp>
          <p:nvSpPr>
            <p:cNvPr id="76" name="Rectangle 192"/>
            <p:cNvSpPr>
              <a:spLocks noChangeArrowheads="1"/>
            </p:cNvSpPr>
            <p:nvPr/>
          </p:nvSpPr>
          <p:spPr bwMode="auto">
            <a:xfrm>
              <a:off x="1270" y="1273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algn="ctr"/>
              <a:endParaRPr lang="zh-CN" altLang="en-US" sz="3600" b="1">
                <a:ea typeface="楷体_GB2312" pitchFamily="1" charset="-122"/>
              </a:endParaRPr>
            </a:p>
          </p:txBody>
        </p:sp>
        <p:sp>
          <p:nvSpPr>
            <p:cNvPr id="77" name="Rectangle 193"/>
            <p:cNvSpPr>
              <a:spLocks noChangeArrowheads="1"/>
            </p:cNvSpPr>
            <p:nvPr/>
          </p:nvSpPr>
          <p:spPr bwMode="auto">
            <a:xfrm>
              <a:off x="1588" y="1273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algn="ctr"/>
              <a:endParaRPr lang="zh-CN" altLang="en-US" sz="3600" b="1">
                <a:ea typeface="楷体_GB2312" pitchFamily="1" charset="-122"/>
              </a:endParaRPr>
            </a:p>
          </p:txBody>
        </p:sp>
        <p:sp>
          <p:nvSpPr>
            <p:cNvPr id="78" name="Rectangle 194"/>
            <p:cNvSpPr>
              <a:spLocks noChangeArrowheads="1"/>
            </p:cNvSpPr>
            <p:nvPr/>
          </p:nvSpPr>
          <p:spPr bwMode="auto">
            <a:xfrm>
              <a:off x="1905" y="1272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algn="ctr"/>
              <a:endParaRPr lang="zh-CN" altLang="en-US" sz="3600" b="1">
                <a:ea typeface="楷体_GB2312" pitchFamily="1" charset="-122"/>
              </a:endParaRPr>
            </a:p>
          </p:txBody>
        </p:sp>
        <p:sp>
          <p:nvSpPr>
            <p:cNvPr id="79" name="Rectangle 195"/>
            <p:cNvSpPr>
              <a:spLocks noChangeArrowheads="1"/>
            </p:cNvSpPr>
            <p:nvPr/>
          </p:nvSpPr>
          <p:spPr bwMode="auto">
            <a:xfrm>
              <a:off x="2223" y="1272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algn="ctr"/>
              <a:endParaRPr lang="zh-CN" altLang="en-US" sz="3600" b="1">
                <a:ea typeface="楷体_GB2312" pitchFamily="1" charset="-122"/>
              </a:endParaRPr>
            </a:p>
          </p:txBody>
        </p:sp>
        <p:sp>
          <p:nvSpPr>
            <p:cNvPr id="80" name="Rectangle 196"/>
            <p:cNvSpPr>
              <a:spLocks noChangeArrowheads="1"/>
            </p:cNvSpPr>
            <p:nvPr/>
          </p:nvSpPr>
          <p:spPr bwMode="auto">
            <a:xfrm>
              <a:off x="2540" y="1273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algn="ctr"/>
              <a:endParaRPr lang="zh-CN" altLang="en-US" sz="3600" b="1">
                <a:ea typeface="楷体_GB2312" pitchFamily="1" charset="-122"/>
              </a:endParaRPr>
            </a:p>
          </p:txBody>
        </p:sp>
        <p:sp>
          <p:nvSpPr>
            <p:cNvPr id="81" name="Rectangle 197"/>
            <p:cNvSpPr>
              <a:spLocks noChangeArrowheads="1"/>
            </p:cNvSpPr>
            <p:nvPr/>
          </p:nvSpPr>
          <p:spPr bwMode="auto">
            <a:xfrm>
              <a:off x="2858" y="1273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algn="ctr"/>
              <a:endParaRPr lang="zh-CN" altLang="en-US" sz="3600" b="1">
                <a:ea typeface="楷体_GB2312" pitchFamily="1" charset="-122"/>
              </a:endParaRPr>
            </a:p>
          </p:txBody>
        </p:sp>
        <p:sp>
          <p:nvSpPr>
            <p:cNvPr id="82" name="Rectangle 198"/>
            <p:cNvSpPr>
              <a:spLocks noChangeArrowheads="1"/>
            </p:cNvSpPr>
            <p:nvPr/>
          </p:nvSpPr>
          <p:spPr bwMode="auto">
            <a:xfrm>
              <a:off x="3175" y="1272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algn="ctr"/>
              <a:endParaRPr lang="zh-CN" altLang="en-US" sz="3600" b="1">
                <a:ea typeface="楷体_GB2312" pitchFamily="1" charset="-122"/>
              </a:endParaRPr>
            </a:p>
          </p:txBody>
        </p:sp>
        <p:sp>
          <p:nvSpPr>
            <p:cNvPr id="83" name="Rectangle 199"/>
            <p:cNvSpPr>
              <a:spLocks noChangeArrowheads="1"/>
            </p:cNvSpPr>
            <p:nvPr/>
          </p:nvSpPr>
          <p:spPr bwMode="auto">
            <a:xfrm>
              <a:off x="3493" y="1272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algn="ctr"/>
              <a:endParaRPr lang="zh-CN" altLang="en-US" sz="3600" b="1">
                <a:ea typeface="楷体_GB2312" pitchFamily="1" charset="-122"/>
              </a:endParaRPr>
            </a:p>
          </p:txBody>
        </p:sp>
        <p:sp>
          <p:nvSpPr>
            <p:cNvPr id="84" name="Rectangle 200"/>
            <p:cNvSpPr>
              <a:spLocks noChangeArrowheads="1"/>
            </p:cNvSpPr>
            <p:nvPr/>
          </p:nvSpPr>
          <p:spPr bwMode="auto">
            <a:xfrm>
              <a:off x="0" y="1590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algn="ctr"/>
              <a:endParaRPr lang="zh-CN" altLang="en-US" sz="3600" b="1">
                <a:ea typeface="楷体_GB2312" pitchFamily="1" charset="-122"/>
              </a:endParaRPr>
            </a:p>
          </p:txBody>
        </p:sp>
        <p:sp>
          <p:nvSpPr>
            <p:cNvPr id="85" name="Rectangle 201"/>
            <p:cNvSpPr>
              <a:spLocks noChangeArrowheads="1"/>
            </p:cNvSpPr>
            <p:nvPr/>
          </p:nvSpPr>
          <p:spPr bwMode="auto">
            <a:xfrm>
              <a:off x="318" y="1590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algn="ctr"/>
              <a:endParaRPr lang="zh-CN" altLang="en-US" sz="3600" b="1">
                <a:ea typeface="楷体_GB2312" pitchFamily="1" charset="-122"/>
              </a:endParaRPr>
            </a:p>
          </p:txBody>
        </p:sp>
        <p:sp>
          <p:nvSpPr>
            <p:cNvPr id="86" name="Rectangle 202"/>
            <p:cNvSpPr>
              <a:spLocks noChangeArrowheads="1"/>
            </p:cNvSpPr>
            <p:nvPr/>
          </p:nvSpPr>
          <p:spPr bwMode="auto">
            <a:xfrm>
              <a:off x="635" y="1589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algn="ctr"/>
              <a:endParaRPr lang="zh-CN" altLang="en-US" sz="3600" b="1">
                <a:ea typeface="楷体_GB2312" pitchFamily="1" charset="-122"/>
              </a:endParaRPr>
            </a:p>
          </p:txBody>
        </p:sp>
        <p:sp>
          <p:nvSpPr>
            <p:cNvPr id="87" name="Rectangle 203"/>
            <p:cNvSpPr>
              <a:spLocks noChangeArrowheads="1"/>
            </p:cNvSpPr>
            <p:nvPr/>
          </p:nvSpPr>
          <p:spPr bwMode="auto">
            <a:xfrm>
              <a:off x="953" y="1589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algn="ctr"/>
              <a:endParaRPr lang="zh-CN" altLang="en-US" sz="3600" b="1">
                <a:ea typeface="楷体_GB2312" pitchFamily="1" charset="-122"/>
              </a:endParaRPr>
            </a:p>
          </p:txBody>
        </p:sp>
        <p:sp>
          <p:nvSpPr>
            <p:cNvPr id="88" name="Rectangle 204"/>
            <p:cNvSpPr>
              <a:spLocks noChangeArrowheads="1"/>
            </p:cNvSpPr>
            <p:nvPr/>
          </p:nvSpPr>
          <p:spPr bwMode="auto">
            <a:xfrm>
              <a:off x="1270" y="1591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algn="ctr"/>
              <a:endParaRPr lang="zh-CN" altLang="en-US" sz="3600" b="1">
                <a:ea typeface="楷体_GB2312" pitchFamily="1" charset="-122"/>
              </a:endParaRPr>
            </a:p>
          </p:txBody>
        </p:sp>
        <p:sp>
          <p:nvSpPr>
            <p:cNvPr id="89" name="Rectangle 205"/>
            <p:cNvSpPr>
              <a:spLocks noChangeArrowheads="1"/>
            </p:cNvSpPr>
            <p:nvPr/>
          </p:nvSpPr>
          <p:spPr bwMode="auto">
            <a:xfrm>
              <a:off x="1588" y="1591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algn="ctr"/>
              <a:endParaRPr lang="zh-CN" altLang="en-US" sz="3600" b="1">
                <a:ea typeface="楷体_GB2312" pitchFamily="1" charset="-122"/>
              </a:endParaRPr>
            </a:p>
          </p:txBody>
        </p:sp>
        <p:sp>
          <p:nvSpPr>
            <p:cNvPr id="90" name="Rectangle 206"/>
            <p:cNvSpPr>
              <a:spLocks noChangeArrowheads="1"/>
            </p:cNvSpPr>
            <p:nvPr/>
          </p:nvSpPr>
          <p:spPr bwMode="auto">
            <a:xfrm>
              <a:off x="1905" y="1590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algn="ctr"/>
              <a:endParaRPr lang="zh-CN" altLang="en-US" sz="3600" b="1">
                <a:ea typeface="楷体_GB2312" pitchFamily="1" charset="-122"/>
              </a:endParaRPr>
            </a:p>
          </p:txBody>
        </p:sp>
        <p:sp>
          <p:nvSpPr>
            <p:cNvPr id="91" name="Rectangle 207"/>
            <p:cNvSpPr>
              <a:spLocks noChangeArrowheads="1"/>
            </p:cNvSpPr>
            <p:nvPr/>
          </p:nvSpPr>
          <p:spPr bwMode="auto">
            <a:xfrm>
              <a:off x="2223" y="1590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algn="ctr"/>
              <a:endParaRPr lang="zh-CN" altLang="en-US" sz="3600" b="1">
                <a:ea typeface="楷体_GB2312" pitchFamily="1" charset="-122"/>
              </a:endParaRPr>
            </a:p>
          </p:txBody>
        </p:sp>
        <p:sp>
          <p:nvSpPr>
            <p:cNvPr id="92" name="Rectangle 208"/>
            <p:cNvSpPr>
              <a:spLocks noChangeArrowheads="1"/>
            </p:cNvSpPr>
            <p:nvPr/>
          </p:nvSpPr>
          <p:spPr bwMode="auto">
            <a:xfrm>
              <a:off x="2540" y="1591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algn="ctr"/>
              <a:endParaRPr lang="zh-CN" altLang="en-US" sz="3600" b="1">
                <a:ea typeface="楷体_GB2312" pitchFamily="1" charset="-122"/>
              </a:endParaRPr>
            </a:p>
          </p:txBody>
        </p:sp>
        <p:sp>
          <p:nvSpPr>
            <p:cNvPr id="93" name="Rectangle 209"/>
            <p:cNvSpPr>
              <a:spLocks noChangeArrowheads="1"/>
            </p:cNvSpPr>
            <p:nvPr/>
          </p:nvSpPr>
          <p:spPr bwMode="auto">
            <a:xfrm>
              <a:off x="2858" y="1591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algn="ctr"/>
              <a:endParaRPr lang="zh-CN" altLang="en-US" sz="3600" b="1">
                <a:ea typeface="楷体_GB2312" pitchFamily="1" charset="-122"/>
              </a:endParaRPr>
            </a:p>
          </p:txBody>
        </p:sp>
        <p:sp>
          <p:nvSpPr>
            <p:cNvPr id="94" name="Rectangle 210"/>
            <p:cNvSpPr>
              <a:spLocks noChangeArrowheads="1"/>
            </p:cNvSpPr>
            <p:nvPr/>
          </p:nvSpPr>
          <p:spPr bwMode="auto">
            <a:xfrm>
              <a:off x="3175" y="1590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algn="ctr"/>
              <a:endParaRPr lang="zh-CN" altLang="en-US" sz="3600" b="1">
                <a:ea typeface="楷体_GB2312" pitchFamily="1" charset="-122"/>
              </a:endParaRPr>
            </a:p>
          </p:txBody>
        </p:sp>
        <p:sp>
          <p:nvSpPr>
            <p:cNvPr id="95" name="Rectangle 211"/>
            <p:cNvSpPr>
              <a:spLocks noChangeArrowheads="1"/>
            </p:cNvSpPr>
            <p:nvPr/>
          </p:nvSpPr>
          <p:spPr bwMode="auto">
            <a:xfrm>
              <a:off x="3493" y="1590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algn="ctr"/>
              <a:endParaRPr lang="zh-CN" altLang="en-US" sz="3600" b="1">
                <a:ea typeface="楷体_GB2312" pitchFamily="1" charset="-122"/>
              </a:endParaRPr>
            </a:p>
          </p:txBody>
        </p:sp>
        <p:sp>
          <p:nvSpPr>
            <p:cNvPr id="96" name="Rectangle 212"/>
            <p:cNvSpPr>
              <a:spLocks noChangeArrowheads="1"/>
            </p:cNvSpPr>
            <p:nvPr/>
          </p:nvSpPr>
          <p:spPr bwMode="auto">
            <a:xfrm>
              <a:off x="0" y="1908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algn="ctr"/>
              <a:endParaRPr lang="zh-CN" altLang="en-US" sz="3600" b="1">
                <a:ea typeface="楷体_GB2312" pitchFamily="1" charset="-122"/>
              </a:endParaRPr>
            </a:p>
          </p:txBody>
        </p:sp>
        <p:sp>
          <p:nvSpPr>
            <p:cNvPr id="97" name="Rectangle 213"/>
            <p:cNvSpPr>
              <a:spLocks noChangeArrowheads="1"/>
            </p:cNvSpPr>
            <p:nvPr/>
          </p:nvSpPr>
          <p:spPr bwMode="auto">
            <a:xfrm>
              <a:off x="318" y="1908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algn="ctr"/>
              <a:endParaRPr lang="zh-CN" altLang="en-US" sz="3600" b="1">
                <a:ea typeface="楷体_GB2312" pitchFamily="1" charset="-122"/>
              </a:endParaRPr>
            </a:p>
          </p:txBody>
        </p:sp>
        <p:sp>
          <p:nvSpPr>
            <p:cNvPr id="98" name="Rectangle 214"/>
            <p:cNvSpPr>
              <a:spLocks noChangeArrowheads="1"/>
            </p:cNvSpPr>
            <p:nvPr/>
          </p:nvSpPr>
          <p:spPr bwMode="auto">
            <a:xfrm>
              <a:off x="635" y="1907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algn="ctr"/>
              <a:endParaRPr lang="zh-CN" altLang="en-US" sz="3600" b="1">
                <a:ea typeface="楷体_GB2312" pitchFamily="1" charset="-122"/>
              </a:endParaRPr>
            </a:p>
          </p:txBody>
        </p:sp>
        <p:sp>
          <p:nvSpPr>
            <p:cNvPr id="99" name="Rectangle 215"/>
            <p:cNvSpPr>
              <a:spLocks noChangeArrowheads="1"/>
            </p:cNvSpPr>
            <p:nvPr/>
          </p:nvSpPr>
          <p:spPr bwMode="auto">
            <a:xfrm>
              <a:off x="953" y="1907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algn="ctr"/>
              <a:endParaRPr lang="zh-CN" altLang="en-US" sz="3600" b="1">
                <a:ea typeface="楷体_GB2312" pitchFamily="1" charset="-122"/>
              </a:endParaRPr>
            </a:p>
          </p:txBody>
        </p:sp>
        <p:sp>
          <p:nvSpPr>
            <p:cNvPr id="100" name="Rectangle 216"/>
            <p:cNvSpPr>
              <a:spLocks noChangeArrowheads="1"/>
            </p:cNvSpPr>
            <p:nvPr/>
          </p:nvSpPr>
          <p:spPr bwMode="auto">
            <a:xfrm>
              <a:off x="1270" y="1909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algn="ctr"/>
              <a:endParaRPr lang="zh-CN" altLang="en-US" sz="3600" b="1">
                <a:ea typeface="楷体_GB2312" pitchFamily="1" charset="-122"/>
              </a:endParaRPr>
            </a:p>
          </p:txBody>
        </p:sp>
        <p:sp>
          <p:nvSpPr>
            <p:cNvPr id="101" name="Rectangle 217"/>
            <p:cNvSpPr>
              <a:spLocks noChangeArrowheads="1"/>
            </p:cNvSpPr>
            <p:nvPr/>
          </p:nvSpPr>
          <p:spPr bwMode="auto">
            <a:xfrm>
              <a:off x="1588" y="1909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algn="ctr"/>
              <a:endParaRPr lang="zh-CN" altLang="en-US" sz="3600" b="1">
                <a:ea typeface="楷体_GB2312" pitchFamily="1" charset="-122"/>
              </a:endParaRPr>
            </a:p>
          </p:txBody>
        </p:sp>
        <p:sp>
          <p:nvSpPr>
            <p:cNvPr id="102" name="Rectangle 218"/>
            <p:cNvSpPr>
              <a:spLocks noChangeArrowheads="1"/>
            </p:cNvSpPr>
            <p:nvPr/>
          </p:nvSpPr>
          <p:spPr bwMode="auto">
            <a:xfrm>
              <a:off x="1905" y="1908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algn="ctr"/>
              <a:endParaRPr lang="zh-CN" altLang="en-US" sz="3600" b="1">
                <a:ea typeface="楷体_GB2312" pitchFamily="1" charset="-122"/>
              </a:endParaRPr>
            </a:p>
          </p:txBody>
        </p:sp>
        <p:sp>
          <p:nvSpPr>
            <p:cNvPr id="103" name="Rectangle 219"/>
            <p:cNvSpPr>
              <a:spLocks noChangeArrowheads="1"/>
            </p:cNvSpPr>
            <p:nvPr/>
          </p:nvSpPr>
          <p:spPr bwMode="auto">
            <a:xfrm>
              <a:off x="2223" y="1908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algn="ctr"/>
              <a:endParaRPr lang="zh-CN" altLang="en-US" sz="3600" b="1">
                <a:ea typeface="楷体_GB2312" pitchFamily="1" charset="-122"/>
              </a:endParaRPr>
            </a:p>
          </p:txBody>
        </p:sp>
        <p:sp>
          <p:nvSpPr>
            <p:cNvPr id="104" name="Rectangle 220"/>
            <p:cNvSpPr>
              <a:spLocks noChangeArrowheads="1"/>
            </p:cNvSpPr>
            <p:nvPr/>
          </p:nvSpPr>
          <p:spPr bwMode="auto">
            <a:xfrm>
              <a:off x="2540" y="1909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algn="ctr"/>
              <a:endParaRPr lang="zh-CN" altLang="en-US" sz="3600" b="1">
                <a:ea typeface="楷体_GB2312" pitchFamily="1" charset="-122"/>
              </a:endParaRPr>
            </a:p>
          </p:txBody>
        </p:sp>
        <p:sp>
          <p:nvSpPr>
            <p:cNvPr id="105" name="Rectangle 221"/>
            <p:cNvSpPr>
              <a:spLocks noChangeArrowheads="1"/>
            </p:cNvSpPr>
            <p:nvPr/>
          </p:nvSpPr>
          <p:spPr bwMode="auto">
            <a:xfrm>
              <a:off x="2858" y="1909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algn="ctr"/>
              <a:endParaRPr lang="zh-CN" altLang="en-US" sz="3600" b="1">
                <a:ea typeface="楷体_GB2312" pitchFamily="1" charset="-122"/>
              </a:endParaRPr>
            </a:p>
          </p:txBody>
        </p:sp>
        <p:sp>
          <p:nvSpPr>
            <p:cNvPr id="106" name="Rectangle 222"/>
            <p:cNvSpPr>
              <a:spLocks noChangeArrowheads="1"/>
            </p:cNvSpPr>
            <p:nvPr/>
          </p:nvSpPr>
          <p:spPr bwMode="auto">
            <a:xfrm>
              <a:off x="3175" y="1908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algn="ctr"/>
              <a:endParaRPr lang="zh-CN" altLang="en-US" sz="3600" b="1">
                <a:ea typeface="楷体_GB2312" pitchFamily="1" charset="-122"/>
              </a:endParaRPr>
            </a:p>
          </p:txBody>
        </p:sp>
        <p:sp>
          <p:nvSpPr>
            <p:cNvPr id="107" name="Rectangle 223"/>
            <p:cNvSpPr>
              <a:spLocks noChangeArrowheads="1"/>
            </p:cNvSpPr>
            <p:nvPr/>
          </p:nvSpPr>
          <p:spPr bwMode="auto">
            <a:xfrm>
              <a:off x="3493" y="1908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algn="ctr"/>
              <a:endParaRPr lang="zh-CN" altLang="en-US" sz="3600" b="1">
                <a:ea typeface="楷体_GB2312" pitchFamily="1" charset="-122"/>
              </a:endParaRPr>
            </a:p>
          </p:txBody>
        </p:sp>
        <p:sp>
          <p:nvSpPr>
            <p:cNvPr id="108" name="Rectangle 224"/>
            <p:cNvSpPr>
              <a:spLocks noChangeArrowheads="1"/>
            </p:cNvSpPr>
            <p:nvPr/>
          </p:nvSpPr>
          <p:spPr bwMode="auto">
            <a:xfrm>
              <a:off x="0" y="2226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algn="ctr"/>
              <a:endParaRPr lang="zh-CN" altLang="en-US" sz="3600" b="1">
                <a:ea typeface="楷体_GB2312" pitchFamily="1" charset="-122"/>
              </a:endParaRPr>
            </a:p>
          </p:txBody>
        </p:sp>
        <p:sp>
          <p:nvSpPr>
            <p:cNvPr id="109" name="Rectangle 225"/>
            <p:cNvSpPr>
              <a:spLocks noChangeArrowheads="1"/>
            </p:cNvSpPr>
            <p:nvPr/>
          </p:nvSpPr>
          <p:spPr bwMode="auto">
            <a:xfrm>
              <a:off x="318" y="2226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algn="ctr"/>
              <a:endParaRPr lang="zh-CN" altLang="en-US" sz="3600" b="1">
                <a:ea typeface="楷体_GB2312" pitchFamily="1" charset="-122"/>
              </a:endParaRPr>
            </a:p>
          </p:txBody>
        </p:sp>
        <p:sp>
          <p:nvSpPr>
            <p:cNvPr id="110" name="Rectangle 226"/>
            <p:cNvSpPr>
              <a:spLocks noChangeArrowheads="1"/>
            </p:cNvSpPr>
            <p:nvPr/>
          </p:nvSpPr>
          <p:spPr bwMode="auto">
            <a:xfrm>
              <a:off x="635" y="2225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algn="ctr"/>
              <a:endParaRPr lang="zh-CN" altLang="en-US" sz="3600" b="1">
                <a:ea typeface="楷体_GB2312" pitchFamily="1" charset="-122"/>
              </a:endParaRPr>
            </a:p>
          </p:txBody>
        </p:sp>
        <p:sp>
          <p:nvSpPr>
            <p:cNvPr id="111" name="Rectangle 227"/>
            <p:cNvSpPr>
              <a:spLocks noChangeArrowheads="1"/>
            </p:cNvSpPr>
            <p:nvPr/>
          </p:nvSpPr>
          <p:spPr bwMode="auto">
            <a:xfrm>
              <a:off x="953" y="2225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algn="ctr"/>
              <a:endParaRPr lang="zh-CN" altLang="en-US" sz="3600" b="1">
                <a:ea typeface="楷体_GB2312" pitchFamily="1" charset="-122"/>
              </a:endParaRPr>
            </a:p>
          </p:txBody>
        </p:sp>
        <p:sp>
          <p:nvSpPr>
            <p:cNvPr id="112" name="Rectangle 228"/>
            <p:cNvSpPr>
              <a:spLocks noChangeArrowheads="1"/>
            </p:cNvSpPr>
            <p:nvPr/>
          </p:nvSpPr>
          <p:spPr bwMode="auto">
            <a:xfrm>
              <a:off x="1270" y="2227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algn="ctr"/>
              <a:endParaRPr lang="zh-CN" altLang="en-US" sz="3600" b="1">
                <a:ea typeface="楷体_GB2312" pitchFamily="1" charset="-122"/>
              </a:endParaRPr>
            </a:p>
          </p:txBody>
        </p:sp>
        <p:sp>
          <p:nvSpPr>
            <p:cNvPr id="113" name="Rectangle 229"/>
            <p:cNvSpPr>
              <a:spLocks noChangeArrowheads="1"/>
            </p:cNvSpPr>
            <p:nvPr/>
          </p:nvSpPr>
          <p:spPr bwMode="auto">
            <a:xfrm>
              <a:off x="1588" y="2227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algn="ctr"/>
              <a:endParaRPr lang="zh-CN" altLang="en-US" sz="3600" b="1">
                <a:ea typeface="楷体_GB2312" pitchFamily="1" charset="-122"/>
              </a:endParaRPr>
            </a:p>
          </p:txBody>
        </p:sp>
        <p:sp>
          <p:nvSpPr>
            <p:cNvPr id="114" name="Rectangle 230"/>
            <p:cNvSpPr>
              <a:spLocks noChangeArrowheads="1"/>
            </p:cNvSpPr>
            <p:nvPr/>
          </p:nvSpPr>
          <p:spPr bwMode="auto">
            <a:xfrm>
              <a:off x="1905" y="2226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algn="ctr"/>
              <a:endParaRPr lang="zh-CN" altLang="en-US" sz="3600" b="1">
                <a:ea typeface="楷体_GB2312" pitchFamily="1" charset="-122"/>
              </a:endParaRPr>
            </a:p>
          </p:txBody>
        </p:sp>
        <p:sp>
          <p:nvSpPr>
            <p:cNvPr id="115" name="Rectangle 231"/>
            <p:cNvSpPr>
              <a:spLocks noChangeArrowheads="1"/>
            </p:cNvSpPr>
            <p:nvPr/>
          </p:nvSpPr>
          <p:spPr bwMode="auto">
            <a:xfrm>
              <a:off x="2223" y="2226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algn="ctr"/>
              <a:endParaRPr lang="zh-CN" altLang="en-US" sz="3600" b="1">
                <a:ea typeface="楷体_GB2312" pitchFamily="1" charset="-122"/>
              </a:endParaRPr>
            </a:p>
          </p:txBody>
        </p:sp>
        <p:sp>
          <p:nvSpPr>
            <p:cNvPr id="116" name="Rectangle 232"/>
            <p:cNvSpPr>
              <a:spLocks noChangeArrowheads="1"/>
            </p:cNvSpPr>
            <p:nvPr/>
          </p:nvSpPr>
          <p:spPr bwMode="auto">
            <a:xfrm>
              <a:off x="2540" y="2227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algn="ctr"/>
              <a:endParaRPr lang="zh-CN" altLang="en-US" sz="3600" b="1">
                <a:ea typeface="楷体_GB2312" pitchFamily="1" charset="-122"/>
              </a:endParaRPr>
            </a:p>
          </p:txBody>
        </p:sp>
        <p:sp>
          <p:nvSpPr>
            <p:cNvPr id="117" name="Rectangle 233"/>
            <p:cNvSpPr>
              <a:spLocks noChangeArrowheads="1"/>
            </p:cNvSpPr>
            <p:nvPr/>
          </p:nvSpPr>
          <p:spPr bwMode="auto">
            <a:xfrm>
              <a:off x="2858" y="2227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algn="ctr"/>
              <a:endParaRPr lang="zh-CN" altLang="en-US" sz="3600" b="1">
                <a:ea typeface="楷体_GB2312" pitchFamily="1" charset="-122"/>
              </a:endParaRPr>
            </a:p>
          </p:txBody>
        </p:sp>
        <p:sp>
          <p:nvSpPr>
            <p:cNvPr id="118" name="Rectangle 234"/>
            <p:cNvSpPr>
              <a:spLocks noChangeArrowheads="1"/>
            </p:cNvSpPr>
            <p:nvPr/>
          </p:nvSpPr>
          <p:spPr bwMode="auto">
            <a:xfrm>
              <a:off x="3175" y="2226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algn="ctr"/>
              <a:endParaRPr lang="zh-CN" altLang="en-US" sz="3600" b="1">
                <a:ea typeface="楷体_GB2312" pitchFamily="1" charset="-122"/>
              </a:endParaRPr>
            </a:p>
          </p:txBody>
        </p:sp>
        <p:sp>
          <p:nvSpPr>
            <p:cNvPr id="119" name="Rectangle 235"/>
            <p:cNvSpPr>
              <a:spLocks noChangeArrowheads="1"/>
            </p:cNvSpPr>
            <p:nvPr/>
          </p:nvSpPr>
          <p:spPr bwMode="auto">
            <a:xfrm>
              <a:off x="3493" y="2226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algn="ctr"/>
              <a:endParaRPr lang="zh-CN" altLang="en-US" sz="3600" b="1">
                <a:ea typeface="楷体_GB2312" pitchFamily="1" charset="-122"/>
              </a:endParaRPr>
            </a:p>
          </p:txBody>
        </p:sp>
      </p:grpSp>
      <p:sp>
        <p:nvSpPr>
          <p:cNvPr id="120" name="矩形 3"/>
          <p:cNvSpPr>
            <a:spLocks noChangeArrowheads="1"/>
          </p:cNvSpPr>
          <p:nvPr/>
        </p:nvSpPr>
        <p:spPr bwMode="auto">
          <a:xfrm>
            <a:off x="2267744" y="483518"/>
            <a:ext cx="644556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画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出下面图形向右平移6个方格后的图形。</a:t>
            </a:r>
            <a:endParaRPr lang="zh-CN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283209" y="1930921"/>
            <a:ext cx="1669612" cy="1239957"/>
            <a:chOff x="2109740" y="1817985"/>
            <a:chExt cx="1669612" cy="1239957"/>
          </a:xfrm>
        </p:grpSpPr>
        <p:sp>
          <p:nvSpPr>
            <p:cNvPr id="2" name="梯形 1"/>
            <p:cNvSpPr/>
            <p:nvPr/>
          </p:nvSpPr>
          <p:spPr>
            <a:xfrm>
              <a:off x="2109740" y="1852219"/>
              <a:ext cx="1669612" cy="383288"/>
            </a:xfrm>
            <a:prstGeom prst="trapezoid">
              <a:avLst>
                <a:gd name="adj" fmla="val 11208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2512614" y="2234234"/>
              <a:ext cx="834806" cy="80843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2542481" y="1833202"/>
              <a:ext cx="818811" cy="0"/>
            </a:xfrm>
            <a:prstGeom prst="line">
              <a:avLst/>
            </a:prstGeom>
            <a:ln w="254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直接连接符 126"/>
            <p:cNvCxnSpPr/>
            <p:nvPr/>
          </p:nvCxnSpPr>
          <p:spPr>
            <a:xfrm>
              <a:off x="2125735" y="2235131"/>
              <a:ext cx="386879" cy="0"/>
            </a:xfrm>
            <a:prstGeom prst="line">
              <a:avLst/>
            </a:prstGeom>
            <a:ln w="25400">
              <a:solidFill>
                <a:srgbClr val="1737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直接连接符 128"/>
            <p:cNvCxnSpPr/>
            <p:nvPr/>
          </p:nvCxnSpPr>
          <p:spPr>
            <a:xfrm>
              <a:off x="3361292" y="2230257"/>
              <a:ext cx="386879" cy="0"/>
            </a:xfrm>
            <a:prstGeom prst="line">
              <a:avLst/>
            </a:prstGeom>
            <a:ln w="25400">
              <a:solidFill>
                <a:srgbClr val="1737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直接连接符 129"/>
            <p:cNvCxnSpPr/>
            <p:nvPr/>
          </p:nvCxnSpPr>
          <p:spPr>
            <a:xfrm flipV="1">
              <a:off x="2138047" y="1829382"/>
              <a:ext cx="399195" cy="389573"/>
            </a:xfrm>
            <a:prstGeom prst="line">
              <a:avLst/>
            </a:prstGeom>
            <a:ln w="25400">
              <a:solidFill>
                <a:srgbClr val="1737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直接连接符 134"/>
            <p:cNvCxnSpPr/>
            <p:nvPr/>
          </p:nvCxnSpPr>
          <p:spPr>
            <a:xfrm>
              <a:off x="3336299" y="1817985"/>
              <a:ext cx="399195" cy="389573"/>
            </a:xfrm>
            <a:prstGeom prst="line">
              <a:avLst/>
            </a:prstGeom>
            <a:ln w="25400">
              <a:solidFill>
                <a:srgbClr val="1737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直接连接符 135"/>
            <p:cNvCxnSpPr/>
            <p:nvPr/>
          </p:nvCxnSpPr>
          <p:spPr>
            <a:xfrm>
              <a:off x="2512614" y="3049031"/>
              <a:ext cx="818811" cy="0"/>
            </a:xfrm>
            <a:prstGeom prst="line">
              <a:avLst/>
            </a:prstGeom>
            <a:ln w="254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直接连接符 136"/>
            <p:cNvCxnSpPr/>
            <p:nvPr/>
          </p:nvCxnSpPr>
          <p:spPr>
            <a:xfrm rot="16200000">
              <a:off x="2094197" y="2648537"/>
              <a:ext cx="818811" cy="0"/>
            </a:xfrm>
            <a:prstGeom prst="line">
              <a:avLst/>
            </a:prstGeom>
            <a:ln w="254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直接连接符 137"/>
            <p:cNvCxnSpPr/>
            <p:nvPr/>
          </p:nvCxnSpPr>
          <p:spPr>
            <a:xfrm rot="16200000">
              <a:off x="2940044" y="2644177"/>
              <a:ext cx="818811" cy="0"/>
            </a:xfrm>
            <a:prstGeom prst="line">
              <a:avLst/>
            </a:prstGeom>
            <a:ln w="254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0" name="组合 139"/>
          <p:cNvGrpSpPr/>
          <p:nvPr/>
        </p:nvGrpSpPr>
        <p:grpSpPr>
          <a:xfrm>
            <a:off x="2677670" y="1932151"/>
            <a:ext cx="1669612" cy="1239957"/>
            <a:chOff x="2109740" y="1817985"/>
            <a:chExt cx="1669612" cy="1239957"/>
          </a:xfrm>
        </p:grpSpPr>
        <p:sp>
          <p:nvSpPr>
            <p:cNvPr id="141" name="梯形 140"/>
            <p:cNvSpPr/>
            <p:nvPr/>
          </p:nvSpPr>
          <p:spPr>
            <a:xfrm>
              <a:off x="2109740" y="1852219"/>
              <a:ext cx="1669612" cy="383288"/>
            </a:xfrm>
            <a:prstGeom prst="trapezoid">
              <a:avLst>
                <a:gd name="adj" fmla="val 11208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矩形 141"/>
            <p:cNvSpPr/>
            <p:nvPr/>
          </p:nvSpPr>
          <p:spPr>
            <a:xfrm>
              <a:off x="2512614" y="2234234"/>
              <a:ext cx="834806" cy="80843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43" name="直接连接符 142"/>
            <p:cNvCxnSpPr/>
            <p:nvPr/>
          </p:nvCxnSpPr>
          <p:spPr>
            <a:xfrm>
              <a:off x="2542481" y="1833202"/>
              <a:ext cx="818811" cy="0"/>
            </a:xfrm>
            <a:prstGeom prst="line">
              <a:avLst/>
            </a:prstGeom>
            <a:ln w="254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直接连接符 143"/>
            <p:cNvCxnSpPr/>
            <p:nvPr/>
          </p:nvCxnSpPr>
          <p:spPr>
            <a:xfrm>
              <a:off x="2125735" y="2235131"/>
              <a:ext cx="386879" cy="0"/>
            </a:xfrm>
            <a:prstGeom prst="line">
              <a:avLst/>
            </a:prstGeom>
            <a:ln w="25400">
              <a:solidFill>
                <a:srgbClr val="1737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直接连接符 144"/>
            <p:cNvCxnSpPr/>
            <p:nvPr/>
          </p:nvCxnSpPr>
          <p:spPr>
            <a:xfrm>
              <a:off x="3361292" y="2230257"/>
              <a:ext cx="386879" cy="0"/>
            </a:xfrm>
            <a:prstGeom prst="line">
              <a:avLst/>
            </a:prstGeom>
            <a:ln w="25400">
              <a:solidFill>
                <a:srgbClr val="1737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直接连接符 145"/>
            <p:cNvCxnSpPr/>
            <p:nvPr/>
          </p:nvCxnSpPr>
          <p:spPr>
            <a:xfrm flipV="1">
              <a:off x="2138047" y="1829382"/>
              <a:ext cx="399195" cy="389573"/>
            </a:xfrm>
            <a:prstGeom prst="line">
              <a:avLst/>
            </a:prstGeom>
            <a:ln w="25400">
              <a:solidFill>
                <a:srgbClr val="1737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直接连接符 146"/>
            <p:cNvCxnSpPr/>
            <p:nvPr/>
          </p:nvCxnSpPr>
          <p:spPr>
            <a:xfrm>
              <a:off x="3336299" y="1817985"/>
              <a:ext cx="399195" cy="389573"/>
            </a:xfrm>
            <a:prstGeom prst="line">
              <a:avLst/>
            </a:prstGeom>
            <a:ln w="25400">
              <a:solidFill>
                <a:srgbClr val="1737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直接连接符 147"/>
            <p:cNvCxnSpPr/>
            <p:nvPr/>
          </p:nvCxnSpPr>
          <p:spPr>
            <a:xfrm>
              <a:off x="2512614" y="3049031"/>
              <a:ext cx="818811" cy="0"/>
            </a:xfrm>
            <a:prstGeom prst="line">
              <a:avLst/>
            </a:prstGeom>
            <a:ln w="254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直接连接符 148"/>
            <p:cNvCxnSpPr/>
            <p:nvPr/>
          </p:nvCxnSpPr>
          <p:spPr>
            <a:xfrm rot="16200000">
              <a:off x="2094197" y="2648537"/>
              <a:ext cx="818811" cy="0"/>
            </a:xfrm>
            <a:prstGeom prst="line">
              <a:avLst/>
            </a:prstGeom>
            <a:ln w="254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直接连接符 149"/>
            <p:cNvCxnSpPr/>
            <p:nvPr/>
          </p:nvCxnSpPr>
          <p:spPr>
            <a:xfrm rot="16200000">
              <a:off x="2940044" y="2644177"/>
              <a:ext cx="818811" cy="0"/>
            </a:xfrm>
            <a:prstGeom prst="line">
              <a:avLst/>
            </a:prstGeom>
            <a:ln w="254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1" name="组合 150"/>
          <p:cNvGrpSpPr/>
          <p:nvPr/>
        </p:nvGrpSpPr>
        <p:grpSpPr>
          <a:xfrm>
            <a:off x="3111352" y="1924177"/>
            <a:ext cx="1669612" cy="1239957"/>
            <a:chOff x="2109740" y="1817985"/>
            <a:chExt cx="1669612" cy="1239957"/>
          </a:xfrm>
        </p:grpSpPr>
        <p:sp>
          <p:nvSpPr>
            <p:cNvPr id="152" name="梯形 151"/>
            <p:cNvSpPr/>
            <p:nvPr/>
          </p:nvSpPr>
          <p:spPr>
            <a:xfrm>
              <a:off x="2109740" y="1852219"/>
              <a:ext cx="1669612" cy="383288"/>
            </a:xfrm>
            <a:prstGeom prst="trapezoid">
              <a:avLst>
                <a:gd name="adj" fmla="val 11208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矩形 152"/>
            <p:cNvSpPr/>
            <p:nvPr/>
          </p:nvSpPr>
          <p:spPr>
            <a:xfrm>
              <a:off x="2512614" y="2234234"/>
              <a:ext cx="834806" cy="80843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54" name="直接连接符 153"/>
            <p:cNvCxnSpPr/>
            <p:nvPr/>
          </p:nvCxnSpPr>
          <p:spPr>
            <a:xfrm>
              <a:off x="2542481" y="1833202"/>
              <a:ext cx="818811" cy="0"/>
            </a:xfrm>
            <a:prstGeom prst="line">
              <a:avLst/>
            </a:prstGeom>
            <a:ln w="254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直接连接符 154"/>
            <p:cNvCxnSpPr/>
            <p:nvPr/>
          </p:nvCxnSpPr>
          <p:spPr>
            <a:xfrm>
              <a:off x="2125735" y="2235131"/>
              <a:ext cx="386879" cy="0"/>
            </a:xfrm>
            <a:prstGeom prst="line">
              <a:avLst/>
            </a:prstGeom>
            <a:ln w="25400">
              <a:solidFill>
                <a:srgbClr val="1737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直接连接符 155"/>
            <p:cNvCxnSpPr/>
            <p:nvPr/>
          </p:nvCxnSpPr>
          <p:spPr>
            <a:xfrm>
              <a:off x="3361292" y="2230257"/>
              <a:ext cx="386879" cy="0"/>
            </a:xfrm>
            <a:prstGeom prst="line">
              <a:avLst/>
            </a:prstGeom>
            <a:ln w="25400">
              <a:solidFill>
                <a:srgbClr val="1737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直接连接符 156"/>
            <p:cNvCxnSpPr/>
            <p:nvPr/>
          </p:nvCxnSpPr>
          <p:spPr>
            <a:xfrm flipV="1">
              <a:off x="2138047" y="1829382"/>
              <a:ext cx="399195" cy="389573"/>
            </a:xfrm>
            <a:prstGeom prst="line">
              <a:avLst/>
            </a:prstGeom>
            <a:ln w="25400">
              <a:solidFill>
                <a:srgbClr val="1737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直接连接符 157"/>
            <p:cNvCxnSpPr/>
            <p:nvPr/>
          </p:nvCxnSpPr>
          <p:spPr>
            <a:xfrm>
              <a:off x="3336299" y="1817985"/>
              <a:ext cx="399195" cy="389573"/>
            </a:xfrm>
            <a:prstGeom prst="line">
              <a:avLst/>
            </a:prstGeom>
            <a:ln w="25400">
              <a:solidFill>
                <a:srgbClr val="1737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直接连接符 158"/>
            <p:cNvCxnSpPr/>
            <p:nvPr/>
          </p:nvCxnSpPr>
          <p:spPr>
            <a:xfrm>
              <a:off x="2512614" y="3049031"/>
              <a:ext cx="818811" cy="0"/>
            </a:xfrm>
            <a:prstGeom prst="line">
              <a:avLst/>
            </a:prstGeom>
            <a:ln w="254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直接连接符 159"/>
            <p:cNvCxnSpPr/>
            <p:nvPr/>
          </p:nvCxnSpPr>
          <p:spPr>
            <a:xfrm rot="16200000">
              <a:off x="2094197" y="2648537"/>
              <a:ext cx="818811" cy="0"/>
            </a:xfrm>
            <a:prstGeom prst="line">
              <a:avLst/>
            </a:prstGeom>
            <a:ln w="254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直接连接符 160"/>
            <p:cNvCxnSpPr/>
            <p:nvPr/>
          </p:nvCxnSpPr>
          <p:spPr>
            <a:xfrm rot="16200000">
              <a:off x="2940044" y="2644177"/>
              <a:ext cx="818811" cy="0"/>
            </a:xfrm>
            <a:prstGeom prst="line">
              <a:avLst/>
            </a:prstGeom>
            <a:ln w="254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2" name="组合 161"/>
          <p:cNvGrpSpPr/>
          <p:nvPr/>
        </p:nvGrpSpPr>
        <p:grpSpPr>
          <a:xfrm>
            <a:off x="3523913" y="1922383"/>
            <a:ext cx="1669612" cy="1239957"/>
            <a:chOff x="2109740" y="1817985"/>
            <a:chExt cx="1669612" cy="1239957"/>
          </a:xfrm>
        </p:grpSpPr>
        <p:sp>
          <p:nvSpPr>
            <p:cNvPr id="163" name="梯形 162"/>
            <p:cNvSpPr/>
            <p:nvPr/>
          </p:nvSpPr>
          <p:spPr>
            <a:xfrm>
              <a:off x="2109740" y="1852219"/>
              <a:ext cx="1669612" cy="383288"/>
            </a:xfrm>
            <a:prstGeom prst="trapezoid">
              <a:avLst>
                <a:gd name="adj" fmla="val 11208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矩形 163"/>
            <p:cNvSpPr/>
            <p:nvPr/>
          </p:nvSpPr>
          <p:spPr>
            <a:xfrm>
              <a:off x="2512614" y="2234234"/>
              <a:ext cx="834806" cy="80843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5" name="直接连接符 164"/>
            <p:cNvCxnSpPr/>
            <p:nvPr/>
          </p:nvCxnSpPr>
          <p:spPr>
            <a:xfrm>
              <a:off x="2542481" y="1833202"/>
              <a:ext cx="818811" cy="0"/>
            </a:xfrm>
            <a:prstGeom prst="line">
              <a:avLst/>
            </a:prstGeom>
            <a:ln w="254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直接连接符 165"/>
            <p:cNvCxnSpPr/>
            <p:nvPr/>
          </p:nvCxnSpPr>
          <p:spPr>
            <a:xfrm>
              <a:off x="2125735" y="2235131"/>
              <a:ext cx="386879" cy="0"/>
            </a:xfrm>
            <a:prstGeom prst="line">
              <a:avLst/>
            </a:prstGeom>
            <a:ln w="25400">
              <a:solidFill>
                <a:srgbClr val="1737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直接连接符 166"/>
            <p:cNvCxnSpPr/>
            <p:nvPr/>
          </p:nvCxnSpPr>
          <p:spPr>
            <a:xfrm>
              <a:off x="3361292" y="2230257"/>
              <a:ext cx="386879" cy="0"/>
            </a:xfrm>
            <a:prstGeom prst="line">
              <a:avLst/>
            </a:prstGeom>
            <a:ln w="25400">
              <a:solidFill>
                <a:srgbClr val="1737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/>
            <p:cNvCxnSpPr/>
            <p:nvPr/>
          </p:nvCxnSpPr>
          <p:spPr>
            <a:xfrm flipV="1">
              <a:off x="2138047" y="1829382"/>
              <a:ext cx="399195" cy="389573"/>
            </a:xfrm>
            <a:prstGeom prst="line">
              <a:avLst/>
            </a:prstGeom>
            <a:ln w="25400">
              <a:solidFill>
                <a:srgbClr val="1737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直接连接符 168"/>
            <p:cNvCxnSpPr/>
            <p:nvPr/>
          </p:nvCxnSpPr>
          <p:spPr>
            <a:xfrm>
              <a:off x="3336299" y="1817985"/>
              <a:ext cx="399195" cy="389573"/>
            </a:xfrm>
            <a:prstGeom prst="line">
              <a:avLst/>
            </a:prstGeom>
            <a:ln w="25400">
              <a:solidFill>
                <a:srgbClr val="1737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直接连接符 169"/>
            <p:cNvCxnSpPr/>
            <p:nvPr/>
          </p:nvCxnSpPr>
          <p:spPr>
            <a:xfrm>
              <a:off x="2512614" y="3049031"/>
              <a:ext cx="818811" cy="0"/>
            </a:xfrm>
            <a:prstGeom prst="line">
              <a:avLst/>
            </a:prstGeom>
            <a:ln w="254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直接连接符 170"/>
            <p:cNvCxnSpPr/>
            <p:nvPr/>
          </p:nvCxnSpPr>
          <p:spPr>
            <a:xfrm rot="16200000">
              <a:off x="2094197" y="2648537"/>
              <a:ext cx="818811" cy="0"/>
            </a:xfrm>
            <a:prstGeom prst="line">
              <a:avLst/>
            </a:prstGeom>
            <a:ln w="254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直接连接符 171"/>
            <p:cNvCxnSpPr/>
            <p:nvPr/>
          </p:nvCxnSpPr>
          <p:spPr>
            <a:xfrm rot="16200000">
              <a:off x="2940044" y="2644177"/>
              <a:ext cx="818811" cy="0"/>
            </a:xfrm>
            <a:prstGeom prst="line">
              <a:avLst/>
            </a:prstGeom>
            <a:ln w="254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3" name="组合 172"/>
          <p:cNvGrpSpPr/>
          <p:nvPr/>
        </p:nvGrpSpPr>
        <p:grpSpPr>
          <a:xfrm>
            <a:off x="4020520" y="1931240"/>
            <a:ext cx="1669612" cy="1239957"/>
            <a:chOff x="2109740" y="1817985"/>
            <a:chExt cx="1669612" cy="1239957"/>
          </a:xfrm>
        </p:grpSpPr>
        <p:sp>
          <p:nvSpPr>
            <p:cNvPr id="174" name="梯形 173"/>
            <p:cNvSpPr/>
            <p:nvPr/>
          </p:nvSpPr>
          <p:spPr>
            <a:xfrm>
              <a:off x="2109740" y="1852219"/>
              <a:ext cx="1669612" cy="383288"/>
            </a:xfrm>
            <a:prstGeom prst="trapezoid">
              <a:avLst>
                <a:gd name="adj" fmla="val 11208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矩形 174"/>
            <p:cNvSpPr/>
            <p:nvPr/>
          </p:nvSpPr>
          <p:spPr>
            <a:xfrm>
              <a:off x="2512614" y="2234234"/>
              <a:ext cx="834806" cy="80843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76" name="直接连接符 175"/>
            <p:cNvCxnSpPr/>
            <p:nvPr/>
          </p:nvCxnSpPr>
          <p:spPr>
            <a:xfrm>
              <a:off x="2542481" y="1833202"/>
              <a:ext cx="818811" cy="0"/>
            </a:xfrm>
            <a:prstGeom prst="line">
              <a:avLst/>
            </a:prstGeom>
            <a:ln w="254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直接连接符 176"/>
            <p:cNvCxnSpPr/>
            <p:nvPr/>
          </p:nvCxnSpPr>
          <p:spPr>
            <a:xfrm>
              <a:off x="2125735" y="2235131"/>
              <a:ext cx="386879" cy="0"/>
            </a:xfrm>
            <a:prstGeom prst="line">
              <a:avLst/>
            </a:prstGeom>
            <a:ln w="25400">
              <a:solidFill>
                <a:srgbClr val="1737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直接连接符 177"/>
            <p:cNvCxnSpPr/>
            <p:nvPr/>
          </p:nvCxnSpPr>
          <p:spPr>
            <a:xfrm>
              <a:off x="3361292" y="2230257"/>
              <a:ext cx="386879" cy="0"/>
            </a:xfrm>
            <a:prstGeom prst="line">
              <a:avLst/>
            </a:prstGeom>
            <a:ln w="25400">
              <a:solidFill>
                <a:srgbClr val="1737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直接连接符 178"/>
            <p:cNvCxnSpPr/>
            <p:nvPr/>
          </p:nvCxnSpPr>
          <p:spPr>
            <a:xfrm flipV="1">
              <a:off x="2138047" y="1829382"/>
              <a:ext cx="399195" cy="389573"/>
            </a:xfrm>
            <a:prstGeom prst="line">
              <a:avLst/>
            </a:prstGeom>
            <a:ln w="25400">
              <a:solidFill>
                <a:srgbClr val="1737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直接连接符 179"/>
            <p:cNvCxnSpPr/>
            <p:nvPr/>
          </p:nvCxnSpPr>
          <p:spPr>
            <a:xfrm>
              <a:off x="3336299" y="1817985"/>
              <a:ext cx="399195" cy="389573"/>
            </a:xfrm>
            <a:prstGeom prst="line">
              <a:avLst/>
            </a:prstGeom>
            <a:ln w="25400">
              <a:solidFill>
                <a:srgbClr val="1737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直接连接符 180"/>
            <p:cNvCxnSpPr/>
            <p:nvPr/>
          </p:nvCxnSpPr>
          <p:spPr>
            <a:xfrm>
              <a:off x="2512614" y="3049031"/>
              <a:ext cx="818811" cy="0"/>
            </a:xfrm>
            <a:prstGeom prst="line">
              <a:avLst/>
            </a:prstGeom>
            <a:ln w="254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直接连接符 181"/>
            <p:cNvCxnSpPr/>
            <p:nvPr/>
          </p:nvCxnSpPr>
          <p:spPr>
            <a:xfrm rot="16200000">
              <a:off x="2094197" y="2648537"/>
              <a:ext cx="818811" cy="0"/>
            </a:xfrm>
            <a:prstGeom prst="line">
              <a:avLst/>
            </a:prstGeom>
            <a:ln w="254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直接连接符 182"/>
            <p:cNvCxnSpPr/>
            <p:nvPr/>
          </p:nvCxnSpPr>
          <p:spPr>
            <a:xfrm rot="16200000">
              <a:off x="2940044" y="2644177"/>
              <a:ext cx="818811" cy="0"/>
            </a:xfrm>
            <a:prstGeom prst="line">
              <a:avLst/>
            </a:prstGeom>
            <a:ln w="254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4" name="组合 183"/>
          <p:cNvGrpSpPr/>
          <p:nvPr/>
        </p:nvGrpSpPr>
        <p:grpSpPr>
          <a:xfrm>
            <a:off x="4384512" y="1923733"/>
            <a:ext cx="1669612" cy="1239957"/>
            <a:chOff x="2109740" y="1817985"/>
            <a:chExt cx="1669612" cy="1239957"/>
          </a:xfrm>
        </p:grpSpPr>
        <p:sp>
          <p:nvSpPr>
            <p:cNvPr id="185" name="梯形 184"/>
            <p:cNvSpPr/>
            <p:nvPr/>
          </p:nvSpPr>
          <p:spPr>
            <a:xfrm>
              <a:off x="2109740" y="1852219"/>
              <a:ext cx="1669612" cy="383288"/>
            </a:xfrm>
            <a:prstGeom prst="trapezoid">
              <a:avLst>
                <a:gd name="adj" fmla="val 11208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矩形 185"/>
            <p:cNvSpPr/>
            <p:nvPr/>
          </p:nvSpPr>
          <p:spPr>
            <a:xfrm>
              <a:off x="2512614" y="2234234"/>
              <a:ext cx="834806" cy="80843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87" name="直接连接符 186"/>
            <p:cNvCxnSpPr/>
            <p:nvPr/>
          </p:nvCxnSpPr>
          <p:spPr>
            <a:xfrm>
              <a:off x="2542481" y="1833202"/>
              <a:ext cx="818811" cy="0"/>
            </a:xfrm>
            <a:prstGeom prst="line">
              <a:avLst/>
            </a:prstGeom>
            <a:ln w="254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直接连接符 187"/>
            <p:cNvCxnSpPr/>
            <p:nvPr/>
          </p:nvCxnSpPr>
          <p:spPr>
            <a:xfrm>
              <a:off x="2125735" y="2235131"/>
              <a:ext cx="386879" cy="0"/>
            </a:xfrm>
            <a:prstGeom prst="line">
              <a:avLst/>
            </a:prstGeom>
            <a:ln w="25400">
              <a:solidFill>
                <a:srgbClr val="1737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直接连接符 188"/>
            <p:cNvCxnSpPr/>
            <p:nvPr/>
          </p:nvCxnSpPr>
          <p:spPr>
            <a:xfrm>
              <a:off x="3361292" y="2230257"/>
              <a:ext cx="386879" cy="0"/>
            </a:xfrm>
            <a:prstGeom prst="line">
              <a:avLst/>
            </a:prstGeom>
            <a:ln w="25400">
              <a:solidFill>
                <a:srgbClr val="1737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直接连接符 189"/>
            <p:cNvCxnSpPr/>
            <p:nvPr/>
          </p:nvCxnSpPr>
          <p:spPr>
            <a:xfrm flipV="1">
              <a:off x="2138047" y="1829382"/>
              <a:ext cx="399195" cy="389573"/>
            </a:xfrm>
            <a:prstGeom prst="line">
              <a:avLst/>
            </a:prstGeom>
            <a:ln w="25400">
              <a:solidFill>
                <a:srgbClr val="1737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直接连接符 190"/>
            <p:cNvCxnSpPr/>
            <p:nvPr/>
          </p:nvCxnSpPr>
          <p:spPr>
            <a:xfrm>
              <a:off x="3336299" y="1817985"/>
              <a:ext cx="399195" cy="389573"/>
            </a:xfrm>
            <a:prstGeom prst="line">
              <a:avLst/>
            </a:prstGeom>
            <a:ln w="25400">
              <a:solidFill>
                <a:srgbClr val="1737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直接连接符 191"/>
            <p:cNvCxnSpPr/>
            <p:nvPr/>
          </p:nvCxnSpPr>
          <p:spPr>
            <a:xfrm>
              <a:off x="2512614" y="3049031"/>
              <a:ext cx="818811" cy="0"/>
            </a:xfrm>
            <a:prstGeom prst="line">
              <a:avLst/>
            </a:prstGeom>
            <a:ln w="254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直接连接符 192"/>
            <p:cNvCxnSpPr/>
            <p:nvPr/>
          </p:nvCxnSpPr>
          <p:spPr>
            <a:xfrm rot="16200000">
              <a:off x="2094197" y="2648537"/>
              <a:ext cx="818811" cy="0"/>
            </a:xfrm>
            <a:prstGeom prst="line">
              <a:avLst/>
            </a:prstGeom>
            <a:ln w="254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直接连接符 193"/>
            <p:cNvCxnSpPr/>
            <p:nvPr/>
          </p:nvCxnSpPr>
          <p:spPr>
            <a:xfrm rot="16200000">
              <a:off x="2940044" y="2644177"/>
              <a:ext cx="818811" cy="0"/>
            </a:xfrm>
            <a:prstGeom prst="line">
              <a:avLst/>
            </a:prstGeom>
            <a:ln w="254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5" name="组合 194"/>
          <p:cNvGrpSpPr/>
          <p:nvPr/>
        </p:nvGrpSpPr>
        <p:grpSpPr>
          <a:xfrm>
            <a:off x="4797595" y="1930922"/>
            <a:ext cx="1669612" cy="1239957"/>
            <a:chOff x="2109740" y="1817985"/>
            <a:chExt cx="1669612" cy="1239957"/>
          </a:xfrm>
        </p:grpSpPr>
        <p:sp>
          <p:nvSpPr>
            <p:cNvPr id="196" name="梯形 195"/>
            <p:cNvSpPr/>
            <p:nvPr/>
          </p:nvSpPr>
          <p:spPr>
            <a:xfrm>
              <a:off x="2109740" y="1852219"/>
              <a:ext cx="1669612" cy="383288"/>
            </a:xfrm>
            <a:prstGeom prst="trapezoid">
              <a:avLst>
                <a:gd name="adj" fmla="val 11208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矩形 196"/>
            <p:cNvSpPr/>
            <p:nvPr/>
          </p:nvSpPr>
          <p:spPr>
            <a:xfrm>
              <a:off x="2512614" y="2234234"/>
              <a:ext cx="834806" cy="80843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98" name="直接连接符 197"/>
            <p:cNvCxnSpPr/>
            <p:nvPr/>
          </p:nvCxnSpPr>
          <p:spPr>
            <a:xfrm>
              <a:off x="2542481" y="1833202"/>
              <a:ext cx="818811" cy="0"/>
            </a:xfrm>
            <a:prstGeom prst="line">
              <a:avLst/>
            </a:prstGeom>
            <a:ln w="254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直接连接符 198"/>
            <p:cNvCxnSpPr/>
            <p:nvPr/>
          </p:nvCxnSpPr>
          <p:spPr>
            <a:xfrm>
              <a:off x="2125735" y="2235131"/>
              <a:ext cx="386879" cy="0"/>
            </a:xfrm>
            <a:prstGeom prst="line">
              <a:avLst/>
            </a:prstGeom>
            <a:ln w="25400">
              <a:solidFill>
                <a:srgbClr val="1737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直接连接符 199"/>
            <p:cNvCxnSpPr/>
            <p:nvPr/>
          </p:nvCxnSpPr>
          <p:spPr>
            <a:xfrm>
              <a:off x="3361292" y="2230257"/>
              <a:ext cx="386879" cy="0"/>
            </a:xfrm>
            <a:prstGeom prst="line">
              <a:avLst/>
            </a:prstGeom>
            <a:ln w="25400">
              <a:solidFill>
                <a:srgbClr val="1737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直接连接符 200"/>
            <p:cNvCxnSpPr/>
            <p:nvPr/>
          </p:nvCxnSpPr>
          <p:spPr>
            <a:xfrm flipV="1">
              <a:off x="2138047" y="1829382"/>
              <a:ext cx="399195" cy="389573"/>
            </a:xfrm>
            <a:prstGeom prst="line">
              <a:avLst/>
            </a:prstGeom>
            <a:ln w="25400">
              <a:solidFill>
                <a:srgbClr val="1737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直接连接符 201"/>
            <p:cNvCxnSpPr/>
            <p:nvPr/>
          </p:nvCxnSpPr>
          <p:spPr>
            <a:xfrm>
              <a:off x="3336299" y="1817985"/>
              <a:ext cx="399195" cy="389573"/>
            </a:xfrm>
            <a:prstGeom prst="line">
              <a:avLst/>
            </a:prstGeom>
            <a:ln w="25400">
              <a:solidFill>
                <a:srgbClr val="1737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直接连接符 202"/>
            <p:cNvCxnSpPr/>
            <p:nvPr/>
          </p:nvCxnSpPr>
          <p:spPr>
            <a:xfrm>
              <a:off x="2512614" y="3049031"/>
              <a:ext cx="818811" cy="0"/>
            </a:xfrm>
            <a:prstGeom prst="line">
              <a:avLst/>
            </a:prstGeom>
            <a:ln w="254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直接连接符 203"/>
            <p:cNvCxnSpPr/>
            <p:nvPr/>
          </p:nvCxnSpPr>
          <p:spPr>
            <a:xfrm rot="16200000">
              <a:off x="2094197" y="2648537"/>
              <a:ext cx="818811" cy="0"/>
            </a:xfrm>
            <a:prstGeom prst="line">
              <a:avLst/>
            </a:prstGeom>
            <a:ln w="254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直接连接符 204"/>
            <p:cNvCxnSpPr/>
            <p:nvPr/>
          </p:nvCxnSpPr>
          <p:spPr>
            <a:xfrm rot="16200000">
              <a:off x="2940044" y="2644177"/>
              <a:ext cx="818811" cy="0"/>
            </a:xfrm>
            <a:prstGeom prst="line">
              <a:avLst/>
            </a:prstGeom>
            <a:ln w="254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0" name="Oval 29"/>
          <p:cNvSpPr>
            <a:spLocks noChangeArrowheads="1"/>
          </p:cNvSpPr>
          <p:nvPr/>
        </p:nvSpPr>
        <p:spPr bwMode="auto">
          <a:xfrm>
            <a:off x="2671447" y="1880345"/>
            <a:ext cx="73025" cy="73025"/>
          </a:xfrm>
          <a:prstGeom prst="ellipse">
            <a:avLst/>
          </a:prstGeom>
          <a:solidFill>
            <a:srgbClr val="00FF00"/>
          </a:solidFill>
          <a:ln w="25400" cmpd="sng">
            <a:solidFill>
              <a:srgbClr val="00FF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1" name="Oval 29"/>
          <p:cNvSpPr>
            <a:spLocks noChangeArrowheads="1"/>
          </p:cNvSpPr>
          <p:nvPr/>
        </p:nvSpPr>
        <p:spPr bwMode="auto">
          <a:xfrm>
            <a:off x="5177898" y="1861010"/>
            <a:ext cx="73025" cy="73025"/>
          </a:xfrm>
          <a:prstGeom prst="ellipse">
            <a:avLst/>
          </a:prstGeom>
          <a:solidFill>
            <a:srgbClr val="00FF00"/>
          </a:solidFill>
          <a:ln w="25400" cmpd="sng">
            <a:solidFill>
              <a:srgbClr val="00FF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2" name="KSO_Shape"/>
          <p:cNvSpPr/>
          <p:nvPr/>
        </p:nvSpPr>
        <p:spPr bwMode="auto">
          <a:xfrm rot="5400000" flipH="1">
            <a:off x="3815618" y="535136"/>
            <a:ext cx="314044" cy="2449397"/>
          </a:xfrm>
          <a:custGeom>
            <a:avLst/>
            <a:gdLst>
              <a:gd name="T0" fmla="*/ 2147483646 w 41"/>
              <a:gd name="T1" fmla="*/ 2147483646 h 281"/>
              <a:gd name="T2" fmla="*/ 2147483646 w 41"/>
              <a:gd name="T3" fmla="*/ 2147483646 h 281"/>
              <a:gd name="T4" fmla="*/ 0 w 41"/>
              <a:gd name="T5" fmla="*/ 0 h 281"/>
              <a:gd name="T6" fmla="*/ 2147483646 w 41"/>
              <a:gd name="T7" fmla="*/ 2147483646 h 281"/>
              <a:gd name="T8" fmla="*/ 2147483646 w 41"/>
              <a:gd name="T9" fmla="*/ 2147483646 h 281"/>
              <a:gd name="T10" fmla="*/ 2147483646 w 41"/>
              <a:gd name="T11" fmla="*/ 2147483646 h 281"/>
              <a:gd name="T12" fmla="*/ 2147483646 w 41"/>
              <a:gd name="T13" fmla="*/ 2147483646 h 281"/>
              <a:gd name="T14" fmla="*/ 2147483646 w 41"/>
              <a:gd name="T15" fmla="*/ 2147483646 h 281"/>
              <a:gd name="T16" fmla="*/ 2147483646 w 41"/>
              <a:gd name="T17" fmla="*/ 2147483646 h 281"/>
              <a:gd name="T18" fmla="*/ 2147483646 w 41"/>
              <a:gd name="T19" fmla="*/ 2147483646 h 281"/>
              <a:gd name="T20" fmla="*/ 2147483646 w 41"/>
              <a:gd name="T21" fmla="*/ 2147483646 h 281"/>
              <a:gd name="T22" fmla="*/ 2147483646 w 41"/>
              <a:gd name="T23" fmla="*/ 2147483646 h 281"/>
              <a:gd name="T24" fmla="*/ 2147483646 w 41"/>
              <a:gd name="T25" fmla="*/ 2147483646 h 281"/>
              <a:gd name="T26" fmla="*/ 0 w 41"/>
              <a:gd name="T27" fmla="*/ 2147483646 h 281"/>
              <a:gd name="T28" fmla="*/ 2147483646 w 41"/>
              <a:gd name="T29" fmla="*/ 2147483646 h 281"/>
              <a:gd name="T30" fmla="*/ 2147483646 w 41"/>
              <a:gd name="T31" fmla="*/ 2147483646 h 281"/>
              <a:gd name="T32" fmla="*/ 2147483646 w 41"/>
              <a:gd name="T33" fmla="*/ 2147483646 h 281"/>
              <a:gd name="T34" fmla="*/ 2147483646 w 41"/>
              <a:gd name="T35" fmla="*/ 2147483646 h 281"/>
              <a:gd name="T36" fmla="*/ 2147483646 w 41"/>
              <a:gd name="T37" fmla="*/ 2147483646 h 281"/>
              <a:gd name="T38" fmla="*/ 2147483646 w 41"/>
              <a:gd name="T39" fmla="*/ 2147483646 h 281"/>
              <a:gd name="T40" fmla="*/ 2147483646 w 41"/>
              <a:gd name="T41" fmla="*/ 2147483646 h 281"/>
              <a:gd name="T42" fmla="*/ 2147483646 w 41"/>
              <a:gd name="T43" fmla="*/ 2147483646 h 281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41" h="281">
                <a:moveTo>
                  <a:pt x="15" y="41"/>
                </a:moveTo>
                <a:cubicBezTo>
                  <a:pt x="15" y="29"/>
                  <a:pt x="13" y="19"/>
                  <a:pt x="11" y="13"/>
                </a:cubicBezTo>
                <a:cubicBezTo>
                  <a:pt x="9" y="7"/>
                  <a:pt x="5" y="2"/>
                  <a:pt x="0" y="0"/>
                </a:cubicBezTo>
                <a:cubicBezTo>
                  <a:pt x="10" y="0"/>
                  <a:pt x="17" y="3"/>
                  <a:pt x="21" y="9"/>
                </a:cubicBezTo>
                <a:cubicBezTo>
                  <a:pt x="25" y="14"/>
                  <a:pt x="27" y="27"/>
                  <a:pt x="27" y="45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7" y="114"/>
                  <a:pt x="28" y="122"/>
                  <a:pt x="30" y="128"/>
                </a:cubicBezTo>
                <a:cubicBezTo>
                  <a:pt x="32" y="134"/>
                  <a:pt x="35" y="138"/>
                  <a:pt x="41" y="141"/>
                </a:cubicBezTo>
                <a:cubicBezTo>
                  <a:pt x="35" y="143"/>
                  <a:pt x="31" y="147"/>
                  <a:pt x="30" y="153"/>
                </a:cubicBezTo>
                <a:cubicBezTo>
                  <a:pt x="28" y="158"/>
                  <a:pt x="27" y="167"/>
                  <a:pt x="27" y="179"/>
                </a:cubicBezTo>
                <a:cubicBezTo>
                  <a:pt x="27" y="232"/>
                  <a:pt x="27" y="232"/>
                  <a:pt x="27" y="232"/>
                </a:cubicBezTo>
                <a:cubicBezTo>
                  <a:pt x="27" y="245"/>
                  <a:pt x="26" y="255"/>
                  <a:pt x="25" y="262"/>
                </a:cubicBezTo>
                <a:cubicBezTo>
                  <a:pt x="23" y="269"/>
                  <a:pt x="20" y="274"/>
                  <a:pt x="16" y="277"/>
                </a:cubicBezTo>
                <a:cubicBezTo>
                  <a:pt x="12" y="279"/>
                  <a:pt x="7" y="281"/>
                  <a:pt x="0" y="281"/>
                </a:cubicBezTo>
                <a:cubicBezTo>
                  <a:pt x="5" y="279"/>
                  <a:pt x="9" y="274"/>
                  <a:pt x="11" y="268"/>
                </a:cubicBezTo>
                <a:cubicBezTo>
                  <a:pt x="13" y="261"/>
                  <a:pt x="15" y="252"/>
                  <a:pt x="15" y="240"/>
                </a:cubicBezTo>
                <a:cubicBezTo>
                  <a:pt x="15" y="186"/>
                  <a:pt x="15" y="186"/>
                  <a:pt x="15" y="186"/>
                </a:cubicBezTo>
                <a:cubicBezTo>
                  <a:pt x="15" y="172"/>
                  <a:pt x="15" y="162"/>
                  <a:pt x="17" y="155"/>
                </a:cubicBezTo>
                <a:cubicBezTo>
                  <a:pt x="19" y="148"/>
                  <a:pt x="23" y="144"/>
                  <a:pt x="29" y="141"/>
                </a:cubicBezTo>
                <a:cubicBezTo>
                  <a:pt x="23" y="138"/>
                  <a:pt x="19" y="133"/>
                  <a:pt x="17" y="127"/>
                </a:cubicBezTo>
                <a:cubicBezTo>
                  <a:pt x="15" y="121"/>
                  <a:pt x="15" y="111"/>
                  <a:pt x="15" y="98"/>
                </a:cubicBezTo>
                <a:lnTo>
                  <a:pt x="15" y="41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3" name="矩形 3"/>
          <p:cNvSpPr>
            <a:spLocks noChangeArrowheads="1"/>
          </p:cNvSpPr>
          <p:nvPr/>
        </p:nvSpPr>
        <p:spPr bwMode="auto">
          <a:xfrm>
            <a:off x="3666306" y="1131590"/>
            <a:ext cx="82252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6格</a:t>
            </a:r>
            <a:endParaRPr lang="zh-CN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797595" y="1932185"/>
            <a:ext cx="1669612" cy="1239957"/>
            <a:chOff x="6876256" y="2478436"/>
            <a:chExt cx="1669612" cy="1239957"/>
          </a:xfrm>
        </p:grpSpPr>
        <p:sp>
          <p:nvSpPr>
            <p:cNvPr id="215" name="梯形 214"/>
            <p:cNvSpPr/>
            <p:nvPr/>
          </p:nvSpPr>
          <p:spPr>
            <a:xfrm>
              <a:off x="6876256" y="2512670"/>
              <a:ext cx="1669612" cy="383288"/>
            </a:xfrm>
            <a:prstGeom prst="trapezoid">
              <a:avLst>
                <a:gd name="adj" fmla="val 11208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矩形 215"/>
            <p:cNvSpPr/>
            <p:nvPr/>
          </p:nvSpPr>
          <p:spPr>
            <a:xfrm>
              <a:off x="7279130" y="2894685"/>
              <a:ext cx="834806" cy="80843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17" name="直接连接符 216"/>
            <p:cNvCxnSpPr/>
            <p:nvPr/>
          </p:nvCxnSpPr>
          <p:spPr>
            <a:xfrm>
              <a:off x="7308997" y="2493653"/>
              <a:ext cx="818811" cy="0"/>
            </a:xfrm>
            <a:prstGeom prst="line">
              <a:avLst/>
            </a:prstGeom>
            <a:ln w="25400">
              <a:solidFill>
                <a:schemeClr val="tx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直接连接符 217"/>
            <p:cNvCxnSpPr/>
            <p:nvPr/>
          </p:nvCxnSpPr>
          <p:spPr>
            <a:xfrm>
              <a:off x="6892251" y="2895582"/>
              <a:ext cx="386879" cy="0"/>
            </a:xfrm>
            <a:prstGeom prst="line">
              <a:avLst/>
            </a:prstGeom>
            <a:ln w="25400">
              <a:solidFill>
                <a:srgbClr val="17375E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直接连接符 218"/>
            <p:cNvCxnSpPr/>
            <p:nvPr/>
          </p:nvCxnSpPr>
          <p:spPr>
            <a:xfrm>
              <a:off x="8127808" y="2890708"/>
              <a:ext cx="386879" cy="0"/>
            </a:xfrm>
            <a:prstGeom prst="line">
              <a:avLst/>
            </a:prstGeom>
            <a:ln w="25400">
              <a:solidFill>
                <a:srgbClr val="17375E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直接连接符 219"/>
            <p:cNvCxnSpPr/>
            <p:nvPr/>
          </p:nvCxnSpPr>
          <p:spPr>
            <a:xfrm flipV="1">
              <a:off x="6904563" y="2489833"/>
              <a:ext cx="399195" cy="389573"/>
            </a:xfrm>
            <a:prstGeom prst="line">
              <a:avLst/>
            </a:prstGeom>
            <a:ln w="25400">
              <a:solidFill>
                <a:srgbClr val="17375E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直接连接符 220"/>
            <p:cNvCxnSpPr/>
            <p:nvPr/>
          </p:nvCxnSpPr>
          <p:spPr>
            <a:xfrm>
              <a:off x="8102815" y="2478436"/>
              <a:ext cx="399195" cy="389573"/>
            </a:xfrm>
            <a:prstGeom prst="line">
              <a:avLst/>
            </a:prstGeom>
            <a:ln w="25400">
              <a:solidFill>
                <a:srgbClr val="17375E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直接连接符 221"/>
            <p:cNvCxnSpPr/>
            <p:nvPr/>
          </p:nvCxnSpPr>
          <p:spPr>
            <a:xfrm>
              <a:off x="7279130" y="3709482"/>
              <a:ext cx="818811" cy="0"/>
            </a:xfrm>
            <a:prstGeom prst="line">
              <a:avLst/>
            </a:prstGeom>
            <a:ln w="25400">
              <a:solidFill>
                <a:schemeClr val="tx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直接连接符 222"/>
            <p:cNvCxnSpPr/>
            <p:nvPr/>
          </p:nvCxnSpPr>
          <p:spPr>
            <a:xfrm rot="16200000">
              <a:off x="6860713" y="3308988"/>
              <a:ext cx="818811" cy="0"/>
            </a:xfrm>
            <a:prstGeom prst="line">
              <a:avLst/>
            </a:prstGeom>
            <a:ln w="25400">
              <a:solidFill>
                <a:schemeClr val="tx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直接连接符 223"/>
            <p:cNvCxnSpPr/>
            <p:nvPr/>
          </p:nvCxnSpPr>
          <p:spPr>
            <a:xfrm rot="16200000">
              <a:off x="7706560" y="3304628"/>
              <a:ext cx="818811" cy="0"/>
            </a:xfrm>
            <a:prstGeom prst="line">
              <a:avLst/>
            </a:prstGeom>
            <a:ln w="25400">
              <a:solidFill>
                <a:schemeClr val="tx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7" name="图片 20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208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09" name="组合 20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4" name="图片 21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5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35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5" dur="1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35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4" dur="1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0" grpId="0" animBg="1"/>
      <p:bldP spid="210" grpId="1" animBg="1"/>
      <p:bldP spid="211" grpId="0" animBg="1"/>
      <p:bldP spid="211" grpId="1" animBg="1"/>
      <p:bldP spid="212" grpId="0" animBg="1"/>
      <p:bldP spid="2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文本框 1"/>
          <p:cNvSpPr txBox="1">
            <a:spLocks noChangeArrowheads="1"/>
          </p:cNvSpPr>
          <p:nvPr/>
        </p:nvSpPr>
        <p:spPr bwMode="auto">
          <a:xfrm>
            <a:off x="229188" y="258783"/>
            <a:ext cx="499088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按要求画出平移后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图形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878232" y="1851670"/>
          <a:ext cx="2541640" cy="2285609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317705"/>
                <a:gridCol w="317705"/>
                <a:gridCol w="317705"/>
                <a:gridCol w="317705"/>
                <a:gridCol w="317705"/>
                <a:gridCol w="317705"/>
                <a:gridCol w="317705"/>
                <a:gridCol w="317705"/>
              </a:tblGrid>
              <a:tr h="311945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96" marB="34296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96" marB="34296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6" marB="34296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6" marB="34296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6" marB="34296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6" marB="34296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6" marB="34296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6" marB="34296"/>
                </a:tc>
              </a:tr>
              <a:tr h="279904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6" marB="34296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6" marB="34296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6" marB="34296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6" marB="34296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6" marB="34296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6" marB="34296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96" marB="34296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96" marB="34296"/>
                </a:tc>
              </a:tr>
              <a:tr h="279904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6" marB="34296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6" marB="34296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6" marB="34296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6" marB="34296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96" marB="34296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6" marB="34296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96" marB="34296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6" marB="34296"/>
                </a:tc>
              </a:tr>
              <a:tr h="280764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6" marB="34296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6" marB="34296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6" marB="34296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6" marB="34296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6" marB="34296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6" marB="34296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6" marB="34296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6" marB="34296"/>
                </a:tc>
              </a:tr>
              <a:tr h="279904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6" marB="34296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6" marB="34296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6" marB="34296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6" marB="34296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96" marB="34296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6" marB="34296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6" marB="34296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96" marB="34296"/>
                </a:tc>
              </a:tr>
              <a:tr h="279904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6" marB="34296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6" marB="34296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6" marB="34296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6" marB="34296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6" marB="34296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6" marB="34296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6" marB="34296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6" marB="34296"/>
                </a:tc>
              </a:tr>
              <a:tr h="279904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6" marB="34296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6" marB="34296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6" marB="34296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6" marB="34296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6" marB="34296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6" marB="34296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6" marB="34296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6" marB="34296"/>
                </a:tc>
              </a:tr>
              <a:tr h="279904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6" marB="34296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6" marB="34296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6" marB="34296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6" marB="34296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6" marB="34296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6" marB="34296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6" marB="34296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96" marB="34296"/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467544" y="915566"/>
            <a:ext cx="355413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）画出三角形向上平移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个方格后的图形。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直角三角形 4"/>
          <p:cNvSpPr/>
          <p:nvPr/>
        </p:nvSpPr>
        <p:spPr>
          <a:xfrm>
            <a:off x="1814336" y="3317181"/>
            <a:ext cx="648072" cy="814337"/>
          </a:xfrm>
          <a:prstGeom prst="rtTriangle">
            <a:avLst/>
          </a:prstGeom>
          <a:ln>
            <a:solidFill>
              <a:srgbClr val="92D9FA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50"/>
          </a:p>
        </p:txBody>
      </p:sp>
      <p:sp>
        <p:nvSpPr>
          <p:cNvPr id="6" name="直角三角形 5"/>
          <p:cNvSpPr/>
          <p:nvPr/>
        </p:nvSpPr>
        <p:spPr>
          <a:xfrm>
            <a:off x="1821165" y="2451647"/>
            <a:ext cx="641244" cy="831629"/>
          </a:xfrm>
          <a:prstGeom prst="rtTriangle">
            <a:avLst/>
          </a:prstGeom>
          <a:ln>
            <a:solidFill>
              <a:srgbClr val="92D9FA"/>
            </a:solidFill>
            <a:prstDash val="dash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50"/>
          </a:p>
        </p:txBody>
      </p:sp>
      <p:sp>
        <p:nvSpPr>
          <p:cNvPr id="11" name="矩形 2"/>
          <p:cNvSpPr>
            <a:spLocks noChangeArrowheads="1"/>
          </p:cNvSpPr>
          <p:nvPr/>
        </p:nvSpPr>
        <p:spPr bwMode="auto">
          <a:xfrm>
            <a:off x="4560127" y="843558"/>
            <a:ext cx="375628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画出平行四边形向下平移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个方格后的图形。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5004048" y="1779662"/>
          <a:ext cx="2830419" cy="2448576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314491"/>
                <a:gridCol w="314491"/>
                <a:gridCol w="314491"/>
                <a:gridCol w="314491"/>
                <a:gridCol w="314491"/>
                <a:gridCol w="314491"/>
                <a:gridCol w="314491"/>
                <a:gridCol w="314491"/>
                <a:gridCol w="314491"/>
              </a:tblGrid>
              <a:tr h="306072"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80" marR="68580" marT="34290" marB="34290"/>
                </a:tc>
              </a:tr>
              <a:tr h="306072"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80" marR="68580" marT="34290" marB="34290"/>
                </a:tc>
              </a:tr>
              <a:tr h="306072"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80" marR="68580" marT="34290" marB="34290"/>
                </a:tc>
              </a:tr>
              <a:tr h="306072"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80" marR="68580" marT="34290" marB="34290"/>
                </a:tc>
              </a:tr>
              <a:tr h="306072"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80" marR="68580" marT="34290" marB="34290"/>
                </a:tc>
              </a:tr>
              <a:tr h="306072"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80" marR="68580" marT="34290" marB="34290"/>
                </a:tc>
              </a:tr>
              <a:tr h="306072"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80" marR="68580" marT="34290" marB="34290"/>
                </a:tc>
              </a:tr>
              <a:tr h="306072"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68580" marR="68580" marT="34290" marB="34290"/>
                </a:tc>
              </a:tr>
            </a:tbl>
          </a:graphicData>
        </a:graphic>
      </p:graphicFrame>
      <p:sp>
        <p:nvSpPr>
          <p:cNvPr id="13" name="平行四边形 12"/>
          <p:cNvSpPr/>
          <p:nvPr/>
        </p:nvSpPr>
        <p:spPr>
          <a:xfrm>
            <a:off x="5653000" y="2112980"/>
            <a:ext cx="1512168" cy="567433"/>
          </a:xfrm>
          <a:prstGeom prst="parallelogram">
            <a:avLst>
              <a:gd name="adj" fmla="val 51802"/>
            </a:avLst>
          </a:prstGeom>
          <a:ln>
            <a:solidFill>
              <a:srgbClr val="92D9FA"/>
            </a:solidFill>
            <a:prstDash val="dash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50"/>
          </a:p>
        </p:txBody>
      </p:sp>
      <p:sp>
        <p:nvSpPr>
          <p:cNvPr id="14" name="平行四边形 13"/>
          <p:cNvSpPr/>
          <p:nvPr/>
        </p:nvSpPr>
        <p:spPr>
          <a:xfrm>
            <a:off x="5604805" y="3325616"/>
            <a:ext cx="1608557" cy="590903"/>
          </a:xfrm>
          <a:prstGeom prst="parallelogram">
            <a:avLst>
              <a:gd name="adj" fmla="val 51802"/>
            </a:avLst>
          </a:prstGeom>
          <a:ln>
            <a:solidFill>
              <a:srgbClr val="92D9FA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50"/>
          </a:p>
        </p:txBody>
      </p:sp>
      <p:sp>
        <p:nvSpPr>
          <p:cNvPr id="15" name="Line 15"/>
          <p:cNvSpPr>
            <a:spLocks noChangeShapeType="1"/>
          </p:cNvSpPr>
          <p:nvPr/>
        </p:nvSpPr>
        <p:spPr bwMode="auto">
          <a:xfrm>
            <a:off x="1821165" y="4131518"/>
            <a:ext cx="576263" cy="0"/>
          </a:xfrm>
          <a:prstGeom prst="line">
            <a:avLst/>
          </a:prstGeom>
          <a:noFill/>
          <a:ln w="25400" cmpd="sng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" name="AutoShape 19"/>
          <p:cNvSpPr/>
          <p:nvPr/>
        </p:nvSpPr>
        <p:spPr bwMode="auto">
          <a:xfrm>
            <a:off x="2455808" y="3889799"/>
            <a:ext cx="142875" cy="217487"/>
          </a:xfrm>
          <a:prstGeom prst="rightBrace">
            <a:avLst>
              <a:gd name="adj1" fmla="val 12685"/>
              <a:gd name="adj2" fmla="val 50366"/>
            </a:avLst>
          </a:prstGeom>
          <a:noFill/>
          <a:ln w="6350" cmpd="sng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" name="AutoShape 19"/>
          <p:cNvSpPr/>
          <p:nvPr/>
        </p:nvSpPr>
        <p:spPr bwMode="auto">
          <a:xfrm>
            <a:off x="2462408" y="3596682"/>
            <a:ext cx="142875" cy="217487"/>
          </a:xfrm>
          <a:prstGeom prst="rightBrace">
            <a:avLst>
              <a:gd name="adj1" fmla="val 12685"/>
              <a:gd name="adj2" fmla="val 50366"/>
            </a:avLst>
          </a:prstGeom>
          <a:noFill/>
          <a:ln w="6350" cmpd="sng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AutoShape 19"/>
          <p:cNvSpPr/>
          <p:nvPr/>
        </p:nvSpPr>
        <p:spPr bwMode="auto">
          <a:xfrm>
            <a:off x="2462408" y="3315743"/>
            <a:ext cx="142875" cy="217487"/>
          </a:xfrm>
          <a:prstGeom prst="rightBrace">
            <a:avLst>
              <a:gd name="adj1" fmla="val 12685"/>
              <a:gd name="adj2" fmla="val 50366"/>
            </a:avLst>
          </a:prstGeom>
          <a:noFill/>
          <a:ln w="6350" cmpd="sng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Line 15"/>
          <p:cNvSpPr>
            <a:spLocks noChangeShapeType="1"/>
          </p:cNvSpPr>
          <p:nvPr/>
        </p:nvSpPr>
        <p:spPr bwMode="auto">
          <a:xfrm>
            <a:off x="5908582" y="3323557"/>
            <a:ext cx="1304780" cy="0"/>
          </a:xfrm>
          <a:prstGeom prst="line">
            <a:avLst/>
          </a:prstGeom>
          <a:noFill/>
          <a:ln w="25400" cmpd="sng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" name="AutoShape 19"/>
          <p:cNvSpPr/>
          <p:nvPr/>
        </p:nvSpPr>
        <p:spPr bwMode="auto">
          <a:xfrm>
            <a:off x="7234945" y="2132298"/>
            <a:ext cx="142875" cy="217487"/>
          </a:xfrm>
          <a:prstGeom prst="rightBrace">
            <a:avLst>
              <a:gd name="adj1" fmla="val 12685"/>
              <a:gd name="adj2" fmla="val 50366"/>
            </a:avLst>
          </a:prstGeom>
          <a:noFill/>
          <a:ln w="6350" cmpd="sng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" name="AutoShape 19"/>
          <p:cNvSpPr/>
          <p:nvPr/>
        </p:nvSpPr>
        <p:spPr bwMode="auto">
          <a:xfrm>
            <a:off x="7234945" y="2439623"/>
            <a:ext cx="142875" cy="217487"/>
          </a:xfrm>
          <a:prstGeom prst="rightBrace">
            <a:avLst>
              <a:gd name="adj1" fmla="val 12685"/>
              <a:gd name="adj2" fmla="val 50366"/>
            </a:avLst>
          </a:prstGeom>
          <a:noFill/>
          <a:ln w="6350" cmpd="sng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" name="AutoShape 19"/>
          <p:cNvSpPr/>
          <p:nvPr/>
        </p:nvSpPr>
        <p:spPr bwMode="auto">
          <a:xfrm>
            <a:off x="7236296" y="2736858"/>
            <a:ext cx="142875" cy="217487"/>
          </a:xfrm>
          <a:prstGeom prst="rightBrace">
            <a:avLst>
              <a:gd name="adj1" fmla="val 12685"/>
              <a:gd name="adj2" fmla="val 50366"/>
            </a:avLst>
          </a:prstGeom>
          <a:noFill/>
          <a:ln w="6350" cmpd="sng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" name="AutoShape 19"/>
          <p:cNvSpPr/>
          <p:nvPr/>
        </p:nvSpPr>
        <p:spPr bwMode="auto">
          <a:xfrm>
            <a:off x="7213362" y="3069370"/>
            <a:ext cx="142875" cy="217487"/>
          </a:xfrm>
          <a:prstGeom prst="rightBrace">
            <a:avLst>
              <a:gd name="adj1" fmla="val 12685"/>
              <a:gd name="adj2" fmla="val 50366"/>
            </a:avLst>
          </a:prstGeom>
          <a:noFill/>
          <a:ln w="6350" cmpd="sng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AutoShape 2"/>
          <p:cNvSpPr>
            <a:spLocks noChangeArrowheads="1"/>
          </p:cNvSpPr>
          <p:nvPr/>
        </p:nvSpPr>
        <p:spPr bwMode="auto">
          <a:xfrm>
            <a:off x="4171950" y="1606649"/>
            <a:ext cx="734616" cy="400050"/>
          </a:xfrm>
          <a:prstGeom prst="triangle">
            <a:avLst>
              <a:gd name="adj" fmla="val 50000"/>
            </a:avLst>
          </a:prstGeom>
          <a:noFill/>
          <a:ln w="31750" cmpd="sng">
            <a:solidFill>
              <a:srgbClr val="FF6600"/>
            </a:solidFill>
            <a:prstDash val="dash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pic>
        <p:nvPicPr>
          <p:cNvPr id="19459" name="Picture 3" descr="xiaoge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grayscl/>
            <a:lum bright="-6000" contrast="-10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43" t="68956" r="66544" b="5907"/>
          <a:stretch>
            <a:fillRect/>
          </a:stretch>
        </p:blipFill>
        <p:spPr bwMode="auto">
          <a:xfrm>
            <a:off x="971600" y="1131590"/>
            <a:ext cx="1649015" cy="2320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Picture 4" descr="xiaoge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grayscl/>
            <a:lum bright="-6000" contrast="-10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42" t="68947" r="66536" b="5905"/>
          <a:stretch>
            <a:fillRect/>
          </a:stretch>
        </p:blipFill>
        <p:spPr bwMode="auto">
          <a:xfrm>
            <a:off x="3707606" y="1141115"/>
            <a:ext cx="1649016" cy="2321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Picture 5" descr="xiaoge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grayscl/>
            <a:lum bright="-6000" contrast="-10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42" t="68947" r="66536" b="5905"/>
          <a:stretch>
            <a:fillRect/>
          </a:stretch>
        </p:blipFill>
        <p:spPr bwMode="auto">
          <a:xfrm>
            <a:off x="6342138" y="1101973"/>
            <a:ext cx="1649016" cy="2321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3" name="Text Box 7"/>
          <p:cNvSpPr txBox="1">
            <a:spLocks noChangeArrowheads="1"/>
          </p:cNvSpPr>
          <p:nvPr/>
        </p:nvSpPr>
        <p:spPr bwMode="auto">
          <a:xfrm>
            <a:off x="683568" y="3453705"/>
            <a:ext cx="29843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向下平移</a:t>
            </a:r>
            <a:r>
              <a:rPr lang="zh-CN" altLang="zh-CN" sz="24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格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4" name="Text Box 8"/>
          <p:cNvSpPr txBox="1">
            <a:spLocks noChangeArrowheads="1"/>
          </p:cNvSpPr>
          <p:nvPr/>
        </p:nvSpPr>
        <p:spPr bwMode="auto">
          <a:xfrm>
            <a:off x="3276402" y="3417143"/>
            <a:ext cx="359985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向</a:t>
            </a:r>
            <a:r>
              <a:rPr lang="zh-CN" altLang="zh-CN" sz="24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平移</a:t>
            </a:r>
            <a:r>
              <a:rPr lang="zh-CN" altLang="zh-CN" sz="24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格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5" name="Text Box 9"/>
          <p:cNvSpPr txBox="1">
            <a:spLocks noChangeArrowheads="1"/>
          </p:cNvSpPr>
          <p:nvPr/>
        </p:nvSpPr>
        <p:spPr bwMode="auto">
          <a:xfrm>
            <a:off x="6046938" y="3406229"/>
            <a:ext cx="306156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向</a:t>
            </a:r>
            <a:r>
              <a:rPr lang="zh-CN" altLang="zh-CN" sz="2400" b="1" u="sng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平移</a:t>
            </a:r>
            <a:r>
              <a:rPr lang="zh-CN" altLang="zh-CN" sz="24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格</a:t>
            </a:r>
            <a:endParaRPr lang="zh-CN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6" name="Text Box 10"/>
          <p:cNvSpPr txBox="1">
            <a:spLocks noChangeArrowheads="1"/>
          </p:cNvSpPr>
          <p:nvPr/>
        </p:nvSpPr>
        <p:spPr bwMode="auto">
          <a:xfrm>
            <a:off x="197272" y="339502"/>
            <a:ext cx="372665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移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一移，说一说。</a:t>
            </a:r>
            <a:endParaRPr lang="zh-CN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7" name="AutoShape 11"/>
          <p:cNvSpPr>
            <a:spLocks noChangeArrowheads="1"/>
          </p:cNvSpPr>
          <p:nvPr/>
        </p:nvSpPr>
        <p:spPr bwMode="auto">
          <a:xfrm>
            <a:off x="1456184" y="1605458"/>
            <a:ext cx="734616" cy="400050"/>
          </a:xfrm>
          <a:prstGeom prst="triangle">
            <a:avLst>
              <a:gd name="adj" fmla="val 50000"/>
            </a:avLst>
          </a:prstGeom>
          <a:noFill/>
          <a:ln w="31750" cmpd="sng">
            <a:solidFill>
              <a:srgbClr val="FF6600"/>
            </a:solidFill>
            <a:prstDash val="dash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19468" name="Oval 12"/>
          <p:cNvSpPr>
            <a:spLocks noChangeArrowheads="1"/>
          </p:cNvSpPr>
          <p:nvPr/>
        </p:nvSpPr>
        <p:spPr bwMode="auto">
          <a:xfrm>
            <a:off x="1403796" y="1962646"/>
            <a:ext cx="53579" cy="54769"/>
          </a:xfrm>
          <a:prstGeom prst="ellipse">
            <a:avLst/>
          </a:prstGeom>
          <a:solidFill>
            <a:schemeClr val="tx1"/>
          </a:solidFill>
          <a:ln w="19050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19469" name="AutoShape 13"/>
          <p:cNvSpPr>
            <a:spLocks noChangeArrowheads="1"/>
          </p:cNvSpPr>
          <p:nvPr/>
        </p:nvSpPr>
        <p:spPr bwMode="auto">
          <a:xfrm>
            <a:off x="6814817" y="2160438"/>
            <a:ext cx="734615" cy="400050"/>
          </a:xfrm>
          <a:prstGeom prst="triangle">
            <a:avLst>
              <a:gd name="adj" fmla="val 50000"/>
            </a:avLst>
          </a:prstGeom>
          <a:noFill/>
          <a:ln w="38100" cmpd="sng">
            <a:solidFill>
              <a:srgbClr val="FF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19470" name="AutoShape 14"/>
          <p:cNvSpPr>
            <a:spLocks noChangeArrowheads="1"/>
          </p:cNvSpPr>
          <p:nvPr/>
        </p:nvSpPr>
        <p:spPr bwMode="auto">
          <a:xfrm>
            <a:off x="4182667" y="1974552"/>
            <a:ext cx="734615" cy="400050"/>
          </a:xfrm>
          <a:prstGeom prst="triangle">
            <a:avLst>
              <a:gd name="adj" fmla="val 50000"/>
            </a:avLst>
          </a:prstGeom>
          <a:noFill/>
          <a:ln w="38100" cmpd="sng">
            <a:solidFill>
              <a:srgbClr val="FF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19471" name="Oval 15"/>
          <p:cNvSpPr>
            <a:spLocks noChangeArrowheads="1"/>
          </p:cNvSpPr>
          <p:nvPr/>
        </p:nvSpPr>
        <p:spPr bwMode="auto">
          <a:xfrm>
            <a:off x="4907756" y="1981696"/>
            <a:ext cx="53579" cy="54769"/>
          </a:xfrm>
          <a:prstGeom prst="ellipse">
            <a:avLst/>
          </a:prstGeom>
          <a:solidFill>
            <a:schemeClr val="tx1"/>
          </a:solidFill>
          <a:ln w="19050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19472" name="AutoShape 16"/>
          <p:cNvSpPr>
            <a:spLocks noChangeArrowheads="1"/>
          </p:cNvSpPr>
          <p:nvPr/>
        </p:nvSpPr>
        <p:spPr bwMode="auto">
          <a:xfrm>
            <a:off x="1435944" y="1791196"/>
            <a:ext cx="734615" cy="400050"/>
          </a:xfrm>
          <a:prstGeom prst="triangle">
            <a:avLst>
              <a:gd name="adj" fmla="val 50000"/>
            </a:avLst>
          </a:prstGeom>
          <a:noFill/>
          <a:ln w="38100" cmpd="sng">
            <a:solidFill>
              <a:srgbClr val="FF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19473" name="Oval 17"/>
          <p:cNvSpPr>
            <a:spLocks noChangeArrowheads="1"/>
          </p:cNvSpPr>
          <p:nvPr/>
        </p:nvSpPr>
        <p:spPr bwMode="auto">
          <a:xfrm>
            <a:off x="1403796" y="1969790"/>
            <a:ext cx="53579" cy="54769"/>
          </a:xfrm>
          <a:prstGeom prst="ellipse">
            <a:avLst/>
          </a:prstGeom>
          <a:solidFill>
            <a:schemeClr val="tx1"/>
          </a:solidFill>
          <a:ln w="19050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19474" name="Oval 18"/>
          <p:cNvSpPr>
            <a:spLocks noChangeArrowheads="1"/>
          </p:cNvSpPr>
          <p:nvPr/>
        </p:nvSpPr>
        <p:spPr bwMode="auto">
          <a:xfrm>
            <a:off x="4906566" y="1976934"/>
            <a:ext cx="53578" cy="54769"/>
          </a:xfrm>
          <a:prstGeom prst="ellipse">
            <a:avLst/>
          </a:prstGeom>
          <a:solidFill>
            <a:schemeClr val="tx1"/>
          </a:solidFill>
          <a:ln w="19050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19475" name="AutoShape 19"/>
          <p:cNvSpPr>
            <a:spLocks noChangeArrowheads="1"/>
          </p:cNvSpPr>
          <p:nvPr/>
        </p:nvSpPr>
        <p:spPr bwMode="auto">
          <a:xfrm>
            <a:off x="6827913" y="1578223"/>
            <a:ext cx="734616" cy="400050"/>
          </a:xfrm>
          <a:prstGeom prst="triangle">
            <a:avLst>
              <a:gd name="adj" fmla="val 50000"/>
            </a:avLst>
          </a:prstGeom>
          <a:noFill/>
          <a:ln w="31750" cmpd="sng">
            <a:solidFill>
              <a:srgbClr val="FF6600"/>
            </a:solidFill>
            <a:prstDash val="dash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19476" name="Line 20"/>
          <p:cNvSpPr>
            <a:spLocks noChangeShapeType="1"/>
          </p:cNvSpPr>
          <p:nvPr/>
        </p:nvSpPr>
        <p:spPr bwMode="auto">
          <a:xfrm>
            <a:off x="6827913" y="1977082"/>
            <a:ext cx="756047" cy="0"/>
          </a:xfrm>
          <a:prstGeom prst="line">
            <a:avLst/>
          </a:prstGeom>
          <a:noFill/>
          <a:ln w="38100" cmpd="sng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19477" name="Line 21"/>
          <p:cNvSpPr>
            <a:spLocks noChangeShapeType="1"/>
          </p:cNvSpPr>
          <p:nvPr/>
        </p:nvSpPr>
        <p:spPr bwMode="auto">
          <a:xfrm>
            <a:off x="6817197" y="1975891"/>
            <a:ext cx="756047" cy="0"/>
          </a:xfrm>
          <a:prstGeom prst="line">
            <a:avLst/>
          </a:prstGeom>
          <a:noFill/>
          <a:ln w="38100" cmpd="sng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19478" name="Text Box 22"/>
          <p:cNvSpPr txBox="1">
            <a:spLocks noChangeArrowheads="1"/>
          </p:cNvSpPr>
          <p:nvPr/>
        </p:nvSpPr>
        <p:spPr bwMode="auto">
          <a:xfrm>
            <a:off x="2123579" y="3406229"/>
            <a:ext cx="43219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79" name="Text Box 23"/>
          <p:cNvSpPr txBox="1">
            <a:spLocks noChangeArrowheads="1"/>
          </p:cNvSpPr>
          <p:nvPr/>
        </p:nvSpPr>
        <p:spPr bwMode="auto">
          <a:xfrm>
            <a:off x="3724994" y="3363838"/>
            <a:ext cx="48696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80" name="Text Box 24"/>
          <p:cNvSpPr txBox="1">
            <a:spLocks noChangeArrowheads="1"/>
          </p:cNvSpPr>
          <p:nvPr/>
        </p:nvSpPr>
        <p:spPr bwMode="auto">
          <a:xfrm>
            <a:off x="7559106" y="3376612"/>
            <a:ext cx="43219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81" name="Text Box 25"/>
          <p:cNvSpPr txBox="1">
            <a:spLocks noChangeArrowheads="1"/>
          </p:cNvSpPr>
          <p:nvPr/>
        </p:nvSpPr>
        <p:spPr bwMode="auto">
          <a:xfrm>
            <a:off x="5003899" y="3400506"/>
            <a:ext cx="43219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82" name="Text Box 26"/>
          <p:cNvSpPr txBox="1">
            <a:spLocks noChangeArrowheads="1"/>
          </p:cNvSpPr>
          <p:nvPr/>
        </p:nvSpPr>
        <p:spPr bwMode="auto">
          <a:xfrm>
            <a:off x="6424069" y="3376612"/>
            <a:ext cx="48696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3" name="图片 3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56 0.00154 L 0.00156 -0.0373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5" presetClass="emph" presetSubtype="0" repeatCount="4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10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5" presetClass="emph" presetSubtype="0" repeatCount="4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" dur="10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56 -0.00216 L 0.00157 0.03889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" y="2037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56 -0.03704 L 0.00156 0.00154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4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4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4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4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23457E-6 L 5.55556E-7 -0.0679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3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5" presetClass="emph" presetSubtype="0" repeatCount="4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4" dur="10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5" presetClass="emph" presetSubtype="0" repeatCount="4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1000" fill="hold"/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6 2.09877E-6 L -0.00086 0.04444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194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222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0.0679 L 5.55556E-7 -0.02994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0.02994 L 5.55556E-7 0.00679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21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42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7 0.04413 L 0.0007 0.07808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194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94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4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94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94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94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9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9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2.09877E-6 L 3.88889E-6 -0.11204 " pathEditMode="relative" rAng="0" ptsTypes="AA">
                                      <p:cBhvr>
                                        <p:cTn id="77" dur="20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6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5" presetClass="emph" presetSubtype="0" repeatCount="4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6" dur="1000" fill="hold"/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35" presetClass="emph" presetSubtype="0" repeatCount="4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8" dur="1000" fill="hold"/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2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0.00216 L 5E-6 0.03549 " pathEditMode="relative" rAng="0" ptsTypes="AA">
                                      <p:cBhvr>
                                        <p:cTn id="92" dur="2000" fill="hold"/>
                                        <p:tgtEl>
                                          <p:spTgt spid="194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67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56 -0.11204 L 0.00208 -0.07778 " pathEditMode="relative" rAng="0" ptsTypes="AA">
                                      <p:cBhvr>
                                        <p:cTn id="94" dur="20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6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2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73 -0.07655 L 0.00173 -0.03766 " pathEditMode="relative" rAng="0" ptsTypes="AA">
                                      <p:cBhvr>
                                        <p:cTn id="98" dur="20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44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42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0.04012 L 0.00018 0.07531 " pathEditMode="relative" rAng="0" ptsTypes="AA">
                                      <p:cBhvr>
                                        <p:cTn id="100" dur="2000" fill="hold"/>
                                        <p:tgtEl>
                                          <p:spTgt spid="194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path" presetSubtype="0" accel="50000" decel="5000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8 0.07531 L 0.00018 0.11728 " pathEditMode="relative" rAng="0" ptsTypes="AA">
                                      <p:cBhvr>
                                        <p:cTn id="104" dur="2000" fill="hold"/>
                                        <p:tgtEl>
                                          <p:spTgt spid="194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99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42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73 -0.03673 L 0.00173 0.00524 " pathEditMode="relative" rAng="0" ptsTypes="AA">
                                      <p:cBhvr>
                                        <p:cTn id="106" dur="20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194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9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9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94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94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94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94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8" grpId="0" animBg="1"/>
      <p:bldP spid="19468" grpId="1" animBg="1"/>
      <p:bldP spid="19469" grpId="0" animBg="1"/>
      <p:bldP spid="19469" grpId="1" animBg="1"/>
      <p:bldP spid="19469" grpId="2" animBg="1"/>
      <p:bldP spid="19469" grpId="3" animBg="1"/>
      <p:bldP spid="19470" grpId="0" animBg="1"/>
      <p:bldP spid="19470" grpId="1" animBg="1"/>
      <p:bldP spid="19470" grpId="2" animBg="1"/>
      <p:bldP spid="19471" grpId="0" animBg="1"/>
      <p:bldP spid="19471" grpId="1" animBg="1"/>
      <p:bldP spid="19472" grpId="0" animBg="1"/>
      <p:bldP spid="19472" grpId="1" animBg="1"/>
      <p:bldP spid="19473" grpId="0" animBg="1"/>
      <p:bldP spid="19473" grpId="1" animBg="1"/>
      <p:bldP spid="19473" grpId="2" animBg="1"/>
      <p:bldP spid="19474" grpId="0" animBg="1"/>
      <p:bldP spid="19474" grpId="1" animBg="1"/>
      <p:bldP spid="19474" grpId="2" animBg="1"/>
      <p:bldP spid="19474" grpId="3" animBg="1"/>
      <p:bldP spid="19476" grpId="0" animBg="1"/>
      <p:bldP spid="19476" grpId="1" animBg="1"/>
      <p:bldP spid="19477" grpId="0" animBg="1"/>
      <p:bldP spid="19477" grpId="1" animBg="1"/>
      <p:bldP spid="19477" grpId="2" animBg="1"/>
      <p:bldP spid="19477" grpId="3" animBg="1"/>
      <p:bldP spid="19477" grpId="4" animBg="1"/>
      <p:bldP spid="19478" grpId="0" autoUpdateAnimBg="0"/>
      <p:bldP spid="19479" grpId="0" autoUpdateAnimBg="0"/>
      <p:bldP spid="19480" grpId="0" autoUpdateAnimBg="0"/>
      <p:bldP spid="19481" grpId="0" autoUpdateAnimBg="0"/>
      <p:bldP spid="19482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4068" name="Group 340"/>
          <p:cNvGraphicFramePr>
            <a:graphicFrameLocks noGrp="1"/>
          </p:cNvGraphicFramePr>
          <p:nvPr/>
        </p:nvGraphicFramePr>
        <p:xfrm>
          <a:off x="2897470" y="1059582"/>
          <a:ext cx="3078957" cy="3048000"/>
        </p:xfrm>
        <a:graphic>
          <a:graphicData uri="http://schemas.openxmlformats.org/drawingml/2006/table">
            <a:tbl>
              <a:tblPr/>
              <a:tblGrid>
                <a:gridCol w="513160"/>
                <a:gridCol w="513159"/>
                <a:gridCol w="513160"/>
                <a:gridCol w="513159"/>
                <a:gridCol w="513160"/>
                <a:gridCol w="513159"/>
              </a:tblGrid>
              <a:tr h="5083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720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83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83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720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83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7362" name="Rectangle 82"/>
          <p:cNvSpPr>
            <a:spLocks noChangeArrowheads="1"/>
          </p:cNvSpPr>
          <p:nvPr/>
        </p:nvSpPr>
        <p:spPr bwMode="auto">
          <a:xfrm>
            <a:off x="5475481" y="3598108"/>
            <a:ext cx="492569" cy="50709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endParaRPr lang="zh-CN" altLang="en-US" sz="1050"/>
          </a:p>
        </p:txBody>
      </p:sp>
      <p:sp>
        <p:nvSpPr>
          <p:cNvPr id="97336" name="Rectangle 108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2001441" y="130969"/>
            <a:ext cx="757238" cy="2166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/>
          </a:p>
        </p:txBody>
      </p:sp>
      <p:sp>
        <p:nvSpPr>
          <p:cNvPr id="97351" name="Oval 374"/>
          <p:cNvSpPr>
            <a:spLocks noChangeArrowheads="1"/>
          </p:cNvSpPr>
          <p:nvPr/>
        </p:nvSpPr>
        <p:spPr bwMode="auto">
          <a:xfrm>
            <a:off x="2910427" y="2090511"/>
            <a:ext cx="471489" cy="486346"/>
          </a:xfrm>
          <a:prstGeom prst="ellipse">
            <a:avLst/>
          </a:prstGeom>
          <a:gradFill rotWithShape="0">
            <a:gsLst>
              <a:gs pos="0">
                <a:srgbClr val="00FFFF"/>
              </a:gs>
              <a:gs pos="100000">
                <a:srgbClr val="3333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1" lang="zh-CN" altLang="en-US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池塘</a:t>
            </a:r>
            <a:endParaRPr kumimoji="1" lang="zh-CN" altLang="en-US" sz="20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7354" name="Picture 382" descr="蛇1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5679" y="3086140"/>
            <a:ext cx="566738" cy="526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7355" name="Picture 383" descr="蛇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0226" y="1059582"/>
            <a:ext cx="573632" cy="532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7357" name="Picture 385" descr="蛇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1916" y="2576857"/>
            <a:ext cx="601740" cy="529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7358" name="Picture 386" descr="蛇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6362" y="2072421"/>
            <a:ext cx="590723" cy="519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7371" name="Rectangle 20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2001441" y="130969"/>
            <a:ext cx="757238" cy="2166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/>
          </a:p>
        </p:txBody>
      </p:sp>
      <p:pic>
        <p:nvPicPr>
          <p:cNvPr id="66" name="Picture 382" descr="蛇1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1916" y="3605139"/>
            <a:ext cx="566738" cy="526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Picture 386" descr="蛇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5704" y="3078847"/>
            <a:ext cx="590723" cy="519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0" name="Rectangle 82"/>
          <p:cNvSpPr>
            <a:spLocks noChangeArrowheads="1"/>
          </p:cNvSpPr>
          <p:nvPr/>
        </p:nvSpPr>
        <p:spPr bwMode="auto">
          <a:xfrm>
            <a:off x="4958338" y="3612396"/>
            <a:ext cx="498590" cy="49701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endParaRPr lang="zh-CN" altLang="en-US" sz="1050"/>
          </a:p>
        </p:txBody>
      </p:sp>
      <p:sp>
        <p:nvSpPr>
          <p:cNvPr id="71" name="Rectangle 82"/>
          <p:cNvSpPr>
            <a:spLocks noChangeArrowheads="1"/>
          </p:cNvSpPr>
          <p:nvPr/>
        </p:nvSpPr>
        <p:spPr bwMode="auto">
          <a:xfrm>
            <a:off x="4445750" y="3603466"/>
            <a:ext cx="501410" cy="50709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endParaRPr lang="zh-CN" altLang="en-US" sz="1050"/>
          </a:p>
        </p:txBody>
      </p:sp>
      <p:sp>
        <p:nvSpPr>
          <p:cNvPr id="72" name="Rectangle 82"/>
          <p:cNvSpPr>
            <a:spLocks noChangeArrowheads="1"/>
          </p:cNvSpPr>
          <p:nvPr/>
        </p:nvSpPr>
        <p:spPr bwMode="auto">
          <a:xfrm>
            <a:off x="3936670" y="3612396"/>
            <a:ext cx="492569" cy="50709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endParaRPr lang="zh-CN" altLang="en-US" sz="1050"/>
          </a:p>
        </p:txBody>
      </p:sp>
      <p:sp>
        <p:nvSpPr>
          <p:cNvPr id="73" name="Rectangle 82"/>
          <p:cNvSpPr>
            <a:spLocks noChangeArrowheads="1"/>
          </p:cNvSpPr>
          <p:nvPr/>
        </p:nvSpPr>
        <p:spPr bwMode="auto">
          <a:xfrm>
            <a:off x="3931035" y="3105639"/>
            <a:ext cx="514715" cy="48461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endParaRPr lang="zh-CN" altLang="en-US" sz="1050"/>
          </a:p>
        </p:txBody>
      </p:sp>
      <p:sp>
        <p:nvSpPr>
          <p:cNvPr id="74" name="Rectangle 82"/>
          <p:cNvSpPr>
            <a:spLocks noChangeArrowheads="1"/>
          </p:cNvSpPr>
          <p:nvPr/>
        </p:nvSpPr>
        <p:spPr bwMode="auto">
          <a:xfrm>
            <a:off x="3422898" y="3091015"/>
            <a:ext cx="492569" cy="50709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endParaRPr lang="zh-CN" altLang="en-US" sz="1050"/>
          </a:p>
        </p:txBody>
      </p:sp>
      <p:sp>
        <p:nvSpPr>
          <p:cNvPr id="75" name="Rectangle 82"/>
          <p:cNvSpPr>
            <a:spLocks noChangeArrowheads="1"/>
          </p:cNvSpPr>
          <p:nvPr/>
        </p:nvSpPr>
        <p:spPr bwMode="auto">
          <a:xfrm>
            <a:off x="2904786" y="3105639"/>
            <a:ext cx="509735" cy="48461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endParaRPr lang="zh-CN" altLang="en-US" sz="1050"/>
          </a:p>
        </p:txBody>
      </p:sp>
      <p:sp>
        <p:nvSpPr>
          <p:cNvPr id="76" name="Rectangle 82"/>
          <p:cNvSpPr>
            <a:spLocks noChangeArrowheads="1"/>
          </p:cNvSpPr>
          <p:nvPr/>
        </p:nvSpPr>
        <p:spPr bwMode="auto">
          <a:xfrm>
            <a:off x="2909412" y="2591740"/>
            <a:ext cx="502147" cy="49921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endParaRPr lang="zh-CN" altLang="en-US" sz="1050"/>
          </a:p>
        </p:txBody>
      </p:sp>
      <p:pic>
        <p:nvPicPr>
          <p:cNvPr id="97352" name="Picture 379" descr="AN02542_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5966" y="3577885"/>
            <a:ext cx="566738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" name="Picture 379" descr="AN02542_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0024" y="3579076"/>
            <a:ext cx="566738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4" name="Picture 379" descr="AN02542_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5852" y="3598108"/>
            <a:ext cx="566738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5" name="Picture 379" descr="AN02542_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0850" y="3619427"/>
            <a:ext cx="566738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" name="Picture 379" descr="AN02542_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084197"/>
            <a:ext cx="566738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7" name="Picture 379" descr="AN02542_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2278" y="3095991"/>
            <a:ext cx="566738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" name="Picture 379" descr="AN02542_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5047" y="2594906"/>
            <a:ext cx="566738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" name="Picture 379" descr="AN02542_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7783" y="3087566"/>
            <a:ext cx="566738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0" name="Picture 379" descr="AN02542_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0474" y="3094182"/>
            <a:ext cx="566738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199612" y="267494"/>
            <a:ext cx="68206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小青蛙要回家，怎样走路最近？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7" name="图片 36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8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973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35496" y="267494"/>
            <a:ext cx="6120680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先填空再画出平移后的图形。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331640" y="789310"/>
            <a:ext cx="6318647" cy="3726656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4140324" y="1598935"/>
            <a:ext cx="323850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endParaRPr lang="en-US" altLang="zh-CN" sz="1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Oval 17"/>
          <p:cNvSpPr>
            <a:spLocks noChangeArrowheads="1"/>
          </p:cNvSpPr>
          <p:nvPr/>
        </p:nvSpPr>
        <p:spPr bwMode="auto">
          <a:xfrm>
            <a:off x="5457184" y="4057598"/>
            <a:ext cx="34289" cy="36926"/>
          </a:xfrm>
          <a:prstGeom prst="ellipse">
            <a:avLst/>
          </a:prstGeom>
          <a:solidFill>
            <a:srgbClr val="FF0000"/>
          </a:solidFill>
          <a:ln w="12700">
            <a:solidFill>
              <a:srgbClr val="002060"/>
            </a:solidFill>
            <a:round/>
          </a:ln>
          <a:effectLst/>
        </p:spPr>
        <p:txBody>
          <a:bodyPr wrap="none" anchor="ctr"/>
          <a:lstStyle/>
          <a:p>
            <a:endParaRPr lang="zh-CN" altLang="en-US" sz="21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Oval 18"/>
          <p:cNvSpPr>
            <a:spLocks noChangeArrowheads="1"/>
          </p:cNvSpPr>
          <p:nvPr/>
        </p:nvSpPr>
        <p:spPr bwMode="auto">
          <a:xfrm>
            <a:off x="6029846" y="3705151"/>
            <a:ext cx="34289" cy="36925"/>
          </a:xfrm>
          <a:prstGeom prst="ellipse">
            <a:avLst/>
          </a:prstGeom>
          <a:solidFill>
            <a:srgbClr val="FF0000"/>
          </a:solidFill>
          <a:ln w="12700">
            <a:solidFill>
              <a:srgbClr val="002060"/>
            </a:solidFill>
            <a:round/>
          </a:ln>
          <a:effectLst/>
        </p:spPr>
        <p:txBody>
          <a:bodyPr wrap="none" anchor="ctr"/>
          <a:lstStyle/>
          <a:p>
            <a:endParaRPr lang="zh-CN" altLang="en-US" sz="21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Oval 19"/>
          <p:cNvSpPr>
            <a:spLocks noChangeArrowheads="1"/>
          </p:cNvSpPr>
          <p:nvPr/>
        </p:nvSpPr>
        <p:spPr bwMode="auto">
          <a:xfrm>
            <a:off x="5435724" y="3002682"/>
            <a:ext cx="34289" cy="36925"/>
          </a:xfrm>
          <a:prstGeom prst="ellipse">
            <a:avLst/>
          </a:prstGeom>
          <a:solidFill>
            <a:srgbClr val="FF0000"/>
          </a:solidFill>
          <a:ln w="12700">
            <a:solidFill>
              <a:srgbClr val="002060"/>
            </a:solidFill>
            <a:round/>
          </a:ln>
          <a:effectLst/>
        </p:spPr>
        <p:txBody>
          <a:bodyPr wrap="none" anchor="ctr"/>
          <a:lstStyle/>
          <a:p>
            <a:endParaRPr lang="zh-CN" altLang="en-US" sz="1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Oval 20"/>
          <p:cNvSpPr>
            <a:spLocks noChangeArrowheads="1"/>
          </p:cNvSpPr>
          <p:nvPr/>
        </p:nvSpPr>
        <p:spPr bwMode="auto">
          <a:xfrm>
            <a:off x="5435724" y="3705151"/>
            <a:ext cx="34289" cy="36925"/>
          </a:xfrm>
          <a:prstGeom prst="ellipse">
            <a:avLst/>
          </a:prstGeom>
          <a:solidFill>
            <a:srgbClr val="FF0000"/>
          </a:solidFill>
          <a:ln w="12700">
            <a:solidFill>
              <a:srgbClr val="002060"/>
            </a:solidFill>
            <a:round/>
          </a:ln>
          <a:effectLst/>
        </p:spPr>
        <p:txBody>
          <a:bodyPr wrap="none" anchor="ctr"/>
          <a:lstStyle/>
          <a:p>
            <a:endParaRPr lang="zh-CN" altLang="en-US" sz="21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Line 21"/>
          <p:cNvSpPr>
            <a:spLocks noChangeShapeType="1"/>
          </p:cNvSpPr>
          <p:nvPr/>
        </p:nvSpPr>
        <p:spPr bwMode="auto">
          <a:xfrm>
            <a:off x="5457184" y="3039606"/>
            <a:ext cx="642942" cy="696521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ffectLst/>
        </p:spPr>
        <p:txBody>
          <a:bodyPr/>
          <a:lstStyle/>
          <a:p>
            <a:endParaRPr lang="zh-CN" altLang="en-US" sz="21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Line 22"/>
          <p:cNvSpPr>
            <a:spLocks noChangeShapeType="1"/>
          </p:cNvSpPr>
          <p:nvPr/>
        </p:nvSpPr>
        <p:spPr bwMode="auto">
          <a:xfrm>
            <a:off x="5457184" y="3736127"/>
            <a:ext cx="6477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ffectLst/>
        </p:spPr>
        <p:txBody>
          <a:bodyPr/>
          <a:lstStyle/>
          <a:p>
            <a:endParaRPr lang="zh-CN" altLang="en-US" sz="21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Line 23"/>
          <p:cNvSpPr>
            <a:spLocks noChangeShapeType="1"/>
          </p:cNvSpPr>
          <p:nvPr/>
        </p:nvSpPr>
        <p:spPr bwMode="auto">
          <a:xfrm>
            <a:off x="5457184" y="3039606"/>
            <a:ext cx="0" cy="1081088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ffectLst/>
        </p:spPr>
        <p:txBody>
          <a:bodyPr/>
          <a:lstStyle/>
          <a:p>
            <a:endParaRPr lang="zh-CN" altLang="en-US" sz="21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圆角矩形 124"/>
          <p:cNvSpPr/>
          <p:nvPr/>
        </p:nvSpPr>
        <p:spPr>
          <a:xfrm>
            <a:off x="6516216" y="1023630"/>
            <a:ext cx="252000" cy="468000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圆角矩形 125"/>
          <p:cNvSpPr/>
          <p:nvPr/>
        </p:nvSpPr>
        <p:spPr>
          <a:xfrm>
            <a:off x="3815944" y="1023630"/>
            <a:ext cx="252000" cy="468000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圆角矩形 126"/>
          <p:cNvSpPr/>
          <p:nvPr/>
        </p:nvSpPr>
        <p:spPr>
          <a:xfrm>
            <a:off x="5082121" y="1006842"/>
            <a:ext cx="720000" cy="468000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圆角矩形 1"/>
          <p:cNvSpPr/>
          <p:nvPr/>
        </p:nvSpPr>
        <p:spPr>
          <a:xfrm>
            <a:off x="2411840" y="1023630"/>
            <a:ext cx="720000" cy="468000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240692" y="123478"/>
            <a:ext cx="3611228" cy="61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按要求</a:t>
            </a:r>
            <a:r>
              <a:rPr lang="zh-CN" alt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画一画。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Group 2"/>
          <p:cNvGrpSpPr/>
          <p:nvPr/>
        </p:nvGrpSpPr>
        <p:grpSpPr bwMode="auto">
          <a:xfrm>
            <a:off x="2693193" y="1653852"/>
            <a:ext cx="3757613" cy="2430066"/>
            <a:chOff x="0" y="0"/>
            <a:chExt cx="3811" cy="2545"/>
          </a:xfrm>
        </p:grpSpPr>
        <p:sp>
          <p:nvSpPr>
            <p:cNvPr id="14" name="Rectangle 140"/>
            <p:cNvSpPr>
              <a:spLocks noChangeArrowheads="1"/>
            </p:cNvSpPr>
            <p:nvPr/>
          </p:nvSpPr>
          <p:spPr bwMode="auto">
            <a:xfrm>
              <a:off x="0" y="1"/>
              <a:ext cx="318" cy="318"/>
            </a:xfrm>
            <a:prstGeom prst="rect">
              <a:avLst/>
            </a:prstGeom>
            <a:noFill/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itchFamily="1" charset="-122"/>
              </a:endParaRPr>
            </a:p>
          </p:txBody>
        </p:sp>
        <p:sp>
          <p:nvSpPr>
            <p:cNvPr id="15" name="Rectangle 141"/>
            <p:cNvSpPr>
              <a:spLocks noChangeArrowheads="1"/>
            </p:cNvSpPr>
            <p:nvPr/>
          </p:nvSpPr>
          <p:spPr bwMode="auto">
            <a:xfrm>
              <a:off x="318" y="1"/>
              <a:ext cx="318" cy="318"/>
            </a:xfrm>
            <a:prstGeom prst="rect">
              <a:avLst/>
            </a:prstGeom>
            <a:noFill/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itchFamily="1" charset="-122"/>
              </a:endParaRPr>
            </a:p>
          </p:txBody>
        </p:sp>
        <p:sp>
          <p:nvSpPr>
            <p:cNvPr id="16" name="Rectangle 142"/>
            <p:cNvSpPr>
              <a:spLocks noChangeArrowheads="1"/>
            </p:cNvSpPr>
            <p:nvPr/>
          </p:nvSpPr>
          <p:spPr bwMode="auto">
            <a:xfrm>
              <a:off x="635" y="0"/>
              <a:ext cx="318" cy="318"/>
            </a:xfrm>
            <a:prstGeom prst="rect">
              <a:avLst/>
            </a:prstGeom>
            <a:noFill/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itchFamily="1" charset="-122"/>
              </a:endParaRPr>
            </a:p>
          </p:txBody>
        </p:sp>
        <p:sp>
          <p:nvSpPr>
            <p:cNvPr id="17" name="Rectangle 143"/>
            <p:cNvSpPr>
              <a:spLocks noChangeArrowheads="1"/>
            </p:cNvSpPr>
            <p:nvPr/>
          </p:nvSpPr>
          <p:spPr bwMode="auto">
            <a:xfrm>
              <a:off x="953" y="0"/>
              <a:ext cx="318" cy="318"/>
            </a:xfrm>
            <a:prstGeom prst="rect">
              <a:avLst/>
            </a:prstGeom>
            <a:noFill/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itchFamily="1" charset="-122"/>
              </a:endParaRPr>
            </a:p>
          </p:txBody>
        </p:sp>
        <p:sp>
          <p:nvSpPr>
            <p:cNvPr id="18" name="Rectangle 144"/>
            <p:cNvSpPr>
              <a:spLocks noChangeArrowheads="1"/>
            </p:cNvSpPr>
            <p:nvPr/>
          </p:nvSpPr>
          <p:spPr bwMode="auto">
            <a:xfrm>
              <a:off x="1270" y="2"/>
              <a:ext cx="318" cy="318"/>
            </a:xfrm>
            <a:prstGeom prst="rect">
              <a:avLst/>
            </a:prstGeom>
            <a:noFill/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itchFamily="1" charset="-122"/>
              </a:endParaRPr>
            </a:p>
          </p:txBody>
        </p:sp>
        <p:sp>
          <p:nvSpPr>
            <p:cNvPr id="19" name="Rectangle 145"/>
            <p:cNvSpPr>
              <a:spLocks noChangeArrowheads="1"/>
            </p:cNvSpPr>
            <p:nvPr/>
          </p:nvSpPr>
          <p:spPr bwMode="auto">
            <a:xfrm>
              <a:off x="1588" y="2"/>
              <a:ext cx="318" cy="318"/>
            </a:xfrm>
            <a:prstGeom prst="rect">
              <a:avLst/>
            </a:prstGeom>
            <a:noFill/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itchFamily="1" charset="-122"/>
              </a:endParaRPr>
            </a:p>
          </p:txBody>
        </p:sp>
        <p:sp>
          <p:nvSpPr>
            <p:cNvPr id="20" name="Rectangle 146"/>
            <p:cNvSpPr>
              <a:spLocks noChangeArrowheads="1"/>
            </p:cNvSpPr>
            <p:nvPr/>
          </p:nvSpPr>
          <p:spPr bwMode="auto">
            <a:xfrm>
              <a:off x="1905" y="1"/>
              <a:ext cx="318" cy="318"/>
            </a:xfrm>
            <a:prstGeom prst="rect">
              <a:avLst/>
            </a:prstGeom>
            <a:noFill/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itchFamily="1" charset="-122"/>
              </a:endParaRPr>
            </a:p>
          </p:txBody>
        </p:sp>
        <p:sp>
          <p:nvSpPr>
            <p:cNvPr id="21" name="Rectangle 147"/>
            <p:cNvSpPr>
              <a:spLocks noChangeArrowheads="1"/>
            </p:cNvSpPr>
            <p:nvPr/>
          </p:nvSpPr>
          <p:spPr bwMode="auto">
            <a:xfrm>
              <a:off x="2223" y="1"/>
              <a:ext cx="318" cy="318"/>
            </a:xfrm>
            <a:prstGeom prst="rect">
              <a:avLst/>
            </a:prstGeom>
            <a:noFill/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itchFamily="1" charset="-122"/>
              </a:endParaRPr>
            </a:p>
          </p:txBody>
        </p:sp>
        <p:sp>
          <p:nvSpPr>
            <p:cNvPr id="22" name="Rectangle 148"/>
            <p:cNvSpPr>
              <a:spLocks noChangeArrowheads="1"/>
            </p:cNvSpPr>
            <p:nvPr/>
          </p:nvSpPr>
          <p:spPr bwMode="auto">
            <a:xfrm>
              <a:off x="2540" y="2"/>
              <a:ext cx="318" cy="318"/>
            </a:xfrm>
            <a:prstGeom prst="rect">
              <a:avLst/>
            </a:prstGeom>
            <a:noFill/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itchFamily="1" charset="-122"/>
              </a:endParaRPr>
            </a:p>
          </p:txBody>
        </p:sp>
        <p:sp>
          <p:nvSpPr>
            <p:cNvPr id="23" name="Rectangle 149"/>
            <p:cNvSpPr>
              <a:spLocks noChangeArrowheads="1"/>
            </p:cNvSpPr>
            <p:nvPr/>
          </p:nvSpPr>
          <p:spPr bwMode="auto">
            <a:xfrm>
              <a:off x="2858" y="2"/>
              <a:ext cx="318" cy="318"/>
            </a:xfrm>
            <a:prstGeom prst="rect">
              <a:avLst/>
            </a:prstGeom>
            <a:noFill/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itchFamily="1" charset="-122"/>
              </a:endParaRPr>
            </a:p>
          </p:txBody>
        </p:sp>
        <p:sp>
          <p:nvSpPr>
            <p:cNvPr id="24" name="Rectangle 150"/>
            <p:cNvSpPr>
              <a:spLocks noChangeArrowheads="1"/>
            </p:cNvSpPr>
            <p:nvPr/>
          </p:nvSpPr>
          <p:spPr bwMode="auto">
            <a:xfrm>
              <a:off x="3175" y="1"/>
              <a:ext cx="318" cy="318"/>
            </a:xfrm>
            <a:prstGeom prst="rect">
              <a:avLst/>
            </a:prstGeom>
            <a:noFill/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itchFamily="1" charset="-122"/>
              </a:endParaRPr>
            </a:p>
          </p:txBody>
        </p:sp>
        <p:sp>
          <p:nvSpPr>
            <p:cNvPr id="25" name="Rectangle 151"/>
            <p:cNvSpPr>
              <a:spLocks noChangeArrowheads="1"/>
            </p:cNvSpPr>
            <p:nvPr/>
          </p:nvSpPr>
          <p:spPr bwMode="auto">
            <a:xfrm>
              <a:off x="3493" y="1"/>
              <a:ext cx="318" cy="318"/>
            </a:xfrm>
            <a:prstGeom prst="rect">
              <a:avLst/>
            </a:prstGeom>
            <a:noFill/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itchFamily="1" charset="-122"/>
              </a:endParaRPr>
            </a:p>
          </p:txBody>
        </p:sp>
        <p:sp>
          <p:nvSpPr>
            <p:cNvPr id="26" name="Rectangle 152"/>
            <p:cNvSpPr>
              <a:spLocks noChangeArrowheads="1"/>
            </p:cNvSpPr>
            <p:nvPr/>
          </p:nvSpPr>
          <p:spPr bwMode="auto">
            <a:xfrm>
              <a:off x="0" y="319"/>
              <a:ext cx="318" cy="318"/>
            </a:xfrm>
            <a:prstGeom prst="rect">
              <a:avLst/>
            </a:prstGeom>
            <a:noFill/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itchFamily="1" charset="-122"/>
              </a:endParaRPr>
            </a:p>
          </p:txBody>
        </p:sp>
        <p:sp>
          <p:nvSpPr>
            <p:cNvPr id="27" name="Rectangle 153"/>
            <p:cNvSpPr>
              <a:spLocks noChangeArrowheads="1"/>
            </p:cNvSpPr>
            <p:nvPr/>
          </p:nvSpPr>
          <p:spPr bwMode="auto">
            <a:xfrm>
              <a:off x="318" y="319"/>
              <a:ext cx="318" cy="318"/>
            </a:xfrm>
            <a:prstGeom prst="rect">
              <a:avLst/>
            </a:prstGeom>
            <a:noFill/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itchFamily="1" charset="-122"/>
              </a:endParaRPr>
            </a:p>
          </p:txBody>
        </p:sp>
        <p:sp>
          <p:nvSpPr>
            <p:cNvPr id="28" name="Rectangle 154"/>
            <p:cNvSpPr>
              <a:spLocks noChangeArrowheads="1"/>
            </p:cNvSpPr>
            <p:nvPr/>
          </p:nvSpPr>
          <p:spPr bwMode="auto">
            <a:xfrm>
              <a:off x="635" y="318"/>
              <a:ext cx="318" cy="318"/>
            </a:xfrm>
            <a:prstGeom prst="rect">
              <a:avLst/>
            </a:prstGeom>
            <a:noFill/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itchFamily="1" charset="-122"/>
              </a:endParaRPr>
            </a:p>
          </p:txBody>
        </p:sp>
        <p:sp>
          <p:nvSpPr>
            <p:cNvPr id="29" name="Rectangle 155"/>
            <p:cNvSpPr>
              <a:spLocks noChangeArrowheads="1"/>
            </p:cNvSpPr>
            <p:nvPr/>
          </p:nvSpPr>
          <p:spPr bwMode="auto">
            <a:xfrm>
              <a:off x="953" y="318"/>
              <a:ext cx="318" cy="318"/>
            </a:xfrm>
            <a:prstGeom prst="rect">
              <a:avLst/>
            </a:prstGeom>
            <a:noFill/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itchFamily="1" charset="-122"/>
              </a:endParaRPr>
            </a:p>
          </p:txBody>
        </p:sp>
        <p:sp>
          <p:nvSpPr>
            <p:cNvPr id="30" name="Rectangle 156"/>
            <p:cNvSpPr>
              <a:spLocks noChangeArrowheads="1"/>
            </p:cNvSpPr>
            <p:nvPr/>
          </p:nvSpPr>
          <p:spPr bwMode="auto">
            <a:xfrm>
              <a:off x="1270" y="320"/>
              <a:ext cx="318" cy="318"/>
            </a:xfrm>
            <a:prstGeom prst="rect">
              <a:avLst/>
            </a:prstGeom>
            <a:noFill/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itchFamily="1" charset="-122"/>
              </a:endParaRPr>
            </a:p>
          </p:txBody>
        </p:sp>
        <p:sp>
          <p:nvSpPr>
            <p:cNvPr id="31" name="Rectangle 157"/>
            <p:cNvSpPr>
              <a:spLocks noChangeArrowheads="1"/>
            </p:cNvSpPr>
            <p:nvPr/>
          </p:nvSpPr>
          <p:spPr bwMode="auto">
            <a:xfrm>
              <a:off x="1588" y="320"/>
              <a:ext cx="318" cy="318"/>
            </a:xfrm>
            <a:prstGeom prst="rect">
              <a:avLst/>
            </a:prstGeom>
            <a:noFill/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itchFamily="1" charset="-122"/>
              </a:endParaRPr>
            </a:p>
          </p:txBody>
        </p:sp>
        <p:sp>
          <p:nvSpPr>
            <p:cNvPr id="32" name="Rectangle 158"/>
            <p:cNvSpPr>
              <a:spLocks noChangeArrowheads="1"/>
            </p:cNvSpPr>
            <p:nvPr/>
          </p:nvSpPr>
          <p:spPr bwMode="auto">
            <a:xfrm>
              <a:off x="1905" y="319"/>
              <a:ext cx="318" cy="318"/>
            </a:xfrm>
            <a:prstGeom prst="rect">
              <a:avLst/>
            </a:prstGeom>
            <a:noFill/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itchFamily="1" charset="-122"/>
              </a:endParaRPr>
            </a:p>
          </p:txBody>
        </p:sp>
        <p:sp>
          <p:nvSpPr>
            <p:cNvPr id="33" name="Rectangle 159"/>
            <p:cNvSpPr>
              <a:spLocks noChangeArrowheads="1"/>
            </p:cNvSpPr>
            <p:nvPr/>
          </p:nvSpPr>
          <p:spPr bwMode="auto">
            <a:xfrm>
              <a:off x="2223" y="319"/>
              <a:ext cx="318" cy="318"/>
            </a:xfrm>
            <a:prstGeom prst="rect">
              <a:avLst/>
            </a:prstGeom>
            <a:noFill/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itchFamily="1" charset="-122"/>
              </a:endParaRPr>
            </a:p>
          </p:txBody>
        </p:sp>
        <p:sp>
          <p:nvSpPr>
            <p:cNvPr id="34" name="Rectangle 160"/>
            <p:cNvSpPr>
              <a:spLocks noChangeArrowheads="1"/>
            </p:cNvSpPr>
            <p:nvPr/>
          </p:nvSpPr>
          <p:spPr bwMode="auto">
            <a:xfrm>
              <a:off x="2540" y="320"/>
              <a:ext cx="318" cy="318"/>
            </a:xfrm>
            <a:prstGeom prst="rect">
              <a:avLst/>
            </a:prstGeom>
            <a:noFill/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itchFamily="1" charset="-122"/>
              </a:endParaRPr>
            </a:p>
          </p:txBody>
        </p:sp>
        <p:sp>
          <p:nvSpPr>
            <p:cNvPr id="35" name="Rectangle 161"/>
            <p:cNvSpPr>
              <a:spLocks noChangeArrowheads="1"/>
            </p:cNvSpPr>
            <p:nvPr/>
          </p:nvSpPr>
          <p:spPr bwMode="auto">
            <a:xfrm>
              <a:off x="2858" y="320"/>
              <a:ext cx="318" cy="318"/>
            </a:xfrm>
            <a:prstGeom prst="rect">
              <a:avLst/>
            </a:prstGeom>
            <a:noFill/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itchFamily="1" charset="-122"/>
              </a:endParaRPr>
            </a:p>
          </p:txBody>
        </p:sp>
        <p:sp>
          <p:nvSpPr>
            <p:cNvPr id="36" name="Rectangle 162"/>
            <p:cNvSpPr>
              <a:spLocks noChangeArrowheads="1"/>
            </p:cNvSpPr>
            <p:nvPr/>
          </p:nvSpPr>
          <p:spPr bwMode="auto">
            <a:xfrm>
              <a:off x="3175" y="319"/>
              <a:ext cx="318" cy="318"/>
            </a:xfrm>
            <a:prstGeom prst="rect">
              <a:avLst/>
            </a:prstGeom>
            <a:noFill/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itchFamily="1" charset="-122"/>
              </a:endParaRPr>
            </a:p>
          </p:txBody>
        </p:sp>
        <p:sp>
          <p:nvSpPr>
            <p:cNvPr id="37" name="Rectangle 163"/>
            <p:cNvSpPr>
              <a:spLocks noChangeArrowheads="1"/>
            </p:cNvSpPr>
            <p:nvPr/>
          </p:nvSpPr>
          <p:spPr bwMode="auto">
            <a:xfrm>
              <a:off x="3493" y="319"/>
              <a:ext cx="318" cy="318"/>
            </a:xfrm>
            <a:prstGeom prst="rect">
              <a:avLst/>
            </a:prstGeom>
            <a:noFill/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itchFamily="1" charset="-122"/>
              </a:endParaRPr>
            </a:p>
          </p:txBody>
        </p:sp>
        <p:sp>
          <p:nvSpPr>
            <p:cNvPr id="38" name="Rectangle 164"/>
            <p:cNvSpPr>
              <a:spLocks noChangeArrowheads="1"/>
            </p:cNvSpPr>
            <p:nvPr/>
          </p:nvSpPr>
          <p:spPr bwMode="auto">
            <a:xfrm>
              <a:off x="0" y="637"/>
              <a:ext cx="318" cy="318"/>
            </a:xfrm>
            <a:prstGeom prst="rect">
              <a:avLst/>
            </a:prstGeom>
            <a:noFill/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itchFamily="1" charset="-122"/>
              </a:endParaRPr>
            </a:p>
          </p:txBody>
        </p:sp>
        <p:sp>
          <p:nvSpPr>
            <p:cNvPr id="39" name="Rectangle 165"/>
            <p:cNvSpPr>
              <a:spLocks noChangeArrowheads="1"/>
            </p:cNvSpPr>
            <p:nvPr/>
          </p:nvSpPr>
          <p:spPr bwMode="auto">
            <a:xfrm>
              <a:off x="318" y="637"/>
              <a:ext cx="318" cy="318"/>
            </a:xfrm>
            <a:prstGeom prst="rect">
              <a:avLst/>
            </a:prstGeom>
            <a:noFill/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itchFamily="1" charset="-122"/>
              </a:endParaRPr>
            </a:p>
          </p:txBody>
        </p:sp>
        <p:sp>
          <p:nvSpPr>
            <p:cNvPr id="40" name="Rectangle 166"/>
            <p:cNvSpPr>
              <a:spLocks noChangeArrowheads="1"/>
            </p:cNvSpPr>
            <p:nvPr/>
          </p:nvSpPr>
          <p:spPr bwMode="auto">
            <a:xfrm>
              <a:off x="635" y="636"/>
              <a:ext cx="318" cy="318"/>
            </a:xfrm>
            <a:prstGeom prst="rect">
              <a:avLst/>
            </a:prstGeom>
            <a:noFill/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itchFamily="1" charset="-122"/>
              </a:endParaRPr>
            </a:p>
          </p:txBody>
        </p:sp>
        <p:sp>
          <p:nvSpPr>
            <p:cNvPr id="41" name="Rectangle 167"/>
            <p:cNvSpPr>
              <a:spLocks noChangeArrowheads="1"/>
            </p:cNvSpPr>
            <p:nvPr/>
          </p:nvSpPr>
          <p:spPr bwMode="auto">
            <a:xfrm>
              <a:off x="953" y="636"/>
              <a:ext cx="318" cy="318"/>
            </a:xfrm>
            <a:prstGeom prst="rect">
              <a:avLst/>
            </a:prstGeom>
            <a:noFill/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itchFamily="1" charset="-122"/>
              </a:endParaRPr>
            </a:p>
          </p:txBody>
        </p:sp>
        <p:sp>
          <p:nvSpPr>
            <p:cNvPr id="42" name="Rectangle 168"/>
            <p:cNvSpPr>
              <a:spLocks noChangeArrowheads="1"/>
            </p:cNvSpPr>
            <p:nvPr/>
          </p:nvSpPr>
          <p:spPr bwMode="auto">
            <a:xfrm>
              <a:off x="1270" y="638"/>
              <a:ext cx="318" cy="318"/>
            </a:xfrm>
            <a:prstGeom prst="rect">
              <a:avLst/>
            </a:prstGeom>
            <a:noFill/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itchFamily="1" charset="-122"/>
              </a:endParaRPr>
            </a:p>
          </p:txBody>
        </p:sp>
        <p:sp>
          <p:nvSpPr>
            <p:cNvPr id="43" name="Rectangle 169"/>
            <p:cNvSpPr>
              <a:spLocks noChangeArrowheads="1"/>
            </p:cNvSpPr>
            <p:nvPr/>
          </p:nvSpPr>
          <p:spPr bwMode="auto">
            <a:xfrm>
              <a:off x="1588" y="638"/>
              <a:ext cx="318" cy="318"/>
            </a:xfrm>
            <a:prstGeom prst="rect">
              <a:avLst/>
            </a:prstGeom>
            <a:noFill/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itchFamily="1" charset="-122"/>
              </a:endParaRPr>
            </a:p>
          </p:txBody>
        </p:sp>
        <p:sp>
          <p:nvSpPr>
            <p:cNvPr id="44" name="Rectangle 170"/>
            <p:cNvSpPr>
              <a:spLocks noChangeArrowheads="1"/>
            </p:cNvSpPr>
            <p:nvPr/>
          </p:nvSpPr>
          <p:spPr bwMode="auto">
            <a:xfrm>
              <a:off x="1905" y="637"/>
              <a:ext cx="318" cy="318"/>
            </a:xfrm>
            <a:prstGeom prst="rect">
              <a:avLst/>
            </a:prstGeom>
            <a:noFill/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itchFamily="1" charset="-122"/>
              </a:endParaRPr>
            </a:p>
          </p:txBody>
        </p:sp>
        <p:sp>
          <p:nvSpPr>
            <p:cNvPr id="45" name="Rectangle 171"/>
            <p:cNvSpPr>
              <a:spLocks noChangeArrowheads="1"/>
            </p:cNvSpPr>
            <p:nvPr/>
          </p:nvSpPr>
          <p:spPr bwMode="auto">
            <a:xfrm>
              <a:off x="2223" y="637"/>
              <a:ext cx="318" cy="318"/>
            </a:xfrm>
            <a:prstGeom prst="rect">
              <a:avLst/>
            </a:prstGeom>
            <a:noFill/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itchFamily="1" charset="-122"/>
              </a:endParaRPr>
            </a:p>
          </p:txBody>
        </p:sp>
        <p:sp>
          <p:nvSpPr>
            <p:cNvPr id="46" name="Rectangle 172"/>
            <p:cNvSpPr>
              <a:spLocks noChangeArrowheads="1"/>
            </p:cNvSpPr>
            <p:nvPr/>
          </p:nvSpPr>
          <p:spPr bwMode="auto">
            <a:xfrm>
              <a:off x="2540" y="638"/>
              <a:ext cx="318" cy="318"/>
            </a:xfrm>
            <a:prstGeom prst="rect">
              <a:avLst/>
            </a:prstGeom>
            <a:noFill/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itchFamily="1" charset="-122"/>
              </a:endParaRPr>
            </a:p>
          </p:txBody>
        </p:sp>
        <p:sp>
          <p:nvSpPr>
            <p:cNvPr id="47" name="Rectangle 173"/>
            <p:cNvSpPr>
              <a:spLocks noChangeArrowheads="1"/>
            </p:cNvSpPr>
            <p:nvPr/>
          </p:nvSpPr>
          <p:spPr bwMode="auto">
            <a:xfrm>
              <a:off x="2858" y="638"/>
              <a:ext cx="318" cy="318"/>
            </a:xfrm>
            <a:prstGeom prst="rect">
              <a:avLst/>
            </a:prstGeom>
            <a:noFill/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itchFamily="1" charset="-122"/>
              </a:endParaRPr>
            </a:p>
          </p:txBody>
        </p:sp>
        <p:sp>
          <p:nvSpPr>
            <p:cNvPr id="48" name="Rectangle 174"/>
            <p:cNvSpPr>
              <a:spLocks noChangeArrowheads="1"/>
            </p:cNvSpPr>
            <p:nvPr/>
          </p:nvSpPr>
          <p:spPr bwMode="auto">
            <a:xfrm>
              <a:off x="3175" y="637"/>
              <a:ext cx="318" cy="318"/>
            </a:xfrm>
            <a:prstGeom prst="rect">
              <a:avLst/>
            </a:prstGeom>
            <a:noFill/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itchFamily="1" charset="-122"/>
              </a:endParaRPr>
            </a:p>
          </p:txBody>
        </p:sp>
        <p:sp>
          <p:nvSpPr>
            <p:cNvPr id="49" name="Rectangle 175"/>
            <p:cNvSpPr>
              <a:spLocks noChangeArrowheads="1"/>
            </p:cNvSpPr>
            <p:nvPr/>
          </p:nvSpPr>
          <p:spPr bwMode="auto">
            <a:xfrm>
              <a:off x="3493" y="637"/>
              <a:ext cx="318" cy="318"/>
            </a:xfrm>
            <a:prstGeom prst="rect">
              <a:avLst/>
            </a:prstGeom>
            <a:noFill/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itchFamily="1" charset="-122"/>
              </a:endParaRPr>
            </a:p>
          </p:txBody>
        </p:sp>
        <p:sp>
          <p:nvSpPr>
            <p:cNvPr id="50" name="Rectangle 176"/>
            <p:cNvSpPr>
              <a:spLocks noChangeArrowheads="1"/>
            </p:cNvSpPr>
            <p:nvPr/>
          </p:nvSpPr>
          <p:spPr bwMode="auto">
            <a:xfrm>
              <a:off x="0" y="955"/>
              <a:ext cx="318" cy="318"/>
            </a:xfrm>
            <a:prstGeom prst="rect">
              <a:avLst/>
            </a:prstGeom>
            <a:noFill/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itchFamily="1" charset="-122"/>
              </a:endParaRPr>
            </a:p>
          </p:txBody>
        </p:sp>
        <p:sp>
          <p:nvSpPr>
            <p:cNvPr id="51" name="Rectangle 177"/>
            <p:cNvSpPr>
              <a:spLocks noChangeArrowheads="1"/>
            </p:cNvSpPr>
            <p:nvPr/>
          </p:nvSpPr>
          <p:spPr bwMode="auto">
            <a:xfrm>
              <a:off x="318" y="955"/>
              <a:ext cx="318" cy="318"/>
            </a:xfrm>
            <a:prstGeom prst="rect">
              <a:avLst/>
            </a:prstGeom>
            <a:noFill/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itchFamily="1" charset="-122"/>
              </a:endParaRPr>
            </a:p>
          </p:txBody>
        </p:sp>
        <p:sp>
          <p:nvSpPr>
            <p:cNvPr id="52" name="Rectangle 178"/>
            <p:cNvSpPr>
              <a:spLocks noChangeArrowheads="1"/>
            </p:cNvSpPr>
            <p:nvPr/>
          </p:nvSpPr>
          <p:spPr bwMode="auto">
            <a:xfrm>
              <a:off x="635" y="954"/>
              <a:ext cx="318" cy="318"/>
            </a:xfrm>
            <a:prstGeom prst="rect">
              <a:avLst/>
            </a:prstGeom>
            <a:noFill/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itchFamily="1" charset="-122"/>
              </a:endParaRPr>
            </a:p>
          </p:txBody>
        </p:sp>
        <p:sp>
          <p:nvSpPr>
            <p:cNvPr id="53" name="Rectangle 179"/>
            <p:cNvSpPr>
              <a:spLocks noChangeArrowheads="1"/>
            </p:cNvSpPr>
            <p:nvPr/>
          </p:nvSpPr>
          <p:spPr bwMode="auto">
            <a:xfrm>
              <a:off x="953" y="954"/>
              <a:ext cx="318" cy="318"/>
            </a:xfrm>
            <a:prstGeom prst="rect">
              <a:avLst/>
            </a:prstGeom>
            <a:noFill/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itchFamily="1" charset="-122"/>
              </a:endParaRPr>
            </a:p>
          </p:txBody>
        </p:sp>
        <p:sp>
          <p:nvSpPr>
            <p:cNvPr id="54" name="Rectangle 180"/>
            <p:cNvSpPr>
              <a:spLocks noChangeArrowheads="1"/>
            </p:cNvSpPr>
            <p:nvPr/>
          </p:nvSpPr>
          <p:spPr bwMode="auto">
            <a:xfrm>
              <a:off x="1270" y="956"/>
              <a:ext cx="318" cy="318"/>
            </a:xfrm>
            <a:prstGeom prst="rect">
              <a:avLst/>
            </a:prstGeom>
            <a:noFill/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itchFamily="1" charset="-122"/>
              </a:endParaRPr>
            </a:p>
          </p:txBody>
        </p:sp>
        <p:sp>
          <p:nvSpPr>
            <p:cNvPr id="55" name="Rectangle 181"/>
            <p:cNvSpPr>
              <a:spLocks noChangeArrowheads="1"/>
            </p:cNvSpPr>
            <p:nvPr/>
          </p:nvSpPr>
          <p:spPr bwMode="auto">
            <a:xfrm>
              <a:off x="1588" y="956"/>
              <a:ext cx="318" cy="318"/>
            </a:xfrm>
            <a:prstGeom prst="rect">
              <a:avLst/>
            </a:prstGeom>
            <a:noFill/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itchFamily="1" charset="-122"/>
              </a:endParaRPr>
            </a:p>
          </p:txBody>
        </p:sp>
        <p:sp>
          <p:nvSpPr>
            <p:cNvPr id="56" name="Rectangle 182"/>
            <p:cNvSpPr>
              <a:spLocks noChangeArrowheads="1"/>
            </p:cNvSpPr>
            <p:nvPr/>
          </p:nvSpPr>
          <p:spPr bwMode="auto">
            <a:xfrm>
              <a:off x="1905" y="955"/>
              <a:ext cx="318" cy="318"/>
            </a:xfrm>
            <a:prstGeom prst="rect">
              <a:avLst/>
            </a:prstGeom>
            <a:noFill/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itchFamily="1" charset="-122"/>
              </a:endParaRPr>
            </a:p>
          </p:txBody>
        </p:sp>
        <p:sp>
          <p:nvSpPr>
            <p:cNvPr id="57" name="Rectangle 183"/>
            <p:cNvSpPr>
              <a:spLocks noChangeArrowheads="1"/>
            </p:cNvSpPr>
            <p:nvPr/>
          </p:nvSpPr>
          <p:spPr bwMode="auto">
            <a:xfrm>
              <a:off x="2223" y="955"/>
              <a:ext cx="318" cy="318"/>
            </a:xfrm>
            <a:prstGeom prst="rect">
              <a:avLst/>
            </a:prstGeom>
            <a:noFill/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itchFamily="1" charset="-122"/>
              </a:endParaRPr>
            </a:p>
          </p:txBody>
        </p:sp>
        <p:sp>
          <p:nvSpPr>
            <p:cNvPr id="58" name="Rectangle 184"/>
            <p:cNvSpPr>
              <a:spLocks noChangeArrowheads="1"/>
            </p:cNvSpPr>
            <p:nvPr/>
          </p:nvSpPr>
          <p:spPr bwMode="auto">
            <a:xfrm>
              <a:off x="2540" y="956"/>
              <a:ext cx="318" cy="318"/>
            </a:xfrm>
            <a:prstGeom prst="rect">
              <a:avLst/>
            </a:prstGeom>
            <a:noFill/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itchFamily="1" charset="-122"/>
              </a:endParaRPr>
            </a:p>
          </p:txBody>
        </p:sp>
        <p:sp>
          <p:nvSpPr>
            <p:cNvPr id="59" name="Rectangle 185"/>
            <p:cNvSpPr>
              <a:spLocks noChangeArrowheads="1"/>
            </p:cNvSpPr>
            <p:nvPr/>
          </p:nvSpPr>
          <p:spPr bwMode="auto">
            <a:xfrm>
              <a:off x="2858" y="956"/>
              <a:ext cx="318" cy="318"/>
            </a:xfrm>
            <a:prstGeom prst="rect">
              <a:avLst/>
            </a:prstGeom>
            <a:noFill/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itchFamily="1" charset="-122"/>
              </a:endParaRPr>
            </a:p>
          </p:txBody>
        </p:sp>
        <p:sp>
          <p:nvSpPr>
            <p:cNvPr id="60" name="Rectangle 186"/>
            <p:cNvSpPr>
              <a:spLocks noChangeArrowheads="1"/>
            </p:cNvSpPr>
            <p:nvPr/>
          </p:nvSpPr>
          <p:spPr bwMode="auto">
            <a:xfrm>
              <a:off x="3175" y="955"/>
              <a:ext cx="318" cy="318"/>
            </a:xfrm>
            <a:prstGeom prst="rect">
              <a:avLst/>
            </a:prstGeom>
            <a:noFill/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itchFamily="1" charset="-122"/>
              </a:endParaRPr>
            </a:p>
          </p:txBody>
        </p:sp>
        <p:sp>
          <p:nvSpPr>
            <p:cNvPr id="61" name="Rectangle 187"/>
            <p:cNvSpPr>
              <a:spLocks noChangeArrowheads="1"/>
            </p:cNvSpPr>
            <p:nvPr/>
          </p:nvSpPr>
          <p:spPr bwMode="auto">
            <a:xfrm>
              <a:off x="3493" y="955"/>
              <a:ext cx="318" cy="318"/>
            </a:xfrm>
            <a:prstGeom prst="rect">
              <a:avLst/>
            </a:prstGeom>
            <a:noFill/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itchFamily="1" charset="-122"/>
              </a:endParaRPr>
            </a:p>
          </p:txBody>
        </p:sp>
        <p:sp>
          <p:nvSpPr>
            <p:cNvPr id="62" name="Rectangle 188"/>
            <p:cNvSpPr>
              <a:spLocks noChangeArrowheads="1"/>
            </p:cNvSpPr>
            <p:nvPr/>
          </p:nvSpPr>
          <p:spPr bwMode="auto">
            <a:xfrm>
              <a:off x="0" y="1272"/>
              <a:ext cx="318" cy="318"/>
            </a:xfrm>
            <a:prstGeom prst="rect">
              <a:avLst/>
            </a:prstGeom>
            <a:noFill/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itchFamily="1" charset="-122"/>
              </a:endParaRPr>
            </a:p>
          </p:txBody>
        </p:sp>
        <p:sp>
          <p:nvSpPr>
            <p:cNvPr id="63" name="Rectangle 189"/>
            <p:cNvSpPr>
              <a:spLocks noChangeArrowheads="1"/>
            </p:cNvSpPr>
            <p:nvPr/>
          </p:nvSpPr>
          <p:spPr bwMode="auto">
            <a:xfrm>
              <a:off x="318" y="1272"/>
              <a:ext cx="318" cy="318"/>
            </a:xfrm>
            <a:prstGeom prst="rect">
              <a:avLst/>
            </a:prstGeom>
            <a:noFill/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itchFamily="1" charset="-122"/>
              </a:endParaRPr>
            </a:p>
          </p:txBody>
        </p:sp>
        <p:sp>
          <p:nvSpPr>
            <p:cNvPr id="64" name="Rectangle 190"/>
            <p:cNvSpPr>
              <a:spLocks noChangeArrowheads="1"/>
            </p:cNvSpPr>
            <p:nvPr/>
          </p:nvSpPr>
          <p:spPr bwMode="auto">
            <a:xfrm>
              <a:off x="635" y="1271"/>
              <a:ext cx="318" cy="318"/>
            </a:xfrm>
            <a:prstGeom prst="rect">
              <a:avLst/>
            </a:prstGeom>
            <a:noFill/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itchFamily="1" charset="-122"/>
              </a:endParaRPr>
            </a:p>
          </p:txBody>
        </p:sp>
        <p:sp>
          <p:nvSpPr>
            <p:cNvPr id="65" name="Rectangle 191"/>
            <p:cNvSpPr>
              <a:spLocks noChangeArrowheads="1"/>
            </p:cNvSpPr>
            <p:nvPr/>
          </p:nvSpPr>
          <p:spPr bwMode="auto">
            <a:xfrm>
              <a:off x="953" y="1271"/>
              <a:ext cx="318" cy="318"/>
            </a:xfrm>
            <a:prstGeom prst="rect">
              <a:avLst/>
            </a:prstGeom>
            <a:noFill/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itchFamily="1" charset="-122"/>
              </a:endParaRPr>
            </a:p>
          </p:txBody>
        </p:sp>
        <p:sp>
          <p:nvSpPr>
            <p:cNvPr id="66" name="Rectangle 192"/>
            <p:cNvSpPr>
              <a:spLocks noChangeArrowheads="1"/>
            </p:cNvSpPr>
            <p:nvPr/>
          </p:nvSpPr>
          <p:spPr bwMode="auto">
            <a:xfrm>
              <a:off x="1270" y="1273"/>
              <a:ext cx="318" cy="318"/>
            </a:xfrm>
            <a:prstGeom prst="rect">
              <a:avLst/>
            </a:prstGeom>
            <a:noFill/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itchFamily="1" charset="-122"/>
              </a:endParaRPr>
            </a:p>
          </p:txBody>
        </p:sp>
        <p:sp>
          <p:nvSpPr>
            <p:cNvPr id="67" name="Rectangle 193"/>
            <p:cNvSpPr>
              <a:spLocks noChangeArrowheads="1"/>
            </p:cNvSpPr>
            <p:nvPr/>
          </p:nvSpPr>
          <p:spPr bwMode="auto">
            <a:xfrm>
              <a:off x="1588" y="1273"/>
              <a:ext cx="318" cy="318"/>
            </a:xfrm>
            <a:prstGeom prst="rect">
              <a:avLst/>
            </a:prstGeom>
            <a:noFill/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itchFamily="1" charset="-122"/>
              </a:endParaRPr>
            </a:p>
          </p:txBody>
        </p:sp>
        <p:sp>
          <p:nvSpPr>
            <p:cNvPr id="68" name="Rectangle 194"/>
            <p:cNvSpPr>
              <a:spLocks noChangeArrowheads="1"/>
            </p:cNvSpPr>
            <p:nvPr/>
          </p:nvSpPr>
          <p:spPr bwMode="auto">
            <a:xfrm>
              <a:off x="1905" y="1272"/>
              <a:ext cx="318" cy="318"/>
            </a:xfrm>
            <a:prstGeom prst="rect">
              <a:avLst/>
            </a:prstGeom>
            <a:noFill/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itchFamily="1" charset="-122"/>
              </a:endParaRPr>
            </a:p>
          </p:txBody>
        </p:sp>
        <p:sp>
          <p:nvSpPr>
            <p:cNvPr id="69" name="Rectangle 195"/>
            <p:cNvSpPr>
              <a:spLocks noChangeArrowheads="1"/>
            </p:cNvSpPr>
            <p:nvPr/>
          </p:nvSpPr>
          <p:spPr bwMode="auto">
            <a:xfrm>
              <a:off x="2223" y="1272"/>
              <a:ext cx="318" cy="318"/>
            </a:xfrm>
            <a:prstGeom prst="rect">
              <a:avLst/>
            </a:prstGeom>
            <a:noFill/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itchFamily="1" charset="-122"/>
              </a:endParaRPr>
            </a:p>
          </p:txBody>
        </p:sp>
        <p:sp>
          <p:nvSpPr>
            <p:cNvPr id="70" name="Rectangle 196"/>
            <p:cNvSpPr>
              <a:spLocks noChangeArrowheads="1"/>
            </p:cNvSpPr>
            <p:nvPr/>
          </p:nvSpPr>
          <p:spPr bwMode="auto">
            <a:xfrm>
              <a:off x="2540" y="1273"/>
              <a:ext cx="318" cy="318"/>
            </a:xfrm>
            <a:prstGeom prst="rect">
              <a:avLst/>
            </a:prstGeom>
            <a:noFill/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itchFamily="1" charset="-122"/>
              </a:endParaRPr>
            </a:p>
          </p:txBody>
        </p:sp>
        <p:sp>
          <p:nvSpPr>
            <p:cNvPr id="71" name="Rectangle 197"/>
            <p:cNvSpPr>
              <a:spLocks noChangeArrowheads="1"/>
            </p:cNvSpPr>
            <p:nvPr/>
          </p:nvSpPr>
          <p:spPr bwMode="auto">
            <a:xfrm>
              <a:off x="2858" y="1273"/>
              <a:ext cx="318" cy="318"/>
            </a:xfrm>
            <a:prstGeom prst="rect">
              <a:avLst/>
            </a:prstGeom>
            <a:noFill/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itchFamily="1" charset="-122"/>
              </a:endParaRPr>
            </a:p>
          </p:txBody>
        </p:sp>
        <p:sp>
          <p:nvSpPr>
            <p:cNvPr id="72" name="Rectangle 198"/>
            <p:cNvSpPr>
              <a:spLocks noChangeArrowheads="1"/>
            </p:cNvSpPr>
            <p:nvPr/>
          </p:nvSpPr>
          <p:spPr bwMode="auto">
            <a:xfrm>
              <a:off x="3175" y="1272"/>
              <a:ext cx="318" cy="318"/>
            </a:xfrm>
            <a:prstGeom prst="rect">
              <a:avLst/>
            </a:prstGeom>
            <a:noFill/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itchFamily="1" charset="-122"/>
              </a:endParaRPr>
            </a:p>
          </p:txBody>
        </p:sp>
        <p:sp>
          <p:nvSpPr>
            <p:cNvPr id="73" name="Rectangle 199"/>
            <p:cNvSpPr>
              <a:spLocks noChangeArrowheads="1"/>
            </p:cNvSpPr>
            <p:nvPr/>
          </p:nvSpPr>
          <p:spPr bwMode="auto">
            <a:xfrm>
              <a:off x="3493" y="1272"/>
              <a:ext cx="318" cy="318"/>
            </a:xfrm>
            <a:prstGeom prst="rect">
              <a:avLst/>
            </a:prstGeom>
            <a:noFill/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itchFamily="1" charset="-122"/>
              </a:endParaRPr>
            </a:p>
          </p:txBody>
        </p:sp>
        <p:sp>
          <p:nvSpPr>
            <p:cNvPr id="74" name="Rectangle 200"/>
            <p:cNvSpPr>
              <a:spLocks noChangeArrowheads="1"/>
            </p:cNvSpPr>
            <p:nvPr/>
          </p:nvSpPr>
          <p:spPr bwMode="auto">
            <a:xfrm>
              <a:off x="0" y="1590"/>
              <a:ext cx="318" cy="318"/>
            </a:xfrm>
            <a:prstGeom prst="rect">
              <a:avLst/>
            </a:prstGeom>
            <a:noFill/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itchFamily="1" charset="-122"/>
              </a:endParaRPr>
            </a:p>
          </p:txBody>
        </p:sp>
        <p:sp>
          <p:nvSpPr>
            <p:cNvPr id="75" name="Rectangle 201"/>
            <p:cNvSpPr>
              <a:spLocks noChangeArrowheads="1"/>
            </p:cNvSpPr>
            <p:nvPr/>
          </p:nvSpPr>
          <p:spPr bwMode="auto">
            <a:xfrm>
              <a:off x="318" y="1590"/>
              <a:ext cx="318" cy="318"/>
            </a:xfrm>
            <a:prstGeom prst="rect">
              <a:avLst/>
            </a:prstGeom>
            <a:noFill/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itchFamily="1" charset="-122"/>
              </a:endParaRPr>
            </a:p>
          </p:txBody>
        </p:sp>
        <p:sp>
          <p:nvSpPr>
            <p:cNvPr id="76" name="Rectangle 202"/>
            <p:cNvSpPr>
              <a:spLocks noChangeArrowheads="1"/>
            </p:cNvSpPr>
            <p:nvPr/>
          </p:nvSpPr>
          <p:spPr bwMode="auto">
            <a:xfrm>
              <a:off x="635" y="1589"/>
              <a:ext cx="318" cy="318"/>
            </a:xfrm>
            <a:prstGeom prst="rect">
              <a:avLst/>
            </a:prstGeom>
            <a:noFill/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itchFamily="1" charset="-122"/>
              </a:endParaRPr>
            </a:p>
          </p:txBody>
        </p:sp>
        <p:sp>
          <p:nvSpPr>
            <p:cNvPr id="77" name="Rectangle 203"/>
            <p:cNvSpPr>
              <a:spLocks noChangeArrowheads="1"/>
            </p:cNvSpPr>
            <p:nvPr/>
          </p:nvSpPr>
          <p:spPr bwMode="auto">
            <a:xfrm>
              <a:off x="953" y="1589"/>
              <a:ext cx="318" cy="318"/>
            </a:xfrm>
            <a:prstGeom prst="rect">
              <a:avLst/>
            </a:prstGeom>
            <a:noFill/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itchFamily="1" charset="-122"/>
              </a:endParaRPr>
            </a:p>
          </p:txBody>
        </p:sp>
        <p:sp>
          <p:nvSpPr>
            <p:cNvPr id="78" name="Rectangle 204"/>
            <p:cNvSpPr>
              <a:spLocks noChangeArrowheads="1"/>
            </p:cNvSpPr>
            <p:nvPr/>
          </p:nvSpPr>
          <p:spPr bwMode="auto">
            <a:xfrm>
              <a:off x="1270" y="1591"/>
              <a:ext cx="318" cy="318"/>
            </a:xfrm>
            <a:prstGeom prst="rect">
              <a:avLst/>
            </a:prstGeom>
            <a:noFill/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itchFamily="1" charset="-122"/>
              </a:endParaRPr>
            </a:p>
          </p:txBody>
        </p:sp>
        <p:sp>
          <p:nvSpPr>
            <p:cNvPr id="79" name="Rectangle 205"/>
            <p:cNvSpPr>
              <a:spLocks noChangeArrowheads="1"/>
            </p:cNvSpPr>
            <p:nvPr/>
          </p:nvSpPr>
          <p:spPr bwMode="auto">
            <a:xfrm>
              <a:off x="1588" y="1591"/>
              <a:ext cx="318" cy="318"/>
            </a:xfrm>
            <a:prstGeom prst="rect">
              <a:avLst/>
            </a:prstGeom>
            <a:noFill/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itchFamily="1" charset="-122"/>
              </a:endParaRPr>
            </a:p>
          </p:txBody>
        </p:sp>
        <p:sp>
          <p:nvSpPr>
            <p:cNvPr id="80" name="Rectangle 206"/>
            <p:cNvSpPr>
              <a:spLocks noChangeArrowheads="1"/>
            </p:cNvSpPr>
            <p:nvPr/>
          </p:nvSpPr>
          <p:spPr bwMode="auto">
            <a:xfrm>
              <a:off x="1905" y="1590"/>
              <a:ext cx="318" cy="318"/>
            </a:xfrm>
            <a:prstGeom prst="rect">
              <a:avLst/>
            </a:prstGeom>
            <a:noFill/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itchFamily="1" charset="-122"/>
              </a:endParaRPr>
            </a:p>
          </p:txBody>
        </p:sp>
        <p:sp>
          <p:nvSpPr>
            <p:cNvPr id="81" name="Rectangle 207"/>
            <p:cNvSpPr>
              <a:spLocks noChangeArrowheads="1"/>
            </p:cNvSpPr>
            <p:nvPr/>
          </p:nvSpPr>
          <p:spPr bwMode="auto">
            <a:xfrm>
              <a:off x="2223" y="1590"/>
              <a:ext cx="318" cy="318"/>
            </a:xfrm>
            <a:prstGeom prst="rect">
              <a:avLst/>
            </a:prstGeom>
            <a:noFill/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itchFamily="1" charset="-122"/>
              </a:endParaRPr>
            </a:p>
          </p:txBody>
        </p:sp>
        <p:sp>
          <p:nvSpPr>
            <p:cNvPr id="82" name="Rectangle 208"/>
            <p:cNvSpPr>
              <a:spLocks noChangeArrowheads="1"/>
            </p:cNvSpPr>
            <p:nvPr/>
          </p:nvSpPr>
          <p:spPr bwMode="auto">
            <a:xfrm>
              <a:off x="2540" y="1591"/>
              <a:ext cx="318" cy="318"/>
            </a:xfrm>
            <a:prstGeom prst="rect">
              <a:avLst/>
            </a:prstGeom>
            <a:noFill/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itchFamily="1" charset="-122"/>
              </a:endParaRPr>
            </a:p>
          </p:txBody>
        </p:sp>
        <p:sp>
          <p:nvSpPr>
            <p:cNvPr id="83" name="Rectangle 209"/>
            <p:cNvSpPr>
              <a:spLocks noChangeArrowheads="1"/>
            </p:cNvSpPr>
            <p:nvPr/>
          </p:nvSpPr>
          <p:spPr bwMode="auto">
            <a:xfrm>
              <a:off x="2858" y="1591"/>
              <a:ext cx="318" cy="318"/>
            </a:xfrm>
            <a:prstGeom prst="rect">
              <a:avLst/>
            </a:prstGeom>
            <a:noFill/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itchFamily="1" charset="-122"/>
              </a:endParaRPr>
            </a:p>
          </p:txBody>
        </p:sp>
        <p:sp>
          <p:nvSpPr>
            <p:cNvPr id="84" name="Rectangle 210"/>
            <p:cNvSpPr>
              <a:spLocks noChangeArrowheads="1"/>
            </p:cNvSpPr>
            <p:nvPr/>
          </p:nvSpPr>
          <p:spPr bwMode="auto">
            <a:xfrm>
              <a:off x="3175" y="1590"/>
              <a:ext cx="318" cy="318"/>
            </a:xfrm>
            <a:prstGeom prst="rect">
              <a:avLst/>
            </a:prstGeom>
            <a:noFill/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itchFamily="1" charset="-122"/>
              </a:endParaRPr>
            </a:p>
          </p:txBody>
        </p:sp>
        <p:sp>
          <p:nvSpPr>
            <p:cNvPr id="85" name="Rectangle 211"/>
            <p:cNvSpPr>
              <a:spLocks noChangeArrowheads="1"/>
            </p:cNvSpPr>
            <p:nvPr/>
          </p:nvSpPr>
          <p:spPr bwMode="auto">
            <a:xfrm>
              <a:off x="3493" y="1590"/>
              <a:ext cx="318" cy="318"/>
            </a:xfrm>
            <a:prstGeom prst="rect">
              <a:avLst/>
            </a:prstGeom>
            <a:noFill/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itchFamily="1" charset="-122"/>
              </a:endParaRPr>
            </a:p>
          </p:txBody>
        </p:sp>
        <p:sp>
          <p:nvSpPr>
            <p:cNvPr id="86" name="Rectangle 212"/>
            <p:cNvSpPr>
              <a:spLocks noChangeArrowheads="1"/>
            </p:cNvSpPr>
            <p:nvPr/>
          </p:nvSpPr>
          <p:spPr bwMode="auto">
            <a:xfrm>
              <a:off x="0" y="1908"/>
              <a:ext cx="318" cy="318"/>
            </a:xfrm>
            <a:prstGeom prst="rect">
              <a:avLst/>
            </a:prstGeom>
            <a:noFill/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itchFamily="1" charset="-122"/>
              </a:endParaRPr>
            </a:p>
          </p:txBody>
        </p:sp>
        <p:sp>
          <p:nvSpPr>
            <p:cNvPr id="87" name="Rectangle 213"/>
            <p:cNvSpPr>
              <a:spLocks noChangeArrowheads="1"/>
            </p:cNvSpPr>
            <p:nvPr/>
          </p:nvSpPr>
          <p:spPr bwMode="auto">
            <a:xfrm>
              <a:off x="318" y="1908"/>
              <a:ext cx="318" cy="318"/>
            </a:xfrm>
            <a:prstGeom prst="rect">
              <a:avLst/>
            </a:prstGeom>
            <a:noFill/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itchFamily="1" charset="-122"/>
              </a:endParaRPr>
            </a:p>
          </p:txBody>
        </p:sp>
        <p:sp>
          <p:nvSpPr>
            <p:cNvPr id="88" name="Rectangle 214"/>
            <p:cNvSpPr>
              <a:spLocks noChangeArrowheads="1"/>
            </p:cNvSpPr>
            <p:nvPr/>
          </p:nvSpPr>
          <p:spPr bwMode="auto">
            <a:xfrm>
              <a:off x="635" y="1907"/>
              <a:ext cx="318" cy="318"/>
            </a:xfrm>
            <a:prstGeom prst="rect">
              <a:avLst/>
            </a:prstGeom>
            <a:noFill/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itchFamily="1" charset="-122"/>
              </a:endParaRPr>
            </a:p>
          </p:txBody>
        </p:sp>
        <p:sp>
          <p:nvSpPr>
            <p:cNvPr id="89" name="Rectangle 215"/>
            <p:cNvSpPr>
              <a:spLocks noChangeArrowheads="1"/>
            </p:cNvSpPr>
            <p:nvPr/>
          </p:nvSpPr>
          <p:spPr bwMode="auto">
            <a:xfrm>
              <a:off x="953" y="1907"/>
              <a:ext cx="318" cy="318"/>
            </a:xfrm>
            <a:prstGeom prst="rect">
              <a:avLst/>
            </a:prstGeom>
            <a:noFill/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itchFamily="1" charset="-122"/>
              </a:endParaRPr>
            </a:p>
          </p:txBody>
        </p:sp>
        <p:sp>
          <p:nvSpPr>
            <p:cNvPr id="90" name="Rectangle 216"/>
            <p:cNvSpPr>
              <a:spLocks noChangeArrowheads="1"/>
            </p:cNvSpPr>
            <p:nvPr/>
          </p:nvSpPr>
          <p:spPr bwMode="auto">
            <a:xfrm>
              <a:off x="1270" y="1909"/>
              <a:ext cx="318" cy="318"/>
            </a:xfrm>
            <a:prstGeom prst="rect">
              <a:avLst/>
            </a:prstGeom>
            <a:noFill/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itchFamily="1" charset="-122"/>
              </a:endParaRPr>
            </a:p>
          </p:txBody>
        </p:sp>
        <p:sp>
          <p:nvSpPr>
            <p:cNvPr id="91" name="Rectangle 217"/>
            <p:cNvSpPr>
              <a:spLocks noChangeArrowheads="1"/>
            </p:cNvSpPr>
            <p:nvPr/>
          </p:nvSpPr>
          <p:spPr bwMode="auto">
            <a:xfrm>
              <a:off x="1588" y="1909"/>
              <a:ext cx="318" cy="318"/>
            </a:xfrm>
            <a:prstGeom prst="rect">
              <a:avLst/>
            </a:prstGeom>
            <a:noFill/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itchFamily="1" charset="-122"/>
              </a:endParaRPr>
            </a:p>
          </p:txBody>
        </p:sp>
        <p:sp>
          <p:nvSpPr>
            <p:cNvPr id="92" name="Rectangle 218"/>
            <p:cNvSpPr>
              <a:spLocks noChangeArrowheads="1"/>
            </p:cNvSpPr>
            <p:nvPr/>
          </p:nvSpPr>
          <p:spPr bwMode="auto">
            <a:xfrm>
              <a:off x="1905" y="1908"/>
              <a:ext cx="318" cy="318"/>
            </a:xfrm>
            <a:prstGeom prst="rect">
              <a:avLst/>
            </a:prstGeom>
            <a:noFill/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itchFamily="1" charset="-122"/>
              </a:endParaRPr>
            </a:p>
          </p:txBody>
        </p:sp>
        <p:sp>
          <p:nvSpPr>
            <p:cNvPr id="93" name="Rectangle 219"/>
            <p:cNvSpPr>
              <a:spLocks noChangeArrowheads="1"/>
            </p:cNvSpPr>
            <p:nvPr/>
          </p:nvSpPr>
          <p:spPr bwMode="auto">
            <a:xfrm>
              <a:off x="2223" y="1908"/>
              <a:ext cx="318" cy="318"/>
            </a:xfrm>
            <a:prstGeom prst="rect">
              <a:avLst/>
            </a:prstGeom>
            <a:noFill/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itchFamily="1" charset="-122"/>
              </a:endParaRPr>
            </a:p>
          </p:txBody>
        </p:sp>
        <p:sp>
          <p:nvSpPr>
            <p:cNvPr id="94" name="Rectangle 220"/>
            <p:cNvSpPr>
              <a:spLocks noChangeArrowheads="1"/>
            </p:cNvSpPr>
            <p:nvPr/>
          </p:nvSpPr>
          <p:spPr bwMode="auto">
            <a:xfrm>
              <a:off x="2540" y="1909"/>
              <a:ext cx="318" cy="318"/>
            </a:xfrm>
            <a:prstGeom prst="rect">
              <a:avLst/>
            </a:prstGeom>
            <a:noFill/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itchFamily="1" charset="-122"/>
              </a:endParaRPr>
            </a:p>
          </p:txBody>
        </p:sp>
        <p:sp>
          <p:nvSpPr>
            <p:cNvPr id="95" name="Rectangle 221"/>
            <p:cNvSpPr>
              <a:spLocks noChangeArrowheads="1"/>
            </p:cNvSpPr>
            <p:nvPr/>
          </p:nvSpPr>
          <p:spPr bwMode="auto">
            <a:xfrm>
              <a:off x="2858" y="1909"/>
              <a:ext cx="318" cy="318"/>
            </a:xfrm>
            <a:prstGeom prst="rect">
              <a:avLst/>
            </a:prstGeom>
            <a:noFill/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itchFamily="1" charset="-122"/>
              </a:endParaRPr>
            </a:p>
          </p:txBody>
        </p:sp>
        <p:sp>
          <p:nvSpPr>
            <p:cNvPr id="96" name="Rectangle 222"/>
            <p:cNvSpPr>
              <a:spLocks noChangeArrowheads="1"/>
            </p:cNvSpPr>
            <p:nvPr/>
          </p:nvSpPr>
          <p:spPr bwMode="auto">
            <a:xfrm>
              <a:off x="3175" y="1908"/>
              <a:ext cx="318" cy="318"/>
            </a:xfrm>
            <a:prstGeom prst="rect">
              <a:avLst/>
            </a:prstGeom>
            <a:noFill/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itchFamily="1" charset="-122"/>
              </a:endParaRPr>
            </a:p>
          </p:txBody>
        </p:sp>
        <p:sp>
          <p:nvSpPr>
            <p:cNvPr id="97" name="Rectangle 223"/>
            <p:cNvSpPr>
              <a:spLocks noChangeArrowheads="1"/>
            </p:cNvSpPr>
            <p:nvPr/>
          </p:nvSpPr>
          <p:spPr bwMode="auto">
            <a:xfrm>
              <a:off x="3493" y="1908"/>
              <a:ext cx="318" cy="318"/>
            </a:xfrm>
            <a:prstGeom prst="rect">
              <a:avLst/>
            </a:prstGeom>
            <a:noFill/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itchFamily="1" charset="-122"/>
              </a:endParaRPr>
            </a:p>
          </p:txBody>
        </p:sp>
        <p:sp>
          <p:nvSpPr>
            <p:cNvPr id="98" name="Rectangle 224"/>
            <p:cNvSpPr>
              <a:spLocks noChangeArrowheads="1"/>
            </p:cNvSpPr>
            <p:nvPr/>
          </p:nvSpPr>
          <p:spPr bwMode="auto">
            <a:xfrm>
              <a:off x="0" y="2226"/>
              <a:ext cx="318" cy="318"/>
            </a:xfrm>
            <a:prstGeom prst="rect">
              <a:avLst/>
            </a:prstGeom>
            <a:noFill/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itchFamily="1" charset="-122"/>
              </a:endParaRPr>
            </a:p>
          </p:txBody>
        </p:sp>
        <p:sp>
          <p:nvSpPr>
            <p:cNvPr id="99" name="Rectangle 225"/>
            <p:cNvSpPr>
              <a:spLocks noChangeArrowheads="1"/>
            </p:cNvSpPr>
            <p:nvPr/>
          </p:nvSpPr>
          <p:spPr bwMode="auto">
            <a:xfrm>
              <a:off x="318" y="2226"/>
              <a:ext cx="318" cy="318"/>
            </a:xfrm>
            <a:prstGeom prst="rect">
              <a:avLst/>
            </a:prstGeom>
            <a:noFill/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itchFamily="1" charset="-122"/>
              </a:endParaRPr>
            </a:p>
          </p:txBody>
        </p:sp>
        <p:sp>
          <p:nvSpPr>
            <p:cNvPr id="100" name="Rectangle 226"/>
            <p:cNvSpPr>
              <a:spLocks noChangeArrowheads="1"/>
            </p:cNvSpPr>
            <p:nvPr/>
          </p:nvSpPr>
          <p:spPr bwMode="auto">
            <a:xfrm>
              <a:off x="635" y="2225"/>
              <a:ext cx="318" cy="318"/>
            </a:xfrm>
            <a:prstGeom prst="rect">
              <a:avLst/>
            </a:prstGeom>
            <a:noFill/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itchFamily="1" charset="-122"/>
              </a:endParaRPr>
            </a:p>
          </p:txBody>
        </p:sp>
        <p:sp>
          <p:nvSpPr>
            <p:cNvPr id="101" name="Rectangle 227"/>
            <p:cNvSpPr>
              <a:spLocks noChangeArrowheads="1"/>
            </p:cNvSpPr>
            <p:nvPr/>
          </p:nvSpPr>
          <p:spPr bwMode="auto">
            <a:xfrm>
              <a:off x="953" y="2225"/>
              <a:ext cx="318" cy="318"/>
            </a:xfrm>
            <a:prstGeom prst="rect">
              <a:avLst/>
            </a:prstGeom>
            <a:noFill/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itchFamily="1" charset="-122"/>
              </a:endParaRPr>
            </a:p>
          </p:txBody>
        </p:sp>
        <p:sp>
          <p:nvSpPr>
            <p:cNvPr id="102" name="Rectangle 228"/>
            <p:cNvSpPr>
              <a:spLocks noChangeArrowheads="1"/>
            </p:cNvSpPr>
            <p:nvPr/>
          </p:nvSpPr>
          <p:spPr bwMode="auto">
            <a:xfrm>
              <a:off x="1270" y="2227"/>
              <a:ext cx="318" cy="318"/>
            </a:xfrm>
            <a:prstGeom prst="rect">
              <a:avLst/>
            </a:prstGeom>
            <a:noFill/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itchFamily="1" charset="-122"/>
              </a:endParaRPr>
            </a:p>
          </p:txBody>
        </p:sp>
        <p:sp>
          <p:nvSpPr>
            <p:cNvPr id="103" name="Rectangle 229"/>
            <p:cNvSpPr>
              <a:spLocks noChangeArrowheads="1"/>
            </p:cNvSpPr>
            <p:nvPr/>
          </p:nvSpPr>
          <p:spPr bwMode="auto">
            <a:xfrm>
              <a:off x="1588" y="2227"/>
              <a:ext cx="318" cy="318"/>
            </a:xfrm>
            <a:prstGeom prst="rect">
              <a:avLst/>
            </a:prstGeom>
            <a:noFill/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itchFamily="1" charset="-122"/>
              </a:endParaRPr>
            </a:p>
          </p:txBody>
        </p:sp>
        <p:sp>
          <p:nvSpPr>
            <p:cNvPr id="104" name="Rectangle 230"/>
            <p:cNvSpPr>
              <a:spLocks noChangeArrowheads="1"/>
            </p:cNvSpPr>
            <p:nvPr/>
          </p:nvSpPr>
          <p:spPr bwMode="auto">
            <a:xfrm>
              <a:off x="1905" y="2226"/>
              <a:ext cx="318" cy="318"/>
            </a:xfrm>
            <a:prstGeom prst="rect">
              <a:avLst/>
            </a:prstGeom>
            <a:noFill/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itchFamily="1" charset="-122"/>
              </a:endParaRPr>
            </a:p>
          </p:txBody>
        </p:sp>
        <p:sp>
          <p:nvSpPr>
            <p:cNvPr id="105" name="Rectangle 231"/>
            <p:cNvSpPr>
              <a:spLocks noChangeArrowheads="1"/>
            </p:cNvSpPr>
            <p:nvPr/>
          </p:nvSpPr>
          <p:spPr bwMode="auto">
            <a:xfrm>
              <a:off x="2223" y="2226"/>
              <a:ext cx="318" cy="318"/>
            </a:xfrm>
            <a:prstGeom prst="rect">
              <a:avLst/>
            </a:prstGeom>
            <a:noFill/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itchFamily="1" charset="-122"/>
              </a:endParaRPr>
            </a:p>
          </p:txBody>
        </p:sp>
        <p:sp>
          <p:nvSpPr>
            <p:cNvPr id="106" name="Rectangle 232"/>
            <p:cNvSpPr>
              <a:spLocks noChangeArrowheads="1"/>
            </p:cNvSpPr>
            <p:nvPr/>
          </p:nvSpPr>
          <p:spPr bwMode="auto">
            <a:xfrm>
              <a:off x="2540" y="2227"/>
              <a:ext cx="318" cy="318"/>
            </a:xfrm>
            <a:prstGeom prst="rect">
              <a:avLst/>
            </a:prstGeom>
            <a:noFill/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itchFamily="1" charset="-122"/>
              </a:endParaRPr>
            </a:p>
          </p:txBody>
        </p:sp>
        <p:sp>
          <p:nvSpPr>
            <p:cNvPr id="107" name="Rectangle 233"/>
            <p:cNvSpPr>
              <a:spLocks noChangeArrowheads="1"/>
            </p:cNvSpPr>
            <p:nvPr/>
          </p:nvSpPr>
          <p:spPr bwMode="auto">
            <a:xfrm>
              <a:off x="2858" y="2227"/>
              <a:ext cx="318" cy="318"/>
            </a:xfrm>
            <a:prstGeom prst="rect">
              <a:avLst/>
            </a:prstGeom>
            <a:noFill/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itchFamily="1" charset="-122"/>
              </a:endParaRPr>
            </a:p>
          </p:txBody>
        </p:sp>
        <p:sp>
          <p:nvSpPr>
            <p:cNvPr id="108" name="Rectangle 234"/>
            <p:cNvSpPr>
              <a:spLocks noChangeArrowheads="1"/>
            </p:cNvSpPr>
            <p:nvPr/>
          </p:nvSpPr>
          <p:spPr bwMode="auto">
            <a:xfrm>
              <a:off x="3175" y="2226"/>
              <a:ext cx="318" cy="318"/>
            </a:xfrm>
            <a:prstGeom prst="rect">
              <a:avLst/>
            </a:prstGeom>
            <a:noFill/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itchFamily="1" charset="-122"/>
              </a:endParaRPr>
            </a:p>
          </p:txBody>
        </p:sp>
        <p:sp>
          <p:nvSpPr>
            <p:cNvPr id="109" name="Rectangle 235"/>
            <p:cNvSpPr>
              <a:spLocks noChangeArrowheads="1"/>
            </p:cNvSpPr>
            <p:nvPr/>
          </p:nvSpPr>
          <p:spPr bwMode="auto">
            <a:xfrm>
              <a:off x="3493" y="2226"/>
              <a:ext cx="318" cy="318"/>
            </a:xfrm>
            <a:prstGeom prst="rect">
              <a:avLst/>
            </a:prstGeom>
            <a:noFill/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itchFamily="1" charset="-122"/>
              </a:endParaRPr>
            </a:p>
          </p:txBody>
        </p:sp>
      </p:grpSp>
      <p:grpSp>
        <p:nvGrpSpPr>
          <p:cNvPr id="110" name="Group 100"/>
          <p:cNvGrpSpPr/>
          <p:nvPr/>
        </p:nvGrpSpPr>
        <p:grpSpPr bwMode="auto">
          <a:xfrm>
            <a:off x="2995612" y="1906265"/>
            <a:ext cx="1889522" cy="648891"/>
            <a:chOff x="0" y="0"/>
            <a:chExt cx="2313" cy="681"/>
          </a:xfrm>
        </p:grpSpPr>
        <p:grpSp>
          <p:nvGrpSpPr>
            <p:cNvPr id="111" name="Group 101"/>
            <p:cNvGrpSpPr/>
            <p:nvPr/>
          </p:nvGrpSpPr>
          <p:grpSpPr bwMode="auto">
            <a:xfrm>
              <a:off x="0" y="46"/>
              <a:ext cx="2313" cy="635"/>
              <a:chOff x="0" y="0"/>
              <a:chExt cx="2313" cy="635"/>
            </a:xfrm>
          </p:grpSpPr>
          <p:sp>
            <p:nvSpPr>
              <p:cNvPr id="113" name="Line 102"/>
              <p:cNvSpPr>
                <a:spLocks noChangeShapeType="1"/>
              </p:cNvSpPr>
              <p:nvPr/>
            </p:nvSpPr>
            <p:spPr bwMode="auto">
              <a:xfrm>
                <a:off x="408" y="0"/>
                <a:ext cx="1497" cy="0"/>
              </a:xfrm>
              <a:prstGeom prst="line">
                <a:avLst/>
              </a:prstGeom>
              <a:noFill/>
              <a:ln w="50800">
                <a:solidFill>
                  <a:srgbClr val="008000"/>
                </a:solidFill>
                <a:round/>
              </a:ln>
            </p:spPr>
            <p:txBody>
              <a:bodyPr/>
              <a:lstStyle/>
              <a:p>
                <a:endParaRPr lang="zh-CN" altLang="en-US" sz="1050"/>
              </a:p>
            </p:txBody>
          </p:sp>
          <p:sp>
            <p:nvSpPr>
              <p:cNvPr id="114" name="Line 103"/>
              <p:cNvSpPr>
                <a:spLocks noChangeShapeType="1"/>
              </p:cNvSpPr>
              <p:nvPr/>
            </p:nvSpPr>
            <p:spPr bwMode="auto">
              <a:xfrm>
                <a:off x="0" y="635"/>
                <a:ext cx="2313" cy="0"/>
              </a:xfrm>
              <a:prstGeom prst="line">
                <a:avLst/>
              </a:prstGeom>
              <a:noFill/>
              <a:ln w="38100">
                <a:solidFill>
                  <a:srgbClr val="008000"/>
                </a:solidFill>
                <a:round/>
              </a:ln>
            </p:spPr>
            <p:txBody>
              <a:bodyPr/>
              <a:lstStyle/>
              <a:p>
                <a:endParaRPr lang="zh-CN" altLang="en-US" sz="1050"/>
              </a:p>
            </p:txBody>
          </p:sp>
          <p:sp>
            <p:nvSpPr>
              <p:cNvPr id="115" name="Line 104"/>
              <p:cNvSpPr>
                <a:spLocks noChangeShapeType="1"/>
              </p:cNvSpPr>
              <p:nvPr/>
            </p:nvSpPr>
            <p:spPr bwMode="auto">
              <a:xfrm flipH="1">
                <a:off x="0" y="0"/>
                <a:ext cx="408" cy="635"/>
              </a:xfrm>
              <a:prstGeom prst="line">
                <a:avLst/>
              </a:prstGeom>
              <a:noFill/>
              <a:ln w="38100">
                <a:solidFill>
                  <a:srgbClr val="008000"/>
                </a:solidFill>
                <a:round/>
              </a:ln>
            </p:spPr>
            <p:txBody>
              <a:bodyPr/>
              <a:lstStyle/>
              <a:p>
                <a:endParaRPr lang="zh-CN" altLang="en-US" sz="1050"/>
              </a:p>
            </p:txBody>
          </p:sp>
          <p:sp>
            <p:nvSpPr>
              <p:cNvPr id="116" name="Line 105"/>
              <p:cNvSpPr>
                <a:spLocks noChangeShapeType="1"/>
              </p:cNvSpPr>
              <p:nvPr/>
            </p:nvSpPr>
            <p:spPr bwMode="auto">
              <a:xfrm>
                <a:off x="1905" y="0"/>
                <a:ext cx="408" cy="635"/>
              </a:xfrm>
              <a:prstGeom prst="line">
                <a:avLst/>
              </a:prstGeom>
              <a:noFill/>
              <a:ln w="38100">
                <a:solidFill>
                  <a:srgbClr val="008000"/>
                </a:solidFill>
                <a:round/>
              </a:ln>
            </p:spPr>
            <p:txBody>
              <a:bodyPr/>
              <a:lstStyle/>
              <a:p>
                <a:endParaRPr lang="zh-CN" altLang="en-US" sz="1050"/>
              </a:p>
            </p:txBody>
          </p:sp>
        </p:grpSp>
        <p:pic>
          <p:nvPicPr>
            <p:cNvPr id="112" name="Picture 106" descr="蓝色按钮">
              <a:hlinkClick r:id="rId1"/>
            </p:cNvPr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62" y="0"/>
              <a:ext cx="91" cy="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17" name="Group 107"/>
          <p:cNvGrpSpPr/>
          <p:nvPr/>
        </p:nvGrpSpPr>
        <p:grpSpPr bwMode="auto">
          <a:xfrm>
            <a:off x="3003947" y="1906265"/>
            <a:ext cx="1889522" cy="648891"/>
            <a:chOff x="0" y="0"/>
            <a:chExt cx="2313" cy="681"/>
          </a:xfrm>
        </p:grpSpPr>
        <p:grpSp>
          <p:nvGrpSpPr>
            <p:cNvPr id="118" name="Group 108"/>
            <p:cNvGrpSpPr/>
            <p:nvPr/>
          </p:nvGrpSpPr>
          <p:grpSpPr bwMode="auto">
            <a:xfrm>
              <a:off x="0" y="46"/>
              <a:ext cx="2313" cy="635"/>
              <a:chOff x="0" y="0"/>
              <a:chExt cx="2313" cy="635"/>
            </a:xfrm>
          </p:grpSpPr>
          <p:sp>
            <p:nvSpPr>
              <p:cNvPr id="120" name="Line 109"/>
              <p:cNvSpPr>
                <a:spLocks noChangeShapeType="1"/>
              </p:cNvSpPr>
              <p:nvPr/>
            </p:nvSpPr>
            <p:spPr bwMode="auto">
              <a:xfrm>
                <a:off x="408" y="0"/>
                <a:ext cx="1497" cy="0"/>
              </a:xfrm>
              <a:prstGeom prst="line">
                <a:avLst/>
              </a:prstGeom>
              <a:noFill/>
              <a:ln w="50800">
                <a:solidFill>
                  <a:srgbClr val="008000"/>
                </a:solidFill>
                <a:round/>
              </a:ln>
            </p:spPr>
            <p:txBody>
              <a:bodyPr/>
              <a:lstStyle/>
              <a:p>
                <a:endParaRPr lang="zh-CN" altLang="en-US" sz="1050"/>
              </a:p>
            </p:txBody>
          </p:sp>
          <p:sp>
            <p:nvSpPr>
              <p:cNvPr id="121" name="Line 110"/>
              <p:cNvSpPr>
                <a:spLocks noChangeShapeType="1"/>
              </p:cNvSpPr>
              <p:nvPr/>
            </p:nvSpPr>
            <p:spPr bwMode="auto">
              <a:xfrm>
                <a:off x="0" y="635"/>
                <a:ext cx="2313" cy="0"/>
              </a:xfrm>
              <a:prstGeom prst="line">
                <a:avLst/>
              </a:prstGeom>
              <a:noFill/>
              <a:ln w="38100">
                <a:solidFill>
                  <a:srgbClr val="008000"/>
                </a:solidFill>
                <a:round/>
              </a:ln>
            </p:spPr>
            <p:txBody>
              <a:bodyPr/>
              <a:lstStyle/>
              <a:p>
                <a:endParaRPr lang="zh-CN" altLang="en-US" sz="1050"/>
              </a:p>
            </p:txBody>
          </p:sp>
          <p:sp>
            <p:nvSpPr>
              <p:cNvPr id="122" name="Line 111"/>
              <p:cNvSpPr>
                <a:spLocks noChangeShapeType="1"/>
              </p:cNvSpPr>
              <p:nvPr/>
            </p:nvSpPr>
            <p:spPr bwMode="auto">
              <a:xfrm flipH="1">
                <a:off x="0" y="0"/>
                <a:ext cx="408" cy="635"/>
              </a:xfrm>
              <a:prstGeom prst="line">
                <a:avLst/>
              </a:prstGeom>
              <a:noFill/>
              <a:ln w="38100">
                <a:solidFill>
                  <a:srgbClr val="008000"/>
                </a:solidFill>
                <a:round/>
              </a:ln>
            </p:spPr>
            <p:txBody>
              <a:bodyPr/>
              <a:lstStyle/>
              <a:p>
                <a:endParaRPr lang="zh-CN" altLang="en-US" sz="1050"/>
              </a:p>
            </p:txBody>
          </p:sp>
          <p:sp>
            <p:nvSpPr>
              <p:cNvPr id="123" name="Line 112"/>
              <p:cNvSpPr>
                <a:spLocks noChangeShapeType="1"/>
              </p:cNvSpPr>
              <p:nvPr/>
            </p:nvSpPr>
            <p:spPr bwMode="auto">
              <a:xfrm>
                <a:off x="1905" y="0"/>
                <a:ext cx="408" cy="635"/>
              </a:xfrm>
              <a:prstGeom prst="line">
                <a:avLst/>
              </a:prstGeom>
              <a:noFill/>
              <a:ln w="38100">
                <a:solidFill>
                  <a:srgbClr val="008000"/>
                </a:solidFill>
                <a:round/>
              </a:ln>
            </p:spPr>
            <p:txBody>
              <a:bodyPr/>
              <a:lstStyle/>
              <a:p>
                <a:endParaRPr lang="zh-CN" altLang="en-US" sz="1050"/>
              </a:p>
            </p:txBody>
          </p:sp>
        </p:grpSp>
        <p:pic>
          <p:nvPicPr>
            <p:cNvPr id="119" name="Picture 113" descr="蓝色按钮">
              <a:hlinkClick r:id="rId1"/>
            </p:cNvPr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62" y="0"/>
              <a:ext cx="91" cy="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24" name="Text Box 115"/>
          <p:cNvSpPr txBox="1">
            <a:spLocks noChangeArrowheads="1"/>
          </p:cNvSpPr>
          <p:nvPr/>
        </p:nvSpPr>
        <p:spPr bwMode="auto">
          <a:xfrm>
            <a:off x="1973672" y="968410"/>
            <a:ext cx="550921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先向右平移3格，再向下平移4格。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0" name="组合 12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31" name="图片 13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4.19753E-6 L 0.0434 4.19753E-6 " pathEditMode="relative" rAng="0" ptsTypes="AA">
                                      <p:cBhvr>
                                        <p:cTn id="34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70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34 4.19753E-6 L 0.09063 4.19753E-6 " pathEditMode="relative" rAng="0" ptsTypes="AA">
                                      <p:cBhvr>
                                        <p:cTn id="38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1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063 4.19753E-6 L 0.13785 4.19753E-6 " pathEditMode="relative" rAng="0" ptsTypes="AA">
                                      <p:cBhvr>
                                        <p:cTn id="42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1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646 0.00092 L 0.13646 0.06296 " pathEditMode="relative" rAng="0" ptsTypes="AA">
                                      <p:cBhvr>
                                        <p:cTn id="46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08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559 0.06419 L 0.13559 0.11944 " pathEditMode="relative" rAng="0" ptsTypes="AA">
                                      <p:cBhvr>
                                        <p:cTn id="50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74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559 0.12253 L 0.13559 0.17654 " pathEditMode="relative" rAng="0" ptsTypes="AA">
                                      <p:cBhvr>
                                        <p:cTn id="54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68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507 0.18148 L 0.13507 0.23487 " pathEditMode="relative" rAng="0" ptsTypes="AA">
                                      <p:cBhvr>
                                        <p:cTn id="58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65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" grpId="0" animBg="1"/>
      <p:bldP spid="126" grpId="0" animBg="1"/>
      <p:bldP spid="127" grpId="0" animBg="1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5" name="组合 394"/>
          <p:cNvGrpSpPr/>
          <p:nvPr/>
        </p:nvGrpSpPr>
        <p:grpSpPr>
          <a:xfrm>
            <a:off x="971600" y="1203870"/>
            <a:ext cx="7515225" cy="3240088"/>
            <a:chOff x="971600" y="1203870"/>
            <a:chExt cx="7515225" cy="3240088"/>
          </a:xfrm>
        </p:grpSpPr>
        <p:grpSp>
          <p:nvGrpSpPr>
            <p:cNvPr id="2" name="Group 2"/>
            <p:cNvGrpSpPr/>
            <p:nvPr/>
          </p:nvGrpSpPr>
          <p:grpSpPr bwMode="auto">
            <a:xfrm>
              <a:off x="971600" y="1203870"/>
              <a:ext cx="5010150" cy="3240088"/>
              <a:chOff x="0" y="0"/>
              <a:chExt cx="3811" cy="2545"/>
            </a:xfrm>
          </p:grpSpPr>
          <p:sp>
            <p:nvSpPr>
              <p:cNvPr id="3" name="Rectangle 140"/>
              <p:cNvSpPr>
                <a:spLocks noChangeArrowheads="1"/>
              </p:cNvSpPr>
              <p:nvPr/>
            </p:nvSpPr>
            <p:spPr bwMode="auto">
              <a:xfrm>
                <a:off x="0" y="1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4" name="Rectangle 141"/>
              <p:cNvSpPr>
                <a:spLocks noChangeArrowheads="1"/>
              </p:cNvSpPr>
              <p:nvPr/>
            </p:nvSpPr>
            <p:spPr bwMode="auto">
              <a:xfrm>
                <a:off x="318" y="1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5" name="Rectangle 142"/>
              <p:cNvSpPr>
                <a:spLocks noChangeArrowheads="1"/>
              </p:cNvSpPr>
              <p:nvPr/>
            </p:nvSpPr>
            <p:spPr bwMode="auto">
              <a:xfrm>
                <a:off x="635" y="0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6" name="Rectangle 143"/>
              <p:cNvSpPr>
                <a:spLocks noChangeArrowheads="1"/>
              </p:cNvSpPr>
              <p:nvPr/>
            </p:nvSpPr>
            <p:spPr bwMode="auto">
              <a:xfrm>
                <a:off x="953" y="0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7" name="Rectangle 144"/>
              <p:cNvSpPr>
                <a:spLocks noChangeArrowheads="1"/>
              </p:cNvSpPr>
              <p:nvPr/>
            </p:nvSpPr>
            <p:spPr bwMode="auto">
              <a:xfrm>
                <a:off x="1270" y="2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8" name="Rectangle 145"/>
              <p:cNvSpPr>
                <a:spLocks noChangeArrowheads="1"/>
              </p:cNvSpPr>
              <p:nvPr/>
            </p:nvSpPr>
            <p:spPr bwMode="auto">
              <a:xfrm>
                <a:off x="1588" y="2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9" name="Rectangle 146"/>
              <p:cNvSpPr>
                <a:spLocks noChangeArrowheads="1"/>
              </p:cNvSpPr>
              <p:nvPr/>
            </p:nvSpPr>
            <p:spPr bwMode="auto">
              <a:xfrm>
                <a:off x="1905" y="1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10" name="Rectangle 147"/>
              <p:cNvSpPr>
                <a:spLocks noChangeArrowheads="1"/>
              </p:cNvSpPr>
              <p:nvPr/>
            </p:nvSpPr>
            <p:spPr bwMode="auto">
              <a:xfrm>
                <a:off x="2223" y="1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11" name="Rectangle 148"/>
              <p:cNvSpPr>
                <a:spLocks noChangeArrowheads="1"/>
              </p:cNvSpPr>
              <p:nvPr/>
            </p:nvSpPr>
            <p:spPr bwMode="auto">
              <a:xfrm>
                <a:off x="2540" y="2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12" name="Rectangle 149"/>
              <p:cNvSpPr>
                <a:spLocks noChangeArrowheads="1"/>
              </p:cNvSpPr>
              <p:nvPr/>
            </p:nvSpPr>
            <p:spPr bwMode="auto">
              <a:xfrm>
                <a:off x="2858" y="2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13" name="Rectangle 150"/>
              <p:cNvSpPr>
                <a:spLocks noChangeArrowheads="1"/>
              </p:cNvSpPr>
              <p:nvPr/>
            </p:nvSpPr>
            <p:spPr bwMode="auto">
              <a:xfrm>
                <a:off x="3175" y="1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14" name="Rectangle 151"/>
              <p:cNvSpPr>
                <a:spLocks noChangeArrowheads="1"/>
              </p:cNvSpPr>
              <p:nvPr/>
            </p:nvSpPr>
            <p:spPr bwMode="auto">
              <a:xfrm>
                <a:off x="3493" y="1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15" name="Rectangle 152"/>
              <p:cNvSpPr>
                <a:spLocks noChangeArrowheads="1"/>
              </p:cNvSpPr>
              <p:nvPr/>
            </p:nvSpPr>
            <p:spPr bwMode="auto">
              <a:xfrm>
                <a:off x="0" y="319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16" name="Rectangle 153"/>
              <p:cNvSpPr>
                <a:spLocks noChangeArrowheads="1"/>
              </p:cNvSpPr>
              <p:nvPr/>
            </p:nvSpPr>
            <p:spPr bwMode="auto">
              <a:xfrm>
                <a:off x="318" y="319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17" name="Rectangle 154"/>
              <p:cNvSpPr>
                <a:spLocks noChangeArrowheads="1"/>
              </p:cNvSpPr>
              <p:nvPr/>
            </p:nvSpPr>
            <p:spPr bwMode="auto">
              <a:xfrm>
                <a:off x="635" y="318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18" name="Rectangle 155"/>
              <p:cNvSpPr>
                <a:spLocks noChangeArrowheads="1"/>
              </p:cNvSpPr>
              <p:nvPr/>
            </p:nvSpPr>
            <p:spPr bwMode="auto">
              <a:xfrm>
                <a:off x="953" y="318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19" name="Rectangle 156"/>
              <p:cNvSpPr>
                <a:spLocks noChangeArrowheads="1"/>
              </p:cNvSpPr>
              <p:nvPr/>
            </p:nvSpPr>
            <p:spPr bwMode="auto">
              <a:xfrm>
                <a:off x="1270" y="320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0" name="Rectangle 157"/>
              <p:cNvSpPr>
                <a:spLocks noChangeArrowheads="1"/>
              </p:cNvSpPr>
              <p:nvPr/>
            </p:nvSpPr>
            <p:spPr bwMode="auto">
              <a:xfrm>
                <a:off x="1588" y="320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1" name="Rectangle 158"/>
              <p:cNvSpPr>
                <a:spLocks noChangeArrowheads="1"/>
              </p:cNvSpPr>
              <p:nvPr/>
            </p:nvSpPr>
            <p:spPr bwMode="auto">
              <a:xfrm>
                <a:off x="1905" y="319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2" name="Rectangle 159"/>
              <p:cNvSpPr>
                <a:spLocks noChangeArrowheads="1"/>
              </p:cNvSpPr>
              <p:nvPr/>
            </p:nvSpPr>
            <p:spPr bwMode="auto">
              <a:xfrm>
                <a:off x="2223" y="319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3" name="Rectangle 160"/>
              <p:cNvSpPr>
                <a:spLocks noChangeArrowheads="1"/>
              </p:cNvSpPr>
              <p:nvPr/>
            </p:nvSpPr>
            <p:spPr bwMode="auto">
              <a:xfrm>
                <a:off x="2540" y="320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4" name="Rectangle 161"/>
              <p:cNvSpPr>
                <a:spLocks noChangeArrowheads="1"/>
              </p:cNvSpPr>
              <p:nvPr/>
            </p:nvSpPr>
            <p:spPr bwMode="auto">
              <a:xfrm>
                <a:off x="2858" y="320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5" name="Rectangle 162"/>
              <p:cNvSpPr>
                <a:spLocks noChangeArrowheads="1"/>
              </p:cNvSpPr>
              <p:nvPr/>
            </p:nvSpPr>
            <p:spPr bwMode="auto">
              <a:xfrm>
                <a:off x="3175" y="319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6" name="Rectangle 163"/>
              <p:cNvSpPr>
                <a:spLocks noChangeArrowheads="1"/>
              </p:cNvSpPr>
              <p:nvPr/>
            </p:nvSpPr>
            <p:spPr bwMode="auto">
              <a:xfrm>
                <a:off x="3493" y="319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7" name="Rectangle 164"/>
              <p:cNvSpPr>
                <a:spLocks noChangeArrowheads="1"/>
              </p:cNvSpPr>
              <p:nvPr/>
            </p:nvSpPr>
            <p:spPr bwMode="auto">
              <a:xfrm>
                <a:off x="0" y="637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8" name="Rectangle 165"/>
              <p:cNvSpPr>
                <a:spLocks noChangeArrowheads="1"/>
              </p:cNvSpPr>
              <p:nvPr/>
            </p:nvSpPr>
            <p:spPr bwMode="auto">
              <a:xfrm>
                <a:off x="318" y="637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9" name="Rectangle 166"/>
              <p:cNvSpPr>
                <a:spLocks noChangeArrowheads="1"/>
              </p:cNvSpPr>
              <p:nvPr/>
            </p:nvSpPr>
            <p:spPr bwMode="auto">
              <a:xfrm>
                <a:off x="635" y="636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30" name="Rectangle 167"/>
              <p:cNvSpPr>
                <a:spLocks noChangeArrowheads="1"/>
              </p:cNvSpPr>
              <p:nvPr/>
            </p:nvSpPr>
            <p:spPr bwMode="auto">
              <a:xfrm>
                <a:off x="953" y="636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31" name="Rectangle 168"/>
              <p:cNvSpPr>
                <a:spLocks noChangeArrowheads="1"/>
              </p:cNvSpPr>
              <p:nvPr/>
            </p:nvSpPr>
            <p:spPr bwMode="auto">
              <a:xfrm>
                <a:off x="1270" y="638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32" name="Rectangle 169"/>
              <p:cNvSpPr>
                <a:spLocks noChangeArrowheads="1"/>
              </p:cNvSpPr>
              <p:nvPr/>
            </p:nvSpPr>
            <p:spPr bwMode="auto">
              <a:xfrm>
                <a:off x="1588" y="638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33" name="Rectangle 170"/>
              <p:cNvSpPr>
                <a:spLocks noChangeArrowheads="1"/>
              </p:cNvSpPr>
              <p:nvPr/>
            </p:nvSpPr>
            <p:spPr bwMode="auto">
              <a:xfrm>
                <a:off x="1905" y="637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34" name="Rectangle 171"/>
              <p:cNvSpPr>
                <a:spLocks noChangeArrowheads="1"/>
              </p:cNvSpPr>
              <p:nvPr/>
            </p:nvSpPr>
            <p:spPr bwMode="auto">
              <a:xfrm>
                <a:off x="2223" y="637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35" name="Rectangle 172"/>
              <p:cNvSpPr>
                <a:spLocks noChangeArrowheads="1"/>
              </p:cNvSpPr>
              <p:nvPr/>
            </p:nvSpPr>
            <p:spPr bwMode="auto">
              <a:xfrm>
                <a:off x="2540" y="638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36" name="Rectangle 173"/>
              <p:cNvSpPr>
                <a:spLocks noChangeArrowheads="1"/>
              </p:cNvSpPr>
              <p:nvPr/>
            </p:nvSpPr>
            <p:spPr bwMode="auto">
              <a:xfrm>
                <a:off x="2858" y="638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37" name="Rectangle 174"/>
              <p:cNvSpPr>
                <a:spLocks noChangeArrowheads="1"/>
              </p:cNvSpPr>
              <p:nvPr/>
            </p:nvSpPr>
            <p:spPr bwMode="auto">
              <a:xfrm>
                <a:off x="3175" y="637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38" name="Rectangle 175"/>
              <p:cNvSpPr>
                <a:spLocks noChangeArrowheads="1"/>
              </p:cNvSpPr>
              <p:nvPr/>
            </p:nvSpPr>
            <p:spPr bwMode="auto">
              <a:xfrm>
                <a:off x="3493" y="637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39" name="Rectangle 176"/>
              <p:cNvSpPr>
                <a:spLocks noChangeArrowheads="1"/>
              </p:cNvSpPr>
              <p:nvPr/>
            </p:nvSpPr>
            <p:spPr bwMode="auto">
              <a:xfrm>
                <a:off x="0" y="955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40" name="Rectangle 177"/>
              <p:cNvSpPr>
                <a:spLocks noChangeArrowheads="1"/>
              </p:cNvSpPr>
              <p:nvPr/>
            </p:nvSpPr>
            <p:spPr bwMode="auto">
              <a:xfrm>
                <a:off x="318" y="955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41" name="Rectangle 178"/>
              <p:cNvSpPr>
                <a:spLocks noChangeArrowheads="1"/>
              </p:cNvSpPr>
              <p:nvPr/>
            </p:nvSpPr>
            <p:spPr bwMode="auto">
              <a:xfrm>
                <a:off x="635" y="954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42" name="Rectangle 179"/>
              <p:cNvSpPr>
                <a:spLocks noChangeArrowheads="1"/>
              </p:cNvSpPr>
              <p:nvPr/>
            </p:nvSpPr>
            <p:spPr bwMode="auto">
              <a:xfrm>
                <a:off x="953" y="954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43" name="Rectangle 180"/>
              <p:cNvSpPr>
                <a:spLocks noChangeArrowheads="1"/>
              </p:cNvSpPr>
              <p:nvPr/>
            </p:nvSpPr>
            <p:spPr bwMode="auto">
              <a:xfrm>
                <a:off x="1270" y="956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44" name="Rectangle 181"/>
              <p:cNvSpPr>
                <a:spLocks noChangeArrowheads="1"/>
              </p:cNvSpPr>
              <p:nvPr/>
            </p:nvSpPr>
            <p:spPr bwMode="auto">
              <a:xfrm>
                <a:off x="1588" y="956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45" name="Rectangle 182"/>
              <p:cNvSpPr>
                <a:spLocks noChangeArrowheads="1"/>
              </p:cNvSpPr>
              <p:nvPr/>
            </p:nvSpPr>
            <p:spPr bwMode="auto">
              <a:xfrm>
                <a:off x="1905" y="955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46" name="Rectangle 183"/>
              <p:cNvSpPr>
                <a:spLocks noChangeArrowheads="1"/>
              </p:cNvSpPr>
              <p:nvPr/>
            </p:nvSpPr>
            <p:spPr bwMode="auto">
              <a:xfrm>
                <a:off x="2223" y="955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47" name="Rectangle 184"/>
              <p:cNvSpPr>
                <a:spLocks noChangeArrowheads="1"/>
              </p:cNvSpPr>
              <p:nvPr/>
            </p:nvSpPr>
            <p:spPr bwMode="auto">
              <a:xfrm>
                <a:off x="2540" y="956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48" name="Rectangle 185"/>
              <p:cNvSpPr>
                <a:spLocks noChangeArrowheads="1"/>
              </p:cNvSpPr>
              <p:nvPr/>
            </p:nvSpPr>
            <p:spPr bwMode="auto">
              <a:xfrm>
                <a:off x="2858" y="956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49" name="Rectangle 186"/>
              <p:cNvSpPr>
                <a:spLocks noChangeArrowheads="1"/>
              </p:cNvSpPr>
              <p:nvPr/>
            </p:nvSpPr>
            <p:spPr bwMode="auto">
              <a:xfrm>
                <a:off x="3175" y="955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50" name="Rectangle 187"/>
              <p:cNvSpPr>
                <a:spLocks noChangeArrowheads="1"/>
              </p:cNvSpPr>
              <p:nvPr/>
            </p:nvSpPr>
            <p:spPr bwMode="auto">
              <a:xfrm>
                <a:off x="3493" y="955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51" name="Rectangle 188"/>
              <p:cNvSpPr>
                <a:spLocks noChangeArrowheads="1"/>
              </p:cNvSpPr>
              <p:nvPr/>
            </p:nvSpPr>
            <p:spPr bwMode="auto">
              <a:xfrm>
                <a:off x="0" y="1272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52" name="Rectangle 189"/>
              <p:cNvSpPr>
                <a:spLocks noChangeArrowheads="1"/>
              </p:cNvSpPr>
              <p:nvPr/>
            </p:nvSpPr>
            <p:spPr bwMode="auto">
              <a:xfrm>
                <a:off x="318" y="1272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53" name="Rectangle 190"/>
              <p:cNvSpPr>
                <a:spLocks noChangeArrowheads="1"/>
              </p:cNvSpPr>
              <p:nvPr/>
            </p:nvSpPr>
            <p:spPr bwMode="auto">
              <a:xfrm>
                <a:off x="635" y="1271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54" name="Rectangle 191"/>
              <p:cNvSpPr>
                <a:spLocks noChangeArrowheads="1"/>
              </p:cNvSpPr>
              <p:nvPr/>
            </p:nvSpPr>
            <p:spPr bwMode="auto">
              <a:xfrm>
                <a:off x="953" y="1271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55" name="Rectangle 192"/>
              <p:cNvSpPr>
                <a:spLocks noChangeArrowheads="1"/>
              </p:cNvSpPr>
              <p:nvPr/>
            </p:nvSpPr>
            <p:spPr bwMode="auto">
              <a:xfrm>
                <a:off x="1270" y="1273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56" name="Rectangle 193"/>
              <p:cNvSpPr>
                <a:spLocks noChangeArrowheads="1"/>
              </p:cNvSpPr>
              <p:nvPr/>
            </p:nvSpPr>
            <p:spPr bwMode="auto">
              <a:xfrm>
                <a:off x="1588" y="1273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57" name="Rectangle 194"/>
              <p:cNvSpPr>
                <a:spLocks noChangeArrowheads="1"/>
              </p:cNvSpPr>
              <p:nvPr/>
            </p:nvSpPr>
            <p:spPr bwMode="auto">
              <a:xfrm>
                <a:off x="1905" y="1272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58" name="Rectangle 195"/>
              <p:cNvSpPr>
                <a:spLocks noChangeArrowheads="1"/>
              </p:cNvSpPr>
              <p:nvPr/>
            </p:nvSpPr>
            <p:spPr bwMode="auto">
              <a:xfrm>
                <a:off x="2223" y="1272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59" name="Rectangle 196"/>
              <p:cNvSpPr>
                <a:spLocks noChangeArrowheads="1"/>
              </p:cNvSpPr>
              <p:nvPr/>
            </p:nvSpPr>
            <p:spPr bwMode="auto">
              <a:xfrm>
                <a:off x="2540" y="1273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60" name="Rectangle 197"/>
              <p:cNvSpPr>
                <a:spLocks noChangeArrowheads="1"/>
              </p:cNvSpPr>
              <p:nvPr/>
            </p:nvSpPr>
            <p:spPr bwMode="auto">
              <a:xfrm>
                <a:off x="2858" y="1273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61" name="Rectangle 198"/>
              <p:cNvSpPr>
                <a:spLocks noChangeArrowheads="1"/>
              </p:cNvSpPr>
              <p:nvPr/>
            </p:nvSpPr>
            <p:spPr bwMode="auto">
              <a:xfrm>
                <a:off x="3175" y="1272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62" name="Rectangle 199"/>
              <p:cNvSpPr>
                <a:spLocks noChangeArrowheads="1"/>
              </p:cNvSpPr>
              <p:nvPr/>
            </p:nvSpPr>
            <p:spPr bwMode="auto">
              <a:xfrm>
                <a:off x="3493" y="1272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63" name="Rectangle 200"/>
              <p:cNvSpPr>
                <a:spLocks noChangeArrowheads="1"/>
              </p:cNvSpPr>
              <p:nvPr/>
            </p:nvSpPr>
            <p:spPr bwMode="auto">
              <a:xfrm>
                <a:off x="0" y="1590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64" name="Rectangle 201"/>
              <p:cNvSpPr>
                <a:spLocks noChangeArrowheads="1"/>
              </p:cNvSpPr>
              <p:nvPr/>
            </p:nvSpPr>
            <p:spPr bwMode="auto">
              <a:xfrm>
                <a:off x="318" y="1590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65" name="Rectangle 202"/>
              <p:cNvSpPr>
                <a:spLocks noChangeArrowheads="1"/>
              </p:cNvSpPr>
              <p:nvPr/>
            </p:nvSpPr>
            <p:spPr bwMode="auto">
              <a:xfrm>
                <a:off x="635" y="1589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66" name="Rectangle 203"/>
              <p:cNvSpPr>
                <a:spLocks noChangeArrowheads="1"/>
              </p:cNvSpPr>
              <p:nvPr/>
            </p:nvSpPr>
            <p:spPr bwMode="auto">
              <a:xfrm>
                <a:off x="953" y="1589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67" name="Rectangle 204"/>
              <p:cNvSpPr>
                <a:spLocks noChangeArrowheads="1"/>
              </p:cNvSpPr>
              <p:nvPr/>
            </p:nvSpPr>
            <p:spPr bwMode="auto">
              <a:xfrm>
                <a:off x="1270" y="1591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68" name="Rectangle 205"/>
              <p:cNvSpPr>
                <a:spLocks noChangeArrowheads="1"/>
              </p:cNvSpPr>
              <p:nvPr/>
            </p:nvSpPr>
            <p:spPr bwMode="auto">
              <a:xfrm>
                <a:off x="1588" y="1591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69" name="Rectangle 206"/>
              <p:cNvSpPr>
                <a:spLocks noChangeArrowheads="1"/>
              </p:cNvSpPr>
              <p:nvPr/>
            </p:nvSpPr>
            <p:spPr bwMode="auto">
              <a:xfrm>
                <a:off x="1905" y="1590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70" name="Rectangle 207"/>
              <p:cNvSpPr>
                <a:spLocks noChangeArrowheads="1"/>
              </p:cNvSpPr>
              <p:nvPr/>
            </p:nvSpPr>
            <p:spPr bwMode="auto">
              <a:xfrm>
                <a:off x="2223" y="1590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71" name="Rectangle 208"/>
              <p:cNvSpPr>
                <a:spLocks noChangeArrowheads="1"/>
              </p:cNvSpPr>
              <p:nvPr/>
            </p:nvSpPr>
            <p:spPr bwMode="auto">
              <a:xfrm>
                <a:off x="2540" y="1591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72" name="Rectangle 209"/>
              <p:cNvSpPr>
                <a:spLocks noChangeArrowheads="1"/>
              </p:cNvSpPr>
              <p:nvPr/>
            </p:nvSpPr>
            <p:spPr bwMode="auto">
              <a:xfrm>
                <a:off x="2858" y="1591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73" name="Rectangle 210"/>
              <p:cNvSpPr>
                <a:spLocks noChangeArrowheads="1"/>
              </p:cNvSpPr>
              <p:nvPr/>
            </p:nvSpPr>
            <p:spPr bwMode="auto">
              <a:xfrm>
                <a:off x="3175" y="1590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74" name="Rectangle 211"/>
              <p:cNvSpPr>
                <a:spLocks noChangeArrowheads="1"/>
              </p:cNvSpPr>
              <p:nvPr/>
            </p:nvSpPr>
            <p:spPr bwMode="auto">
              <a:xfrm>
                <a:off x="3493" y="1590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75" name="Rectangle 212"/>
              <p:cNvSpPr>
                <a:spLocks noChangeArrowheads="1"/>
              </p:cNvSpPr>
              <p:nvPr/>
            </p:nvSpPr>
            <p:spPr bwMode="auto">
              <a:xfrm>
                <a:off x="0" y="1908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76" name="Rectangle 213"/>
              <p:cNvSpPr>
                <a:spLocks noChangeArrowheads="1"/>
              </p:cNvSpPr>
              <p:nvPr/>
            </p:nvSpPr>
            <p:spPr bwMode="auto">
              <a:xfrm>
                <a:off x="318" y="1908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77" name="Rectangle 214"/>
              <p:cNvSpPr>
                <a:spLocks noChangeArrowheads="1"/>
              </p:cNvSpPr>
              <p:nvPr/>
            </p:nvSpPr>
            <p:spPr bwMode="auto">
              <a:xfrm>
                <a:off x="635" y="1907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78" name="Rectangle 215"/>
              <p:cNvSpPr>
                <a:spLocks noChangeArrowheads="1"/>
              </p:cNvSpPr>
              <p:nvPr/>
            </p:nvSpPr>
            <p:spPr bwMode="auto">
              <a:xfrm>
                <a:off x="953" y="1907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79" name="Rectangle 216"/>
              <p:cNvSpPr>
                <a:spLocks noChangeArrowheads="1"/>
              </p:cNvSpPr>
              <p:nvPr/>
            </p:nvSpPr>
            <p:spPr bwMode="auto">
              <a:xfrm>
                <a:off x="1270" y="1909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80" name="Rectangle 217"/>
              <p:cNvSpPr>
                <a:spLocks noChangeArrowheads="1"/>
              </p:cNvSpPr>
              <p:nvPr/>
            </p:nvSpPr>
            <p:spPr bwMode="auto">
              <a:xfrm>
                <a:off x="1588" y="1909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81" name="Rectangle 218"/>
              <p:cNvSpPr>
                <a:spLocks noChangeArrowheads="1"/>
              </p:cNvSpPr>
              <p:nvPr/>
            </p:nvSpPr>
            <p:spPr bwMode="auto">
              <a:xfrm>
                <a:off x="1905" y="1908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82" name="Rectangle 219"/>
              <p:cNvSpPr>
                <a:spLocks noChangeArrowheads="1"/>
              </p:cNvSpPr>
              <p:nvPr/>
            </p:nvSpPr>
            <p:spPr bwMode="auto">
              <a:xfrm>
                <a:off x="2223" y="1908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83" name="Rectangle 220"/>
              <p:cNvSpPr>
                <a:spLocks noChangeArrowheads="1"/>
              </p:cNvSpPr>
              <p:nvPr/>
            </p:nvSpPr>
            <p:spPr bwMode="auto">
              <a:xfrm>
                <a:off x="2540" y="1909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84" name="Rectangle 221"/>
              <p:cNvSpPr>
                <a:spLocks noChangeArrowheads="1"/>
              </p:cNvSpPr>
              <p:nvPr/>
            </p:nvSpPr>
            <p:spPr bwMode="auto">
              <a:xfrm>
                <a:off x="2858" y="1909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85" name="Rectangle 222"/>
              <p:cNvSpPr>
                <a:spLocks noChangeArrowheads="1"/>
              </p:cNvSpPr>
              <p:nvPr/>
            </p:nvSpPr>
            <p:spPr bwMode="auto">
              <a:xfrm>
                <a:off x="3175" y="1908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86" name="Rectangle 223"/>
              <p:cNvSpPr>
                <a:spLocks noChangeArrowheads="1"/>
              </p:cNvSpPr>
              <p:nvPr/>
            </p:nvSpPr>
            <p:spPr bwMode="auto">
              <a:xfrm>
                <a:off x="3493" y="1908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87" name="Rectangle 224"/>
              <p:cNvSpPr>
                <a:spLocks noChangeArrowheads="1"/>
              </p:cNvSpPr>
              <p:nvPr/>
            </p:nvSpPr>
            <p:spPr bwMode="auto">
              <a:xfrm>
                <a:off x="0" y="2226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88" name="Rectangle 225"/>
              <p:cNvSpPr>
                <a:spLocks noChangeArrowheads="1"/>
              </p:cNvSpPr>
              <p:nvPr/>
            </p:nvSpPr>
            <p:spPr bwMode="auto">
              <a:xfrm>
                <a:off x="318" y="2226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89" name="Rectangle 226"/>
              <p:cNvSpPr>
                <a:spLocks noChangeArrowheads="1"/>
              </p:cNvSpPr>
              <p:nvPr/>
            </p:nvSpPr>
            <p:spPr bwMode="auto">
              <a:xfrm>
                <a:off x="635" y="2225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90" name="Rectangle 227"/>
              <p:cNvSpPr>
                <a:spLocks noChangeArrowheads="1"/>
              </p:cNvSpPr>
              <p:nvPr/>
            </p:nvSpPr>
            <p:spPr bwMode="auto">
              <a:xfrm>
                <a:off x="953" y="2225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91" name="Rectangle 228"/>
              <p:cNvSpPr>
                <a:spLocks noChangeArrowheads="1"/>
              </p:cNvSpPr>
              <p:nvPr/>
            </p:nvSpPr>
            <p:spPr bwMode="auto">
              <a:xfrm>
                <a:off x="1270" y="2227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92" name="Rectangle 229"/>
              <p:cNvSpPr>
                <a:spLocks noChangeArrowheads="1"/>
              </p:cNvSpPr>
              <p:nvPr/>
            </p:nvSpPr>
            <p:spPr bwMode="auto">
              <a:xfrm>
                <a:off x="1588" y="2227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93" name="Rectangle 230"/>
              <p:cNvSpPr>
                <a:spLocks noChangeArrowheads="1"/>
              </p:cNvSpPr>
              <p:nvPr/>
            </p:nvSpPr>
            <p:spPr bwMode="auto">
              <a:xfrm>
                <a:off x="1905" y="2226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94" name="Rectangle 231"/>
              <p:cNvSpPr>
                <a:spLocks noChangeArrowheads="1"/>
              </p:cNvSpPr>
              <p:nvPr/>
            </p:nvSpPr>
            <p:spPr bwMode="auto">
              <a:xfrm>
                <a:off x="2223" y="2226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95" name="Rectangle 232"/>
              <p:cNvSpPr>
                <a:spLocks noChangeArrowheads="1"/>
              </p:cNvSpPr>
              <p:nvPr/>
            </p:nvSpPr>
            <p:spPr bwMode="auto">
              <a:xfrm>
                <a:off x="2540" y="2227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96" name="Rectangle 233"/>
              <p:cNvSpPr>
                <a:spLocks noChangeArrowheads="1"/>
              </p:cNvSpPr>
              <p:nvPr/>
            </p:nvSpPr>
            <p:spPr bwMode="auto">
              <a:xfrm>
                <a:off x="2858" y="2227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97" name="Rectangle 234"/>
              <p:cNvSpPr>
                <a:spLocks noChangeArrowheads="1"/>
              </p:cNvSpPr>
              <p:nvPr/>
            </p:nvSpPr>
            <p:spPr bwMode="auto">
              <a:xfrm>
                <a:off x="3175" y="2226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98" name="Rectangle 235"/>
              <p:cNvSpPr>
                <a:spLocks noChangeArrowheads="1"/>
              </p:cNvSpPr>
              <p:nvPr/>
            </p:nvSpPr>
            <p:spPr bwMode="auto">
              <a:xfrm>
                <a:off x="3493" y="2226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</p:grpSp>
        <p:grpSp>
          <p:nvGrpSpPr>
            <p:cNvPr id="196" name="Group 2"/>
            <p:cNvGrpSpPr/>
            <p:nvPr/>
          </p:nvGrpSpPr>
          <p:grpSpPr bwMode="auto">
            <a:xfrm>
              <a:off x="3476675" y="1203870"/>
              <a:ext cx="5010150" cy="3240088"/>
              <a:chOff x="0" y="0"/>
              <a:chExt cx="3811" cy="2545"/>
            </a:xfrm>
          </p:grpSpPr>
          <p:sp>
            <p:nvSpPr>
              <p:cNvPr id="197" name="Rectangle 140"/>
              <p:cNvSpPr>
                <a:spLocks noChangeArrowheads="1"/>
              </p:cNvSpPr>
              <p:nvPr/>
            </p:nvSpPr>
            <p:spPr bwMode="auto">
              <a:xfrm>
                <a:off x="0" y="1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198" name="Rectangle 141"/>
              <p:cNvSpPr>
                <a:spLocks noChangeArrowheads="1"/>
              </p:cNvSpPr>
              <p:nvPr/>
            </p:nvSpPr>
            <p:spPr bwMode="auto">
              <a:xfrm>
                <a:off x="318" y="1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199" name="Rectangle 142"/>
              <p:cNvSpPr>
                <a:spLocks noChangeArrowheads="1"/>
              </p:cNvSpPr>
              <p:nvPr/>
            </p:nvSpPr>
            <p:spPr bwMode="auto">
              <a:xfrm>
                <a:off x="635" y="0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00" name="Rectangle 143"/>
              <p:cNvSpPr>
                <a:spLocks noChangeArrowheads="1"/>
              </p:cNvSpPr>
              <p:nvPr/>
            </p:nvSpPr>
            <p:spPr bwMode="auto">
              <a:xfrm>
                <a:off x="953" y="0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01" name="Rectangle 144"/>
              <p:cNvSpPr>
                <a:spLocks noChangeArrowheads="1"/>
              </p:cNvSpPr>
              <p:nvPr/>
            </p:nvSpPr>
            <p:spPr bwMode="auto">
              <a:xfrm>
                <a:off x="1270" y="2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02" name="Rectangle 145"/>
              <p:cNvSpPr>
                <a:spLocks noChangeArrowheads="1"/>
              </p:cNvSpPr>
              <p:nvPr/>
            </p:nvSpPr>
            <p:spPr bwMode="auto">
              <a:xfrm>
                <a:off x="1588" y="2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03" name="Rectangle 146"/>
              <p:cNvSpPr>
                <a:spLocks noChangeArrowheads="1"/>
              </p:cNvSpPr>
              <p:nvPr/>
            </p:nvSpPr>
            <p:spPr bwMode="auto">
              <a:xfrm>
                <a:off x="1905" y="1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04" name="Rectangle 147"/>
              <p:cNvSpPr>
                <a:spLocks noChangeArrowheads="1"/>
              </p:cNvSpPr>
              <p:nvPr/>
            </p:nvSpPr>
            <p:spPr bwMode="auto">
              <a:xfrm>
                <a:off x="2223" y="1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05" name="Rectangle 148"/>
              <p:cNvSpPr>
                <a:spLocks noChangeArrowheads="1"/>
              </p:cNvSpPr>
              <p:nvPr/>
            </p:nvSpPr>
            <p:spPr bwMode="auto">
              <a:xfrm>
                <a:off x="2540" y="2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06" name="Rectangle 149"/>
              <p:cNvSpPr>
                <a:spLocks noChangeArrowheads="1"/>
              </p:cNvSpPr>
              <p:nvPr/>
            </p:nvSpPr>
            <p:spPr bwMode="auto">
              <a:xfrm>
                <a:off x="2858" y="2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07" name="Rectangle 150"/>
              <p:cNvSpPr>
                <a:spLocks noChangeArrowheads="1"/>
              </p:cNvSpPr>
              <p:nvPr/>
            </p:nvSpPr>
            <p:spPr bwMode="auto">
              <a:xfrm>
                <a:off x="3175" y="1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08" name="Rectangle 151"/>
              <p:cNvSpPr>
                <a:spLocks noChangeArrowheads="1"/>
              </p:cNvSpPr>
              <p:nvPr/>
            </p:nvSpPr>
            <p:spPr bwMode="auto">
              <a:xfrm>
                <a:off x="3493" y="1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09" name="Rectangle 152"/>
              <p:cNvSpPr>
                <a:spLocks noChangeArrowheads="1"/>
              </p:cNvSpPr>
              <p:nvPr/>
            </p:nvSpPr>
            <p:spPr bwMode="auto">
              <a:xfrm>
                <a:off x="0" y="319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10" name="Rectangle 153"/>
              <p:cNvSpPr>
                <a:spLocks noChangeArrowheads="1"/>
              </p:cNvSpPr>
              <p:nvPr/>
            </p:nvSpPr>
            <p:spPr bwMode="auto">
              <a:xfrm>
                <a:off x="318" y="319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11" name="Rectangle 154"/>
              <p:cNvSpPr>
                <a:spLocks noChangeArrowheads="1"/>
              </p:cNvSpPr>
              <p:nvPr/>
            </p:nvSpPr>
            <p:spPr bwMode="auto">
              <a:xfrm>
                <a:off x="635" y="318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12" name="Rectangle 155"/>
              <p:cNvSpPr>
                <a:spLocks noChangeArrowheads="1"/>
              </p:cNvSpPr>
              <p:nvPr/>
            </p:nvSpPr>
            <p:spPr bwMode="auto">
              <a:xfrm>
                <a:off x="953" y="318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13" name="Rectangle 156"/>
              <p:cNvSpPr>
                <a:spLocks noChangeArrowheads="1"/>
              </p:cNvSpPr>
              <p:nvPr/>
            </p:nvSpPr>
            <p:spPr bwMode="auto">
              <a:xfrm>
                <a:off x="1270" y="320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14" name="Rectangle 157"/>
              <p:cNvSpPr>
                <a:spLocks noChangeArrowheads="1"/>
              </p:cNvSpPr>
              <p:nvPr/>
            </p:nvSpPr>
            <p:spPr bwMode="auto">
              <a:xfrm>
                <a:off x="1588" y="320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15" name="Rectangle 158"/>
              <p:cNvSpPr>
                <a:spLocks noChangeArrowheads="1"/>
              </p:cNvSpPr>
              <p:nvPr/>
            </p:nvSpPr>
            <p:spPr bwMode="auto">
              <a:xfrm>
                <a:off x="1905" y="319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16" name="Rectangle 159"/>
              <p:cNvSpPr>
                <a:spLocks noChangeArrowheads="1"/>
              </p:cNvSpPr>
              <p:nvPr/>
            </p:nvSpPr>
            <p:spPr bwMode="auto">
              <a:xfrm>
                <a:off x="2223" y="319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17" name="Rectangle 160"/>
              <p:cNvSpPr>
                <a:spLocks noChangeArrowheads="1"/>
              </p:cNvSpPr>
              <p:nvPr/>
            </p:nvSpPr>
            <p:spPr bwMode="auto">
              <a:xfrm>
                <a:off x="2540" y="320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18" name="Rectangle 161"/>
              <p:cNvSpPr>
                <a:spLocks noChangeArrowheads="1"/>
              </p:cNvSpPr>
              <p:nvPr/>
            </p:nvSpPr>
            <p:spPr bwMode="auto">
              <a:xfrm>
                <a:off x="2858" y="320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19" name="Rectangle 162"/>
              <p:cNvSpPr>
                <a:spLocks noChangeArrowheads="1"/>
              </p:cNvSpPr>
              <p:nvPr/>
            </p:nvSpPr>
            <p:spPr bwMode="auto">
              <a:xfrm>
                <a:off x="3175" y="319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20" name="Rectangle 163"/>
              <p:cNvSpPr>
                <a:spLocks noChangeArrowheads="1"/>
              </p:cNvSpPr>
              <p:nvPr/>
            </p:nvSpPr>
            <p:spPr bwMode="auto">
              <a:xfrm>
                <a:off x="3493" y="319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21" name="Rectangle 164"/>
              <p:cNvSpPr>
                <a:spLocks noChangeArrowheads="1"/>
              </p:cNvSpPr>
              <p:nvPr/>
            </p:nvSpPr>
            <p:spPr bwMode="auto">
              <a:xfrm>
                <a:off x="0" y="637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22" name="Rectangle 165"/>
              <p:cNvSpPr>
                <a:spLocks noChangeArrowheads="1"/>
              </p:cNvSpPr>
              <p:nvPr/>
            </p:nvSpPr>
            <p:spPr bwMode="auto">
              <a:xfrm>
                <a:off x="318" y="637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23" name="Rectangle 166"/>
              <p:cNvSpPr>
                <a:spLocks noChangeArrowheads="1"/>
              </p:cNvSpPr>
              <p:nvPr/>
            </p:nvSpPr>
            <p:spPr bwMode="auto">
              <a:xfrm>
                <a:off x="635" y="636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24" name="Rectangle 167"/>
              <p:cNvSpPr>
                <a:spLocks noChangeArrowheads="1"/>
              </p:cNvSpPr>
              <p:nvPr/>
            </p:nvSpPr>
            <p:spPr bwMode="auto">
              <a:xfrm>
                <a:off x="953" y="636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25" name="Rectangle 168"/>
              <p:cNvSpPr>
                <a:spLocks noChangeArrowheads="1"/>
              </p:cNvSpPr>
              <p:nvPr/>
            </p:nvSpPr>
            <p:spPr bwMode="auto">
              <a:xfrm>
                <a:off x="1270" y="638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26" name="Rectangle 169"/>
              <p:cNvSpPr>
                <a:spLocks noChangeArrowheads="1"/>
              </p:cNvSpPr>
              <p:nvPr/>
            </p:nvSpPr>
            <p:spPr bwMode="auto">
              <a:xfrm>
                <a:off x="1588" y="638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27" name="Rectangle 170"/>
              <p:cNvSpPr>
                <a:spLocks noChangeArrowheads="1"/>
              </p:cNvSpPr>
              <p:nvPr/>
            </p:nvSpPr>
            <p:spPr bwMode="auto">
              <a:xfrm>
                <a:off x="1905" y="637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28" name="Rectangle 171"/>
              <p:cNvSpPr>
                <a:spLocks noChangeArrowheads="1"/>
              </p:cNvSpPr>
              <p:nvPr/>
            </p:nvSpPr>
            <p:spPr bwMode="auto">
              <a:xfrm>
                <a:off x="2223" y="637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29" name="Rectangle 172"/>
              <p:cNvSpPr>
                <a:spLocks noChangeArrowheads="1"/>
              </p:cNvSpPr>
              <p:nvPr/>
            </p:nvSpPr>
            <p:spPr bwMode="auto">
              <a:xfrm>
                <a:off x="2540" y="638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30" name="Rectangle 173"/>
              <p:cNvSpPr>
                <a:spLocks noChangeArrowheads="1"/>
              </p:cNvSpPr>
              <p:nvPr/>
            </p:nvSpPr>
            <p:spPr bwMode="auto">
              <a:xfrm>
                <a:off x="2858" y="638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31" name="Rectangle 174"/>
              <p:cNvSpPr>
                <a:spLocks noChangeArrowheads="1"/>
              </p:cNvSpPr>
              <p:nvPr/>
            </p:nvSpPr>
            <p:spPr bwMode="auto">
              <a:xfrm>
                <a:off x="3175" y="637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32" name="Rectangle 175"/>
              <p:cNvSpPr>
                <a:spLocks noChangeArrowheads="1"/>
              </p:cNvSpPr>
              <p:nvPr/>
            </p:nvSpPr>
            <p:spPr bwMode="auto">
              <a:xfrm>
                <a:off x="3493" y="637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33" name="Rectangle 176"/>
              <p:cNvSpPr>
                <a:spLocks noChangeArrowheads="1"/>
              </p:cNvSpPr>
              <p:nvPr/>
            </p:nvSpPr>
            <p:spPr bwMode="auto">
              <a:xfrm>
                <a:off x="0" y="955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34" name="Rectangle 177"/>
              <p:cNvSpPr>
                <a:spLocks noChangeArrowheads="1"/>
              </p:cNvSpPr>
              <p:nvPr/>
            </p:nvSpPr>
            <p:spPr bwMode="auto">
              <a:xfrm>
                <a:off x="318" y="955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35" name="Rectangle 178"/>
              <p:cNvSpPr>
                <a:spLocks noChangeArrowheads="1"/>
              </p:cNvSpPr>
              <p:nvPr/>
            </p:nvSpPr>
            <p:spPr bwMode="auto">
              <a:xfrm>
                <a:off x="635" y="954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36" name="Rectangle 179"/>
              <p:cNvSpPr>
                <a:spLocks noChangeArrowheads="1"/>
              </p:cNvSpPr>
              <p:nvPr/>
            </p:nvSpPr>
            <p:spPr bwMode="auto">
              <a:xfrm>
                <a:off x="953" y="954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37" name="Rectangle 180"/>
              <p:cNvSpPr>
                <a:spLocks noChangeArrowheads="1"/>
              </p:cNvSpPr>
              <p:nvPr/>
            </p:nvSpPr>
            <p:spPr bwMode="auto">
              <a:xfrm>
                <a:off x="1270" y="956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38" name="Rectangle 181"/>
              <p:cNvSpPr>
                <a:spLocks noChangeArrowheads="1"/>
              </p:cNvSpPr>
              <p:nvPr/>
            </p:nvSpPr>
            <p:spPr bwMode="auto">
              <a:xfrm>
                <a:off x="1588" y="956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39" name="Rectangle 182"/>
              <p:cNvSpPr>
                <a:spLocks noChangeArrowheads="1"/>
              </p:cNvSpPr>
              <p:nvPr/>
            </p:nvSpPr>
            <p:spPr bwMode="auto">
              <a:xfrm>
                <a:off x="1905" y="955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40" name="Rectangle 183"/>
              <p:cNvSpPr>
                <a:spLocks noChangeArrowheads="1"/>
              </p:cNvSpPr>
              <p:nvPr/>
            </p:nvSpPr>
            <p:spPr bwMode="auto">
              <a:xfrm>
                <a:off x="2223" y="955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41" name="Rectangle 184"/>
              <p:cNvSpPr>
                <a:spLocks noChangeArrowheads="1"/>
              </p:cNvSpPr>
              <p:nvPr/>
            </p:nvSpPr>
            <p:spPr bwMode="auto">
              <a:xfrm>
                <a:off x="2540" y="956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42" name="Rectangle 185"/>
              <p:cNvSpPr>
                <a:spLocks noChangeArrowheads="1"/>
              </p:cNvSpPr>
              <p:nvPr/>
            </p:nvSpPr>
            <p:spPr bwMode="auto">
              <a:xfrm>
                <a:off x="2858" y="956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43" name="Rectangle 186"/>
              <p:cNvSpPr>
                <a:spLocks noChangeArrowheads="1"/>
              </p:cNvSpPr>
              <p:nvPr/>
            </p:nvSpPr>
            <p:spPr bwMode="auto">
              <a:xfrm>
                <a:off x="3175" y="955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44" name="Rectangle 187"/>
              <p:cNvSpPr>
                <a:spLocks noChangeArrowheads="1"/>
              </p:cNvSpPr>
              <p:nvPr/>
            </p:nvSpPr>
            <p:spPr bwMode="auto">
              <a:xfrm>
                <a:off x="3493" y="955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45" name="Rectangle 188"/>
              <p:cNvSpPr>
                <a:spLocks noChangeArrowheads="1"/>
              </p:cNvSpPr>
              <p:nvPr/>
            </p:nvSpPr>
            <p:spPr bwMode="auto">
              <a:xfrm>
                <a:off x="0" y="1272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46" name="Rectangle 189"/>
              <p:cNvSpPr>
                <a:spLocks noChangeArrowheads="1"/>
              </p:cNvSpPr>
              <p:nvPr/>
            </p:nvSpPr>
            <p:spPr bwMode="auto">
              <a:xfrm>
                <a:off x="318" y="1272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47" name="Rectangle 190"/>
              <p:cNvSpPr>
                <a:spLocks noChangeArrowheads="1"/>
              </p:cNvSpPr>
              <p:nvPr/>
            </p:nvSpPr>
            <p:spPr bwMode="auto">
              <a:xfrm>
                <a:off x="635" y="1271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48" name="Rectangle 191"/>
              <p:cNvSpPr>
                <a:spLocks noChangeArrowheads="1"/>
              </p:cNvSpPr>
              <p:nvPr/>
            </p:nvSpPr>
            <p:spPr bwMode="auto">
              <a:xfrm>
                <a:off x="953" y="1271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49" name="Rectangle 192"/>
              <p:cNvSpPr>
                <a:spLocks noChangeArrowheads="1"/>
              </p:cNvSpPr>
              <p:nvPr/>
            </p:nvSpPr>
            <p:spPr bwMode="auto">
              <a:xfrm>
                <a:off x="1270" y="1273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50" name="Rectangle 193"/>
              <p:cNvSpPr>
                <a:spLocks noChangeArrowheads="1"/>
              </p:cNvSpPr>
              <p:nvPr/>
            </p:nvSpPr>
            <p:spPr bwMode="auto">
              <a:xfrm>
                <a:off x="1588" y="1273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51" name="Rectangle 194"/>
              <p:cNvSpPr>
                <a:spLocks noChangeArrowheads="1"/>
              </p:cNvSpPr>
              <p:nvPr/>
            </p:nvSpPr>
            <p:spPr bwMode="auto">
              <a:xfrm>
                <a:off x="1905" y="1272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52" name="Rectangle 195"/>
              <p:cNvSpPr>
                <a:spLocks noChangeArrowheads="1"/>
              </p:cNvSpPr>
              <p:nvPr/>
            </p:nvSpPr>
            <p:spPr bwMode="auto">
              <a:xfrm>
                <a:off x="2223" y="1272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53" name="Rectangle 196"/>
              <p:cNvSpPr>
                <a:spLocks noChangeArrowheads="1"/>
              </p:cNvSpPr>
              <p:nvPr/>
            </p:nvSpPr>
            <p:spPr bwMode="auto">
              <a:xfrm>
                <a:off x="2540" y="1273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54" name="Rectangle 197"/>
              <p:cNvSpPr>
                <a:spLocks noChangeArrowheads="1"/>
              </p:cNvSpPr>
              <p:nvPr/>
            </p:nvSpPr>
            <p:spPr bwMode="auto">
              <a:xfrm>
                <a:off x="2858" y="1273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55" name="Rectangle 198"/>
              <p:cNvSpPr>
                <a:spLocks noChangeArrowheads="1"/>
              </p:cNvSpPr>
              <p:nvPr/>
            </p:nvSpPr>
            <p:spPr bwMode="auto">
              <a:xfrm>
                <a:off x="3175" y="1272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56" name="Rectangle 199"/>
              <p:cNvSpPr>
                <a:spLocks noChangeArrowheads="1"/>
              </p:cNvSpPr>
              <p:nvPr/>
            </p:nvSpPr>
            <p:spPr bwMode="auto">
              <a:xfrm>
                <a:off x="3493" y="1272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57" name="Rectangle 200"/>
              <p:cNvSpPr>
                <a:spLocks noChangeArrowheads="1"/>
              </p:cNvSpPr>
              <p:nvPr/>
            </p:nvSpPr>
            <p:spPr bwMode="auto">
              <a:xfrm>
                <a:off x="0" y="1590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58" name="Rectangle 201"/>
              <p:cNvSpPr>
                <a:spLocks noChangeArrowheads="1"/>
              </p:cNvSpPr>
              <p:nvPr/>
            </p:nvSpPr>
            <p:spPr bwMode="auto">
              <a:xfrm>
                <a:off x="318" y="1590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59" name="Rectangle 202"/>
              <p:cNvSpPr>
                <a:spLocks noChangeArrowheads="1"/>
              </p:cNvSpPr>
              <p:nvPr/>
            </p:nvSpPr>
            <p:spPr bwMode="auto">
              <a:xfrm>
                <a:off x="635" y="1589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60" name="Rectangle 203"/>
              <p:cNvSpPr>
                <a:spLocks noChangeArrowheads="1"/>
              </p:cNvSpPr>
              <p:nvPr/>
            </p:nvSpPr>
            <p:spPr bwMode="auto">
              <a:xfrm>
                <a:off x="953" y="1589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61" name="Rectangle 204"/>
              <p:cNvSpPr>
                <a:spLocks noChangeArrowheads="1"/>
              </p:cNvSpPr>
              <p:nvPr/>
            </p:nvSpPr>
            <p:spPr bwMode="auto">
              <a:xfrm>
                <a:off x="1270" y="1591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62" name="Rectangle 205"/>
              <p:cNvSpPr>
                <a:spLocks noChangeArrowheads="1"/>
              </p:cNvSpPr>
              <p:nvPr/>
            </p:nvSpPr>
            <p:spPr bwMode="auto">
              <a:xfrm>
                <a:off x="1588" y="1591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63" name="Rectangle 206"/>
              <p:cNvSpPr>
                <a:spLocks noChangeArrowheads="1"/>
              </p:cNvSpPr>
              <p:nvPr/>
            </p:nvSpPr>
            <p:spPr bwMode="auto">
              <a:xfrm>
                <a:off x="1905" y="1590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64" name="Rectangle 207"/>
              <p:cNvSpPr>
                <a:spLocks noChangeArrowheads="1"/>
              </p:cNvSpPr>
              <p:nvPr/>
            </p:nvSpPr>
            <p:spPr bwMode="auto">
              <a:xfrm>
                <a:off x="2223" y="1590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65" name="Rectangle 208"/>
              <p:cNvSpPr>
                <a:spLocks noChangeArrowheads="1"/>
              </p:cNvSpPr>
              <p:nvPr/>
            </p:nvSpPr>
            <p:spPr bwMode="auto">
              <a:xfrm>
                <a:off x="2540" y="1591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66" name="Rectangle 209"/>
              <p:cNvSpPr>
                <a:spLocks noChangeArrowheads="1"/>
              </p:cNvSpPr>
              <p:nvPr/>
            </p:nvSpPr>
            <p:spPr bwMode="auto">
              <a:xfrm>
                <a:off x="2858" y="1591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67" name="Rectangle 210"/>
              <p:cNvSpPr>
                <a:spLocks noChangeArrowheads="1"/>
              </p:cNvSpPr>
              <p:nvPr/>
            </p:nvSpPr>
            <p:spPr bwMode="auto">
              <a:xfrm>
                <a:off x="3175" y="1590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68" name="Rectangle 211"/>
              <p:cNvSpPr>
                <a:spLocks noChangeArrowheads="1"/>
              </p:cNvSpPr>
              <p:nvPr/>
            </p:nvSpPr>
            <p:spPr bwMode="auto">
              <a:xfrm>
                <a:off x="3493" y="1590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69" name="Rectangle 212"/>
              <p:cNvSpPr>
                <a:spLocks noChangeArrowheads="1"/>
              </p:cNvSpPr>
              <p:nvPr/>
            </p:nvSpPr>
            <p:spPr bwMode="auto">
              <a:xfrm>
                <a:off x="0" y="1908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70" name="Rectangle 213"/>
              <p:cNvSpPr>
                <a:spLocks noChangeArrowheads="1"/>
              </p:cNvSpPr>
              <p:nvPr/>
            </p:nvSpPr>
            <p:spPr bwMode="auto">
              <a:xfrm>
                <a:off x="318" y="1908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71" name="Rectangle 214"/>
              <p:cNvSpPr>
                <a:spLocks noChangeArrowheads="1"/>
              </p:cNvSpPr>
              <p:nvPr/>
            </p:nvSpPr>
            <p:spPr bwMode="auto">
              <a:xfrm>
                <a:off x="635" y="1907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72" name="Rectangle 215"/>
              <p:cNvSpPr>
                <a:spLocks noChangeArrowheads="1"/>
              </p:cNvSpPr>
              <p:nvPr/>
            </p:nvSpPr>
            <p:spPr bwMode="auto">
              <a:xfrm>
                <a:off x="953" y="1907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73" name="Rectangle 216"/>
              <p:cNvSpPr>
                <a:spLocks noChangeArrowheads="1"/>
              </p:cNvSpPr>
              <p:nvPr/>
            </p:nvSpPr>
            <p:spPr bwMode="auto">
              <a:xfrm>
                <a:off x="1270" y="1909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74" name="Rectangle 217"/>
              <p:cNvSpPr>
                <a:spLocks noChangeArrowheads="1"/>
              </p:cNvSpPr>
              <p:nvPr/>
            </p:nvSpPr>
            <p:spPr bwMode="auto">
              <a:xfrm>
                <a:off x="1588" y="1909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75" name="Rectangle 218"/>
              <p:cNvSpPr>
                <a:spLocks noChangeArrowheads="1"/>
              </p:cNvSpPr>
              <p:nvPr/>
            </p:nvSpPr>
            <p:spPr bwMode="auto">
              <a:xfrm>
                <a:off x="1905" y="1908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76" name="Rectangle 219"/>
              <p:cNvSpPr>
                <a:spLocks noChangeArrowheads="1"/>
              </p:cNvSpPr>
              <p:nvPr/>
            </p:nvSpPr>
            <p:spPr bwMode="auto">
              <a:xfrm>
                <a:off x="2223" y="1908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77" name="Rectangle 220"/>
              <p:cNvSpPr>
                <a:spLocks noChangeArrowheads="1"/>
              </p:cNvSpPr>
              <p:nvPr/>
            </p:nvSpPr>
            <p:spPr bwMode="auto">
              <a:xfrm>
                <a:off x="2540" y="1909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78" name="Rectangle 221"/>
              <p:cNvSpPr>
                <a:spLocks noChangeArrowheads="1"/>
              </p:cNvSpPr>
              <p:nvPr/>
            </p:nvSpPr>
            <p:spPr bwMode="auto">
              <a:xfrm>
                <a:off x="2858" y="1909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79" name="Rectangle 222"/>
              <p:cNvSpPr>
                <a:spLocks noChangeArrowheads="1"/>
              </p:cNvSpPr>
              <p:nvPr/>
            </p:nvSpPr>
            <p:spPr bwMode="auto">
              <a:xfrm>
                <a:off x="3175" y="1908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80" name="Rectangle 223"/>
              <p:cNvSpPr>
                <a:spLocks noChangeArrowheads="1"/>
              </p:cNvSpPr>
              <p:nvPr/>
            </p:nvSpPr>
            <p:spPr bwMode="auto">
              <a:xfrm>
                <a:off x="3493" y="1908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81" name="Rectangle 224"/>
              <p:cNvSpPr>
                <a:spLocks noChangeArrowheads="1"/>
              </p:cNvSpPr>
              <p:nvPr/>
            </p:nvSpPr>
            <p:spPr bwMode="auto">
              <a:xfrm>
                <a:off x="0" y="2226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82" name="Rectangle 225"/>
              <p:cNvSpPr>
                <a:spLocks noChangeArrowheads="1"/>
              </p:cNvSpPr>
              <p:nvPr/>
            </p:nvSpPr>
            <p:spPr bwMode="auto">
              <a:xfrm>
                <a:off x="318" y="2226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83" name="Rectangle 226"/>
              <p:cNvSpPr>
                <a:spLocks noChangeArrowheads="1"/>
              </p:cNvSpPr>
              <p:nvPr/>
            </p:nvSpPr>
            <p:spPr bwMode="auto">
              <a:xfrm>
                <a:off x="635" y="2225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84" name="Rectangle 227"/>
              <p:cNvSpPr>
                <a:spLocks noChangeArrowheads="1"/>
              </p:cNvSpPr>
              <p:nvPr/>
            </p:nvSpPr>
            <p:spPr bwMode="auto">
              <a:xfrm>
                <a:off x="953" y="2225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85" name="Rectangle 228"/>
              <p:cNvSpPr>
                <a:spLocks noChangeArrowheads="1"/>
              </p:cNvSpPr>
              <p:nvPr/>
            </p:nvSpPr>
            <p:spPr bwMode="auto">
              <a:xfrm>
                <a:off x="1270" y="2227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86" name="Rectangle 229"/>
              <p:cNvSpPr>
                <a:spLocks noChangeArrowheads="1"/>
              </p:cNvSpPr>
              <p:nvPr/>
            </p:nvSpPr>
            <p:spPr bwMode="auto">
              <a:xfrm>
                <a:off x="1588" y="2227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87" name="Rectangle 230"/>
              <p:cNvSpPr>
                <a:spLocks noChangeArrowheads="1"/>
              </p:cNvSpPr>
              <p:nvPr/>
            </p:nvSpPr>
            <p:spPr bwMode="auto">
              <a:xfrm>
                <a:off x="1905" y="2226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88" name="Rectangle 231"/>
              <p:cNvSpPr>
                <a:spLocks noChangeArrowheads="1"/>
              </p:cNvSpPr>
              <p:nvPr/>
            </p:nvSpPr>
            <p:spPr bwMode="auto">
              <a:xfrm>
                <a:off x="2223" y="2226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89" name="Rectangle 232"/>
              <p:cNvSpPr>
                <a:spLocks noChangeArrowheads="1"/>
              </p:cNvSpPr>
              <p:nvPr/>
            </p:nvSpPr>
            <p:spPr bwMode="auto">
              <a:xfrm>
                <a:off x="2540" y="2227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90" name="Rectangle 233"/>
              <p:cNvSpPr>
                <a:spLocks noChangeArrowheads="1"/>
              </p:cNvSpPr>
              <p:nvPr/>
            </p:nvSpPr>
            <p:spPr bwMode="auto">
              <a:xfrm>
                <a:off x="2858" y="2227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91" name="Rectangle 234"/>
              <p:cNvSpPr>
                <a:spLocks noChangeArrowheads="1"/>
              </p:cNvSpPr>
              <p:nvPr/>
            </p:nvSpPr>
            <p:spPr bwMode="auto">
              <a:xfrm>
                <a:off x="3175" y="2226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  <p:sp>
            <p:nvSpPr>
              <p:cNvPr id="292" name="Rectangle 235"/>
              <p:cNvSpPr>
                <a:spLocks noChangeArrowheads="1"/>
              </p:cNvSpPr>
              <p:nvPr/>
            </p:nvSpPr>
            <p:spPr bwMode="auto">
              <a:xfrm>
                <a:off x="3493" y="2226"/>
                <a:ext cx="318" cy="31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accent6">
                    <a:lumMod val="60000"/>
                    <a:lumOff val="40000"/>
                  </a:schemeClr>
                </a:solidFill>
                <a:prstDash val="sysDot"/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3600" b="1">
                  <a:ea typeface="楷体_GB2312" pitchFamily="1" charset="-122"/>
                </a:endParaRPr>
              </a:p>
            </p:txBody>
          </p:sp>
        </p:grpSp>
        <p:sp>
          <p:nvSpPr>
            <p:cNvPr id="394" name="矩形 393"/>
            <p:cNvSpPr/>
            <p:nvPr/>
          </p:nvSpPr>
          <p:spPr>
            <a:xfrm>
              <a:off x="971600" y="1203870"/>
              <a:ext cx="7515225" cy="3239543"/>
            </a:xfrm>
            <a:prstGeom prst="rect">
              <a:avLst/>
            </a:prstGeom>
            <a:noFill/>
            <a:ln>
              <a:solidFill>
                <a:srgbClr val="D8E2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6" name="矩形 395"/>
          <p:cNvSpPr/>
          <p:nvPr/>
        </p:nvSpPr>
        <p:spPr>
          <a:xfrm>
            <a:off x="1403648" y="1577988"/>
            <a:ext cx="2489116" cy="2433922"/>
          </a:xfrm>
          <a:prstGeom prst="rect">
            <a:avLst/>
          </a:prstGeom>
          <a:noFill/>
          <a:ln>
            <a:solidFill>
              <a:srgbClr val="00C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7" name="矩形 396"/>
          <p:cNvSpPr/>
          <p:nvPr/>
        </p:nvSpPr>
        <p:spPr>
          <a:xfrm>
            <a:off x="5153937" y="1617435"/>
            <a:ext cx="2489116" cy="2433922"/>
          </a:xfrm>
          <a:prstGeom prst="rect">
            <a:avLst/>
          </a:prstGeom>
          <a:noFill/>
          <a:ln>
            <a:solidFill>
              <a:srgbClr val="00C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99" name="直接连接符 398"/>
          <p:cNvCxnSpPr/>
          <p:nvPr/>
        </p:nvCxnSpPr>
        <p:spPr>
          <a:xfrm>
            <a:off x="1403648" y="2794949"/>
            <a:ext cx="2489116" cy="0"/>
          </a:xfrm>
          <a:prstGeom prst="line">
            <a:avLst/>
          </a:prstGeom>
          <a:ln w="25400">
            <a:solidFill>
              <a:srgbClr val="00CC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0" name="直接连接符 399"/>
          <p:cNvCxnSpPr>
            <a:endCxn id="396" idx="0"/>
          </p:cNvCxnSpPr>
          <p:nvPr/>
        </p:nvCxnSpPr>
        <p:spPr>
          <a:xfrm flipH="1" flipV="1">
            <a:off x="2648206" y="1577988"/>
            <a:ext cx="8308" cy="2446247"/>
          </a:xfrm>
          <a:prstGeom prst="line">
            <a:avLst/>
          </a:prstGeom>
          <a:ln w="25400">
            <a:solidFill>
              <a:srgbClr val="00CC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3" name="组合 412"/>
          <p:cNvGrpSpPr/>
          <p:nvPr/>
        </p:nvGrpSpPr>
        <p:grpSpPr>
          <a:xfrm>
            <a:off x="1414117" y="1588949"/>
            <a:ext cx="1188650" cy="1176399"/>
            <a:chOff x="1414117" y="1588949"/>
            <a:chExt cx="1202638" cy="1177581"/>
          </a:xfrm>
        </p:grpSpPr>
        <p:sp>
          <p:nvSpPr>
            <p:cNvPr id="404" name="KSO_Shape"/>
            <p:cNvSpPr/>
            <p:nvPr/>
          </p:nvSpPr>
          <p:spPr>
            <a:xfrm>
              <a:off x="1414117" y="1588949"/>
              <a:ext cx="1202638" cy="1177581"/>
            </a:xfrm>
            <a:custGeom>
              <a:avLst/>
              <a:gdLst>
                <a:gd name="connsiteX0" fmla="*/ 0 w 1079818"/>
                <a:gd name="connsiteY0" fmla="*/ 0 h 1080105"/>
                <a:gd name="connsiteX1" fmla="*/ 1079818 w 1079818"/>
                <a:gd name="connsiteY1" fmla="*/ 0 h 1080105"/>
                <a:gd name="connsiteX2" fmla="*/ 110134 w 1079818"/>
                <a:gd name="connsiteY2" fmla="*/ 1074544 h 1080105"/>
                <a:gd name="connsiteX3" fmla="*/ 0 w 1079818"/>
                <a:gd name="connsiteY3" fmla="*/ 1080105 h 1080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9818" h="1080105">
                  <a:moveTo>
                    <a:pt x="0" y="0"/>
                  </a:moveTo>
                  <a:lnTo>
                    <a:pt x="1079818" y="0"/>
                  </a:lnTo>
                  <a:cubicBezTo>
                    <a:pt x="1079818" y="559251"/>
                    <a:pt x="654791" y="1019231"/>
                    <a:pt x="110134" y="1074544"/>
                  </a:cubicBezTo>
                  <a:lnTo>
                    <a:pt x="0" y="1080105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08" name="文本框 407"/>
            <p:cNvSpPr txBox="1"/>
            <p:nvPr/>
          </p:nvSpPr>
          <p:spPr>
            <a:xfrm>
              <a:off x="1598690" y="1811148"/>
              <a:ext cx="20771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latin typeface="楷体" panose="02010609060101010101" pitchFamily="49" charset="-122"/>
                  <a:ea typeface="楷体" panose="02010609060101010101" pitchFamily="49" charset="-122"/>
                </a:rPr>
                <a:t>①</a:t>
              </a: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14" name="组合 413"/>
          <p:cNvGrpSpPr/>
          <p:nvPr/>
        </p:nvGrpSpPr>
        <p:grpSpPr>
          <a:xfrm>
            <a:off x="2700823" y="1588967"/>
            <a:ext cx="1171766" cy="1177582"/>
            <a:chOff x="2680971" y="1591632"/>
            <a:chExt cx="1202638" cy="1177581"/>
          </a:xfrm>
        </p:grpSpPr>
        <p:sp>
          <p:nvSpPr>
            <p:cNvPr id="406" name="KSO_Shape"/>
            <p:cNvSpPr/>
            <p:nvPr/>
          </p:nvSpPr>
          <p:spPr>
            <a:xfrm flipH="1">
              <a:off x="2680971" y="1591632"/>
              <a:ext cx="1202638" cy="1177581"/>
            </a:xfrm>
            <a:custGeom>
              <a:avLst/>
              <a:gdLst>
                <a:gd name="connsiteX0" fmla="*/ 0 w 1079818"/>
                <a:gd name="connsiteY0" fmla="*/ 0 h 1080105"/>
                <a:gd name="connsiteX1" fmla="*/ 1079818 w 1079818"/>
                <a:gd name="connsiteY1" fmla="*/ 0 h 1080105"/>
                <a:gd name="connsiteX2" fmla="*/ 110134 w 1079818"/>
                <a:gd name="connsiteY2" fmla="*/ 1074544 h 1080105"/>
                <a:gd name="connsiteX3" fmla="*/ 0 w 1079818"/>
                <a:gd name="connsiteY3" fmla="*/ 1080105 h 1080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9818" h="1080105">
                  <a:moveTo>
                    <a:pt x="0" y="0"/>
                  </a:moveTo>
                  <a:lnTo>
                    <a:pt x="1079818" y="0"/>
                  </a:lnTo>
                  <a:cubicBezTo>
                    <a:pt x="1079818" y="559251"/>
                    <a:pt x="654791" y="1019231"/>
                    <a:pt x="110134" y="1074544"/>
                  </a:cubicBezTo>
                  <a:lnTo>
                    <a:pt x="0" y="1080105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09" name="文本框 408"/>
            <p:cNvSpPr txBox="1"/>
            <p:nvPr/>
          </p:nvSpPr>
          <p:spPr>
            <a:xfrm>
              <a:off x="3229857" y="1873630"/>
              <a:ext cx="20771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mtClean="0">
                  <a:latin typeface="楷体" panose="02010609060101010101" pitchFamily="49" charset="-122"/>
                  <a:ea typeface="楷体" panose="02010609060101010101" pitchFamily="49" charset="-122"/>
                </a:rPr>
                <a:t>②</a:t>
              </a: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15" name="组合 414"/>
          <p:cNvGrpSpPr/>
          <p:nvPr/>
        </p:nvGrpSpPr>
        <p:grpSpPr>
          <a:xfrm>
            <a:off x="1422827" y="2813005"/>
            <a:ext cx="1183903" cy="1180403"/>
            <a:chOff x="1405333" y="2805140"/>
            <a:chExt cx="1177581" cy="1202638"/>
          </a:xfrm>
        </p:grpSpPr>
        <p:sp>
          <p:nvSpPr>
            <p:cNvPr id="405" name="KSO_Shape"/>
            <p:cNvSpPr/>
            <p:nvPr/>
          </p:nvSpPr>
          <p:spPr>
            <a:xfrm rot="16200000">
              <a:off x="1392805" y="2817668"/>
              <a:ext cx="1202638" cy="1177581"/>
            </a:xfrm>
            <a:custGeom>
              <a:avLst/>
              <a:gdLst>
                <a:gd name="connsiteX0" fmla="*/ 0 w 1079818"/>
                <a:gd name="connsiteY0" fmla="*/ 0 h 1080105"/>
                <a:gd name="connsiteX1" fmla="*/ 1079818 w 1079818"/>
                <a:gd name="connsiteY1" fmla="*/ 0 h 1080105"/>
                <a:gd name="connsiteX2" fmla="*/ 110134 w 1079818"/>
                <a:gd name="connsiteY2" fmla="*/ 1074544 h 1080105"/>
                <a:gd name="connsiteX3" fmla="*/ 0 w 1079818"/>
                <a:gd name="connsiteY3" fmla="*/ 1080105 h 1080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9818" h="1080105">
                  <a:moveTo>
                    <a:pt x="0" y="0"/>
                  </a:moveTo>
                  <a:lnTo>
                    <a:pt x="1079818" y="0"/>
                  </a:lnTo>
                  <a:cubicBezTo>
                    <a:pt x="1079818" y="559251"/>
                    <a:pt x="654791" y="1019231"/>
                    <a:pt x="110134" y="1074544"/>
                  </a:cubicBezTo>
                  <a:lnTo>
                    <a:pt x="0" y="1080105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0" name="文本框 409"/>
            <p:cNvSpPr txBox="1"/>
            <p:nvPr/>
          </p:nvSpPr>
          <p:spPr>
            <a:xfrm>
              <a:off x="1644251" y="3398373"/>
              <a:ext cx="20771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mtClean="0">
                  <a:latin typeface="楷体" panose="02010609060101010101" pitchFamily="49" charset="-122"/>
                  <a:ea typeface="楷体" panose="02010609060101010101" pitchFamily="49" charset="-122"/>
                </a:rPr>
                <a:t>③</a:t>
              </a: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16" name="组合 415"/>
          <p:cNvGrpSpPr/>
          <p:nvPr/>
        </p:nvGrpSpPr>
        <p:grpSpPr>
          <a:xfrm>
            <a:off x="2687247" y="2777528"/>
            <a:ext cx="1183319" cy="1215881"/>
            <a:chOff x="2680971" y="2815827"/>
            <a:chExt cx="1202638" cy="1177581"/>
          </a:xfrm>
        </p:grpSpPr>
        <p:sp>
          <p:nvSpPr>
            <p:cNvPr id="407" name="KSO_Shape"/>
            <p:cNvSpPr/>
            <p:nvPr/>
          </p:nvSpPr>
          <p:spPr>
            <a:xfrm flipH="1" flipV="1">
              <a:off x="2680971" y="2815827"/>
              <a:ext cx="1202638" cy="1177581"/>
            </a:xfrm>
            <a:custGeom>
              <a:avLst/>
              <a:gdLst>
                <a:gd name="connsiteX0" fmla="*/ 0 w 1079818"/>
                <a:gd name="connsiteY0" fmla="*/ 0 h 1080105"/>
                <a:gd name="connsiteX1" fmla="*/ 1079818 w 1079818"/>
                <a:gd name="connsiteY1" fmla="*/ 0 h 1080105"/>
                <a:gd name="connsiteX2" fmla="*/ 110134 w 1079818"/>
                <a:gd name="connsiteY2" fmla="*/ 1074544 h 1080105"/>
                <a:gd name="connsiteX3" fmla="*/ 0 w 1079818"/>
                <a:gd name="connsiteY3" fmla="*/ 1080105 h 1080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9818" h="1080105">
                  <a:moveTo>
                    <a:pt x="0" y="0"/>
                  </a:moveTo>
                  <a:lnTo>
                    <a:pt x="1079818" y="0"/>
                  </a:lnTo>
                  <a:cubicBezTo>
                    <a:pt x="1079818" y="559251"/>
                    <a:pt x="654791" y="1019231"/>
                    <a:pt x="110134" y="1074544"/>
                  </a:cubicBezTo>
                  <a:lnTo>
                    <a:pt x="0" y="1080105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1" name="文本框 410"/>
            <p:cNvSpPr txBox="1"/>
            <p:nvPr/>
          </p:nvSpPr>
          <p:spPr>
            <a:xfrm>
              <a:off x="3183010" y="3389998"/>
              <a:ext cx="20771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mtClean="0">
                  <a:latin typeface="楷体" panose="02010609060101010101" pitchFamily="49" charset="-122"/>
                  <a:ea typeface="楷体" panose="02010609060101010101" pitchFamily="49" charset="-122"/>
                </a:rPr>
                <a:t>④</a:t>
              </a: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12" name="椭圆 411"/>
          <p:cNvSpPr/>
          <p:nvPr/>
        </p:nvSpPr>
        <p:spPr>
          <a:xfrm>
            <a:off x="5180768" y="1618708"/>
            <a:ext cx="2435454" cy="2435454"/>
          </a:xfrm>
          <a:prstGeom prst="ellipse">
            <a:avLst/>
          </a:prstGeom>
          <a:solidFill>
            <a:srgbClr val="558ED5"/>
          </a:solidFill>
          <a:ln>
            <a:solidFill>
              <a:srgbClr val="00C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03" name="直接连接符 402"/>
          <p:cNvCxnSpPr/>
          <p:nvPr/>
        </p:nvCxnSpPr>
        <p:spPr>
          <a:xfrm flipH="1" flipV="1">
            <a:off x="6410988" y="1617435"/>
            <a:ext cx="8308" cy="2446247"/>
          </a:xfrm>
          <a:prstGeom prst="line">
            <a:avLst/>
          </a:prstGeom>
          <a:ln w="25400">
            <a:solidFill>
              <a:srgbClr val="00CC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2" name="直接连接符 401"/>
          <p:cNvCxnSpPr/>
          <p:nvPr/>
        </p:nvCxnSpPr>
        <p:spPr>
          <a:xfrm>
            <a:off x="5136615" y="2822004"/>
            <a:ext cx="2489116" cy="0"/>
          </a:xfrm>
          <a:prstGeom prst="line">
            <a:avLst/>
          </a:prstGeom>
          <a:ln w="25400">
            <a:solidFill>
              <a:srgbClr val="00CC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65" name="组合 464"/>
          <p:cNvGrpSpPr/>
          <p:nvPr/>
        </p:nvGrpSpPr>
        <p:grpSpPr>
          <a:xfrm>
            <a:off x="1428105" y="1566552"/>
            <a:ext cx="1188650" cy="1176399"/>
            <a:chOff x="1414117" y="1588949"/>
            <a:chExt cx="1202638" cy="1177581"/>
          </a:xfrm>
        </p:grpSpPr>
        <p:sp>
          <p:nvSpPr>
            <p:cNvPr id="466" name="KSO_Shape"/>
            <p:cNvSpPr/>
            <p:nvPr/>
          </p:nvSpPr>
          <p:spPr>
            <a:xfrm>
              <a:off x="1414117" y="1588949"/>
              <a:ext cx="1202638" cy="1177581"/>
            </a:xfrm>
            <a:custGeom>
              <a:avLst/>
              <a:gdLst>
                <a:gd name="connsiteX0" fmla="*/ 0 w 1079818"/>
                <a:gd name="connsiteY0" fmla="*/ 0 h 1080105"/>
                <a:gd name="connsiteX1" fmla="*/ 1079818 w 1079818"/>
                <a:gd name="connsiteY1" fmla="*/ 0 h 1080105"/>
                <a:gd name="connsiteX2" fmla="*/ 110134 w 1079818"/>
                <a:gd name="connsiteY2" fmla="*/ 1074544 h 1080105"/>
                <a:gd name="connsiteX3" fmla="*/ 0 w 1079818"/>
                <a:gd name="connsiteY3" fmla="*/ 1080105 h 1080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9818" h="1080105">
                  <a:moveTo>
                    <a:pt x="0" y="0"/>
                  </a:moveTo>
                  <a:lnTo>
                    <a:pt x="1079818" y="0"/>
                  </a:lnTo>
                  <a:cubicBezTo>
                    <a:pt x="1079818" y="559251"/>
                    <a:pt x="654791" y="1019231"/>
                    <a:pt x="110134" y="1074544"/>
                  </a:cubicBezTo>
                  <a:lnTo>
                    <a:pt x="0" y="1080105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67" name="文本框 466"/>
            <p:cNvSpPr txBox="1"/>
            <p:nvPr/>
          </p:nvSpPr>
          <p:spPr>
            <a:xfrm>
              <a:off x="1598690" y="1811148"/>
              <a:ext cx="20771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latin typeface="楷体" panose="02010609060101010101" pitchFamily="49" charset="-122"/>
                  <a:ea typeface="楷体" panose="02010609060101010101" pitchFamily="49" charset="-122"/>
                </a:rPr>
                <a:t>①</a:t>
              </a: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68" name="组合 467"/>
          <p:cNvGrpSpPr/>
          <p:nvPr/>
        </p:nvGrpSpPr>
        <p:grpSpPr>
          <a:xfrm>
            <a:off x="1425166" y="2828134"/>
            <a:ext cx="1183903" cy="1180403"/>
            <a:chOff x="1405333" y="2805140"/>
            <a:chExt cx="1177581" cy="1202638"/>
          </a:xfrm>
        </p:grpSpPr>
        <p:sp>
          <p:nvSpPr>
            <p:cNvPr id="469" name="KSO_Shape"/>
            <p:cNvSpPr/>
            <p:nvPr/>
          </p:nvSpPr>
          <p:spPr>
            <a:xfrm rot="16200000">
              <a:off x="1392805" y="2817668"/>
              <a:ext cx="1202638" cy="1177581"/>
            </a:xfrm>
            <a:custGeom>
              <a:avLst/>
              <a:gdLst>
                <a:gd name="connsiteX0" fmla="*/ 0 w 1079818"/>
                <a:gd name="connsiteY0" fmla="*/ 0 h 1080105"/>
                <a:gd name="connsiteX1" fmla="*/ 1079818 w 1079818"/>
                <a:gd name="connsiteY1" fmla="*/ 0 h 1080105"/>
                <a:gd name="connsiteX2" fmla="*/ 110134 w 1079818"/>
                <a:gd name="connsiteY2" fmla="*/ 1074544 h 1080105"/>
                <a:gd name="connsiteX3" fmla="*/ 0 w 1079818"/>
                <a:gd name="connsiteY3" fmla="*/ 1080105 h 1080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9818" h="1080105">
                  <a:moveTo>
                    <a:pt x="0" y="0"/>
                  </a:moveTo>
                  <a:lnTo>
                    <a:pt x="1079818" y="0"/>
                  </a:lnTo>
                  <a:cubicBezTo>
                    <a:pt x="1079818" y="559251"/>
                    <a:pt x="654791" y="1019231"/>
                    <a:pt x="110134" y="1074544"/>
                  </a:cubicBezTo>
                  <a:lnTo>
                    <a:pt x="0" y="1080105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70" name="文本框 469"/>
            <p:cNvSpPr txBox="1"/>
            <p:nvPr/>
          </p:nvSpPr>
          <p:spPr>
            <a:xfrm>
              <a:off x="1644251" y="3398373"/>
              <a:ext cx="20771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mtClean="0">
                  <a:latin typeface="楷体" panose="02010609060101010101" pitchFamily="49" charset="-122"/>
                  <a:ea typeface="楷体" panose="02010609060101010101" pitchFamily="49" charset="-122"/>
                </a:rPr>
                <a:t>③</a:t>
              </a: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71" name="组合 470"/>
          <p:cNvGrpSpPr/>
          <p:nvPr/>
        </p:nvGrpSpPr>
        <p:grpSpPr>
          <a:xfrm>
            <a:off x="2715384" y="1603365"/>
            <a:ext cx="1171766" cy="1177582"/>
            <a:chOff x="2680971" y="1591632"/>
            <a:chExt cx="1202638" cy="1177581"/>
          </a:xfrm>
        </p:grpSpPr>
        <p:sp>
          <p:nvSpPr>
            <p:cNvPr id="472" name="KSO_Shape"/>
            <p:cNvSpPr/>
            <p:nvPr/>
          </p:nvSpPr>
          <p:spPr>
            <a:xfrm flipH="1">
              <a:off x="2680971" y="1591632"/>
              <a:ext cx="1202638" cy="1177581"/>
            </a:xfrm>
            <a:custGeom>
              <a:avLst/>
              <a:gdLst>
                <a:gd name="connsiteX0" fmla="*/ 0 w 1079818"/>
                <a:gd name="connsiteY0" fmla="*/ 0 h 1080105"/>
                <a:gd name="connsiteX1" fmla="*/ 1079818 w 1079818"/>
                <a:gd name="connsiteY1" fmla="*/ 0 h 1080105"/>
                <a:gd name="connsiteX2" fmla="*/ 110134 w 1079818"/>
                <a:gd name="connsiteY2" fmla="*/ 1074544 h 1080105"/>
                <a:gd name="connsiteX3" fmla="*/ 0 w 1079818"/>
                <a:gd name="connsiteY3" fmla="*/ 1080105 h 1080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9818" h="1080105">
                  <a:moveTo>
                    <a:pt x="0" y="0"/>
                  </a:moveTo>
                  <a:lnTo>
                    <a:pt x="1079818" y="0"/>
                  </a:lnTo>
                  <a:cubicBezTo>
                    <a:pt x="1079818" y="559251"/>
                    <a:pt x="654791" y="1019231"/>
                    <a:pt x="110134" y="1074544"/>
                  </a:cubicBezTo>
                  <a:lnTo>
                    <a:pt x="0" y="1080105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73" name="文本框 472"/>
            <p:cNvSpPr txBox="1"/>
            <p:nvPr/>
          </p:nvSpPr>
          <p:spPr>
            <a:xfrm>
              <a:off x="3229857" y="1873630"/>
              <a:ext cx="20771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mtClean="0">
                  <a:latin typeface="楷体" panose="02010609060101010101" pitchFamily="49" charset="-122"/>
                  <a:ea typeface="楷体" panose="02010609060101010101" pitchFamily="49" charset="-122"/>
                </a:rPr>
                <a:t>②</a:t>
              </a: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74" name="组合 473"/>
          <p:cNvGrpSpPr/>
          <p:nvPr/>
        </p:nvGrpSpPr>
        <p:grpSpPr>
          <a:xfrm>
            <a:off x="2676642" y="2766549"/>
            <a:ext cx="1183319" cy="1215881"/>
            <a:chOff x="2680971" y="2815827"/>
            <a:chExt cx="1202638" cy="1177581"/>
          </a:xfrm>
        </p:grpSpPr>
        <p:sp>
          <p:nvSpPr>
            <p:cNvPr id="475" name="KSO_Shape"/>
            <p:cNvSpPr/>
            <p:nvPr/>
          </p:nvSpPr>
          <p:spPr>
            <a:xfrm flipH="1" flipV="1">
              <a:off x="2680971" y="2815827"/>
              <a:ext cx="1202638" cy="1177581"/>
            </a:xfrm>
            <a:custGeom>
              <a:avLst/>
              <a:gdLst>
                <a:gd name="connsiteX0" fmla="*/ 0 w 1079818"/>
                <a:gd name="connsiteY0" fmla="*/ 0 h 1080105"/>
                <a:gd name="connsiteX1" fmla="*/ 1079818 w 1079818"/>
                <a:gd name="connsiteY1" fmla="*/ 0 h 1080105"/>
                <a:gd name="connsiteX2" fmla="*/ 110134 w 1079818"/>
                <a:gd name="connsiteY2" fmla="*/ 1074544 h 1080105"/>
                <a:gd name="connsiteX3" fmla="*/ 0 w 1079818"/>
                <a:gd name="connsiteY3" fmla="*/ 1080105 h 1080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9818" h="1080105">
                  <a:moveTo>
                    <a:pt x="0" y="0"/>
                  </a:moveTo>
                  <a:lnTo>
                    <a:pt x="1079818" y="0"/>
                  </a:lnTo>
                  <a:cubicBezTo>
                    <a:pt x="1079818" y="559251"/>
                    <a:pt x="654791" y="1019231"/>
                    <a:pt x="110134" y="1074544"/>
                  </a:cubicBezTo>
                  <a:lnTo>
                    <a:pt x="0" y="1080105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76" name="文本框 475"/>
            <p:cNvSpPr txBox="1"/>
            <p:nvPr/>
          </p:nvSpPr>
          <p:spPr>
            <a:xfrm>
              <a:off x="3183010" y="3389998"/>
              <a:ext cx="20771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mtClean="0">
                  <a:latin typeface="楷体" panose="02010609060101010101" pitchFamily="49" charset="-122"/>
                  <a:ea typeface="楷体" panose="02010609060101010101" pitchFamily="49" charset="-122"/>
                </a:rPr>
                <a:t>④</a:t>
              </a: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77" name="文本框 476"/>
          <p:cNvSpPr txBox="1"/>
          <p:nvPr/>
        </p:nvSpPr>
        <p:spPr>
          <a:xfrm>
            <a:off x="251519" y="339502"/>
            <a:ext cx="832764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怎样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平移可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使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图形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变成图形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图形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上标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出相应的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序号。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8" name="文本框 477"/>
          <p:cNvSpPr txBox="1"/>
          <p:nvPr/>
        </p:nvSpPr>
        <p:spPr>
          <a:xfrm>
            <a:off x="2267744" y="3939902"/>
            <a:ext cx="2839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i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zh-CN" altLang="en-US" sz="2800" i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9" name="文本框 478"/>
          <p:cNvSpPr txBox="1"/>
          <p:nvPr/>
        </p:nvSpPr>
        <p:spPr>
          <a:xfrm>
            <a:off x="6279049" y="3950193"/>
            <a:ext cx="2839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i="1" smtClean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2800" i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98" name="组合 29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99" name="图片 29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00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path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2.83951E-6 L -5.55556E-7 0.12191 C -5.55556E-7 0.17654 0.15052 0.24413 0.27326 0.24413 L 0.54653 0.24413 " pathEditMode="relative" rAng="0" ptsTypes="AAAA">
                                      <p:cBhvr>
                                        <p:cTn id="6" dur="3000" fill="hold"/>
                                        <p:tgtEl>
                                          <p:spTgt spid="4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326" y="121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6" presetClass="path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5679E-6 L 2.5E-6 0.12037 C 2.5E-6 0.17439 0.07517 0.24105 0.13646 0.24105 L 0.27291 0.24105 " pathEditMode="relative" rAng="0" ptsTypes="AAAA">
                                      <p:cBhvr>
                                        <p:cTn id="10" dur="3000" fill="hold"/>
                                        <p:tgtEl>
                                          <p:spTgt spid="4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646" y="120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7" presetClass="path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3.82716E-6 L 2.77778E-7 -0.11729 C 2.77778E-7 -0.16976 0.15069 -0.23457 0.27344 -0.23457 L 0.54705 -0.23457 " pathEditMode="relative" rAng="0" ptsTypes="AAAA">
                                      <p:cBhvr>
                                        <p:cTn id="14" dur="3000" fill="hold"/>
                                        <p:tgtEl>
                                          <p:spTgt spid="4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344" y="-117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7" presetClass="path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2.83951E-6 L -1.66667E-6 -0.11327 C -1.66667E-6 -0.16389 0.07622 -0.22623 0.1382 -0.22623 L 0.27656 -0.22623 " pathEditMode="relative" rAng="0" ptsTypes="AAAA">
                                      <p:cBhvr>
                                        <p:cTn id="18" dur="30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19" y="-113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79662"/>
            <a:ext cx="7500895" cy="2620176"/>
          </a:xfrm>
          <a:prstGeom prst="rect">
            <a:avLst/>
          </a:prstGeom>
        </p:spPr>
      </p:pic>
      <p:sp>
        <p:nvSpPr>
          <p:cNvPr id="21" name="Rectangle 17"/>
          <p:cNvSpPr>
            <a:spLocks noChangeArrowheads="1"/>
          </p:cNvSpPr>
          <p:nvPr/>
        </p:nvSpPr>
        <p:spPr bwMode="auto">
          <a:xfrm>
            <a:off x="1403648" y="2108924"/>
            <a:ext cx="6048672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判断一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图形是否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可以通过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平移得到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另一个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图形，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先看这两个图形的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大小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形状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是否</a:t>
            </a:r>
            <a:r>
              <a:rPr lang="zh-CN" altLang="en-US" sz="2800" b="1" dirty="0">
                <a:solidFill>
                  <a:srgbClr val="2B95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，再看两个图形的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方向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是否一致。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20" name="矩形 4"/>
          <p:cNvSpPr>
            <a:spLocks noChangeArrowheads="1"/>
          </p:cNvSpPr>
          <p:nvPr/>
        </p:nvSpPr>
        <p:spPr bwMode="auto">
          <a:xfrm>
            <a:off x="1115616" y="2571750"/>
            <a:ext cx="3839699" cy="52322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</a:t>
            </a:r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确定平移的</a:t>
            </a:r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方向</a:t>
            </a:r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4"/>
          <p:cNvSpPr>
            <a:spLocks noChangeArrowheads="1"/>
          </p:cNvSpPr>
          <p:nvPr/>
        </p:nvSpPr>
        <p:spPr bwMode="auto">
          <a:xfrm>
            <a:off x="1115616" y="3018067"/>
            <a:ext cx="6696744" cy="954107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再确定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平移的格数</a:t>
            </a:r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，即对应点或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对应线段之间的格</a:t>
            </a:r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数。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115616" y="2048530"/>
            <a:ext cx="66967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一个图形通过平移得到另一个图形的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方法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87" t="-1245" r="35285"/>
          <a:stretch>
            <a:fillRect/>
          </a:stretch>
        </p:blipFill>
        <p:spPr bwMode="auto">
          <a:xfrm>
            <a:off x="5728378" y="1511756"/>
            <a:ext cx="2372014" cy="209017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图片 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715"/>
          <a:stretch>
            <a:fillRect/>
          </a:stretch>
        </p:blipFill>
        <p:spPr bwMode="auto">
          <a:xfrm>
            <a:off x="3059832" y="1461811"/>
            <a:ext cx="2624665" cy="2190059"/>
          </a:xfrm>
          <a:prstGeom prst="hexagon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41" r="69111"/>
          <a:stretch>
            <a:fillRect/>
          </a:stretch>
        </p:blipFill>
        <p:spPr bwMode="auto">
          <a:xfrm>
            <a:off x="755576" y="1571824"/>
            <a:ext cx="2232248" cy="208004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文本框 19"/>
          <p:cNvSpPr txBox="1"/>
          <p:nvPr/>
        </p:nvSpPr>
        <p:spPr>
          <a:xfrm>
            <a:off x="2267744" y="618823"/>
            <a:ext cx="54297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说一说你看到哪些平移现象？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8" name="图片 2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091106" y="3579862"/>
            <a:ext cx="6073792" cy="1119297"/>
            <a:chOff x="1091106" y="3579862"/>
            <a:chExt cx="6073792" cy="1119297"/>
          </a:xfrm>
        </p:grpSpPr>
        <p:pic>
          <p:nvPicPr>
            <p:cNvPr id="22" name="Picture 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100000" l="0" r="100000">
                          <a14:foregroundMark x1="16418" y1="43274" x2="16418" y2="43274"/>
                          <a14:foregroundMark x1="10821" y1="42601" x2="10821" y2="42601"/>
                          <a14:foregroundMark x1="5224" y1="44395" x2="5224" y2="44395"/>
                          <a14:foregroundMark x1="56343" y1="59193" x2="56343" y2="59193"/>
                          <a14:foregroundMark x1="80970" y1="64798" x2="80970" y2="64798"/>
                          <a14:foregroundMark x1="81343" y1="63229" x2="81343" y2="63229"/>
                          <a14:foregroundMark x1="82836" y1="67489" x2="82836" y2="67489"/>
                          <a14:foregroundMark x1="82836" y1="67489" x2="82836" y2="67489"/>
                          <a14:foregroundMark x1="83209" y1="92601" x2="83209" y2="92601"/>
                          <a14:foregroundMark x1="51493" y1="87668" x2="51493" y2="87668"/>
                          <a14:foregroundMark x1="83582" y1="16592" x2="83582" y2="16592"/>
                          <a14:foregroundMark x1="6716" y1="36547" x2="6716" y2="3654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091106" y="3579862"/>
              <a:ext cx="672582" cy="11192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4" name="组合 3"/>
            <p:cNvGrpSpPr/>
            <p:nvPr/>
          </p:nvGrpSpPr>
          <p:grpSpPr>
            <a:xfrm>
              <a:off x="2267744" y="3795886"/>
              <a:ext cx="4897154" cy="677688"/>
              <a:chOff x="2771800" y="3838278"/>
              <a:chExt cx="4897154" cy="677688"/>
            </a:xfrm>
          </p:grpSpPr>
          <p:sp>
            <p:nvSpPr>
              <p:cNvPr id="17" name="Rectangle 21"/>
              <p:cNvSpPr>
                <a:spLocks noChangeArrowheads="1"/>
              </p:cNvSpPr>
              <p:nvPr/>
            </p:nvSpPr>
            <p:spPr bwMode="auto">
              <a:xfrm>
                <a:off x="3093243" y="3838278"/>
                <a:ext cx="4512774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电梯和火车在做</a:t>
                </a:r>
                <a:r>
                  <a:rPr lang="zh-CN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平移</a:t>
                </a:r>
                <a:r>
                  <a:rPr lang="zh-CN" altLang="en-US" sz="28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运动。</a:t>
                </a:r>
                <a:endParaRPr lang="zh-CN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" name="云形标注 2"/>
              <p:cNvSpPr/>
              <p:nvPr/>
            </p:nvSpPr>
            <p:spPr>
              <a:xfrm>
                <a:off x="2771800" y="3867894"/>
                <a:ext cx="4897154" cy="648072"/>
              </a:xfrm>
              <a:prstGeom prst="cloudCallout">
                <a:avLst>
                  <a:gd name="adj1" fmla="val -61067"/>
                  <a:gd name="adj2" fmla="val 351"/>
                </a:avLst>
              </a:prstGeom>
              <a:no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3347864" y="1563638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 defTabSz="91440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91440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3200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914400"/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6" descr="图片2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999999"/>
              </a:clrFrom>
              <a:clrTo>
                <a:srgbClr val="99999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359" y="905350"/>
            <a:ext cx="2448545" cy="1771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0" descr="图片8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999999"/>
              </a:clrFrom>
              <a:clrTo>
                <a:srgbClr val="99999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987574"/>
            <a:ext cx="2736304" cy="1528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6" descr="升降机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519325"/>
            <a:ext cx="1989836" cy="226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8" descr="gif1075+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147814"/>
            <a:ext cx="2794545" cy="100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1"/>
          <p:cNvSpPr txBox="1">
            <a:spLocks noChangeArrowheads="1"/>
          </p:cNvSpPr>
          <p:nvPr/>
        </p:nvSpPr>
        <p:spPr bwMode="auto">
          <a:xfrm>
            <a:off x="1187015" y="267494"/>
            <a:ext cx="720140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你还能说出哪些生活中的平移现象？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1619672" y="195486"/>
            <a:ext cx="6567270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什么叫做平移？平移有什么特点？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99592" y="1131590"/>
            <a:ext cx="3600000" cy="2052000"/>
            <a:chOff x="697171" y="1986230"/>
            <a:chExt cx="3170926" cy="1774442"/>
          </a:xfrm>
        </p:grpSpPr>
        <p:grpSp>
          <p:nvGrpSpPr>
            <p:cNvPr id="2" name="组合 1"/>
            <p:cNvGrpSpPr/>
            <p:nvPr/>
          </p:nvGrpSpPr>
          <p:grpSpPr>
            <a:xfrm>
              <a:off x="766273" y="1986230"/>
              <a:ext cx="3012626" cy="1774442"/>
              <a:chOff x="623270" y="1733412"/>
              <a:chExt cx="3012626" cy="1774442"/>
            </a:xfrm>
          </p:grpSpPr>
          <p:sp>
            <p:nvSpPr>
              <p:cNvPr id="24" name="MH_Other_5"/>
              <p:cNvSpPr/>
              <p:nvPr>
                <p:custDataLst>
                  <p:tags r:id="rId1"/>
                </p:custDataLst>
              </p:nvPr>
            </p:nvSpPr>
            <p:spPr>
              <a:xfrm>
                <a:off x="623270" y="1733412"/>
                <a:ext cx="3012626" cy="1774442"/>
              </a:xfrm>
              <a:prstGeom prst="rect">
                <a:avLst/>
              </a:prstGeom>
              <a:solidFill>
                <a:sysClr val="window" lastClr="FFFFFF">
                  <a:lumMod val="9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68580" tIns="34291" rIns="68580" bIns="34291" anchor="ctr"/>
              <a:lstStyle/>
              <a:p>
                <a:pPr algn="ctr">
                  <a:defRPr/>
                </a:pPr>
                <a:endParaRPr lang="zh-CN" altLang="en-US" sz="1350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MH_SubTitle_1"/>
              <p:cNvSpPr/>
              <p:nvPr>
                <p:custDataLst>
                  <p:tags r:id="rId2"/>
                </p:custDataLst>
              </p:nvPr>
            </p:nvSpPr>
            <p:spPr>
              <a:xfrm>
                <a:off x="623270" y="1745988"/>
                <a:ext cx="2522511" cy="212671"/>
              </a:xfrm>
              <a:custGeom>
                <a:avLst/>
                <a:gdLst>
                  <a:gd name="connsiteX0" fmla="*/ 0 w 4032448"/>
                  <a:gd name="connsiteY0" fmla="*/ 0 h 648072"/>
                  <a:gd name="connsiteX1" fmla="*/ 4032448 w 4032448"/>
                  <a:gd name="connsiteY1" fmla="*/ 0 h 648072"/>
                  <a:gd name="connsiteX2" fmla="*/ 4032448 w 4032448"/>
                  <a:gd name="connsiteY2" fmla="*/ 648072 h 648072"/>
                  <a:gd name="connsiteX3" fmla="*/ 0 w 4032448"/>
                  <a:gd name="connsiteY3" fmla="*/ 648072 h 648072"/>
                  <a:gd name="connsiteX4" fmla="*/ 0 w 4032448"/>
                  <a:gd name="connsiteY4" fmla="*/ 0 h 648072"/>
                  <a:gd name="connsiteX0-1" fmla="*/ 0 w 4035860"/>
                  <a:gd name="connsiteY0-2" fmla="*/ 0 h 648072"/>
                  <a:gd name="connsiteX1-3" fmla="*/ 4032448 w 4035860"/>
                  <a:gd name="connsiteY1-4" fmla="*/ 0 h 648072"/>
                  <a:gd name="connsiteX2-5" fmla="*/ 4035860 w 4035860"/>
                  <a:gd name="connsiteY2-6" fmla="*/ 24154 h 648072"/>
                  <a:gd name="connsiteX3-7" fmla="*/ 4032448 w 4035860"/>
                  <a:gd name="connsiteY3-8" fmla="*/ 648072 h 648072"/>
                  <a:gd name="connsiteX4-9" fmla="*/ 0 w 4035860"/>
                  <a:gd name="connsiteY4-10" fmla="*/ 648072 h 648072"/>
                  <a:gd name="connsiteX5" fmla="*/ 0 w 4035860"/>
                  <a:gd name="connsiteY5" fmla="*/ 0 h 648072"/>
                  <a:gd name="connsiteX0-11" fmla="*/ 0 w 4282044"/>
                  <a:gd name="connsiteY0-12" fmla="*/ 0 h 648072"/>
                  <a:gd name="connsiteX1-13" fmla="*/ 4032448 w 4282044"/>
                  <a:gd name="connsiteY1-14" fmla="*/ 0 h 648072"/>
                  <a:gd name="connsiteX2-15" fmla="*/ 4282044 w 4282044"/>
                  <a:gd name="connsiteY2-16" fmla="*/ 293785 h 648072"/>
                  <a:gd name="connsiteX3-17" fmla="*/ 4032448 w 4282044"/>
                  <a:gd name="connsiteY3-18" fmla="*/ 648072 h 648072"/>
                  <a:gd name="connsiteX4-19" fmla="*/ 0 w 4282044"/>
                  <a:gd name="connsiteY4-20" fmla="*/ 648072 h 648072"/>
                  <a:gd name="connsiteX5-21" fmla="*/ 0 w 4282044"/>
                  <a:gd name="connsiteY5-22" fmla="*/ 0 h 648072"/>
                  <a:gd name="connsiteX0-23" fmla="*/ 0 w 4282044"/>
                  <a:gd name="connsiteY0-24" fmla="*/ 0 h 648072"/>
                  <a:gd name="connsiteX1-25" fmla="*/ 4032448 w 4282044"/>
                  <a:gd name="connsiteY1-26" fmla="*/ 0 h 648072"/>
                  <a:gd name="connsiteX2-27" fmla="*/ 4282044 w 4282044"/>
                  <a:gd name="connsiteY2-28" fmla="*/ 293785 h 648072"/>
                  <a:gd name="connsiteX3-29" fmla="*/ 4032448 w 4282044"/>
                  <a:gd name="connsiteY3-30" fmla="*/ 648072 h 648072"/>
                  <a:gd name="connsiteX4-31" fmla="*/ 0 w 4282044"/>
                  <a:gd name="connsiteY4-32" fmla="*/ 648072 h 648072"/>
                  <a:gd name="connsiteX5-33" fmla="*/ 0 w 4282044"/>
                  <a:gd name="connsiteY5-34" fmla="*/ 0 h 648072"/>
                  <a:gd name="connsiteX0-35" fmla="*/ 0 w 4282044"/>
                  <a:gd name="connsiteY0-36" fmla="*/ 0 h 648072"/>
                  <a:gd name="connsiteX1-37" fmla="*/ 4032448 w 4282044"/>
                  <a:gd name="connsiteY1-38" fmla="*/ 0 h 648072"/>
                  <a:gd name="connsiteX2-39" fmla="*/ 4282044 w 4282044"/>
                  <a:gd name="connsiteY2-40" fmla="*/ 293785 h 648072"/>
                  <a:gd name="connsiteX3-41" fmla="*/ 4032448 w 4282044"/>
                  <a:gd name="connsiteY3-42" fmla="*/ 648072 h 648072"/>
                  <a:gd name="connsiteX4-43" fmla="*/ 0 w 4282044"/>
                  <a:gd name="connsiteY4-44" fmla="*/ 648072 h 648072"/>
                  <a:gd name="connsiteX5-45" fmla="*/ 0 w 4282044"/>
                  <a:gd name="connsiteY5-46" fmla="*/ 0 h 64807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21" y="connsiteY5-22"/>
                  </a:cxn>
                </a:cxnLst>
                <a:rect l="l" t="t" r="r" b="b"/>
                <a:pathLst>
                  <a:path w="4282044" h="648072">
                    <a:moveTo>
                      <a:pt x="0" y="0"/>
                    </a:moveTo>
                    <a:lnTo>
                      <a:pt x="4032448" y="0"/>
                    </a:lnTo>
                    <a:lnTo>
                      <a:pt x="4282044" y="293785"/>
                    </a:lnTo>
                    <a:cubicBezTo>
                      <a:pt x="4269184" y="314189"/>
                      <a:pt x="4197708" y="404929"/>
                      <a:pt x="4032448" y="648072"/>
                    </a:cubicBezTo>
                    <a:lnTo>
                      <a:pt x="0" y="64807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32D9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0" tIns="0" rIns="0" bIns="0" anchor="ctr">
                <a:normAutofit/>
              </a:bodyPr>
              <a:lstStyle/>
              <a:p>
                <a:pPr algn="ctr">
                  <a:defRPr/>
                </a:pPr>
                <a:endParaRPr lang="zh-CN" altLang="en-US" sz="14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" name="Text Box 14"/>
            <p:cNvSpPr txBox="1">
              <a:spLocks noChangeArrowheads="1"/>
            </p:cNvSpPr>
            <p:nvPr/>
          </p:nvSpPr>
          <p:spPr bwMode="auto">
            <a:xfrm>
              <a:off x="697171" y="2224053"/>
              <a:ext cx="3170926" cy="1364310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在同一平面内，将一个图形沿某个方向移动一定的距离，这样的运动叫做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图形的平移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824368" y="2463910"/>
            <a:ext cx="3060000" cy="1548000"/>
            <a:chOff x="4161242" y="1727898"/>
            <a:chExt cx="3099676" cy="1779956"/>
          </a:xfrm>
        </p:grpSpPr>
        <p:sp>
          <p:nvSpPr>
            <p:cNvPr id="29" name="MH_Other_5"/>
            <p:cNvSpPr/>
            <p:nvPr>
              <p:custDataLst>
                <p:tags r:id="rId3"/>
              </p:custDataLst>
            </p:nvPr>
          </p:nvSpPr>
          <p:spPr>
            <a:xfrm>
              <a:off x="4161790" y="1733412"/>
              <a:ext cx="3012626" cy="1774442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68580" tIns="34291" rIns="68580" bIns="34291" anchor="ctr"/>
            <a:lstStyle/>
            <a:p>
              <a:pPr algn="ctr">
                <a:defRPr/>
              </a:pPr>
              <a:endParaRPr lang="zh-CN" altLang="en-US" sz="1350" kern="0">
                <a:solidFill>
                  <a:prstClr val="white"/>
                </a:solidFill>
              </a:endParaRPr>
            </a:p>
          </p:txBody>
        </p:sp>
        <p:sp>
          <p:nvSpPr>
            <p:cNvPr id="9" name="Text Box 14"/>
            <p:cNvSpPr txBox="1">
              <a:spLocks noChangeArrowheads="1"/>
            </p:cNvSpPr>
            <p:nvPr/>
          </p:nvSpPr>
          <p:spPr bwMode="auto">
            <a:xfrm>
              <a:off x="4161242" y="1993375"/>
              <a:ext cx="3099676" cy="1059788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平移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不改变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图形的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大小和形状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，只是图形的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位置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发生变化。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MH_SubTitle_2"/>
            <p:cNvSpPr/>
            <p:nvPr>
              <p:custDataLst>
                <p:tags r:id="rId4"/>
              </p:custDataLst>
            </p:nvPr>
          </p:nvSpPr>
          <p:spPr>
            <a:xfrm>
              <a:off x="4161790" y="1727898"/>
              <a:ext cx="2592387" cy="220172"/>
            </a:xfrm>
            <a:custGeom>
              <a:avLst/>
              <a:gdLst>
                <a:gd name="connsiteX0" fmla="*/ 0 w 4032448"/>
                <a:gd name="connsiteY0" fmla="*/ 0 h 648072"/>
                <a:gd name="connsiteX1" fmla="*/ 4032448 w 4032448"/>
                <a:gd name="connsiteY1" fmla="*/ 0 h 648072"/>
                <a:gd name="connsiteX2" fmla="*/ 4032448 w 4032448"/>
                <a:gd name="connsiteY2" fmla="*/ 648072 h 648072"/>
                <a:gd name="connsiteX3" fmla="*/ 0 w 4032448"/>
                <a:gd name="connsiteY3" fmla="*/ 648072 h 648072"/>
                <a:gd name="connsiteX4" fmla="*/ 0 w 4032448"/>
                <a:gd name="connsiteY4" fmla="*/ 0 h 648072"/>
                <a:gd name="connsiteX0-1" fmla="*/ 0 w 4035860"/>
                <a:gd name="connsiteY0-2" fmla="*/ 0 h 648072"/>
                <a:gd name="connsiteX1-3" fmla="*/ 4032448 w 4035860"/>
                <a:gd name="connsiteY1-4" fmla="*/ 0 h 648072"/>
                <a:gd name="connsiteX2-5" fmla="*/ 4035860 w 4035860"/>
                <a:gd name="connsiteY2-6" fmla="*/ 24154 h 648072"/>
                <a:gd name="connsiteX3-7" fmla="*/ 4032448 w 4035860"/>
                <a:gd name="connsiteY3-8" fmla="*/ 648072 h 648072"/>
                <a:gd name="connsiteX4-9" fmla="*/ 0 w 4035860"/>
                <a:gd name="connsiteY4-10" fmla="*/ 648072 h 648072"/>
                <a:gd name="connsiteX5" fmla="*/ 0 w 4035860"/>
                <a:gd name="connsiteY5" fmla="*/ 0 h 648072"/>
                <a:gd name="connsiteX0-11" fmla="*/ 0 w 4282044"/>
                <a:gd name="connsiteY0-12" fmla="*/ 0 h 648072"/>
                <a:gd name="connsiteX1-13" fmla="*/ 4032448 w 4282044"/>
                <a:gd name="connsiteY1-14" fmla="*/ 0 h 648072"/>
                <a:gd name="connsiteX2-15" fmla="*/ 4282044 w 4282044"/>
                <a:gd name="connsiteY2-16" fmla="*/ 293785 h 648072"/>
                <a:gd name="connsiteX3-17" fmla="*/ 4032448 w 4282044"/>
                <a:gd name="connsiteY3-18" fmla="*/ 648072 h 648072"/>
                <a:gd name="connsiteX4-19" fmla="*/ 0 w 4282044"/>
                <a:gd name="connsiteY4-20" fmla="*/ 648072 h 648072"/>
                <a:gd name="connsiteX5-21" fmla="*/ 0 w 4282044"/>
                <a:gd name="connsiteY5-22" fmla="*/ 0 h 648072"/>
                <a:gd name="connsiteX0-23" fmla="*/ 0 w 4282044"/>
                <a:gd name="connsiteY0-24" fmla="*/ 0 h 648072"/>
                <a:gd name="connsiteX1-25" fmla="*/ 4032448 w 4282044"/>
                <a:gd name="connsiteY1-26" fmla="*/ 0 h 648072"/>
                <a:gd name="connsiteX2-27" fmla="*/ 4282044 w 4282044"/>
                <a:gd name="connsiteY2-28" fmla="*/ 293785 h 648072"/>
                <a:gd name="connsiteX3-29" fmla="*/ 4032448 w 4282044"/>
                <a:gd name="connsiteY3-30" fmla="*/ 648072 h 648072"/>
                <a:gd name="connsiteX4-31" fmla="*/ 0 w 4282044"/>
                <a:gd name="connsiteY4-32" fmla="*/ 648072 h 648072"/>
                <a:gd name="connsiteX5-33" fmla="*/ 0 w 4282044"/>
                <a:gd name="connsiteY5-34" fmla="*/ 0 h 648072"/>
                <a:gd name="connsiteX0-35" fmla="*/ 0 w 4282044"/>
                <a:gd name="connsiteY0-36" fmla="*/ 0 h 648072"/>
                <a:gd name="connsiteX1-37" fmla="*/ 4032448 w 4282044"/>
                <a:gd name="connsiteY1-38" fmla="*/ 0 h 648072"/>
                <a:gd name="connsiteX2-39" fmla="*/ 4282044 w 4282044"/>
                <a:gd name="connsiteY2-40" fmla="*/ 293785 h 648072"/>
                <a:gd name="connsiteX3-41" fmla="*/ 4032448 w 4282044"/>
                <a:gd name="connsiteY3-42" fmla="*/ 648072 h 648072"/>
                <a:gd name="connsiteX4-43" fmla="*/ 0 w 4282044"/>
                <a:gd name="connsiteY4-44" fmla="*/ 648072 h 648072"/>
                <a:gd name="connsiteX5-45" fmla="*/ 0 w 4282044"/>
                <a:gd name="connsiteY5-46" fmla="*/ 0 h 64807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</a:cxnLst>
              <a:rect l="l" t="t" r="r" b="b"/>
              <a:pathLst>
                <a:path w="4282044" h="648072">
                  <a:moveTo>
                    <a:pt x="0" y="0"/>
                  </a:moveTo>
                  <a:lnTo>
                    <a:pt x="4032448" y="0"/>
                  </a:lnTo>
                  <a:lnTo>
                    <a:pt x="4282044" y="293785"/>
                  </a:lnTo>
                  <a:cubicBezTo>
                    <a:pt x="4269184" y="314189"/>
                    <a:pt x="4197708" y="404929"/>
                    <a:pt x="4032448" y="648072"/>
                  </a:cubicBezTo>
                  <a:lnTo>
                    <a:pt x="0" y="6480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830C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tIns="0" rIns="0" bIns="0" anchor="ctr">
              <a:normAutofit fontScale="92500" lnSpcReduction="10000"/>
            </a:bodyPr>
            <a:lstStyle/>
            <a:p>
              <a:pPr algn="ctr">
                <a:defRPr/>
              </a:pPr>
              <a:endParaRPr lang="zh-CN" altLang="en-US" sz="14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5"/>
          <p:cNvSpPr>
            <a:spLocks noChangeArrowheads="1"/>
          </p:cNvSpPr>
          <p:nvPr/>
        </p:nvSpPr>
        <p:spPr bwMode="auto">
          <a:xfrm>
            <a:off x="7056313" y="2835329"/>
            <a:ext cx="756047" cy="864394"/>
          </a:xfrm>
          <a:prstGeom prst="moon">
            <a:avLst>
              <a:gd name="adj" fmla="val 50000"/>
            </a:avLst>
          </a:prstGeom>
          <a:noFill/>
          <a:ln w="25400">
            <a:solidFill>
              <a:srgbClr val="0070C0"/>
            </a:solidFill>
            <a:miter lim="800000"/>
          </a:ln>
        </p:spPr>
        <p:txBody>
          <a:bodyPr wrap="none" anchor="ctr"/>
          <a:lstStyle/>
          <a:p>
            <a:endParaRPr lang="zh-CN" altLang="en-US" sz="1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AutoShape 6"/>
          <p:cNvSpPr>
            <a:spLocks noChangeArrowheads="1"/>
          </p:cNvSpPr>
          <p:nvPr/>
        </p:nvSpPr>
        <p:spPr bwMode="auto">
          <a:xfrm>
            <a:off x="5219701" y="1323905"/>
            <a:ext cx="756047" cy="864394"/>
          </a:xfrm>
          <a:prstGeom prst="moon">
            <a:avLst>
              <a:gd name="adj" fmla="val 50000"/>
            </a:avLst>
          </a:prstGeom>
          <a:noFill/>
          <a:ln w="25400">
            <a:solidFill>
              <a:srgbClr val="0070C0"/>
            </a:solidFill>
            <a:miter lim="800000"/>
          </a:ln>
        </p:spPr>
        <p:txBody>
          <a:bodyPr wrap="none" anchor="ctr"/>
          <a:lstStyle/>
          <a:p>
            <a:endParaRPr lang="zh-CN" altLang="en-US" sz="1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Freeform 7"/>
          <p:cNvSpPr/>
          <p:nvPr/>
        </p:nvSpPr>
        <p:spPr bwMode="auto">
          <a:xfrm>
            <a:off x="2088356" y="1344217"/>
            <a:ext cx="863204" cy="621506"/>
          </a:xfrm>
          <a:custGeom>
            <a:avLst/>
            <a:gdLst>
              <a:gd name="T0" fmla="*/ 2147483647 w 725"/>
              <a:gd name="T1" fmla="*/ 2147483647 h 522"/>
              <a:gd name="T2" fmla="*/ 2147483647 w 725"/>
              <a:gd name="T3" fmla="*/ 2147483647 h 522"/>
              <a:gd name="T4" fmla="*/ 2147483647 w 725"/>
              <a:gd name="T5" fmla="*/ 2147483647 h 522"/>
              <a:gd name="T6" fmla="*/ 2147483647 w 725"/>
              <a:gd name="T7" fmla="*/ 2147483647 h 522"/>
              <a:gd name="T8" fmla="*/ 2147483647 w 725"/>
              <a:gd name="T9" fmla="*/ 2147483647 h 522"/>
              <a:gd name="T10" fmla="*/ 2147483647 w 725"/>
              <a:gd name="T11" fmla="*/ 2147483647 h 522"/>
              <a:gd name="T12" fmla="*/ 2147483647 w 725"/>
              <a:gd name="T13" fmla="*/ 2147483647 h 522"/>
              <a:gd name="T14" fmla="*/ 2147483647 w 725"/>
              <a:gd name="T15" fmla="*/ 2147483647 h 522"/>
              <a:gd name="T16" fmla="*/ 2147483647 w 725"/>
              <a:gd name="T17" fmla="*/ 2147483647 h 522"/>
              <a:gd name="T18" fmla="*/ 2147483647 w 725"/>
              <a:gd name="T19" fmla="*/ 2147483647 h 522"/>
              <a:gd name="T20" fmla="*/ 2147483647 w 725"/>
              <a:gd name="T21" fmla="*/ 2147483647 h 522"/>
              <a:gd name="T22" fmla="*/ 2147483647 w 725"/>
              <a:gd name="T23" fmla="*/ 2147483647 h 522"/>
              <a:gd name="T24" fmla="*/ 2147483647 w 725"/>
              <a:gd name="T25" fmla="*/ 2147483647 h 522"/>
              <a:gd name="T26" fmla="*/ 2147483647 w 725"/>
              <a:gd name="T27" fmla="*/ 2147483647 h 522"/>
              <a:gd name="T28" fmla="*/ 2147483647 w 725"/>
              <a:gd name="T29" fmla="*/ 2147483647 h 522"/>
              <a:gd name="T30" fmla="*/ 0 w 725"/>
              <a:gd name="T31" fmla="*/ 2147483647 h 522"/>
              <a:gd name="T32" fmla="*/ 2147483647 w 725"/>
              <a:gd name="T33" fmla="*/ 2147483647 h 522"/>
              <a:gd name="T34" fmla="*/ 2147483647 w 725"/>
              <a:gd name="T35" fmla="*/ 2147483647 h 522"/>
              <a:gd name="T36" fmla="*/ 2147483647 w 725"/>
              <a:gd name="T37" fmla="*/ 2147483647 h 522"/>
              <a:gd name="T38" fmla="*/ 2147483647 w 725"/>
              <a:gd name="T39" fmla="*/ 2147483647 h 522"/>
              <a:gd name="T40" fmla="*/ 2147483647 w 725"/>
              <a:gd name="T41" fmla="*/ 2147483647 h 52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725"/>
              <a:gd name="T64" fmla="*/ 0 h 522"/>
              <a:gd name="T65" fmla="*/ 725 w 725"/>
              <a:gd name="T66" fmla="*/ 522 h 522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725" h="522">
                <a:moveTo>
                  <a:pt x="76" y="61"/>
                </a:moveTo>
                <a:cubicBezTo>
                  <a:pt x="83" y="153"/>
                  <a:pt x="87" y="286"/>
                  <a:pt x="115" y="381"/>
                </a:cubicBezTo>
                <a:cubicBezTo>
                  <a:pt x="119" y="396"/>
                  <a:pt x="133" y="406"/>
                  <a:pt x="140" y="420"/>
                </a:cubicBezTo>
                <a:cubicBezTo>
                  <a:pt x="146" y="432"/>
                  <a:pt x="140" y="453"/>
                  <a:pt x="153" y="458"/>
                </a:cubicBezTo>
                <a:cubicBezTo>
                  <a:pt x="193" y="473"/>
                  <a:pt x="238" y="467"/>
                  <a:pt x="281" y="471"/>
                </a:cubicBezTo>
                <a:cubicBezTo>
                  <a:pt x="356" y="490"/>
                  <a:pt x="319" y="480"/>
                  <a:pt x="409" y="509"/>
                </a:cubicBezTo>
                <a:cubicBezTo>
                  <a:pt x="422" y="513"/>
                  <a:pt x="448" y="522"/>
                  <a:pt x="448" y="522"/>
                </a:cubicBezTo>
                <a:cubicBezTo>
                  <a:pt x="561" y="508"/>
                  <a:pt x="590" y="515"/>
                  <a:pt x="627" y="407"/>
                </a:cubicBezTo>
                <a:cubicBezTo>
                  <a:pt x="613" y="339"/>
                  <a:pt x="607" y="318"/>
                  <a:pt x="550" y="279"/>
                </a:cubicBezTo>
                <a:cubicBezTo>
                  <a:pt x="505" y="214"/>
                  <a:pt x="547" y="259"/>
                  <a:pt x="460" y="215"/>
                </a:cubicBezTo>
                <a:cubicBezTo>
                  <a:pt x="446" y="208"/>
                  <a:pt x="436" y="195"/>
                  <a:pt x="422" y="189"/>
                </a:cubicBezTo>
                <a:cubicBezTo>
                  <a:pt x="397" y="178"/>
                  <a:pt x="368" y="178"/>
                  <a:pt x="345" y="164"/>
                </a:cubicBezTo>
                <a:cubicBezTo>
                  <a:pt x="308" y="141"/>
                  <a:pt x="267" y="123"/>
                  <a:pt x="230" y="100"/>
                </a:cubicBezTo>
                <a:cubicBezTo>
                  <a:pt x="212" y="89"/>
                  <a:pt x="199" y="69"/>
                  <a:pt x="179" y="61"/>
                </a:cubicBezTo>
                <a:cubicBezTo>
                  <a:pt x="155" y="51"/>
                  <a:pt x="128" y="53"/>
                  <a:pt x="102" y="49"/>
                </a:cubicBezTo>
                <a:cubicBezTo>
                  <a:pt x="42" y="18"/>
                  <a:pt x="23" y="0"/>
                  <a:pt x="0" y="74"/>
                </a:cubicBezTo>
                <a:cubicBezTo>
                  <a:pt x="4" y="95"/>
                  <a:pt x="4" y="118"/>
                  <a:pt x="12" y="138"/>
                </a:cubicBezTo>
                <a:cubicBezTo>
                  <a:pt x="29" y="184"/>
                  <a:pt x="42" y="174"/>
                  <a:pt x="76" y="202"/>
                </a:cubicBezTo>
                <a:cubicBezTo>
                  <a:pt x="174" y="284"/>
                  <a:pt x="221" y="305"/>
                  <a:pt x="345" y="305"/>
                </a:cubicBezTo>
                <a:lnTo>
                  <a:pt x="725" y="78"/>
                </a:lnTo>
                <a:lnTo>
                  <a:pt x="498" y="441"/>
                </a:lnTo>
              </a:path>
            </a:pathLst>
          </a:custGeom>
          <a:noFill/>
          <a:ln w="9525" cap="flat" cmpd="sng">
            <a:noFill/>
            <a:prstDash val="solid"/>
            <a:round/>
          </a:ln>
        </p:spPr>
        <p:txBody>
          <a:bodyPr/>
          <a:lstStyle/>
          <a:p>
            <a:endParaRPr lang="zh-CN" altLang="en-US" sz="1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AutoShape 8"/>
          <p:cNvSpPr>
            <a:spLocks noChangeArrowheads="1"/>
          </p:cNvSpPr>
          <p:nvPr/>
        </p:nvSpPr>
        <p:spPr bwMode="auto">
          <a:xfrm>
            <a:off x="2141935" y="1437085"/>
            <a:ext cx="809625" cy="756047"/>
          </a:xfrm>
          <a:custGeom>
            <a:avLst/>
            <a:gdLst>
              <a:gd name="T0" fmla="*/ 1355616019 w 21600"/>
              <a:gd name="T1" fmla="*/ 222304379 h 21600"/>
              <a:gd name="T2" fmla="*/ 365491280 w 21600"/>
              <a:gd name="T3" fmla="*/ 1097801896 h 21600"/>
              <a:gd name="T4" fmla="*/ 1355616019 w 21600"/>
              <a:gd name="T5" fmla="*/ 2147483647 h 21600"/>
              <a:gd name="T6" fmla="*/ 2147483647 w 21600"/>
              <a:gd name="T7" fmla="*/ 1097801896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noFill/>
          <a:ln w="9525" algn="ctr">
            <a:noFill/>
            <a:miter lim="800000"/>
          </a:ln>
        </p:spPr>
        <p:txBody>
          <a:bodyPr wrap="none" anchor="ctr"/>
          <a:lstStyle/>
          <a:p>
            <a:endParaRPr lang="zh-CN" altLang="en-US" sz="1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AutoShape 9"/>
          <p:cNvSpPr>
            <a:spLocks noChangeArrowheads="1"/>
          </p:cNvSpPr>
          <p:nvPr/>
        </p:nvSpPr>
        <p:spPr bwMode="auto">
          <a:xfrm>
            <a:off x="1259632" y="1431061"/>
            <a:ext cx="1025129" cy="863204"/>
          </a:xfrm>
          <a:custGeom>
            <a:avLst/>
            <a:gdLst>
              <a:gd name="T0" fmla="*/ 2147483647 w 21600"/>
              <a:gd name="T1" fmla="*/ 330857789 h 21600"/>
              <a:gd name="T2" fmla="*/ 741924207 w 21600"/>
              <a:gd name="T3" fmla="*/ 1633872273 h 21600"/>
              <a:gd name="T4" fmla="*/ 2147483647 w 21600"/>
              <a:gd name="T5" fmla="*/ 2147483647 h 21600"/>
              <a:gd name="T6" fmla="*/ 2147483647 w 21600"/>
              <a:gd name="T7" fmla="*/ 1633872273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noFill/>
          <a:ln w="25400" algn="ctr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endParaRPr lang="zh-CN" altLang="en-US" sz="1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AutoShape 10"/>
          <p:cNvSpPr>
            <a:spLocks noChangeArrowheads="1"/>
          </p:cNvSpPr>
          <p:nvPr/>
        </p:nvSpPr>
        <p:spPr bwMode="auto">
          <a:xfrm rot="10800000">
            <a:off x="2970807" y="2673404"/>
            <a:ext cx="1025129" cy="863204"/>
          </a:xfrm>
          <a:custGeom>
            <a:avLst/>
            <a:gdLst>
              <a:gd name="T0" fmla="*/ 2147483647 w 21600"/>
              <a:gd name="T1" fmla="*/ 330857789 h 21600"/>
              <a:gd name="T2" fmla="*/ 741924207 w 21600"/>
              <a:gd name="T3" fmla="*/ 1633872273 h 21600"/>
              <a:gd name="T4" fmla="*/ 2147483647 w 21600"/>
              <a:gd name="T5" fmla="*/ 2147483647 h 21600"/>
              <a:gd name="T6" fmla="*/ 2147483647 w 21600"/>
              <a:gd name="T7" fmla="*/ 1633872273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noFill/>
          <a:ln w="22225" algn="ctr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endParaRPr lang="zh-CN" altLang="en-US" sz="1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Group 11"/>
          <p:cNvGrpSpPr/>
          <p:nvPr/>
        </p:nvGrpSpPr>
        <p:grpSpPr bwMode="auto">
          <a:xfrm>
            <a:off x="1187624" y="2835329"/>
            <a:ext cx="917972" cy="648891"/>
            <a:chOff x="340" y="2886"/>
            <a:chExt cx="771" cy="545"/>
          </a:xfrm>
          <a:noFill/>
        </p:grpSpPr>
        <p:sp>
          <p:nvSpPr>
            <p:cNvPr id="14" name="AutoShape 12"/>
            <p:cNvSpPr>
              <a:spLocks noChangeArrowheads="1"/>
            </p:cNvSpPr>
            <p:nvPr/>
          </p:nvSpPr>
          <p:spPr bwMode="auto">
            <a:xfrm>
              <a:off x="340" y="2886"/>
              <a:ext cx="771" cy="227"/>
            </a:xfrm>
            <a:prstGeom prst="flowChartProcess">
              <a:avLst/>
            </a:prstGeom>
            <a:grpFill/>
            <a:ln w="25400" algn="ctr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auto">
            <a:xfrm>
              <a:off x="930" y="2886"/>
              <a:ext cx="181" cy="545"/>
            </a:xfrm>
            <a:prstGeom prst="rect">
              <a:avLst/>
            </a:prstGeom>
            <a:grpFill/>
            <a:ln w="25400" algn="ctr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Group 14"/>
          <p:cNvGrpSpPr/>
          <p:nvPr/>
        </p:nvGrpSpPr>
        <p:grpSpPr bwMode="auto">
          <a:xfrm>
            <a:off x="7038404" y="1431061"/>
            <a:ext cx="917972" cy="648891"/>
            <a:chOff x="4468" y="1842"/>
            <a:chExt cx="771" cy="545"/>
          </a:xfrm>
          <a:noFill/>
        </p:grpSpPr>
        <p:sp>
          <p:nvSpPr>
            <p:cNvPr id="17" name="AutoShape 15"/>
            <p:cNvSpPr>
              <a:spLocks noChangeArrowheads="1"/>
            </p:cNvSpPr>
            <p:nvPr/>
          </p:nvSpPr>
          <p:spPr bwMode="auto">
            <a:xfrm>
              <a:off x="4468" y="1842"/>
              <a:ext cx="771" cy="227"/>
            </a:xfrm>
            <a:prstGeom prst="flowChartProcess">
              <a:avLst/>
            </a:prstGeom>
            <a:grpFill/>
            <a:ln w="25400" algn="ctr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Rectangle 16"/>
            <p:cNvSpPr>
              <a:spLocks noChangeArrowheads="1"/>
            </p:cNvSpPr>
            <p:nvPr/>
          </p:nvSpPr>
          <p:spPr bwMode="auto">
            <a:xfrm>
              <a:off x="4468" y="1842"/>
              <a:ext cx="181" cy="545"/>
            </a:xfrm>
            <a:prstGeom prst="rect">
              <a:avLst/>
            </a:prstGeom>
            <a:grpFill/>
            <a:ln w="25400" algn="ctr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Text Box 25"/>
          <p:cNvSpPr txBox="1">
            <a:spLocks noChangeArrowheads="1"/>
          </p:cNvSpPr>
          <p:nvPr/>
        </p:nvSpPr>
        <p:spPr bwMode="auto">
          <a:xfrm>
            <a:off x="5255315" y="3838277"/>
            <a:ext cx="59663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 Box 26"/>
          <p:cNvSpPr txBox="1">
            <a:spLocks noChangeArrowheads="1"/>
          </p:cNvSpPr>
          <p:nvPr/>
        </p:nvSpPr>
        <p:spPr bwMode="auto">
          <a:xfrm>
            <a:off x="7199531" y="3795886"/>
            <a:ext cx="59663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 Box 28"/>
          <p:cNvSpPr txBox="1">
            <a:spLocks noChangeArrowheads="1"/>
          </p:cNvSpPr>
          <p:nvPr/>
        </p:nvSpPr>
        <p:spPr bwMode="auto">
          <a:xfrm>
            <a:off x="1331640" y="3838277"/>
            <a:ext cx="59663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 Box 29"/>
          <p:cNvSpPr txBox="1">
            <a:spLocks noChangeArrowheads="1"/>
          </p:cNvSpPr>
          <p:nvPr/>
        </p:nvSpPr>
        <p:spPr bwMode="auto">
          <a:xfrm>
            <a:off x="3120687" y="3838277"/>
            <a:ext cx="59663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41057" y="339502"/>
            <a:ext cx="75713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下面的哪些图形通过平移可以互相重合？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63" t="21651" r="19233" b="26375"/>
          <a:stretch>
            <a:fillRect/>
          </a:stretch>
        </p:blipFill>
        <p:spPr>
          <a:xfrm flipH="1">
            <a:off x="3217112" y="1420042"/>
            <a:ext cx="1395830" cy="767706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63" t="21651" r="19233" b="26375"/>
          <a:stretch>
            <a:fillRect/>
          </a:stretch>
        </p:blipFill>
        <p:spPr>
          <a:xfrm flipH="1">
            <a:off x="4861146" y="2883673"/>
            <a:ext cx="1395830" cy="767706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2" name="图片 3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3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0.00926 L 0.20278 0.289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39" y="1493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2.96296E-6 L 0.18212 0.2416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97" y="1206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6.17284E-7 L -0.64289 0.27099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153" y="1354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0.00926 L 5E-6 0.00957 C 0.00451 0.01389 0.00973 0.01821 0.01424 0.02345 C 0.02882 0.04259 0.0059 0.02222 0.02431 0.04136 C 0.02691 0.04382 0.02987 0.04444 0.03264 0.04722 C 0.03473 0.04969 0.03646 0.0537 0.03855 0.05617 C 0.04046 0.05864 0.04289 0.06018 0.0448 0.06203 C 0.04619 0.06512 0.04688 0.06882 0.04879 0.07098 C 0.0526 0.07592 0.05712 0.07901 0.06129 0.08271 C 0.0632 0.08487 0.06563 0.08642 0.06719 0.08858 C 0.06928 0.09166 0.07153 0.09444 0.07343 0.09753 C 0.075 0.10031 0.07587 0.10401 0.07743 0.10648 C 0.08333 0.11481 0.08315 0.11049 0.08993 0.11512 C 0.09202 0.11666 0.09393 0.11944 0.09583 0.12129 C 0.10417 0.13889 0.09532 0.12345 0.10608 0.13302 C 0.12014 0.14506 0.09913 0.13364 0.11632 0.14197 C 0.11719 0.14475 0.11754 0.14784 0.11858 0.15061 C 0.12101 0.15679 0.12396 0.16265 0.12657 0.16852 C 0.12796 0.17129 0.12969 0.17407 0.13073 0.17747 C 0.13212 0.18148 0.13316 0.1858 0.13473 0.18919 C 0.13577 0.19166 0.13768 0.1929 0.13872 0.19506 C 0.14185 0.20092 0.14723 0.21296 0.14723 0.21358 C 0.15209 0.23426 0.14497 0.20833 0.15521 0.23055 C 0.15643 0.23333 0.15608 0.23673 0.15747 0.2395 C 0.15955 0.24382 0.16337 0.2466 0.16563 0.25123 C 0.16823 0.2571 0.17014 0.26419 0.17362 0.26913 C 0.18091 0.27932 0.17848 0.27438 0.18212 0.28395 L 0.18212 0.28457 " pathEditMode="relative" rAng="0" ptsTypes="AAAAAAAAAAAAAAAAAAAAAAAAAAAA">
                                      <p:cBhvr>
                                        <p:cTn id="3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97" y="137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21" grpId="0"/>
      <p:bldP spid="22" grpId="0"/>
      <p:bldP spid="23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表格 15"/>
          <p:cNvGraphicFramePr>
            <a:graphicFrameLocks noGrp="1"/>
          </p:cNvGraphicFramePr>
          <p:nvPr/>
        </p:nvGraphicFramePr>
        <p:xfrm>
          <a:off x="623834" y="1983621"/>
          <a:ext cx="4931660" cy="248974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6583"/>
                <a:gridCol w="246583"/>
                <a:gridCol w="246583"/>
                <a:gridCol w="246583"/>
                <a:gridCol w="246583"/>
                <a:gridCol w="246583"/>
                <a:gridCol w="246583"/>
                <a:gridCol w="246583"/>
                <a:gridCol w="246583"/>
                <a:gridCol w="246583"/>
                <a:gridCol w="246583"/>
                <a:gridCol w="246583"/>
                <a:gridCol w="246583"/>
                <a:gridCol w="246583"/>
                <a:gridCol w="246583"/>
                <a:gridCol w="246583"/>
                <a:gridCol w="246583"/>
                <a:gridCol w="246583"/>
                <a:gridCol w="246583"/>
                <a:gridCol w="246583"/>
              </a:tblGrid>
              <a:tr h="276638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638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638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638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638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638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638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638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638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Rectangle 21"/>
          <p:cNvSpPr>
            <a:spLocks noChangeArrowheads="1"/>
          </p:cNvSpPr>
          <p:nvPr/>
        </p:nvSpPr>
        <p:spPr bwMode="auto">
          <a:xfrm>
            <a:off x="827584" y="538683"/>
            <a:ext cx="7632848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   </a:t>
            </a:r>
            <a:r>
              <a:rPr lang="zh-CN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将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方格纸上的图形A、B分别平移后，可以得到哪个图形？是怎样平移的？（把平移后的图形分别涂上颜色）</a:t>
            </a:r>
            <a:endParaRPr lang="zh-CN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11560" y="1991493"/>
            <a:ext cx="4956207" cy="2481870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15"/>
          <p:cNvGrpSpPr/>
          <p:nvPr/>
        </p:nvGrpSpPr>
        <p:grpSpPr bwMode="auto">
          <a:xfrm>
            <a:off x="887978" y="2254772"/>
            <a:ext cx="738117" cy="538987"/>
            <a:chOff x="3871005" y="1388719"/>
            <a:chExt cx="696843" cy="538507"/>
          </a:xfrm>
        </p:grpSpPr>
        <p:sp>
          <p:nvSpPr>
            <p:cNvPr id="10" name="矩形 9"/>
            <p:cNvSpPr/>
            <p:nvPr/>
          </p:nvSpPr>
          <p:spPr>
            <a:xfrm>
              <a:off x="3871005" y="1667746"/>
              <a:ext cx="696843" cy="25948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4096173" y="1388719"/>
              <a:ext cx="231336" cy="279027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3" name="十字星 12"/>
          <p:cNvSpPr/>
          <p:nvPr/>
        </p:nvSpPr>
        <p:spPr>
          <a:xfrm>
            <a:off x="4244466" y="3453976"/>
            <a:ext cx="667493" cy="704483"/>
          </a:xfrm>
          <a:prstGeom prst="star4">
            <a:avLst/>
          </a:prstGeom>
          <a:solidFill>
            <a:srgbClr val="00B0F0"/>
          </a:solidFill>
          <a:ln>
            <a:solidFill>
              <a:srgbClr val="015A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873495" y="2254772"/>
            <a:ext cx="744650" cy="548636"/>
            <a:chOff x="1171555" y="1961326"/>
            <a:chExt cx="744650" cy="548636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1403648" y="1961326"/>
              <a:ext cx="274919" cy="0"/>
            </a:xfrm>
            <a:prstGeom prst="line">
              <a:avLst/>
            </a:prstGeom>
            <a:ln w="254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1171555" y="2500313"/>
              <a:ext cx="744650" cy="0"/>
            </a:xfrm>
            <a:prstGeom prst="line">
              <a:avLst/>
            </a:prstGeom>
            <a:ln w="254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1181091" y="2240602"/>
              <a:ext cx="245038" cy="0"/>
            </a:xfrm>
            <a:prstGeom prst="line">
              <a:avLst/>
            </a:prstGeom>
            <a:ln w="254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1671167" y="2231913"/>
              <a:ext cx="245038" cy="0"/>
            </a:xfrm>
            <a:prstGeom prst="line">
              <a:avLst/>
            </a:prstGeom>
            <a:ln w="254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1678567" y="1961326"/>
              <a:ext cx="0" cy="274919"/>
            </a:xfrm>
            <a:prstGeom prst="line">
              <a:avLst/>
            </a:prstGeom>
            <a:ln w="254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1187624" y="2231913"/>
              <a:ext cx="0" cy="278049"/>
            </a:xfrm>
            <a:prstGeom prst="line">
              <a:avLst/>
            </a:prstGeom>
            <a:ln w="254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V="1">
              <a:off x="1414204" y="1961326"/>
              <a:ext cx="0" cy="270587"/>
            </a:xfrm>
            <a:prstGeom prst="line">
              <a:avLst/>
            </a:prstGeom>
            <a:ln w="254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V="1">
              <a:off x="1916205" y="2240602"/>
              <a:ext cx="0" cy="269360"/>
            </a:xfrm>
            <a:prstGeom prst="line">
              <a:avLst/>
            </a:prstGeom>
            <a:ln w="254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组合 35"/>
          <p:cNvGrpSpPr/>
          <p:nvPr/>
        </p:nvGrpSpPr>
        <p:grpSpPr>
          <a:xfrm>
            <a:off x="4078601" y="2259730"/>
            <a:ext cx="744650" cy="548636"/>
            <a:chOff x="1171555" y="1961326"/>
            <a:chExt cx="744650" cy="548636"/>
          </a:xfrm>
        </p:grpSpPr>
        <p:cxnSp>
          <p:nvCxnSpPr>
            <p:cNvPr id="37" name="直接连接符 36"/>
            <p:cNvCxnSpPr/>
            <p:nvPr/>
          </p:nvCxnSpPr>
          <p:spPr>
            <a:xfrm>
              <a:off x="1403648" y="1961326"/>
              <a:ext cx="274919" cy="0"/>
            </a:xfrm>
            <a:prstGeom prst="line">
              <a:avLst/>
            </a:prstGeom>
            <a:ln w="25400">
              <a:solidFill>
                <a:schemeClr val="accent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71555" y="2500313"/>
              <a:ext cx="744650" cy="0"/>
            </a:xfrm>
            <a:prstGeom prst="line">
              <a:avLst/>
            </a:prstGeom>
            <a:ln w="25400">
              <a:solidFill>
                <a:schemeClr val="accent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1181091" y="2240602"/>
              <a:ext cx="245038" cy="0"/>
            </a:xfrm>
            <a:prstGeom prst="line">
              <a:avLst/>
            </a:prstGeom>
            <a:ln w="25400">
              <a:solidFill>
                <a:schemeClr val="accent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1671167" y="2231913"/>
              <a:ext cx="245038" cy="0"/>
            </a:xfrm>
            <a:prstGeom prst="line">
              <a:avLst/>
            </a:prstGeom>
            <a:ln w="25400">
              <a:solidFill>
                <a:schemeClr val="accent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V="1">
              <a:off x="1678567" y="1961326"/>
              <a:ext cx="0" cy="274919"/>
            </a:xfrm>
            <a:prstGeom prst="line">
              <a:avLst/>
            </a:prstGeom>
            <a:ln w="25400">
              <a:solidFill>
                <a:schemeClr val="accent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V="1">
              <a:off x="1187624" y="2231913"/>
              <a:ext cx="0" cy="278049"/>
            </a:xfrm>
            <a:prstGeom prst="line">
              <a:avLst/>
            </a:prstGeom>
            <a:ln w="25400">
              <a:solidFill>
                <a:schemeClr val="accent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V="1">
              <a:off x="1414204" y="1961326"/>
              <a:ext cx="0" cy="270587"/>
            </a:xfrm>
            <a:prstGeom prst="line">
              <a:avLst/>
            </a:prstGeom>
            <a:ln w="25400">
              <a:solidFill>
                <a:schemeClr val="accent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V="1">
              <a:off x="1916205" y="2240602"/>
              <a:ext cx="0" cy="269360"/>
            </a:xfrm>
            <a:prstGeom prst="line">
              <a:avLst/>
            </a:prstGeom>
            <a:ln w="25400">
              <a:solidFill>
                <a:schemeClr val="accent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组合 44"/>
          <p:cNvGrpSpPr/>
          <p:nvPr/>
        </p:nvGrpSpPr>
        <p:grpSpPr>
          <a:xfrm rot="16200000">
            <a:off x="2425070" y="2416626"/>
            <a:ext cx="821489" cy="507699"/>
            <a:chOff x="1126564" y="1961326"/>
            <a:chExt cx="821489" cy="507699"/>
          </a:xfrm>
        </p:grpSpPr>
        <p:cxnSp>
          <p:nvCxnSpPr>
            <p:cNvPr id="46" name="直接连接符 45"/>
            <p:cNvCxnSpPr/>
            <p:nvPr/>
          </p:nvCxnSpPr>
          <p:spPr>
            <a:xfrm>
              <a:off x="1403648" y="1961326"/>
              <a:ext cx="274919" cy="0"/>
            </a:xfrm>
            <a:prstGeom prst="line">
              <a:avLst/>
            </a:prstGeom>
            <a:ln w="25400">
              <a:solidFill>
                <a:schemeClr val="accent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1171556" y="2469024"/>
              <a:ext cx="744650" cy="0"/>
            </a:xfrm>
            <a:prstGeom prst="line">
              <a:avLst/>
            </a:prstGeom>
            <a:ln w="25400">
              <a:solidFill>
                <a:schemeClr val="accent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1172951" y="2231913"/>
              <a:ext cx="245038" cy="0"/>
            </a:xfrm>
            <a:prstGeom prst="line">
              <a:avLst/>
            </a:prstGeom>
            <a:ln w="25400">
              <a:solidFill>
                <a:schemeClr val="accent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>
              <a:off x="1682424" y="2218879"/>
              <a:ext cx="245038" cy="0"/>
            </a:xfrm>
            <a:prstGeom prst="line">
              <a:avLst/>
            </a:prstGeom>
            <a:ln w="25400">
              <a:solidFill>
                <a:schemeClr val="accent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V="1">
              <a:off x="1678567" y="1961326"/>
              <a:ext cx="0" cy="274919"/>
            </a:xfrm>
            <a:prstGeom prst="line">
              <a:avLst/>
            </a:prstGeom>
            <a:ln w="25400">
              <a:solidFill>
                <a:schemeClr val="accent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rot="5400000" flipH="1">
              <a:off x="1008009" y="2350470"/>
              <a:ext cx="237109" cy="0"/>
            </a:xfrm>
            <a:prstGeom prst="line">
              <a:avLst/>
            </a:prstGeom>
            <a:ln w="25400">
              <a:solidFill>
                <a:schemeClr val="accent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V="1">
              <a:off x="1414204" y="1961326"/>
              <a:ext cx="0" cy="270587"/>
            </a:xfrm>
            <a:prstGeom prst="line">
              <a:avLst/>
            </a:prstGeom>
            <a:ln w="25400">
              <a:solidFill>
                <a:schemeClr val="accent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V="1">
              <a:off x="1948053" y="2199665"/>
              <a:ext cx="0" cy="269360"/>
            </a:xfrm>
            <a:prstGeom prst="line">
              <a:avLst/>
            </a:prstGeom>
            <a:ln w="25400">
              <a:solidFill>
                <a:schemeClr val="accent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十字星 54"/>
          <p:cNvSpPr/>
          <p:nvPr/>
        </p:nvSpPr>
        <p:spPr>
          <a:xfrm>
            <a:off x="2479478" y="3399658"/>
            <a:ext cx="720079" cy="789597"/>
          </a:xfrm>
          <a:prstGeom prst="star4">
            <a:avLst/>
          </a:prstGeom>
          <a:noFill/>
          <a:ln>
            <a:solidFill>
              <a:srgbClr val="015A6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7" name="十字星 56"/>
          <p:cNvSpPr/>
          <p:nvPr/>
        </p:nvSpPr>
        <p:spPr>
          <a:xfrm rot="8266629">
            <a:off x="981377" y="3235324"/>
            <a:ext cx="755548" cy="769030"/>
          </a:xfrm>
          <a:prstGeom prst="star4">
            <a:avLst/>
          </a:prstGeom>
          <a:noFill/>
          <a:ln>
            <a:solidFill>
              <a:srgbClr val="015A6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1126483" y="2937204"/>
            <a:ext cx="3375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mtClean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4574400" y="4115856"/>
            <a:ext cx="3375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mtClean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4" name="图片 6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6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7" name="图片 6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8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868144" y="1923678"/>
            <a:ext cx="2952328" cy="2389210"/>
            <a:chOff x="6012160" y="1923678"/>
            <a:chExt cx="2952328" cy="2389210"/>
          </a:xfrm>
        </p:grpSpPr>
        <p:grpSp>
          <p:nvGrpSpPr>
            <p:cNvPr id="2" name="组合 1"/>
            <p:cNvGrpSpPr/>
            <p:nvPr/>
          </p:nvGrpSpPr>
          <p:grpSpPr>
            <a:xfrm>
              <a:off x="6228184" y="2067694"/>
              <a:ext cx="2399923" cy="2245194"/>
              <a:chOff x="6228184" y="2100793"/>
              <a:chExt cx="2399923" cy="2245194"/>
            </a:xfrm>
          </p:grpSpPr>
          <p:sp>
            <p:nvSpPr>
              <p:cNvPr id="14" name="Rectangle 21"/>
              <p:cNvSpPr>
                <a:spLocks noChangeArrowheads="1"/>
              </p:cNvSpPr>
              <p:nvPr/>
            </p:nvSpPr>
            <p:spPr bwMode="auto">
              <a:xfrm>
                <a:off x="6228184" y="2100793"/>
                <a:ext cx="2399923" cy="8309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zh-CN" altLang="en-US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想一想图形</a:t>
                </a:r>
                <a:r>
                  <a:rPr lang="zh-CN" altLang="zh-CN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平移的</a:t>
                </a:r>
                <a:r>
                  <a:rPr lang="zh-CN" altLang="en-US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有什么特点</a:t>
                </a:r>
                <a:r>
                  <a:rPr lang="zh-CN" altLang="zh-CN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？</a:t>
                </a:r>
                <a:endParaRPr lang="zh-CN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62" name="Picture 3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ackgroundRemoval t="0" b="100000" l="0" r="100000">
                            <a14:foregroundMark x1="63920" y1="36889" x2="58352" y2="45778"/>
                            <a14:foregroundMark x1="42094" y1="33111" x2="34744" y2="3400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7099347" y="3252921"/>
                <a:ext cx="1090637" cy="10930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3" name="云形标注 2"/>
            <p:cNvSpPr/>
            <p:nvPr/>
          </p:nvSpPr>
          <p:spPr>
            <a:xfrm>
              <a:off x="6012160" y="1923678"/>
              <a:ext cx="2952328" cy="1156321"/>
            </a:xfrm>
            <a:prstGeom prst="cloudCallout">
              <a:avLst>
                <a:gd name="adj1" fmla="val -1291"/>
                <a:gd name="adj2" fmla="val 71914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表格 18"/>
          <p:cNvGraphicFramePr>
            <a:graphicFrameLocks noGrp="1"/>
          </p:cNvGraphicFramePr>
          <p:nvPr/>
        </p:nvGraphicFramePr>
        <p:xfrm>
          <a:off x="636179" y="1779662"/>
          <a:ext cx="4931660" cy="248974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6583"/>
                <a:gridCol w="246583"/>
                <a:gridCol w="246583"/>
                <a:gridCol w="246583"/>
                <a:gridCol w="246583"/>
                <a:gridCol w="246583"/>
                <a:gridCol w="246583"/>
                <a:gridCol w="246583"/>
                <a:gridCol w="246583"/>
                <a:gridCol w="246583"/>
                <a:gridCol w="246583"/>
                <a:gridCol w="246583"/>
                <a:gridCol w="246583"/>
                <a:gridCol w="246583"/>
                <a:gridCol w="246583"/>
                <a:gridCol w="246583"/>
                <a:gridCol w="246583"/>
                <a:gridCol w="246583"/>
                <a:gridCol w="246583"/>
                <a:gridCol w="246583"/>
              </a:tblGrid>
              <a:tr h="276638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638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638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638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638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638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638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638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638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0" name="矩形 19"/>
          <p:cNvSpPr/>
          <p:nvPr/>
        </p:nvSpPr>
        <p:spPr>
          <a:xfrm>
            <a:off x="623905" y="1787534"/>
            <a:ext cx="4956207" cy="2481870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15"/>
          <p:cNvGrpSpPr/>
          <p:nvPr/>
        </p:nvGrpSpPr>
        <p:grpSpPr bwMode="auto">
          <a:xfrm>
            <a:off x="900323" y="2050813"/>
            <a:ext cx="738117" cy="538987"/>
            <a:chOff x="3871005" y="1388719"/>
            <a:chExt cx="696843" cy="538507"/>
          </a:xfrm>
        </p:grpSpPr>
        <p:sp>
          <p:nvSpPr>
            <p:cNvPr id="22" name="矩形 21"/>
            <p:cNvSpPr/>
            <p:nvPr/>
          </p:nvSpPr>
          <p:spPr>
            <a:xfrm>
              <a:off x="3871005" y="1667746"/>
              <a:ext cx="696843" cy="25948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4096173" y="1388719"/>
              <a:ext cx="231336" cy="279027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4" name="十字星 23"/>
          <p:cNvSpPr/>
          <p:nvPr/>
        </p:nvSpPr>
        <p:spPr>
          <a:xfrm>
            <a:off x="4323039" y="3195699"/>
            <a:ext cx="667493" cy="704483"/>
          </a:xfrm>
          <a:prstGeom prst="star4">
            <a:avLst/>
          </a:prstGeom>
          <a:solidFill>
            <a:srgbClr val="00B0F0"/>
          </a:solidFill>
          <a:ln>
            <a:solidFill>
              <a:srgbClr val="015A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894092" y="2050813"/>
            <a:ext cx="744650" cy="548636"/>
            <a:chOff x="1171555" y="1961326"/>
            <a:chExt cx="744650" cy="548636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1403648" y="1961326"/>
              <a:ext cx="274919" cy="0"/>
            </a:xfrm>
            <a:prstGeom prst="line">
              <a:avLst/>
            </a:prstGeom>
            <a:ln w="254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1171555" y="2500313"/>
              <a:ext cx="744650" cy="0"/>
            </a:xfrm>
            <a:prstGeom prst="line">
              <a:avLst/>
            </a:prstGeom>
            <a:ln w="254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1181091" y="2240602"/>
              <a:ext cx="245038" cy="0"/>
            </a:xfrm>
            <a:prstGeom prst="line">
              <a:avLst/>
            </a:prstGeom>
            <a:ln w="254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1671167" y="2231913"/>
              <a:ext cx="245038" cy="0"/>
            </a:xfrm>
            <a:prstGeom prst="line">
              <a:avLst/>
            </a:prstGeom>
            <a:ln w="254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V="1">
              <a:off x="1678567" y="1961326"/>
              <a:ext cx="0" cy="274919"/>
            </a:xfrm>
            <a:prstGeom prst="line">
              <a:avLst/>
            </a:prstGeom>
            <a:ln w="254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V="1">
              <a:off x="1187624" y="2231913"/>
              <a:ext cx="0" cy="278049"/>
            </a:xfrm>
            <a:prstGeom prst="line">
              <a:avLst/>
            </a:prstGeom>
            <a:ln w="254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V="1">
              <a:off x="1414204" y="1961326"/>
              <a:ext cx="0" cy="270587"/>
            </a:xfrm>
            <a:prstGeom prst="line">
              <a:avLst/>
            </a:prstGeom>
            <a:ln w="254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1916205" y="2240602"/>
              <a:ext cx="0" cy="269360"/>
            </a:xfrm>
            <a:prstGeom prst="line">
              <a:avLst/>
            </a:prstGeom>
            <a:ln w="254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/>
          <p:nvPr/>
        </p:nvGrpSpPr>
        <p:grpSpPr>
          <a:xfrm>
            <a:off x="4090946" y="2055771"/>
            <a:ext cx="744650" cy="548636"/>
            <a:chOff x="1171555" y="1961326"/>
            <a:chExt cx="744650" cy="548636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1403648" y="1961326"/>
              <a:ext cx="274919" cy="0"/>
            </a:xfrm>
            <a:prstGeom prst="line">
              <a:avLst/>
            </a:prstGeom>
            <a:ln w="25400">
              <a:solidFill>
                <a:schemeClr val="accent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1555" y="2500313"/>
              <a:ext cx="744650" cy="0"/>
            </a:xfrm>
            <a:prstGeom prst="line">
              <a:avLst/>
            </a:prstGeom>
            <a:ln w="25400">
              <a:solidFill>
                <a:schemeClr val="accent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1181091" y="2240602"/>
              <a:ext cx="245038" cy="0"/>
            </a:xfrm>
            <a:prstGeom prst="line">
              <a:avLst/>
            </a:prstGeom>
            <a:ln w="25400">
              <a:solidFill>
                <a:schemeClr val="accent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671167" y="2231913"/>
              <a:ext cx="245038" cy="0"/>
            </a:xfrm>
            <a:prstGeom prst="line">
              <a:avLst/>
            </a:prstGeom>
            <a:ln w="25400">
              <a:solidFill>
                <a:schemeClr val="accent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V="1">
              <a:off x="1678567" y="1961326"/>
              <a:ext cx="0" cy="274919"/>
            </a:xfrm>
            <a:prstGeom prst="line">
              <a:avLst/>
            </a:prstGeom>
            <a:ln w="25400">
              <a:solidFill>
                <a:schemeClr val="accent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V="1">
              <a:off x="1187624" y="2231913"/>
              <a:ext cx="0" cy="278049"/>
            </a:xfrm>
            <a:prstGeom prst="line">
              <a:avLst/>
            </a:prstGeom>
            <a:ln w="25400">
              <a:solidFill>
                <a:schemeClr val="accent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V="1">
              <a:off x="1414204" y="1961326"/>
              <a:ext cx="0" cy="270587"/>
            </a:xfrm>
            <a:prstGeom prst="line">
              <a:avLst/>
            </a:prstGeom>
            <a:ln w="25400">
              <a:solidFill>
                <a:schemeClr val="accent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V="1">
              <a:off x="1916205" y="2240602"/>
              <a:ext cx="0" cy="269360"/>
            </a:xfrm>
            <a:prstGeom prst="line">
              <a:avLst/>
            </a:prstGeom>
            <a:ln w="25400">
              <a:solidFill>
                <a:schemeClr val="accent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组合 42"/>
          <p:cNvGrpSpPr/>
          <p:nvPr/>
        </p:nvGrpSpPr>
        <p:grpSpPr>
          <a:xfrm rot="16200000">
            <a:off x="2437415" y="2212667"/>
            <a:ext cx="821489" cy="507699"/>
            <a:chOff x="1126564" y="1961326"/>
            <a:chExt cx="821489" cy="507699"/>
          </a:xfrm>
        </p:grpSpPr>
        <p:cxnSp>
          <p:nvCxnSpPr>
            <p:cNvPr id="44" name="直接连接符 43"/>
            <p:cNvCxnSpPr/>
            <p:nvPr/>
          </p:nvCxnSpPr>
          <p:spPr>
            <a:xfrm>
              <a:off x="1403648" y="1961326"/>
              <a:ext cx="274919" cy="0"/>
            </a:xfrm>
            <a:prstGeom prst="line">
              <a:avLst/>
            </a:prstGeom>
            <a:ln w="25400">
              <a:solidFill>
                <a:schemeClr val="accent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1171556" y="2469024"/>
              <a:ext cx="744650" cy="0"/>
            </a:xfrm>
            <a:prstGeom prst="line">
              <a:avLst/>
            </a:prstGeom>
            <a:ln w="25400">
              <a:solidFill>
                <a:schemeClr val="accent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1172951" y="2231913"/>
              <a:ext cx="245038" cy="0"/>
            </a:xfrm>
            <a:prstGeom prst="line">
              <a:avLst/>
            </a:prstGeom>
            <a:ln w="25400">
              <a:solidFill>
                <a:schemeClr val="accent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1682424" y="2218879"/>
              <a:ext cx="245038" cy="0"/>
            </a:xfrm>
            <a:prstGeom prst="line">
              <a:avLst/>
            </a:prstGeom>
            <a:ln w="25400">
              <a:solidFill>
                <a:schemeClr val="accent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V="1">
              <a:off x="1678567" y="1961326"/>
              <a:ext cx="0" cy="274919"/>
            </a:xfrm>
            <a:prstGeom prst="line">
              <a:avLst/>
            </a:prstGeom>
            <a:ln w="25400">
              <a:solidFill>
                <a:schemeClr val="accent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rot="5400000" flipH="1">
              <a:off x="1008009" y="2350470"/>
              <a:ext cx="237109" cy="0"/>
            </a:xfrm>
            <a:prstGeom prst="line">
              <a:avLst/>
            </a:prstGeom>
            <a:ln w="25400">
              <a:solidFill>
                <a:schemeClr val="accent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V="1">
              <a:off x="1414204" y="1961326"/>
              <a:ext cx="0" cy="270587"/>
            </a:xfrm>
            <a:prstGeom prst="line">
              <a:avLst/>
            </a:prstGeom>
            <a:ln w="25400">
              <a:solidFill>
                <a:schemeClr val="accent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V="1">
              <a:off x="1948053" y="2199665"/>
              <a:ext cx="0" cy="269360"/>
            </a:xfrm>
            <a:prstGeom prst="line">
              <a:avLst/>
            </a:prstGeom>
            <a:ln w="25400">
              <a:solidFill>
                <a:schemeClr val="accent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2" name="十字星 51"/>
          <p:cNvSpPr/>
          <p:nvPr/>
        </p:nvSpPr>
        <p:spPr>
          <a:xfrm>
            <a:off x="2491823" y="3195699"/>
            <a:ext cx="720079" cy="789597"/>
          </a:xfrm>
          <a:prstGeom prst="star4">
            <a:avLst/>
          </a:prstGeom>
          <a:noFill/>
          <a:ln>
            <a:solidFill>
              <a:srgbClr val="015A6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3" name="十字星 52"/>
          <p:cNvSpPr/>
          <p:nvPr/>
        </p:nvSpPr>
        <p:spPr>
          <a:xfrm rot="8266629">
            <a:off x="993722" y="3031365"/>
            <a:ext cx="755548" cy="769030"/>
          </a:xfrm>
          <a:prstGeom prst="star4">
            <a:avLst/>
          </a:prstGeom>
          <a:noFill/>
          <a:ln>
            <a:solidFill>
              <a:srgbClr val="015A6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1138828" y="2733245"/>
            <a:ext cx="3375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i="1" smtClean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zh-CN" altLang="en-US" sz="2000" i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4586745" y="3911897"/>
            <a:ext cx="3375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i="1" smtClean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2000" i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6" name="组合 15"/>
          <p:cNvGrpSpPr/>
          <p:nvPr/>
        </p:nvGrpSpPr>
        <p:grpSpPr bwMode="auto">
          <a:xfrm>
            <a:off x="4108426" y="2062453"/>
            <a:ext cx="738117" cy="538987"/>
            <a:chOff x="3871005" y="1388719"/>
            <a:chExt cx="696843" cy="538507"/>
          </a:xfrm>
        </p:grpSpPr>
        <p:sp>
          <p:nvSpPr>
            <p:cNvPr id="57" name="矩形 56"/>
            <p:cNvSpPr/>
            <p:nvPr/>
          </p:nvSpPr>
          <p:spPr>
            <a:xfrm>
              <a:off x="3871005" y="1667746"/>
              <a:ext cx="696843" cy="25948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4096173" y="1388719"/>
              <a:ext cx="231336" cy="279027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59" name="十字星 58"/>
          <p:cNvSpPr/>
          <p:nvPr/>
        </p:nvSpPr>
        <p:spPr>
          <a:xfrm>
            <a:off x="2518115" y="3235419"/>
            <a:ext cx="667493" cy="704483"/>
          </a:xfrm>
          <a:prstGeom prst="star4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0" name="Rectangle 21"/>
          <p:cNvSpPr>
            <a:spLocks noChangeArrowheads="1"/>
          </p:cNvSpPr>
          <p:nvPr/>
        </p:nvSpPr>
        <p:spPr bwMode="auto">
          <a:xfrm>
            <a:off x="276807" y="339502"/>
            <a:ext cx="8327641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将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方格纸上的图形</a:t>
            </a:r>
            <a:r>
              <a:rPr lang="zh-CN" altLang="zh-CN" sz="2800" b="1" i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A、B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分别平移后，可以得到哪个图形？是怎样平移的？（把平移后的图形分别涂上颜色）</a:t>
            </a:r>
            <a:endParaRPr lang="zh-CN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72" name="图片 71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3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652120" y="1707654"/>
            <a:ext cx="3193884" cy="2520280"/>
            <a:chOff x="5652120" y="1707654"/>
            <a:chExt cx="3193884" cy="2520280"/>
          </a:xfrm>
        </p:grpSpPr>
        <p:sp>
          <p:nvSpPr>
            <p:cNvPr id="14" name="Rectangle 21"/>
            <p:cNvSpPr>
              <a:spLocks noChangeArrowheads="1"/>
            </p:cNvSpPr>
            <p:nvPr/>
          </p:nvSpPr>
          <p:spPr bwMode="auto">
            <a:xfrm>
              <a:off x="5796136" y="1915806"/>
              <a:ext cx="2833844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图形</a:t>
              </a:r>
              <a:r>
                <a:rPr lang="en-US" altLang="zh-CN" sz="2400" b="1" i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A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是怎样平移的，你是怎样看出来的</a:t>
              </a:r>
              <a:r>
                <a:rPr lang="zh-CN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？</a:t>
              </a:r>
              <a:endPara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pic>
          <p:nvPicPr>
            <p:cNvPr id="61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>
                          <a14:foregroundMark x1="63920" y1="36889" x2="58352" y2="45778"/>
                          <a14:foregroundMark x1="42094" y1="33111" x2="34744" y2="340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081763" y="3134868"/>
              <a:ext cx="1090637" cy="10930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2" name="云形标注 61"/>
            <p:cNvSpPr/>
            <p:nvPr/>
          </p:nvSpPr>
          <p:spPr>
            <a:xfrm>
              <a:off x="5652120" y="1707654"/>
              <a:ext cx="3193884" cy="1288272"/>
            </a:xfrm>
            <a:prstGeom prst="cloudCallout">
              <a:avLst>
                <a:gd name="adj1" fmla="val 3140"/>
                <a:gd name="adj2" fmla="val 72759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矩形 46"/>
          <p:cNvSpPr/>
          <p:nvPr/>
        </p:nvSpPr>
        <p:spPr>
          <a:xfrm>
            <a:off x="1835696" y="1429999"/>
            <a:ext cx="4956208" cy="2510176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i="1"/>
          </a:p>
        </p:txBody>
      </p:sp>
      <p:graphicFrame>
        <p:nvGraphicFramePr>
          <p:cNvPr id="51" name="表格 50"/>
          <p:cNvGraphicFramePr>
            <a:graphicFrameLocks noGrp="1"/>
          </p:cNvGraphicFramePr>
          <p:nvPr/>
        </p:nvGraphicFramePr>
        <p:xfrm>
          <a:off x="1860244" y="1430001"/>
          <a:ext cx="4931660" cy="252782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6583"/>
                <a:gridCol w="246583"/>
                <a:gridCol w="246583"/>
                <a:gridCol w="246583"/>
                <a:gridCol w="246583"/>
                <a:gridCol w="246583"/>
                <a:gridCol w="246583"/>
                <a:gridCol w="246583"/>
                <a:gridCol w="246583"/>
                <a:gridCol w="246583"/>
                <a:gridCol w="246583"/>
                <a:gridCol w="246583"/>
                <a:gridCol w="246583"/>
                <a:gridCol w="246583"/>
                <a:gridCol w="246583"/>
                <a:gridCol w="246583"/>
                <a:gridCol w="246583"/>
                <a:gridCol w="246583"/>
                <a:gridCol w="246583"/>
                <a:gridCol w="246583"/>
              </a:tblGrid>
              <a:tr h="280869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869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869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869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869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869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869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869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869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52" name="组合 15"/>
          <p:cNvGrpSpPr/>
          <p:nvPr/>
        </p:nvGrpSpPr>
        <p:grpSpPr bwMode="auto">
          <a:xfrm>
            <a:off x="2123728" y="2018156"/>
            <a:ext cx="738117" cy="538987"/>
            <a:chOff x="3871005" y="1388719"/>
            <a:chExt cx="696843" cy="538507"/>
          </a:xfrm>
        </p:grpSpPr>
        <p:sp>
          <p:nvSpPr>
            <p:cNvPr id="53" name="矩形 52"/>
            <p:cNvSpPr/>
            <p:nvPr/>
          </p:nvSpPr>
          <p:spPr>
            <a:xfrm>
              <a:off x="3871005" y="1667746"/>
              <a:ext cx="696843" cy="25948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1800" i="1">
                <a:solidFill>
                  <a:srgbClr val="FFFFFF"/>
                </a:solidFill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4096173" y="1388719"/>
              <a:ext cx="231336" cy="279027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1800" i="1">
                <a:solidFill>
                  <a:srgbClr val="FFFFFF"/>
                </a:solidFill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2100624" y="2008507"/>
            <a:ext cx="744650" cy="548636"/>
            <a:chOff x="1171555" y="1961326"/>
            <a:chExt cx="744650" cy="548636"/>
          </a:xfrm>
        </p:grpSpPr>
        <p:cxnSp>
          <p:nvCxnSpPr>
            <p:cNvPr id="56" name="直接连接符 55"/>
            <p:cNvCxnSpPr/>
            <p:nvPr/>
          </p:nvCxnSpPr>
          <p:spPr>
            <a:xfrm>
              <a:off x="1403648" y="1961326"/>
              <a:ext cx="274919" cy="0"/>
            </a:xfrm>
            <a:prstGeom prst="line">
              <a:avLst/>
            </a:prstGeom>
            <a:ln w="254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>
              <a:off x="1171555" y="2500313"/>
              <a:ext cx="744650" cy="0"/>
            </a:xfrm>
            <a:prstGeom prst="line">
              <a:avLst/>
            </a:prstGeom>
            <a:ln w="254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>
              <a:off x="1181091" y="2240602"/>
              <a:ext cx="245038" cy="0"/>
            </a:xfrm>
            <a:prstGeom prst="line">
              <a:avLst/>
            </a:prstGeom>
            <a:ln w="254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>
              <a:off x="1671167" y="2231913"/>
              <a:ext cx="245038" cy="0"/>
            </a:xfrm>
            <a:prstGeom prst="line">
              <a:avLst/>
            </a:prstGeom>
            <a:ln w="254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flipV="1">
              <a:off x="1678567" y="1961326"/>
              <a:ext cx="0" cy="274919"/>
            </a:xfrm>
            <a:prstGeom prst="line">
              <a:avLst/>
            </a:prstGeom>
            <a:ln w="254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flipV="1">
              <a:off x="1187624" y="2231913"/>
              <a:ext cx="0" cy="278049"/>
            </a:xfrm>
            <a:prstGeom prst="line">
              <a:avLst/>
            </a:prstGeom>
            <a:ln w="254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flipV="1">
              <a:off x="1414204" y="1961326"/>
              <a:ext cx="0" cy="270587"/>
            </a:xfrm>
            <a:prstGeom prst="line">
              <a:avLst/>
            </a:prstGeom>
            <a:ln w="254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flipV="1">
              <a:off x="1916205" y="2240602"/>
              <a:ext cx="0" cy="269360"/>
            </a:xfrm>
            <a:prstGeom prst="line">
              <a:avLst/>
            </a:prstGeom>
            <a:ln w="254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" name="组合 64"/>
          <p:cNvGrpSpPr/>
          <p:nvPr/>
        </p:nvGrpSpPr>
        <p:grpSpPr>
          <a:xfrm>
            <a:off x="5305084" y="2023114"/>
            <a:ext cx="744650" cy="548636"/>
            <a:chOff x="1171555" y="1961326"/>
            <a:chExt cx="744650" cy="548636"/>
          </a:xfrm>
        </p:grpSpPr>
        <p:cxnSp>
          <p:nvCxnSpPr>
            <p:cNvPr id="66" name="直接连接符 65"/>
            <p:cNvCxnSpPr/>
            <p:nvPr/>
          </p:nvCxnSpPr>
          <p:spPr>
            <a:xfrm>
              <a:off x="1403648" y="1961326"/>
              <a:ext cx="274919" cy="0"/>
            </a:xfrm>
            <a:prstGeom prst="line">
              <a:avLst/>
            </a:prstGeom>
            <a:ln w="25400">
              <a:solidFill>
                <a:schemeClr val="accent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>
              <a:off x="1171555" y="2500313"/>
              <a:ext cx="744650" cy="0"/>
            </a:xfrm>
            <a:prstGeom prst="line">
              <a:avLst/>
            </a:prstGeom>
            <a:ln w="25400">
              <a:solidFill>
                <a:schemeClr val="accent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>
              <a:off x="1181091" y="2240602"/>
              <a:ext cx="245038" cy="0"/>
            </a:xfrm>
            <a:prstGeom prst="line">
              <a:avLst/>
            </a:prstGeom>
            <a:ln w="25400">
              <a:solidFill>
                <a:schemeClr val="accent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>
              <a:off x="1671167" y="2231913"/>
              <a:ext cx="245038" cy="0"/>
            </a:xfrm>
            <a:prstGeom prst="line">
              <a:avLst/>
            </a:prstGeom>
            <a:ln w="25400">
              <a:solidFill>
                <a:schemeClr val="accent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flipV="1">
              <a:off x="1678567" y="1961326"/>
              <a:ext cx="0" cy="274919"/>
            </a:xfrm>
            <a:prstGeom prst="line">
              <a:avLst/>
            </a:prstGeom>
            <a:ln w="25400">
              <a:solidFill>
                <a:schemeClr val="accent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V="1">
              <a:off x="1187624" y="2231913"/>
              <a:ext cx="0" cy="278049"/>
            </a:xfrm>
            <a:prstGeom prst="line">
              <a:avLst/>
            </a:prstGeom>
            <a:ln w="25400">
              <a:solidFill>
                <a:schemeClr val="accent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flipV="1">
              <a:off x="1414204" y="1961326"/>
              <a:ext cx="0" cy="270587"/>
            </a:xfrm>
            <a:prstGeom prst="line">
              <a:avLst/>
            </a:prstGeom>
            <a:ln w="25400">
              <a:solidFill>
                <a:schemeClr val="accent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flipV="1">
              <a:off x="1916205" y="2240602"/>
              <a:ext cx="0" cy="269360"/>
            </a:xfrm>
            <a:prstGeom prst="line">
              <a:avLst/>
            </a:prstGeom>
            <a:ln w="25400">
              <a:solidFill>
                <a:schemeClr val="accent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0" name="TextBox 61"/>
          <p:cNvSpPr txBox="1">
            <a:spLocks noChangeArrowheads="1"/>
          </p:cNvSpPr>
          <p:nvPr/>
        </p:nvSpPr>
        <p:spPr bwMode="auto">
          <a:xfrm>
            <a:off x="1983077" y="1605851"/>
            <a:ext cx="531813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buFontTx/>
              <a:buNone/>
            </a:pPr>
            <a:r>
              <a:rPr lang="en-US" altLang="zh-CN" sz="18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zh-CN" altLang="en-US" sz="1800" b="1" i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" name="Oval 15"/>
          <p:cNvSpPr>
            <a:spLocks noChangeArrowheads="1"/>
          </p:cNvSpPr>
          <p:nvPr/>
        </p:nvSpPr>
        <p:spPr bwMode="auto">
          <a:xfrm flipV="1">
            <a:off x="2280607" y="1932915"/>
            <a:ext cx="117157" cy="115889"/>
          </a:xfrm>
          <a:prstGeom prst="ellipse">
            <a:avLst/>
          </a:prstGeom>
          <a:solidFill>
            <a:srgbClr val="009900"/>
          </a:solidFill>
          <a:ln w="19050">
            <a:solidFill>
              <a:srgbClr val="009900"/>
            </a:solidFill>
            <a:round/>
          </a:ln>
        </p:spPr>
        <p:txBody>
          <a:bodyPr wrap="none" anchor="ctr"/>
          <a:lstStyle/>
          <a:p>
            <a:endParaRPr lang="zh-CN" altLang="en-US" sz="1800" i="1"/>
          </a:p>
        </p:txBody>
      </p:sp>
      <p:sp>
        <p:nvSpPr>
          <p:cNvPr id="82" name="Oval 15"/>
          <p:cNvSpPr>
            <a:spLocks noChangeArrowheads="1"/>
          </p:cNvSpPr>
          <p:nvPr/>
        </p:nvSpPr>
        <p:spPr bwMode="auto">
          <a:xfrm flipV="1">
            <a:off x="2261723" y="2186051"/>
            <a:ext cx="117157" cy="115889"/>
          </a:xfrm>
          <a:prstGeom prst="ellipse">
            <a:avLst/>
          </a:prstGeom>
          <a:solidFill>
            <a:srgbClr val="009900"/>
          </a:solidFill>
          <a:ln w="19050">
            <a:solidFill>
              <a:srgbClr val="009900"/>
            </a:solidFill>
            <a:round/>
          </a:ln>
        </p:spPr>
        <p:txBody>
          <a:bodyPr wrap="none" anchor="ctr"/>
          <a:lstStyle/>
          <a:p>
            <a:endParaRPr lang="zh-CN" altLang="en-US" sz="1800" i="1"/>
          </a:p>
        </p:txBody>
      </p:sp>
      <p:sp>
        <p:nvSpPr>
          <p:cNvPr id="83" name="TextBox 61"/>
          <p:cNvSpPr txBox="1">
            <a:spLocks noChangeArrowheads="1"/>
          </p:cNvSpPr>
          <p:nvPr/>
        </p:nvSpPr>
        <p:spPr bwMode="auto">
          <a:xfrm>
            <a:off x="1923126" y="1949229"/>
            <a:ext cx="531813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buFontTx/>
              <a:buNone/>
            </a:pPr>
            <a:r>
              <a:rPr lang="en-US" altLang="zh-CN" sz="1800" b="1" i="1" dirty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1800" b="1" i="1" dirty="0">
              <a:solidFill>
                <a:srgbClr val="0099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Oval 15"/>
          <p:cNvSpPr>
            <a:spLocks noChangeArrowheads="1"/>
          </p:cNvSpPr>
          <p:nvPr/>
        </p:nvSpPr>
        <p:spPr bwMode="auto">
          <a:xfrm flipV="1">
            <a:off x="2051399" y="2256118"/>
            <a:ext cx="117157" cy="115889"/>
          </a:xfrm>
          <a:prstGeom prst="ellipse">
            <a:avLst/>
          </a:prstGeom>
          <a:solidFill>
            <a:srgbClr val="009900"/>
          </a:solidFill>
          <a:ln w="19050">
            <a:solidFill>
              <a:srgbClr val="009900"/>
            </a:solidFill>
            <a:round/>
          </a:ln>
        </p:spPr>
        <p:txBody>
          <a:bodyPr wrap="none" anchor="ctr"/>
          <a:lstStyle/>
          <a:p>
            <a:endParaRPr lang="zh-CN" altLang="en-US" sz="1800" i="1"/>
          </a:p>
        </p:txBody>
      </p:sp>
      <p:sp>
        <p:nvSpPr>
          <p:cNvPr id="87" name="TextBox 61"/>
          <p:cNvSpPr txBox="1">
            <a:spLocks noChangeArrowheads="1"/>
          </p:cNvSpPr>
          <p:nvPr/>
        </p:nvSpPr>
        <p:spPr bwMode="auto">
          <a:xfrm>
            <a:off x="1700792" y="2044008"/>
            <a:ext cx="531813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buFontTx/>
              <a:buNone/>
            </a:pPr>
            <a:r>
              <a:rPr lang="en-US" altLang="zh-CN" sz="1800" b="1" i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zh-CN" altLang="en-US" sz="1800" b="1" i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8" name="Oval 15"/>
          <p:cNvSpPr>
            <a:spLocks noChangeArrowheads="1"/>
          </p:cNvSpPr>
          <p:nvPr/>
        </p:nvSpPr>
        <p:spPr bwMode="auto">
          <a:xfrm flipV="1">
            <a:off x="2069328" y="2491203"/>
            <a:ext cx="117157" cy="115889"/>
          </a:xfrm>
          <a:prstGeom prst="ellipse">
            <a:avLst/>
          </a:prstGeom>
          <a:solidFill>
            <a:srgbClr val="009900"/>
          </a:solidFill>
          <a:ln w="19050">
            <a:solidFill>
              <a:srgbClr val="009900"/>
            </a:solidFill>
            <a:round/>
          </a:ln>
        </p:spPr>
        <p:txBody>
          <a:bodyPr wrap="none" anchor="ctr"/>
          <a:lstStyle/>
          <a:p>
            <a:endParaRPr lang="zh-CN" altLang="en-US" sz="1800" i="1"/>
          </a:p>
        </p:txBody>
      </p:sp>
      <p:sp>
        <p:nvSpPr>
          <p:cNvPr id="89" name="TextBox 61"/>
          <p:cNvSpPr txBox="1">
            <a:spLocks noChangeArrowheads="1"/>
          </p:cNvSpPr>
          <p:nvPr/>
        </p:nvSpPr>
        <p:spPr bwMode="auto">
          <a:xfrm>
            <a:off x="1729910" y="2410581"/>
            <a:ext cx="531813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buFontTx/>
              <a:buNone/>
            </a:pPr>
            <a:r>
              <a:rPr lang="en-US" altLang="zh-CN" sz="1800" b="1" i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endParaRPr lang="zh-CN" altLang="en-US" sz="1800" b="1" i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0" name="Oval 15"/>
          <p:cNvSpPr>
            <a:spLocks noChangeArrowheads="1"/>
          </p:cNvSpPr>
          <p:nvPr/>
        </p:nvSpPr>
        <p:spPr bwMode="auto">
          <a:xfrm flipV="1">
            <a:off x="2780781" y="2514410"/>
            <a:ext cx="117157" cy="115889"/>
          </a:xfrm>
          <a:prstGeom prst="ellipse">
            <a:avLst/>
          </a:prstGeom>
          <a:solidFill>
            <a:srgbClr val="009900"/>
          </a:solidFill>
          <a:ln w="19050">
            <a:solidFill>
              <a:srgbClr val="009900"/>
            </a:solidFill>
            <a:round/>
          </a:ln>
        </p:spPr>
        <p:txBody>
          <a:bodyPr wrap="none" anchor="ctr"/>
          <a:lstStyle/>
          <a:p>
            <a:endParaRPr lang="zh-CN" altLang="en-US" sz="1800" i="1"/>
          </a:p>
        </p:txBody>
      </p:sp>
      <p:sp>
        <p:nvSpPr>
          <p:cNvPr id="91" name="TextBox 61"/>
          <p:cNvSpPr txBox="1">
            <a:spLocks noChangeArrowheads="1"/>
          </p:cNvSpPr>
          <p:nvPr/>
        </p:nvSpPr>
        <p:spPr bwMode="auto">
          <a:xfrm>
            <a:off x="2736168" y="2469719"/>
            <a:ext cx="531813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buFontTx/>
              <a:buNone/>
            </a:pPr>
            <a:r>
              <a:rPr lang="en-US" altLang="zh-CN" sz="1800" b="1" i="1" dirty="0">
                <a:solidFill>
                  <a:srgbClr val="99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E</a:t>
            </a:r>
            <a:endParaRPr lang="zh-CN" altLang="en-US" sz="1800" b="1" i="1" dirty="0">
              <a:solidFill>
                <a:srgbClr val="9933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0" name="Oval 15"/>
          <p:cNvSpPr>
            <a:spLocks noChangeArrowheads="1"/>
          </p:cNvSpPr>
          <p:nvPr/>
        </p:nvSpPr>
        <p:spPr bwMode="auto">
          <a:xfrm flipV="1">
            <a:off x="2759879" y="2248630"/>
            <a:ext cx="117157" cy="115889"/>
          </a:xfrm>
          <a:prstGeom prst="ellipse">
            <a:avLst/>
          </a:prstGeom>
          <a:solidFill>
            <a:srgbClr val="009900"/>
          </a:solidFill>
          <a:ln w="19050">
            <a:solidFill>
              <a:srgbClr val="009900"/>
            </a:solidFill>
            <a:round/>
          </a:ln>
        </p:spPr>
        <p:txBody>
          <a:bodyPr wrap="none" anchor="ctr"/>
          <a:lstStyle/>
          <a:p>
            <a:endParaRPr lang="zh-CN" altLang="en-US" sz="1800" i="1"/>
          </a:p>
        </p:txBody>
      </p:sp>
      <p:sp>
        <p:nvSpPr>
          <p:cNvPr id="101" name="TextBox 61"/>
          <p:cNvSpPr txBox="1">
            <a:spLocks noChangeArrowheads="1"/>
          </p:cNvSpPr>
          <p:nvPr/>
        </p:nvSpPr>
        <p:spPr bwMode="auto">
          <a:xfrm>
            <a:off x="2733990" y="2116259"/>
            <a:ext cx="531813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buFontTx/>
              <a:buNone/>
            </a:pPr>
            <a:r>
              <a:rPr lang="en-US" altLang="zh-CN" sz="1800" b="1" i="1" dirty="0">
                <a:solidFill>
                  <a:srgbClr val="CC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F</a:t>
            </a:r>
            <a:endParaRPr lang="zh-CN" altLang="en-US" sz="1800" b="1" i="1" dirty="0">
              <a:solidFill>
                <a:srgbClr val="CC99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" name="Oval 15"/>
          <p:cNvSpPr>
            <a:spLocks noChangeArrowheads="1"/>
          </p:cNvSpPr>
          <p:nvPr/>
        </p:nvSpPr>
        <p:spPr bwMode="auto">
          <a:xfrm flipV="1">
            <a:off x="2553581" y="2211341"/>
            <a:ext cx="117157" cy="115889"/>
          </a:xfrm>
          <a:prstGeom prst="ellipse">
            <a:avLst/>
          </a:prstGeom>
          <a:solidFill>
            <a:srgbClr val="009900"/>
          </a:solidFill>
          <a:ln w="19050">
            <a:solidFill>
              <a:srgbClr val="009900"/>
            </a:solidFill>
            <a:round/>
          </a:ln>
        </p:spPr>
        <p:txBody>
          <a:bodyPr wrap="none" anchor="ctr"/>
          <a:lstStyle/>
          <a:p>
            <a:endParaRPr lang="zh-CN" altLang="en-US" sz="1800" i="1"/>
          </a:p>
        </p:txBody>
      </p:sp>
      <p:sp>
        <p:nvSpPr>
          <p:cNvPr id="103" name="TextBox 61"/>
          <p:cNvSpPr txBox="1">
            <a:spLocks noChangeArrowheads="1"/>
          </p:cNvSpPr>
          <p:nvPr/>
        </p:nvSpPr>
        <p:spPr bwMode="auto">
          <a:xfrm>
            <a:off x="2478881" y="1658460"/>
            <a:ext cx="531813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buFontTx/>
              <a:buNone/>
            </a:pPr>
            <a:r>
              <a:rPr lang="en-US" altLang="zh-CN" sz="1800" b="1" i="1" smtClean="0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H</a:t>
            </a:r>
            <a:endParaRPr lang="zh-CN" altLang="en-US" sz="1800" b="1" i="1" dirty="0">
              <a:solidFill>
                <a:srgbClr val="00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4" name="Oval 15"/>
          <p:cNvSpPr>
            <a:spLocks noChangeArrowheads="1"/>
          </p:cNvSpPr>
          <p:nvPr/>
        </p:nvSpPr>
        <p:spPr bwMode="auto">
          <a:xfrm flipV="1">
            <a:off x="2555449" y="1931226"/>
            <a:ext cx="117157" cy="115889"/>
          </a:xfrm>
          <a:prstGeom prst="ellipse">
            <a:avLst/>
          </a:prstGeom>
          <a:solidFill>
            <a:srgbClr val="009900"/>
          </a:solidFill>
          <a:ln w="19050">
            <a:solidFill>
              <a:srgbClr val="009900"/>
            </a:solidFill>
            <a:round/>
          </a:ln>
        </p:spPr>
        <p:txBody>
          <a:bodyPr wrap="none" anchor="ctr"/>
          <a:lstStyle/>
          <a:p>
            <a:endParaRPr lang="zh-CN" altLang="en-US" sz="1800" i="1"/>
          </a:p>
        </p:txBody>
      </p:sp>
      <p:sp>
        <p:nvSpPr>
          <p:cNvPr id="105" name="TextBox 61"/>
          <p:cNvSpPr txBox="1">
            <a:spLocks noChangeArrowheads="1"/>
          </p:cNvSpPr>
          <p:nvPr/>
        </p:nvSpPr>
        <p:spPr bwMode="auto">
          <a:xfrm>
            <a:off x="2446905" y="1964107"/>
            <a:ext cx="531813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buFontTx/>
              <a:buNone/>
            </a:pPr>
            <a:r>
              <a:rPr lang="en-US" altLang="zh-CN" sz="1800" b="1" i="1" dirty="0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G</a:t>
            </a:r>
            <a:endParaRPr lang="zh-CN" altLang="en-US" sz="1800" b="1" i="1" dirty="0">
              <a:solidFill>
                <a:srgbClr val="00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7" name="Rectangle 21"/>
          <p:cNvSpPr>
            <a:spLocks noChangeArrowheads="1"/>
          </p:cNvSpPr>
          <p:nvPr/>
        </p:nvSpPr>
        <p:spPr bwMode="auto">
          <a:xfrm>
            <a:off x="2987824" y="2715766"/>
            <a:ext cx="16478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向右</a:t>
            </a:r>
            <a:r>
              <a:rPr lang="zh-CN" altLang="zh-CN" sz="24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平移</a:t>
            </a:r>
            <a:endParaRPr lang="zh-CN" altLang="zh-CN" sz="24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5327824" y="1746560"/>
            <a:ext cx="4187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>
              <a:buFontTx/>
              <a:buNone/>
            </a:pPr>
            <a:r>
              <a:rPr lang="en-US" altLang="zh-CN" sz="18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18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'</a:t>
            </a:r>
            <a:endParaRPr lang="en-US" altLang="zh-CN" sz="1800" b="1" i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9" name="右箭头 108"/>
          <p:cNvSpPr/>
          <p:nvPr/>
        </p:nvSpPr>
        <p:spPr>
          <a:xfrm>
            <a:off x="3444848" y="2223367"/>
            <a:ext cx="1000132" cy="196571"/>
          </a:xfrm>
          <a:prstGeom prst="rightArrow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i="1"/>
          </a:p>
        </p:txBody>
      </p:sp>
      <p:sp>
        <p:nvSpPr>
          <p:cNvPr id="110" name="矩形 109"/>
          <p:cNvSpPr/>
          <p:nvPr/>
        </p:nvSpPr>
        <p:spPr>
          <a:xfrm>
            <a:off x="5214919" y="1995187"/>
            <a:ext cx="4187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>
              <a:buFontTx/>
              <a:buNone/>
            </a:pPr>
            <a:r>
              <a:rPr lang="en-US" altLang="zh-CN" sz="1800" b="1" i="1" dirty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1800" b="1" i="1" dirty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'</a:t>
            </a:r>
            <a:endParaRPr lang="en-US" altLang="zh-CN" sz="1800" b="1" i="1" dirty="0">
              <a:solidFill>
                <a:srgbClr val="0099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1" name="矩形 110"/>
          <p:cNvSpPr/>
          <p:nvPr/>
        </p:nvSpPr>
        <p:spPr>
          <a:xfrm>
            <a:off x="4975660" y="2156691"/>
            <a:ext cx="4187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>
              <a:buFontTx/>
              <a:buNone/>
            </a:pPr>
            <a:r>
              <a:rPr lang="en-US" altLang="zh-CN" sz="1800" b="1" i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zh-CN" altLang="en-US" sz="1800" b="1" i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'</a:t>
            </a:r>
            <a:endParaRPr lang="en-US" altLang="zh-CN" sz="1800" b="1" i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4975661" y="2448090"/>
            <a:ext cx="4187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>
              <a:buFontTx/>
              <a:buNone/>
            </a:pPr>
            <a:r>
              <a:rPr lang="en-US" altLang="zh-CN" sz="1800" b="1" i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r>
              <a:rPr lang="zh-CN" altLang="en-US" sz="1800" b="1" i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'</a:t>
            </a:r>
            <a:endParaRPr lang="en-US" altLang="zh-CN" sz="1800" b="1" i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5911185" y="2562101"/>
            <a:ext cx="4187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>
              <a:buFontTx/>
              <a:buNone/>
            </a:pPr>
            <a:r>
              <a:rPr lang="en-US" altLang="zh-CN" sz="1800" b="1" i="1" dirty="0">
                <a:solidFill>
                  <a:srgbClr val="99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E</a:t>
            </a:r>
            <a:r>
              <a:rPr lang="zh-CN" altLang="en-US" sz="1800" b="1" i="1" dirty="0">
                <a:solidFill>
                  <a:srgbClr val="99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'</a:t>
            </a:r>
            <a:endParaRPr lang="en-US" altLang="zh-CN" sz="1800" b="1" i="1" dirty="0">
              <a:solidFill>
                <a:srgbClr val="9933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4" name="矩形 113"/>
          <p:cNvSpPr/>
          <p:nvPr/>
        </p:nvSpPr>
        <p:spPr>
          <a:xfrm>
            <a:off x="5996999" y="2175122"/>
            <a:ext cx="4187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>
              <a:buFontTx/>
              <a:buNone/>
            </a:pPr>
            <a:r>
              <a:rPr lang="en-US" altLang="zh-CN" sz="1800" b="1" i="1" dirty="0">
                <a:solidFill>
                  <a:srgbClr val="CC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F</a:t>
            </a:r>
            <a:r>
              <a:rPr lang="zh-CN" altLang="en-US" sz="1800" b="1" i="1" dirty="0">
                <a:solidFill>
                  <a:srgbClr val="CC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'</a:t>
            </a:r>
            <a:endParaRPr lang="en-US" altLang="zh-CN" sz="1800" b="1" i="1" dirty="0">
              <a:solidFill>
                <a:srgbClr val="CC99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5" name="矩形 114"/>
          <p:cNvSpPr/>
          <p:nvPr/>
        </p:nvSpPr>
        <p:spPr>
          <a:xfrm>
            <a:off x="5738294" y="2054090"/>
            <a:ext cx="4187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>
              <a:buFontTx/>
              <a:buNone/>
            </a:pPr>
            <a:r>
              <a:rPr lang="en-US" altLang="zh-CN" sz="1800" b="1" i="1" dirty="0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G</a:t>
            </a:r>
            <a:r>
              <a:rPr lang="zh-CN" altLang="en-US" sz="1800" b="1" i="1" dirty="0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'</a:t>
            </a:r>
            <a:endParaRPr lang="en-US" altLang="zh-CN" sz="1800" b="1" i="1" dirty="0">
              <a:solidFill>
                <a:srgbClr val="00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6" name="矩形 115"/>
          <p:cNvSpPr/>
          <p:nvPr/>
        </p:nvSpPr>
        <p:spPr>
          <a:xfrm>
            <a:off x="5750483" y="1813123"/>
            <a:ext cx="4187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>
              <a:buFontTx/>
              <a:buNone/>
            </a:pPr>
            <a:r>
              <a:rPr lang="en-US" altLang="zh-CN" sz="1800" b="1" i="1" smtClean="0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H</a:t>
            </a:r>
            <a:r>
              <a:rPr lang="zh-CN" altLang="en-US" sz="1800" b="1" i="1" smtClean="0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'</a:t>
            </a:r>
            <a:endParaRPr lang="en-US" altLang="zh-CN" sz="1800" b="1" i="1" dirty="0">
              <a:solidFill>
                <a:srgbClr val="00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7" name="Rectangle 21"/>
          <p:cNvSpPr>
            <a:spLocks noChangeArrowheads="1"/>
          </p:cNvSpPr>
          <p:nvPr/>
        </p:nvSpPr>
        <p:spPr bwMode="auto">
          <a:xfrm>
            <a:off x="4237906" y="2700601"/>
            <a:ext cx="98216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格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4" name="Rectangle 21"/>
          <p:cNvSpPr>
            <a:spLocks noChangeArrowheads="1"/>
          </p:cNvSpPr>
          <p:nvPr/>
        </p:nvSpPr>
        <p:spPr bwMode="auto">
          <a:xfrm>
            <a:off x="274453" y="322659"/>
            <a:ext cx="8113971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将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方格纸上的图形</a:t>
            </a:r>
            <a:r>
              <a:rPr lang="zh-CN" altLang="zh-CN" sz="2800" b="1" i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A、B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分别平移后，可以得到哪个图形？是怎样平移的？（把平移后的图形分别涂上颜色）</a:t>
            </a:r>
            <a:endParaRPr lang="zh-CN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02" name="组合 20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03" name="图片 20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4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11560" y="3723878"/>
            <a:ext cx="7560840" cy="961704"/>
            <a:chOff x="611560" y="3723878"/>
            <a:chExt cx="7560840" cy="961704"/>
          </a:xfrm>
        </p:grpSpPr>
        <p:sp>
          <p:nvSpPr>
            <p:cNvPr id="2" name="矩形 1"/>
            <p:cNvSpPr/>
            <p:nvPr/>
          </p:nvSpPr>
          <p:spPr>
            <a:xfrm>
              <a:off x="1736726" y="4103183"/>
              <a:ext cx="637225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各个对应点，平移后与平移前的距离都相等。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394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>
                          <a14:foregroundMark x1="21485" y1="45149" x2="24403" y2="50099"/>
                          <a14:foregroundMark x1="43767" y1="44752" x2="45093" y2="51881"/>
                          <a14:foregroundMark x1="49867" y1="45545" x2="46154" y2="52673"/>
                          <a14:foregroundMark x1="27851" y1="58416" x2="40849" y2="59406"/>
                          <a14:foregroundMark x1="28912" y1="8515" x2="34483" y2="22178"/>
                          <a14:foregroundMark x1="37931" y1="22970" x2="36605" y2="23168"/>
                          <a14:foregroundMark x1="45623" y1="11683" x2="47480" y2="11683"/>
                          <a14:foregroundMark x1="39523" y1="2376" x2="37931" y2="4158"/>
                          <a14:foregroundMark x1="24138" y1="1386" x2="25464" y2="4158"/>
                          <a14:foregroundMark x1="14854" y1="7525" x2="16711" y2="8515"/>
                          <a14:foregroundMark x1="14324" y1="17228" x2="17241" y2="16436"/>
                          <a14:foregroundMark x1="2918" y1="44356" x2="1326" y2="47723"/>
                          <a14:foregroundMark x1="96552" y1="67723" x2="96021" y2="70495"/>
                          <a14:foregroundMark x1="97878" y1="67723" x2="97878" y2="7029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11560" y="3723878"/>
              <a:ext cx="717945" cy="961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云形标注 3"/>
            <p:cNvSpPr/>
            <p:nvPr/>
          </p:nvSpPr>
          <p:spPr>
            <a:xfrm>
              <a:off x="1323149" y="4011910"/>
              <a:ext cx="6849251" cy="673672"/>
            </a:xfrm>
            <a:prstGeom prst="cloudCallout">
              <a:avLst>
                <a:gd name="adj1" fmla="val -51666"/>
                <a:gd name="adj2" fmla="val 819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2.96296E-6 L 0.35104 -0.00062 " pathEditMode="relative" rAng="0" ptsTypes="AA">
                                      <p:cBhvr>
                                        <p:cTn id="112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52" y="-3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11111E-6 L 0.35174 0.00772 " pathEditMode="relative" rAng="0" ptsTypes="AA">
                                      <p:cBhvr>
                                        <p:cTn id="123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87" y="37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35802E-6 L 0.35191 -0.00278 " pathEditMode="relative" rAng="0" ptsTypes="AA">
                                      <p:cBhvr>
                                        <p:cTn id="134" dur="2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87" y="-15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3.7037E-7 L 0.34757 0.00864 " pathEditMode="relative" rAng="0" ptsTypes="AA">
                                      <p:cBhvr>
                                        <p:cTn id="145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78" y="43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0 L 0.35121 -0.00031 " pathEditMode="relative" rAng="0" ptsTypes="AA">
                                      <p:cBhvr>
                                        <p:cTn id="156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52" y="-3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1.85185E-6 L 0.35347 0.0037 " pathEditMode="relative" rAng="0" ptsTypes="AA">
                                      <p:cBhvr>
                                        <p:cTn id="167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674" y="18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56 0.00339 L 0.35 0.00833 " pathEditMode="relative" rAng="0" ptsTypes="AA">
                                      <p:cBhvr>
                                        <p:cTn id="178" dur="2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13" y="24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56 0.00339 L 0.34965 0.00555 " pathEditMode="relative" rAng="0" ptsTypes="AA">
                                      <p:cBhvr>
                                        <p:cTn id="189" dur="2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96" y="9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  <p:bldP spid="81" grpId="0" animBg="1"/>
      <p:bldP spid="81" grpId="1" animBg="1"/>
      <p:bldP spid="82" grpId="0" animBg="1"/>
      <p:bldP spid="82" grpId="1" animBg="1"/>
      <p:bldP spid="83" grpId="0"/>
      <p:bldP spid="86" grpId="0" animBg="1"/>
      <p:bldP spid="86" grpId="1" animBg="1"/>
      <p:bldP spid="87" grpId="0"/>
      <p:bldP spid="88" grpId="0" animBg="1"/>
      <p:bldP spid="88" grpId="1" animBg="1"/>
      <p:bldP spid="89" grpId="0"/>
      <p:bldP spid="90" grpId="0" animBg="1"/>
      <p:bldP spid="90" grpId="1" animBg="1"/>
      <p:bldP spid="91" grpId="0"/>
      <p:bldP spid="100" grpId="0" animBg="1"/>
      <p:bldP spid="100" grpId="1" animBg="1"/>
      <p:bldP spid="101" grpId="0"/>
      <p:bldP spid="102" grpId="0" animBg="1"/>
      <p:bldP spid="102" grpId="1" animBg="1"/>
      <p:bldP spid="103" grpId="0"/>
      <p:bldP spid="104" grpId="0" animBg="1"/>
      <p:bldP spid="104" grpId="1" animBg="1"/>
      <p:bldP spid="105" grpId="0"/>
      <p:bldP spid="107" grpId="0"/>
      <p:bldP spid="108" grpId="0"/>
      <p:bldP spid="109" grpId="0" animBg="1"/>
      <p:bldP spid="110" grpId="0"/>
      <p:bldP spid="111" grpId="0"/>
      <p:bldP spid="112" grpId="0"/>
      <p:bldP spid="113" grpId="0"/>
      <p:bldP spid="114" grpId="0"/>
      <p:bldP spid="115" grpId="0"/>
      <p:bldP spid="116" grpId="0"/>
      <p:bldP spid="1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932323" y="1347614"/>
          <a:ext cx="4931660" cy="248974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6583"/>
                <a:gridCol w="246583"/>
                <a:gridCol w="246583"/>
                <a:gridCol w="246583"/>
                <a:gridCol w="246583"/>
                <a:gridCol w="246583"/>
                <a:gridCol w="246583"/>
                <a:gridCol w="246583"/>
                <a:gridCol w="246583"/>
                <a:gridCol w="246583"/>
                <a:gridCol w="246583"/>
                <a:gridCol w="246583"/>
                <a:gridCol w="246583"/>
                <a:gridCol w="246583"/>
                <a:gridCol w="246583"/>
                <a:gridCol w="246583"/>
                <a:gridCol w="246583"/>
                <a:gridCol w="246583"/>
                <a:gridCol w="246583"/>
                <a:gridCol w="246583"/>
              </a:tblGrid>
              <a:tr h="276638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638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638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638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638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638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638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638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638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1920049" y="1355486"/>
            <a:ext cx="4956207" cy="2481870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十字星 7"/>
          <p:cNvSpPr/>
          <p:nvPr/>
        </p:nvSpPr>
        <p:spPr>
          <a:xfrm>
            <a:off x="4814658" y="1929816"/>
            <a:ext cx="667493" cy="704483"/>
          </a:xfrm>
          <a:prstGeom prst="star4">
            <a:avLst/>
          </a:prstGeom>
          <a:solidFill>
            <a:srgbClr val="00B0F0"/>
          </a:solidFill>
          <a:ln>
            <a:solidFill>
              <a:srgbClr val="015A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6" name="十字星 35"/>
          <p:cNvSpPr/>
          <p:nvPr/>
        </p:nvSpPr>
        <p:spPr>
          <a:xfrm>
            <a:off x="3072177" y="1914099"/>
            <a:ext cx="720079" cy="789597"/>
          </a:xfrm>
          <a:prstGeom prst="star4">
            <a:avLst/>
          </a:prstGeom>
          <a:noFill/>
          <a:ln>
            <a:solidFill>
              <a:srgbClr val="015A6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0" name="Rectangle 21"/>
          <p:cNvSpPr>
            <a:spLocks noChangeArrowheads="1"/>
          </p:cNvSpPr>
          <p:nvPr/>
        </p:nvSpPr>
        <p:spPr bwMode="auto">
          <a:xfrm>
            <a:off x="3702727" y="1571510"/>
            <a:ext cx="152969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向左</a:t>
            </a:r>
            <a:r>
              <a:rPr lang="zh-CN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平移</a:t>
            </a:r>
            <a:endParaRPr lang="zh-CN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1" name="右箭头 40"/>
          <p:cNvSpPr/>
          <p:nvPr/>
        </p:nvSpPr>
        <p:spPr>
          <a:xfrm flipH="1">
            <a:off x="4041570" y="2185695"/>
            <a:ext cx="661469" cy="169425"/>
          </a:xfrm>
          <a:prstGeom prst="rightArrow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Rectangle 21"/>
          <p:cNvSpPr>
            <a:spLocks noChangeArrowheads="1"/>
          </p:cNvSpPr>
          <p:nvPr/>
        </p:nvSpPr>
        <p:spPr bwMode="auto">
          <a:xfrm>
            <a:off x="4120157" y="2673928"/>
            <a:ext cx="78176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格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2" name="十字星 51"/>
          <p:cNvSpPr/>
          <p:nvPr/>
        </p:nvSpPr>
        <p:spPr>
          <a:xfrm>
            <a:off x="4814658" y="1929815"/>
            <a:ext cx="667493" cy="704483"/>
          </a:xfrm>
          <a:prstGeom prst="star4">
            <a:avLst/>
          </a:prstGeom>
          <a:solidFill>
            <a:srgbClr val="00B0F0"/>
          </a:solidFill>
          <a:ln>
            <a:solidFill>
              <a:srgbClr val="015A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3" name="Oval 124"/>
          <p:cNvSpPr>
            <a:spLocks noChangeAspect="1" noChangeArrowheads="1"/>
          </p:cNvSpPr>
          <p:nvPr/>
        </p:nvSpPr>
        <p:spPr bwMode="auto">
          <a:xfrm>
            <a:off x="5108956" y="2644001"/>
            <a:ext cx="74408" cy="74408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</p:spPr>
        <p:txBody>
          <a:bodyPr wrap="none" lIns="90000" tIns="46800" rIns="90000" bIns="46800" anchor="ctr"/>
          <a:lstStyle/>
          <a:p>
            <a:pPr algn="ctr"/>
            <a:endParaRPr lang="zh-CN" altLang="en-US" sz="2800" b="1">
              <a:ea typeface="楷体_GB2312" pitchFamily="1" charset="-122"/>
            </a:endParaRPr>
          </a:p>
        </p:txBody>
      </p:sp>
      <p:sp>
        <p:nvSpPr>
          <p:cNvPr id="54" name="Oval 124"/>
          <p:cNvSpPr>
            <a:spLocks noChangeAspect="1" noChangeArrowheads="1"/>
          </p:cNvSpPr>
          <p:nvPr/>
        </p:nvSpPr>
        <p:spPr bwMode="auto">
          <a:xfrm>
            <a:off x="3395012" y="2647612"/>
            <a:ext cx="74408" cy="74408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</p:spPr>
        <p:txBody>
          <a:bodyPr wrap="none" lIns="90000" tIns="46800" rIns="90000" bIns="46800" anchor="ctr"/>
          <a:lstStyle/>
          <a:p>
            <a:pPr algn="ctr"/>
            <a:endParaRPr lang="zh-CN" altLang="en-US" sz="2800" b="1">
              <a:ea typeface="楷体_GB2312" pitchFamily="1" charset="-122"/>
            </a:endParaRPr>
          </a:p>
        </p:txBody>
      </p:sp>
      <p:sp>
        <p:nvSpPr>
          <p:cNvPr id="55" name="Line 131"/>
          <p:cNvSpPr>
            <a:spLocks noChangeShapeType="1"/>
          </p:cNvSpPr>
          <p:nvPr/>
        </p:nvSpPr>
        <p:spPr bwMode="auto">
          <a:xfrm rot="16200000" flipV="1">
            <a:off x="5010270" y="2610065"/>
            <a:ext cx="0" cy="216694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6" name="Line 132"/>
          <p:cNvSpPr>
            <a:spLocks noChangeShapeType="1"/>
          </p:cNvSpPr>
          <p:nvPr/>
        </p:nvSpPr>
        <p:spPr bwMode="auto">
          <a:xfrm rot="16200000" flipH="1">
            <a:off x="4786552" y="2585574"/>
            <a:ext cx="0" cy="265670"/>
          </a:xfrm>
          <a:prstGeom prst="line">
            <a:avLst/>
          </a:prstGeom>
          <a:noFill/>
          <a:ln w="25400">
            <a:solidFill>
              <a:schemeClr val="tx1"/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7" name="Line 132"/>
          <p:cNvSpPr>
            <a:spLocks noChangeShapeType="1"/>
          </p:cNvSpPr>
          <p:nvPr/>
        </p:nvSpPr>
        <p:spPr bwMode="auto">
          <a:xfrm rot="16200000" flipH="1">
            <a:off x="4520882" y="2585574"/>
            <a:ext cx="0" cy="265670"/>
          </a:xfrm>
          <a:prstGeom prst="line">
            <a:avLst/>
          </a:prstGeom>
          <a:noFill/>
          <a:ln w="25400">
            <a:solidFill>
              <a:schemeClr val="tx1"/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8" name="Line 132"/>
          <p:cNvSpPr>
            <a:spLocks noChangeShapeType="1"/>
          </p:cNvSpPr>
          <p:nvPr/>
        </p:nvSpPr>
        <p:spPr bwMode="auto">
          <a:xfrm rot="16200000" flipH="1">
            <a:off x="4265317" y="2585574"/>
            <a:ext cx="0" cy="265670"/>
          </a:xfrm>
          <a:prstGeom prst="line">
            <a:avLst/>
          </a:prstGeom>
          <a:noFill/>
          <a:ln w="25400">
            <a:solidFill>
              <a:schemeClr val="tx1"/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9" name="Line 132"/>
          <p:cNvSpPr>
            <a:spLocks noChangeShapeType="1"/>
          </p:cNvSpPr>
          <p:nvPr/>
        </p:nvSpPr>
        <p:spPr bwMode="auto">
          <a:xfrm rot="16200000" flipH="1">
            <a:off x="4054996" y="2585572"/>
            <a:ext cx="0" cy="265670"/>
          </a:xfrm>
          <a:prstGeom prst="line">
            <a:avLst/>
          </a:prstGeom>
          <a:noFill/>
          <a:ln w="25400">
            <a:solidFill>
              <a:schemeClr val="tx1"/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0" name="Line 132"/>
          <p:cNvSpPr>
            <a:spLocks noChangeShapeType="1"/>
          </p:cNvSpPr>
          <p:nvPr/>
        </p:nvSpPr>
        <p:spPr bwMode="auto">
          <a:xfrm rot="16200000" flipH="1">
            <a:off x="3800251" y="2585575"/>
            <a:ext cx="0" cy="265670"/>
          </a:xfrm>
          <a:prstGeom prst="line">
            <a:avLst/>
          </a:prstGeom>
          <a:noFill/>
          <a:ln w="25400">
            <a:solidFill>
              <a:schemeClr val="tx1"/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" name="Line 132"/>
          <p:cNvSpPr>
            <a:spLocks noChangeShapeType="1"/>
          </p:cNvSpPr>
          <p:nvPr/>
        </p:nvSpPr>
        <p:spPr bwMode="auto">
          <a:xfrm rot="16200000" flipH="1">
            <a:off x="3534581" y="2585576"/>
            <a:ext cx="0" cy="265670"/>
          </a:xfrm>
          <a:prstGeom prst="line">
            <a:avLst/>
          </a:prstGeom>
          <a:noFill/>
          <a:ln w="25400">
            <a:solidFill>
              <a:schemeClr val="tx1"/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91" name="组合 19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2" name="图片 191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3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90" name="Rectangle 21"/>
          <p:cNvSpPr>
            <a:spLocks noChangeArrowheads="1"/>
          </p:cNvSpPr>
          <p:nvPr/>
        </p:nvSpPr>
        <p:spPr bwMode="auto">
          <a:xfrm>
            <a:off x="274453" y="322659"/>
            <a:ext cx="8113971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将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方格纸上的图形</a:t>
            </a:r>
            <a:r>
              <a:rPr lang="zh-CN" altLang="zh-CN" sz="2800" b="1" i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A、B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分别平移后，可以得到哪个图形？是怎样平移的？（把平移后的图形分别涂上颜色）</a:t>
            </a:r>
            <a:endParaRPr lang="zh-CN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11560" y="3651870"/>
            <a:ext cx="7128792" cy="961704"/>
            <a:chOff x="611560" y="3651870"/>
            <a:chExt cx="7128792" cy="961704"/>
          </a:xfrm>
        </p:grpSpPr>
        <p:sp>
          <p:nvSpPr>
            <p:cNvPr id="31" name="矩形 30"/>
            <p:cNvSpPr/>
            <p:nvPr/>
          </p:nvSpPr>
          <p:spPr>
            <a:xfrm>
              <a:off x="2123728" y="4011910"/>
              <a:ext cx="513473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位置变了，图形的大小和方向没变。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89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>
                          <a14:foregroundMark x1="21485" y1="45149" x2="24403" y2="50099"/>
                          <a14:foregroundMark x1="43767" y1="44752" x2="45093" y2="51881"/>
                          <a14:foregroundMark x1="49867" y1="45545" x2="46154" y2="52673"/>
                          <a14:foregroundMark x1="27851" y1="58416" x2="40849" y2="59406"/>
                          <a14:foregroundMark x1="28912" y1="8515" x2="34483" y2="22178"/>
                          <a14:foregroundMark x1="37931" y1="22970" x2="36605" y2="23168"/>
                          <a14:foregroundMark x1="45623" y1="11683" x2="47480" y2="11683"/>
                          <a14:foregroundMark x1="39523" y1="2376" x2="37931" y2="4158"/>
                          <a14:foregroundMark x1="24138" y1="1386" x2="25464" y2="4158"/>
                          <a14:foregroundMark x1="14854" y1="7525" x2="16711" y2="8515"/>
                          <a14:foregroundMark x1="14324" y1="17228" x2="17241" y2="16436"/>
                          <a14:foregroundMark x1="2918" y1="44356" x2="1326" y2="47723"/>
                          <a14:foregroundMark x1="96552" y1="67723" x2="96021" y2="70495"/>
                          <a14:foregroundMark x1="97878" y1="67723" x2="97878" y2="7029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11560" y="3651870"/>
              <a:ext cx="717945" cy="961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94" name="云形标注 193"/>
            <p:cNvSpPr/>
            <p:nvPr/>
          </p:nvSpPr>
          <p:spPr>
            <a:xfrm>
              <a:off x="1589010" y="3939902"/>
              <a:ext cx="6151342" cy="644340"/>
            </a:xfrm>
            <a:prstGeom prst="cloudCallout">
              <a:avLst>
                <a:gd name="adj1" fmla="val -54674"/>
                <a:gd name="adj2" fmla="val 2508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7284E-6 L -0.1875 0.00494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75" y="2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5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35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35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35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1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35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35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35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 animBg="1"/>
      <p:bldP spid="42" grpId="0"/>
      <p:bldP spid="52" grpId="1" animBg="1"/>
      <p:bldP spid="53" grpId="0" bldLvl="0" animBg="1" autoUpdateAnimBg="0"/>
      <p:bldP spid="54" grpId="0" bldLvl="0" animBg="1" autoUpdateAnimBg="0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</p:bldLst>
  </p:timing>
</p:sld>
</file>

<file path=ppt/tags/tag1.xml><?xml version="1.0" encoding="utf-8"?>
<p:tagLst xmlns:p="http://schemas.openxmlformats.org/presentationml/2006/main">
  <p:tag name="MH" val="20180814172437"/>
  <p:tag name="MH_LIBRARY" val="GRAPHIC"/>
  <p:tag name="MH_TYPE" val="Other"/>
  <p:tag name="MH_ORDER" val="5"/>
</p:tagLst>
</file>

<file path=ppt/tags/tag10.xml><?xml version="1.0" encoding="utf-8"?>
<p:tagLst xmlns:p="http://schemas.openxmlformats.org/presentationml/2006/main">
  <p:tag name="MH" val="20180814172047"/>
  <p:tag name="MH_LIBRARY" val="GRAPHIC"/>
  <p:tag name="MH_TYPE" val="Other"/>
  <p:tag name="MH_ORDER" val="1"/>
</p:tagLst>
</file>

<file path=ppt/tags/tag2.xml><?xml version="1.0" encoding="utf-8"?>
<p:tagLst xmlns:p="http://schemas.openxmlformats.org/presentationml/2006/main">
  <p:tag name="MH" val="20180814172437"/>
  <p:tag name="MH_LIBRARY" val="GRAPHIC"/>
  <p:tag name="MH_TYPE" val="SubTitle"/>
  <p:tag name="MH_ORDER" val="1"/>
</p:tagLst>
</file>

<file path=ppt/tags/tag3.xml><?xml version="1.0" encoding="utf-8"?>
<p:tagLst xmlns:p="http://schemas.openxmlformats.org/presentationml/2006/main">
  <p:tag name="MH" val="20180814172437"/>
  <p:tag name="MH_LIBRARY" val="GRAPHIC"/>
  <p:tag name="MH_TYPE" val="Other"/>
  <p:tag name="MH_ORDER" val="5"/>
</p:tagLst>
</file>

<file path=ppt/tags/tag4.xml><?xml version="1.0" encoding="utf-8"?>
<p:tagLst xmlns:p="http://schemas.openxmlformats.org/presentationml/2006/main">
  <p:tag name="MH" val="20180814172437"/>
  <p:tag name="MH_LIBRARY" val="GRAPHIC"/>
  <p:tag name="MH_TYPE" val="SubTitle"/>
  <p:tag name="MH_ORDER" val="2"/>
</p:tagLst>
</file>

<file path=ppt/tags/tag5.xml><?xml version="1.0" encoding="utf-8"?>
<p:tagLst xmlns:p="http://schemas.openxmlformats.org/presentationml/2006/main">
  <p:tag name="MH" val="20180814172047"/>
  <p:tag name="MH_LIBRARY" val="GRAPHIC"/>
  <p:tag name="MH_TYPE" val="SubTitle"/>
  <p:tag name="MH_ORDER" val="1"/>
</p:tagLst>
</file>

<file path=ppt/tags/tag6.xml><?xml version="1.0" encoding="utf-8"?>
<p:tagLst xmlns:p="http://schemas.openxmlformats.org/presentationml/2006/main">
  <p:tag name="MH" val="20180814172047"/>
  <p:tag name="MH_LIBRARY" val="GRAPHIC"/>
  <p:tag name="MH_TYPE" val="Other"/>
  <p:tag name="MH_ORDER" val="3"/>
</p:tagLst>
</file>

<file path=ppt/tags/tag7.xml><?xml version="1.0" encoding="utf-8"?>
<p:tagLst xmlns:p="http://schemas.openxmlformats.org/presentationml/2006/main">
  <p:tag name="MH" val="20180814172047"/>
  <p:tag name="MH_LIBRARY" val="GRAPHIC"/>
  <p:tag name="MH_TYPE" val="SubTitle"/>
  <p:tag name="MH_ORDER" val="2"/>
</p:tagLst>
</file>

<file path=ppt/tags/tag8.xml><?xml version="1.0" encoding="utf-8"?>
<p:tagLst xmlns:p="http://schemas.openxmlformats.org/presentationml/2006/main">
  <p:tag name="MH" val="20180814172047"/>
  <p:tag name="MH_LIBRARY" val="GRAPHIC"/>
  <p:tag name="MH_TYPE" val="Other"/>
  <p:tag name="MH_ORDER" val="2"/>
</p:tagLst>
</file>

<file path=ppt/tags/tag9.xml><?xml version="1.0" encoding="utf-8"?>
<p:tagLst xmlns:p="http://schemas.openxmlformats.org/presentationml/2006/main">
  <p:tag name="MH" val="20180814172047"/>
  <p:tag name="MH_LIBRARY" val="GRAPHIC"/>
  <p:tag name="MH_TYPE" val="SubTitle"/>
  <p:tag name="MH_ORDER" val="3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987</Words>
  <Application>WPS 演示</Application>
  <PresentationFormat>全屏显示(16:9)</PresentationFormat>
  <Paragraphs>243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20</vt:i4>
      </vt:variant>
    </vt:vector>
  </HeadingPairs>
  <TitlesOfParts>
    <vt:vector size="37" baseType="lpstr">
      <vt:lpstr>Arial</vt:lpstr>
      <vt:lpstr>宋体</vt:lpstr>
      <vt:lpstr>Wingdings</vt:lpstr>
      <vt:lpstr>黑体</vt:lpstr>
      <vt:lpstr>楷体</vt:lpstr>
      <vt:lpstr>幼圆</vt:lpstr>
      <vt:lpstr>Times New Roman</vt:lpstr>
      <vt:lpstr>微软雅黑</vt:lpstr>
      <vt:lpstr>楷体_GB2312</vt:lpstr>
      <vt:lpstr>Arial Narrow</vt:lpstr>
      <vt:lpstr>Calibri</vt:lpstr>
      <vt:lpstr>Arial Unicode MS</vt:lpstr>
      <vt:lpstr>等线</vt:lpstr>
      <vt:lpstr>新宋体</vt:lpstr>
      <vt:lpstr>Office 主题</vt:lpstr>
      <vt:lpstr>1_Office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慢慢来</cp:lastModifiedBy>
  <cp:revision>5</cp:revision>
  <dcterms:created xsi:type="dcterms:W3CDTF">2017-03-17T02:28:00Z</dcterms:created>
  <dcterms:modified xsi:type="dcterms:W3CDTF">2021-02-25T01:16:08Z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