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9"/>
  </p:notesMasterIdLst>
  <p:sldIdLst>
    <p:sldId id="607" r:id="rId4"/>
    <p:sldId id="587" r:id="rId5"/>
    <p:sldId id="589" r:id="rId6"/>
    <p:sldId id="590" r:id="rId7"/>
    <p:sldId id="593" r:id="rId8"/>
    <p:sldId id="575" r:id="rId10"/>
    <p:sldId id="594" r:id="rId11"/>
    <p:sldId id="596" r:id="rId12"/>
    <p:sldId id="597" r:id="rId13"/>
    <p:sldId id="598" r:id="rId14"/>
    <p:sldId id="599" r:id="rId15"/>
    <p:sldId id="601" r:id="rId16"/>
    <p:sldId id="602" r:id="rId17"/>
    <p:sldId id="600" r:id="rId18"/>
    <p:sldId id="604" r:id="rId19"/>
    <p:sldId id="606" r:id="rId20"/>
    <p:sldId id="605" r:id="rId21"/>
    <p:sldId id="507" r:id="rId22"/>
    <p:sldId id="568" r:id="rId23"/>
    <p:sldId id="608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楷体_GB2312" panose="02010600030101010101"/>
      <p:regular r:id="rId3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FF00FF"/>
    <a:srgbClr val="0000FF"/>
    <a:srgbClr val="92D050"/>
    <a:srgbClr val="F37543"/>
    <a:srgbClr val="FB9E00"/>
    <a:srgbClr val="00ABBB"/>
    <a:srgbClr val="C0E9F6"/>
    <a:srgbClr val="065A78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72" y="-77"/>
      </p:cViewPr>
      <p:guideLst>
        <p:guide orient="horz" pos="2436"/>
        <p:guide orient="horz" pos="1439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3179CEA-01BD-4965-9BF1-E4D994EE9B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真、假分数、带分数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4.xml"/><Relationship Id="rId5" Type="http://schemas.openxmlformats.org/officeDocument/2006/relationships/slide" Target="slide20.xml"/><Relationship Id="rId4" Type="http://schemas.openxmlformats.org/officeDocument/2006/relationships/slide" Target="slide18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microsoft.com/office/2007/relationships/hdphoto" Target="../media/image24.wdp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14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22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7.wmf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0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2.png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6.png"/><Relationship Id="rId10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microsoft.com/office/2007/relationships/hdphoto" Target="../media/image19.wdp"/><Relationship Id="rId4" Type="http://schemas.openxmlformats.org/officeDocument/2006/relationships/image" Target="../media/image18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2.xml"/><Relationship Id="rId7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6.xml"/><Relationship Id="rId2" Type="http://schemas.openxmlformats.org/officeDocument/2006/relationships/slide" Target="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slide" Target="slide1.xml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1.xml"/><Relationship Id="rId7" Type="http://schemas.openxmlformats.org/officeDocument/2006/relationships/tags" Target="../tags/tag3.xml"/><Relationship Id="rId6" Type="http://schemas.openxmlformats.org/officeDocument/2006/relationships/slide" Target="slide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6.xml"/><Relationship Id="rId2" Type="http://schemas.openxmlformats.org/officeDocument/2006/relationships/slide" Target="slide3.xml"/><Relationship Id="rId10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slide" Target="slide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6.xml"/><Relationship Id="rId2" Type="http://schemas.openxmlformats.org/officeDocument/2006/relationships/slide" Target="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slide" Target="slide1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1.xml"/><Relationship Id="rId7" Type="http://schemas.openxmlformats.org/officeDocument/2006/relationships/tags" Target="../tags/tag6.xml"/><Relationship Id="rId6" Type="http://schemas.openxmlformats.org/officeDocument/2006/relationships/slide" Target="slide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6.xml"/><Relationship Id="rId2" Type="http://schemas.openxmlformats.org/officeDocument/2006/relationships/slide" Target="slide3.xml"/><Relationship Id="rId10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345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真、假分数、带分数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0" y="66537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267494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把5个苹果平均分给4个小朋友，每人分得几个？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0" t="10118" r="55600" b="79042"/>
          <a:stretch>
            <a:fillRect/>
          </a:stretch>
        </p:blipFill>
        <p:spPr bwMode="auto">
          <a:xfrm>
            <a:off x="3203848" y="436158"/>
            <a:ext cx="2701928" cy="177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7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2" t="25456" r="29964" b="54024"/>
          <a:stretch>
            <a:fillRect/>
          </a:stretch>
        </p:blipFill>
        <p:spPr bwMode="auto">
          <a:xfrm>
            <a:off x="2339752" y="2211710"/>
            <a:ext cx="4013061" cy="236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580112" y="1025921"/>
            <a:ext cx="3096344" cy="1684141"/>
            <a:chOff x="5580112" y="1025921"/>
            <a:chExt cx="3096344" cy="1684141"/>
          </a:xfrm>
          <a:noFill/>
        </p:grpSpPr>
        <p:grpSp>
          <p:nvGrpSpPr>
            <p:cNvPr id="2051" name="组合 13"/>
            <p:cNvGrpSpPr/>
            <p:nvPr/>
          </p:nvGrpSpPr>
          <p:grpSpPr bwMode="auto">
            <a:xfrm>
              <a:off x="5580112" y="1025921"/>
              <a:ext cx="2523180" cy="792000"/>
              <a:chOff x="3177614" y="1477705"/>
              <a:chExt cx="3364548" cy="1056316"/>
            </a:xfrm>
            <a:grpFill/>
          </p:grpSpPr>
          <p:sp>
            <p:nvSpPr>
              <p:cNvPr id="75" name="圆角矩形标注 74"/>
              <p:cNvSpPr/>
              <p:nvPr/>
            </p:nvSpPr>
            <p:spPr>
              <a:xfrm>
                <a:off x="3273633" y="1477705"/>
                <a:ext cx="3167289" cy="1056316"/>
              </a:xfrm>
              <a:prstGeom prst="wedgeRoundRectCallout">
                <a:avLst>
                  <a:gd name="adj1" fmla="val 49170"/>
                  <a:gd name="adj2" fmla="val 77378"/>
                  <a:gd name="adj3" fmla="val 16667"/>
                </a:avLst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TextBox 75"/>
              <p:cNvSpPr txBox="1">
                <a:spLocks noChangeArrowheads="1"/>
              </p:cNvSpPr>
              <p:nvPr/>
            </p:nvSpPr>
            <p:spPr bwMode="auto">
              <a:xfrm>
                <a:off x="3177614" y="1522600"/>
                <a:ext cx="3364548" cy="94413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小组合作</a:t>
                </a:r>
                <a:r>
                  <a:rPr lang="zh-CN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分一分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用</a:t>
                </a:r>
                <a:r>
                  <a:rPr lang="zh-CN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算式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表示分的结果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0190" y="1563075"/>
              <a:ext cx="856266" cy="114698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9552" y="1563638"/>
            <a:ext cx="3276705" cy="1053673"/>
            <a:chOff x="1115616" y="2116721"/>
            <a:chExt cx="3276705" cy="1053673"/>
          </a:xfrm>
        </p:grpSpPr>
        <p:grpSp>
          <p:nvGrpSpPr>
            <p:cNvPr id="2060" name="Group 12"/>
            <p:cNvGrpSpPr/>
            <p:nvPr/>
          </p:nvGrpSpPr>
          <p:grpSpPr bwMode="auto">
            <a:xfrm>
              <a:off x="3525487" y="2360343"/>
              <a:ext cx="319046" cy="570124"/>
              <a:chOff x="1926" y="1033"/>
              <a:chExt cx="268" cy="479"/>
            </a:xfrm>
          </p:grpSpPr>
          <p:sp>
            <p:nvSpPr>
              <p:cNvPr id="103" name="Text Box 13"/>
              <p:cNvSpPr txBox="1">
                <a:spLocks noChangeArrowheads="1"/>
              </p:cNvSpPr>
              <p:nvPr/>
            </p:nvSpPr>
            <p:spPr bwMode="auto">
              <a:xfrm>
                <a:off x="1940" y="1033"/>
                <a:ext cx="241" cy="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Line 14"/>
              <p:cNvSpPr>
                <a:spLocks noChangeShapeType="1"/>
              </p:cNvSpPr>
              <p:nvPr/>
            </p:nvSpPr>
            <p:spPr bwMode="auto">
              <a:xfrm>
                <a:off x="1954" y="127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Text Box 15"/>
              <p:cNvSpPr txBox="1">
                <a:spLocks noChangeArrowheads="1"/>
              </p:cNvSpPr>
              <p:nvPr/>
            </p:nvSpPr>
            <p:spPr bwMode="auto">
              <a:xfrm>
                <a:off x="1926" y="1228"/>
                <a:ext cx="241" cy="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15616" y="2116721"/>
              <a:ext cx="3276705" cy="1053673"/>
              <a:chOff x="1115616" y="2116721"/>
              <a:chExt cx="3276705" cy="1053673"/>
            </a:xfrm>
          </p:grpSpPr>
          <p:sp>
            <p:nvSpPr>
              <p:cNvPr id="73" name="矩形 72"/>
              <p:cNvSpPr/>
              <p:nvPr/>
            </p:nvSpPr>
            <p:spPr bwMode="auto">
              <a:xfrm>
                <a:off x="1167498" y="2167172"/>
                <a:ext cx="3224823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每人先分1个，把剩下的1</a:t>
                </a:r>
                <a:r>
                  <a: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个苹果平均分成</a:t>
                </a:r>
                <a:r>
                  <a: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又分到  个， 两次共分到</a:t>
                </a:r>
                <a:r>
                  <a:rPr lang="en-US" altLang="zh-CN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个和   个。</a:t>
                </a:r>
                <a:endPara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3" name="Group 12"/>
              <p:cNvGrpSpPr/>
              <p:nvPr/>
            </p:nvGrpSpPr>
            <p:grpSpPr bwMode="auto">
              <a:xfrm>
                <a:off x="2977699" y="2628836"/>
                <a:ext cx="319046" cy="541558"/>
                <a:chOff x="1926" y="1045"/>
                <a:chExt cx="268" cy="455"/>
              </a:xfrm>
            </p:grpSpPr>
            <p:sp>
              <p:nvSpPr>
                <p:cNvPr id="3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940" y="1045"/>
                  <a:ext cx="241" cy="2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1600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Line 14"/>
                <p:cNvSpPr>
                  <a:spLocks noChangeShapeType="1"/>
                </p:cNvSpPr>
                <p:nvPr/>
              </p:nvSpPr>
              <p:spPr bwMode="auto">
                <a:xfrm>
                  <a:off x="1954" y="127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926" y="1216"/>
                  <a:ext cx="241" cy="2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1600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圆角矩形标注 6"/>
              <p:cNvSpPr/>
              <p:nvPr/>
            </p:nvSpPr>
            <p:spPr>
              <a:xfrm>
                <a:off x="1115616" y="2116721"/>
                <a:ext cx="3168000" cy="1044000"/>
              </a:xfrm>
              <a:prstGeom prst="wedgeRoundRectCallout">
                <a:avLst>
                  <a:gd name="adj1" fmla="val 28304"/>
                  <a:gd name="adj2" fmla="val 86482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336480" y="2089258"/>
            <a:ext cx="2403872" cy="770524"/>
            <a:chOff x="4741919" y="2683505"/>
            <a:chExt cx="2403872" cy="770524"/>
          </a:xfrm>
        </p:grpSpPr>
        <p:sp>
          <p:nvSpPr>
            <p:cNvPr id="38" name="Text Box 13"/>
            <p:cNvSpPr txBox="1">
              <a:spLocks noChangeArrowheads="1"/>
            </p:cNvSpPr>
            <p:nvPr/>
          </p:nvSpPr>
          <p:spPr bwMode="auto">
            <a:xfrm>
              <a:off x="5194893" y="2910043"/>
              <a:ext cx="286903" cy="33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Line 14"/>
            <p:cNvSpPr>
              <a:spLocks noChangeShapeType="1"/>
            </p:cNvSpPr>
            <p:nvPr/>
          </p:nvSpPr>
          <p:spPr bwMode="auto">
            <a:xfrm>
              <a:off x="5183704" y="3196705"/>
              <a:ext cx="2857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41919" y="2683505"/>
              <a:ext cx="2403872" cy="770524"/>
              <a:chOff x="4741919" y="2683505"/>
              <a:chExt cx="2403872" cy="770524"/>
            </a:xfrm>
          </p:grpSpPr>
          <p:sp>
            <p:nvSpPr>
              <p:cNvPr id="82" name="矩形 81"/>
              <p:cNvSpPr/>
              <p:nvPr/>
            </p:nvSpPr>
            <p:spPr bwMode="auto">
              <a:xfrm>
                <a:off x="4741919" y="2683505"/>
                <a:ext cx="2403872" cy="7078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每人分到1个苹果</a:t>
                </a:r>
                <a:b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</a:b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苹果。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 Box 15"/>
              <p:cNvSpPr txBox="1">
                <a:spLocks noChangeArrowheads="1"/>
              </p:cNvSpPr>
              <p:nvPr/>
            </p:nvSpPr>
            <p:spPr bwMode="auto">
              <a:xfrm>
                <a:off x="5193702" y="3116001"/>
                <a:ext cx="286903" cy="338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16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圆角矩形标注 7"/>
              <p:cNvSpPr/>
              <p:nvPr/>
            </p:nvSpPr>
            <p:spPr>
              <a:xfrm>
                <a:off x="4741919" y="2683505"/>
                <a:ext cx="2241985" cy="770524"/>
              </a:xfrm>
              <a:prstGeom prst="wedgeRoundRectCallout">
                <a:avLst>
                  <a:gd name="adj1" fmla="val -61618"/>
                  <a:gd name="adj2" fmla="val 58262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023144" y="3497228"/>
            <a:ext cx="2437288" cy="442674"/>
            <a:chOff x="5444128" y="3700761"/>
            <a:chExt cx="2437288" cy="442674"/>
          </a:xfrm>
        </p:grpSpPr>
        <p:sp>
          <p:nvSpPr>
            <p:cNvPr id="81" name="圆角矩形标注 80"/>
            <p:cNvSpPr/>
            <p:nvPr/>
          </p:nvSpPr>
          <p:spPr bwMode="auto">
            <a:xfrm>
              <a:off x="5444128" y="3700761"/>
              <a:ext cx="2403872" cy="442674"/>
            </a:xfrm>
            <a:prstGeom prst="wedgeRoundRectCallou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用算式怎样表示呢？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圆角矩形标注 8"/>
            <p:cNvSpPr/>
            <p:nvPr/>
          </p:nvSpPr>
          <p:spPr>
            <a:xfrm>
              <a:off x="5469416" y="3700761"/>
              <a:ext cx="2412000" cy="432000"/>
            </a:xfrm>
            <a:prstGeom prst="wedgeRoundRectCallout">
              <a:avLst>
                <a:gd name="adj1" fmla="val -71380"/>
                <a:gd name="adj2" fmla="val -50893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827584" y="3003798"/>
            <a:ext cx="4519613" cy="919401"/>
          </a:xfrm>
          <a:prstGeom prst="roundRect">
            <a:avLst/>
          </a:prstGeom>
          <a:ln>
            <a:solidFill>
              <a:srgbClr val="00B0F0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一个整数（0除外）和一个真分数合成的数，叫做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带分数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79" name="组合 58"/>
          <p:cNvGrpSpPr/>
          <p:nvPr/>
        </p:nvGrpSpPr>
        <p:grpSpPr bwMode="auto">
          <a:xfrm>
            <a:off x="2510497" y="2255699"/>
            <a:ext cx="2019300" cy="745239"/>
            <a:chOff x="5505975" y="5877272"/>
            <a:chExt cx="2589863" cy="842963"/>
          </a:xfrm>
        </p:grpSpPr>
        <p:sp>
          <p:nvSpPr>
            <p:cNvPr id="60" name="矩形 59"/>
            <p:cNvSpPr/>
            <p:nvPr/>
          </p:nvSpPr>
          <p:spPr>
            <a:xfrm>
              <a:off x="5505975" y="6100591"/>
              <a:ext cx="2589863" cy="4699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091" name="Group 12"/>
            <p:cNvGrpSpPr/>
            <p:nvPr/>
          </p:nvGrpSpPr>
          <p:grpSpPr bwMode="auto">
            <a:xfrm>
              <a:off x="6017085" y="5877272"/>
              <a:ext cx="409575" cy="842963"/>
              <a:chOff x="0" y="42"/>
              <a:chExt cx="258" cy="531"/>
            </a:xfrm>
          </p:grpSpPr>
          <p:sp>
            <p:nvSpPr>
              <p:cNvPr id="62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58" cy="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Line 14"/>
              <p:cNvSpPr>
                <a:spLocks noChangeShapeType="1"/>
              </p:cNvSpPr>
              <p:nvPr/>
            </p:nvSpPr>
            <p:spPr bwMode="auto">
              <a:xfrm>
                <a:off x="0" y="321"/>
                <a:ext cx="240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Text Box 15"/>
              <p:cNvSpPr txBox="1">
                <a:spLocks noChangeArrowheads="1"/>
              </p:cNvSpPr>
              <p:nvPr/>
            </p:nvSpPr>
            <p:spPr bwMode="auto">
              <a:xfrm>
                <a:off x="0" y="277"/>
                <a:ext cx="258" cy="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179512" y="339502"/>
            <a:ext cx="85869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把5个苹果平均分给4个小朋友，每人分得几个？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58"/>
          <p:cNvGrpSpPr/>
          <p:nvPr/>
        </p:nvGrpSpPr>
        <p:grpSpPr bwMode="auto">
          <a:xfrm>
            <a:off x="1619672" y="987574"/>
            <a:ext cx="2694458" cy="832255"/>
            <a:chOff x="4821973" y="5877272"/>
            <a:chExt cx="2589863" cy="941389"/>
          </a:xfrm>
        </p:grpSpPr>
        <p:sp>
          <p:nvSpPr>
            <p:cNvPr id="41" name="矩形 40"/>
            <p:cNvSpPr/>
            <p:nvPr/>
          </p:nvSpPr>
          <p:spPr>
            <a:xfrm>
              <a:off x="4821973" y="6067165"/>
              <a:ext cx="2589863" cy="5222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÷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（个）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2" name="Group 12"/>
            <p:cNvGrpSpPr/>
            <p:nvPr/>
          </p:nvGrpSpPr>
          <p:grpSpPr bwMode="auto">
            <a:xfrm>
              <a:off x="6017085" y="5877272"/>
              <a:ext cx="442914" cy="941389"/>
              <a:chOff x="0" y="42"/>
              <a:chExt cx="279" cy="593"/>
            </a:xfrm>
          </p:grpSpPr>
          <p:sp>
            <p:nvSpPr>
              <p:cNvPr id="43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74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Line 14"/>
              <p:cNvSpPr>
                <a:spLocks noChangeShapeType="1"/>
              </p:cNvSpPr>
              <p:nvPr/>
            </p:nvSpPr>
            <p:spPr bwMode="auto">
              <a:xfrm>
                <a:off x="0" y="321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Text Box 15"/>
              <p:cNvSpPr txBox="1">
                <a:spLocks noChangeArrowheads="1"/>
              </p:cNvSpPr>
              <p:nvPr/>
            </p:nvSpPr>
            <p:spPr bwMode="auto">
              <a:xfrm>
                <a:off x="5" y="306"/>
                <a:ext cx="274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圆角矩形 1"/>
          <p:cNvSpPr/>
          <p:nvPr/>
        </p:nvSpPr>
        <p:spPr>
          <a:xfrm>
            <a:off x="2510497" y="2420722"/>
            <a:ext cx="282687" cy="415425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2896356" y="2307988"/>
            <a:ext cx="295337" cy="692949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KSO_Shape"/>
          <p:cNvSpPr/>
          <p:nvPr/>
        </p:nvSpPr>
        <p:spPr>
          <a:xfrm flipV="1">
            <a:off x="1741470" y="2448314"/>
            <a:ext cx="691016" cy="445619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KSO_Shape"/>
          <p:cNvSpPr/>
          <p:nvPr/>
        </p:nvSpPr>
        <p:spPr>
          <a:xfrm flipH="1" flipV="1">
            <a:off x="3275823" y="2482045"/>
            <a:ext cx="691016" cy="445619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空心弧 13"/>
          <p:cNvSpPr/>
          <p:nvPr/>
        </p:nvSpPr>
        <p:spPr bwMode="auto">
          <a:xfrm rot="1979951">
            <a:off x="6624095" y="2689716"/>
            <a:ext cx="971871" cy="713394"/>
          </a:xfrm>
          <a:custGeom>
            <a:avLst/>
            <a:gdLst/>
            <a:ahLst/>
            <a:cxnLst/>
            <a:rect l="l" t="t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path path="circle">
              <a:fillToRect l="100000" b="100000"/>
            </a:path>
            <a:tileRect t="-100000" r="-100000"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997606" y="3982293"/>
            <a:ext cx="192632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带分数大于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283968" y="1173981"/>
            <a:ext cx="2687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每人分得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5" name="组合 58"/>
          <p:cNvGrpSpPr/>
          <p:nvPr/>
        </p:nvGrpSpPr>
        <p:grpSpPr bwMode="auto">
          <a:xfrm>
            <a:off x="6168280" y="1035247"/>
            <a:ext cx="2019300" cy="756466"/>
            <a:chOff x="5704087" y="5877272"/>
            <a:chExt cx="2589863" cy="855663"/>
          </a:xfrm>
        </p:grpSpPr>
        <p:sp>
          <p:nvSpPr>
            <p:cNvPr id="66" name="矩形 65"/>
            <p:cNvSpPr/>
            <p:nvPr/>
          </p:nvSpPr>
          <p:spPr>
            <a:xfrm>
              <a:off x="5704087" y="6100674"/>
              <a:ext cx="2589863" cy="4699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7" name="Group 12"/>
            <p:cNvGrpSpPr/>
            <p:nvPr/>
          </p:nvGrpSpPr>
          <p:grpSpPr bwMode="auto">
            <a:xfrm>
              <a:off x="6017085" y="5877272"/>
              <a:ext cx="439738" cy="855663"/>
              <a:chOff x="0" y="42"/>
              <a:chExt cx="277" cy="539"/>
            </a:xfrm>
          </p:grpSpPr>
          <p:sp>
            <p:nvSpPr>
              <p:cNvPr id="69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58" cy="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Line 14"/>
              <p:cNvSpPr>
                <a:spLocks noChangeShapeType="1"/>
              </p:cNvSpPr>
              <p:nvPr/>
            </p:nvSpPr>
            <p:spPr bwMode="auto">
              <a:xfrm>
                <a:off x="0" y="321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Text Box 15"/>
              <p:cNvSpPr txBox="1">
                <a:spLocks noChangeArrowheads="1"/>
              </p:cNvSpPr>
              <p:nvPr/>
            </p:nvSpPr>
            <p:spPr bwMode="auto">
              <a:xfrm>
                <a:off x="19" y="285"/>
                <a:ext cx="258" cy="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95536" y="2139702"/>
            <a:ext cx="1844877" cy="836690"/>
            <a:chOff x="698474" y="2508229"/>
            <a:chExt cx="1431542" cy="671513"/>
          </a:xfrm>
        </p:grpSpPr>
        <p:sp>
          <p:nvSpPr>
            <p:cNvPr id="3" name="文本框 2"/>
            <p:cNvSpPr txBox="1"/>
            <p:nvPr/>
          </p:nvSpPr>
          <p:spPr>
            <a:xfrm>
              <a:off x="740452" y="2633985"/>
              <a:ext cx="1389564" cy="37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整数部分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Freeform 817"/>
            <p:cNvSpPr>
              <a:spLocks noEditPoints="1"/>
            </p:cNvSpPr>
            <p:nvPr/>
          </p:nvSpPr>
          <p:spPr bwMode="auto">
            <a:xfrm>
              <a:off x="698474" y="2508229"/>
              <a:ext cx="1127957" cy="671513"/>
            </a:xfrm>
            <a:custGeom>
              <a:avLst/>
              <a:gdLst>
                <a:gd name="T0" fmla="*/ 385 w 425"/>
                <a:gd name="T1" fmla="*/ 99 h 423"/>
                <a:gd name="T2" fmla="*/ 346 w 425"/>
                <a:gd name="T3" fmla="*/ 48 h 423"/>
                <a:gd name="T4" fmla="*/ 282 w 425"/>
                <a:gd name="T5" fmla="*/ 44 h 423"/>
                <a:gd name="T6" fmla="*/ 240 w 425"/>
                <a:gd name="T7" fmla="*/ 5 h 423"/>
                <a:gd name="T8" fmla="*/ 182 w 425"/>
                <a:gd name="T9" fmla="*/ 5 h 423"/>
                <a:gd name="T10" fmla="*/ 143 w 425"/>
                <a:gd name="T11" fmla="*/ 44 h 423"/>
                <a:gd name="T12" fmla="*/ 79 w 425"/>
                <a:gd name="T13" fmla="*/ 48 h 423"/>
                <a:gd name="T14" fmla="*/ 40 w 425"/>
                <a:gd name="T15" fmla="*/ 99 h 423"/>
                <a:gd name="T16" fmla="*/ 27 w 425"/>
                <a:gd name="T17" fmla="*/ 153 h 423"/>
                <a:gd name="T18" fmla="*/ 0 w 425"/>
                <a:gd name="T19" fmla="*/ 203 h 423"/>
                <a:gd name="T20" fmla="*/ 13 w 425"/>
                <a:gd name="T21" fmla="*/ 258 h 423"/>
                <a:gd name="T22" fmla="*/ 39 w 425"/>
                <a:gd name="T23" fmla="*/ 303 h 423"/>
                <a:gd name="T24" fmla="*/ 63 w 425"/>
                <a:gd name="T25" fmla="*/ 363 h 423"/>
                <a:gd name="T26" fmla="*/ 122 w 425"/>
                <a:gd name="T27" fmla="*/ 387 h 423"/>
                <a:gd name="T28" fmla="*/ 165 w 425"/>
                <a:gd name="T29" fmla="*/ 411 h 423"/>
                <a:gd name="T30" fmla="*/ 222 w 425"/>
                <a:gd name="T31" fmla="*/ 423 h 423"/>
                <a:gd name="T32" fmla="*/ 273 w 425"/>
                <a:gd name="T33" fmla="*/ 398 h 423"/>
                <a:gd name="T34" fmla="*/ 325 w 425"/>
                <a:gd name="T35" fmla="*/ 385 h 423"/>
                <a:gd name="T36" fmla="*/ 375 w 425"/>
                <a:gd name="T37" fmla="*/ 346 h 423"/>
                <a:gd name="T38" fmla="*/ 380 w 425"/>
                <a:gd name="T39" fmla="*/ 281 h 423"/>
                <a:gd name="T40" fmla="*/ 421 w 425"/>
                <a:gd name="T41" fmla="*/ 241 h 423"/>
                <a:gd name="T42" fmla="*/ 419 w 425"/>
                <a:gd name="T43" fmla="*/ 184 h 423"/>
                <a:gd name="T44" fmla="*/ 380 w 425"/>
                <a:gd name="T45" fmla="*/ 143 h 423"/>
                <a:gd name="T46" fmla="*/ 363 w 425"/>
                <a:gd name="T47" fmla="*/ 272 h 423"/>
                <a:gd name="T48" fmla="*/ 363 w 425"/>
                <a:gd name="T49" fmla="*/ 279 h 423"/>
                <a:gd name="T50" fmla="*/ 371 w 425"/>
                <a:gd name="T51" fmla="*/ 301 h 423"/>
                <a:gd name="T52" fmla="*/ 352 w 425"/>
                <a:gd name="T53" fmla="*/ 354 h 423"/>
                <a:gd name="T54" fmla="*/ 299 w 425"/>
                <a:gd name="T55" fmla="*/ 371 h 423"/>
                <a:gd name="T56" fmla="*/ 275 w 425"/>
                <a:gd name="T57" fmla="*/ 363 h 423"/>
                <a:gd name="T58" fmla="*/ 271 w 425"/>
                <a:gd name="T59" fmla="*/ 370 h 423"/>
                <a:gd name="T60" fmla="*/ 251 w 425"/>
                <a:gd name="T61" fmla="*/ 398 h 423"/>
                <a:gd name="T62" fmla="*/ 202 w 425"/>
                <a:gd name="T63" fmla="*/ 411 h 423"/>
                <a:gd name="T64" fmla="*/ 160 w 425"/>
                <a:gd name="T65" fmla="*/ 384 h 423"/>
                <a:gd name="T66" fmla="*/ 151 w 425"/>
                <a:gd name="T67" fmla="*/ 363 h 423"/>
                <a:gd name="T68" fmla="*/ 144 w 425"/>
                <a:gd name="T69" fmla="*/ 363 h 423"/>
                <a:gd name="T70" fmla="*/ 89 w 425"/>
                <a:gd name="T71" fmla="*/ 365 h 423"/>
                <a:gd name="T72" fmla="*/ 54 w 425"/>
                <a:gd name="T73" fmla="*/ 320 h 423"/>
                <a:gd name="T74" fmla="*/ 60 w 425"/>
                <a:gd name="T75" fmla="*/ 282 h 423"/>
                <a:gd name="T76" fmla="*/ 63 w 425"/>
                <a:gd name="T77" fmla="*/ 275 h 423"/>
                <a:gd name="T78" fmla="*/ 57 w 425"/>
                <a:gd name="T79" fmla="*/ 270 h 423"/>
                <a:gd name="T80" fmla="*/ 19 w 425"/>
                <a:gd name="T81" fmla="*/ 239 h 423"/>
                <a:gd name="T82" fmla="*/ 19 w 425"/>
                <a:gd name="T83" fmla="*/ 188 h 423"/>
                <a:gd name="T84" fmla="*/ 55 w 425"/>
                <a:gd name="T85" fmla="*/ 154 h 423"/>
                <a:gd name="T86" fmla="*/ 61 w 425"/>
                <a:gd name="T87" fmla="*/ 151 h 423"/>
                <a:gd name="T88" fmla="*/ 61 w 425"/>
                <a:gd name="T89" fmla="*/ 144 h 423"/>
                <a:gd name="T90" fmla="*/ 60 w 425"/>
                <a:gd name="T91" fmla="*/ 88 h 423"/>
                <a:gd name="T92" fmla="*/ 105 w 425"/>
                <a:gd name="T93" fmla="*/ 54 h 423"/>
                <a:gd name="T94" fmla="*/ 143 w 425"/>
                <a:gd name="T95" fmla="*/ 59 h 423"/>
                <a:gd name="T96" fmla="*/ 149 w 425"/>
                <a:gd name="T97" fmla="*/ 62 h 423"/>
                <a:gd name="T98" fmla="*/ 154 w 425"/>
                <a:gd name="T99" fmla="*/ 57 h 423"/>
                <a:gd name="T100" fmla="*/ 185 w 425"/>
                <a:gd name="T101" fmla="*/ 19 h 423"/>
                <a:gd name="T102" fmla="*/ 236 w 425"/>
                <a:gd name="T103" fmla="*/ 17 h 423"/>
                <a:gd name="T104" fmla="*/ 271 w 425"/>
                <a:gd name="T105" fmla="*/ 54 h 423"/>
                <a:gd name="T106" fmla="*/ 275 w 425"/>
                <a:gd name="T107" fmla="*/ 59 h 423"/>
                <a:gd name="T108" fmla="*/ 282 w 425"/>
                <a:gd name="T109" fmla="*/ 59 h 423"/>
                <a:gd name="T110" fmla="*/ 339 w 425"/>
                <a:gd name="T111" fmla="*/ 61 h 423"/>
                <a:gd name="T112" fmla="*/ 371 w 425"/>
                <a:gd name="T113" fmla="*/ 106 h 423"/>
                <a:gd name="T114" fmla="*/ 361 w 425"/>
                <a:gd name="T115" fmla="*/ 147 h 423"/>
                <a:gd name="T116" fmla="*/ 367 w 425"/>
                <a:gd name="T117" fmla="*/ 153 h 423"/>
                <a:gd name="T118" fmla="*/ 387 w 425"/>
                <a:gd name="T119" fmla="*/ 161 h 423"/>
                <a:gd name="T120" fmla="*/ 411 w 425"/>
                <a:gd name="T121" fmla="*/ 205 h 423"/>
                <a:gd name="T122" fmla="*/ 398 w 425"/>
                <a:gd name="T123" fmla="*/ 25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EE007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46276" y="2162562"/>
            <a:ext cx="1866547" cy="853909"/>
            <a:chOff x="4109046" y="2545622"/>
            <a:chExt cx="1467678" cy="671513"/>
          </a:xfrm>
        </p:grpSpPr>
        <p:sp>
          <p:nvSpPr>
            <p:cNvPr id="54" name="文本框 53"/>
            <p:cNvSpPr txBox="1"/>
            <p:nvPr/>
          </p:nvSpPr>
          <p:spPr>
            <a:xfrm>
              <a:off x="4144358" y="2707492"/>
              <a:ext cx="1432366" cy="428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小数部分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Freeform 817"/>
            <p:cNvSpPr>
              <a:spLocks noEditPoints="1"/>
            </p:cNvSpPr>
            <p:nvPr/>
          </p:nvSpPr>
          <p:spPr bwMode="auto">
            <a:xfrm>
              <a:off x="4109046" y="2545622"/>
              <a:ext cx="1127957" cy="671513"/>
            </a:xfrm>
            <a:custGeom>
              <a:avLst/>
              <a:gdLst>
                <a:gd name="T0" fmla="*/ 385 w 425"/>
                <a:gd name="T1" fmla="*/ 99 h 423"/>
                <a:gd name="T2" fmla="*/ 346 w 425"/>
                <a:gd name="T3" fmla="*/ 48 h 423"/>
                <a:gd name="T4" fmla="*/ 282 w 425"/>
                <a:gd name="T5" fmla="*/ 44 h 423"/>
                <a:gd name="T6" fmla="*/ 240 w 425"/>
                <a:gd name="T7" fmla="*/ 5 h 423"/>
                <a:gd name="T8" fmla="*/ 182 w 425"/>
                <a:gd name="T9" fmla="*/ 5 h 423"/>
                <a:gd name="T10" fmla="*/ 143 w 425"/>
                <a:gd name="T11" fmla="*/ 44 h 423"/>
                <a:gd name="T12" fmla="*/ 79 w 425"/>
                <a:gd name="T13" fmla="*/ 48 h 423"/>
                <a:gd name="T14" fmla="*/ 40 w 425"/>
                <a:gd name="T15" fmla="*/ 99 h 423"/>
                <a:gd name="T16" fmla="*/ 27 w 425"/>
                <a:gd name="T17" fmla="*/ 153 h 423"/>
                <a:gd name="T18" fmla="*/ 0 w 425"/>
                <a:gd name="T19" fmla="*/ 203 h 423"/>
                <a:gd name="T20" fmla="*/ 13 w 425"/>
                <a:gd name="T21" fmla="*/ 258 h 423"/>
                <a:gd name="T22" fmla="*/ 39 w 425"/>
                <a:gd name="T23" fmla="*/ 303 h 423"/>
                <a:gd name="T24" fmla="*/ 63 w 425"/>
                <a:gd name="T25" fmla="*/ 363 h 423"/>
                <a:gd name="T26" fmla="*/ 122 w 425"/>
                <a:gd name="T27" fmla="*/ 387 h 423"/>
                <a:gd name="T28" fmla="*/ 165 w 425"/>
                <a:gd name="T29" fmla="*/ 411 h 423"/>
                <a:gd name="T30" fmla="*/ 222 w 425"/>
                <a:gd name="T31" fmla="*/ 423 h 423"/>
                <a:gd name="T32" fmla="*/ 273 w 425"/>
                <a:gd name="T33" fmla="*/ 398 h 423"/>
                <a:gd name="T34" fmla="*/ 325 w 425"/>
                <a:gd name="T35" fmla="*/ 385 h 423"/>
                <a:gd name="T36" fmla="*/ 375 w 425"/>
                <a:gd name="T37" fmla="*/ 346 h 423"/>
                <a:gd name="T38" fmla="*/ 380 w 425"/>
                <a:gd name="T39" fmla="*/ 281 h 423"/>
                <a:gd name="T40" fmla="*/ 421 w 425"/>
                <a:gd name="T41" fmla="*/ 241 h 423"/>
                <a:gd name="T42" fmla="*/ 419 w 425"/>
                <a:gd name="T43" fmla="*/ 184 h 423"/>
                <a:gd name="T44" fmla="*/ 380 w 425"/>
                <a:gd name="T45" fmla="*/ 143 h 423"/>
                <a:gd name="T46" fmla="*/ 363 w 425"/>
                <a:gd name="T47" fmla="*/ 272 h 423"/>
                <a:gd name="T48" fmla="*/ 363 w 425"/>
                <a:gd name="T49" fmla="*/ 279 h 423"/>
                <a:gd name="T50" fmla="*/ 371 w 425"/>
                <a:gd name="T51" fmla="*/ 301 h 423"/>
                <a:gd name="T52" fmla="*/ 352 w 425"/>
                <a:gd name="T53" fmla="*/ 354 h 423"/>
                <a:gd name="T54" fmla="*/ 299 w 425"/>
                <a:gd name="T55" fmla="*/ 371 h 423"/>
                <a:gd name="T56" fmla="*/ 275 w 425"/>
                <a:gd name="T57" fmla="*/ 363 h 423"/>
                <a:gd name="T58" fmla="*/ 271 w 425"/>
                <a:gd name="T59" fmla="*/ 370 h 423"/>
                <a:gd name="T60" fmla="*/ 251 w 425"/>
                <a:gd name="T61" fmla="*/ 398 h 423"/>
                <a:gd name="T62" fmla="*/ 202 w 425"/>
                <a:gd name="T63" fmla="*/ 411 h 423"/>
                <a:gd name="T64" fmla="*/ 160 w 425"/>
                <a:gd name="T65" fmla="*/ 384 h 423"/>
                <a:gd name="T66" fmla="*/ 151 w 425"/>
                <a:gd name="T67" fmla="*/ 363 h 423"/>
                <a:gd name="T68" fmla="*/ 144 w 425"/>
                <a:gd name="T69" fmla="*/ 363 h 423"/>
                <a:gd name="T70" fmla="*/ 89 w 425"/>
                <a:gd name="T71" fmla="*/ 365 h 423"/>
                <a:gd name="T72" fmla="*/ 54 w 425"/>
                <a:gd name="T73" fmla="*/ 320 h 423"/>
                <a:gd name="T74" fmla="*/ 60 w 425"/>
                <a:gd name="T75" fmla="*/ 282 h 423"/>
                <a:gd name="T76" fmla="*/ 63 w 425"/>
                <a:gd name="T77" fmla="*/ 275 h 423"/>
                <a:gd name="T78" fmla="*/ 57 w 425"/>
                <a:gd name="T79" fmla="*/ 270 h 423"/>
                <a:gd name="T80" fmla="*/ 19 w 425"/>
                <a:gd name="T81" fmla="*/ 239 h 423"/>
                <a:gd name="T82" fmla="*/ 19 w 425"/>
                <a:gd name="T83" fmla="*/ 188 h 423"/>
                <a:gd name="T84" fmla="*/ 55 w 425"/>
                <a:gd name="T85" fmla="*/ 154 h 423"/>
                <a:gd name="T86" fmla="*/ 61 w 425"/>
                <a:gd name="T87" fmla="*/ 151 h 423"/>
                <a:gd name="T88" fmla="*/ 61 w 425"/>
                <a:gd name="T89" fmla="*/ 144 h 423"/>
                <a:gd name="T90" fmla="*/ 60 w 425"/>
                <a:gd name="T91" fmla="*/ 88 h 423"/>
                <a:gd name="T92" fmla="*/ 105 w 425"/>
                <a:gd name="T93" fmla="*/ 54 h 423"/>
                <a:gd name="T94" fmla="*/ 143 w 425"/>
                <a:gd name="T95" fmla="*/ 59 h 423"/>
                <a:gd name="T96" fmla="*/ 149 w 425"/>
                <a:gd name="T97" fmla="*/ 62 h 423"/>
                <a:gd name="T98" fmla="*/ 154 w 425"/>
                <a:gd name="T99" fmla="*/ 57 h 423"/>
                <a:gd name="T100" fmla="*/ 185 w 425"/>
                <a:gd name="T101" fmla="*/ 19 h 423"/>
                <a:gd name="T102" fmla="*/ 236 w 425"/>
                <a:gd name="T103" fmla="*/ 17 h 423"/>
                <a:gd name="T104" fmla="*/ 271 w 425"/>
                <a:gd name="T105" fmla="*/ 54 h 423"/>
                <a:gd name="T106" fmla="*/ 275 w 425"/>
                <a:gd name="T107" fmla="*/ 59 h 423"/>
                <a:gd name="T108" fmla="*/ 282 w 425"/>
                <a:gd name="T109" fmla="*/ 59 h 423"/>
                <a:gd name="T110" fmla="*/ 339 w 425"/>
                <a:gd name="T111" fmla="*/ 61 h 423"/>
                <a:gd name="T112" fmla="*/ 371 w 425"/>
                <a:gd name="T113" fmla="*/ 106 h 423"/>
                <a:gd name="T114" fmla="*/ 361 w 425"/>
                <a:gd name="T115" fmla="*/ 147 h 423"/>
                <a:gd name="T116" fmla="*/ 367 w 425"/>
                <a:gd name="T117" fmla="*/ 153 h 423"/>
                <a:gd name="T118" fmla="*/ 387 w 425"/>
                <a:gd name="T119" fmla="*/ 161 h 423"/>
                <a:gd name="T120" fmla="*/ 411 w 425"/>
                <a:gd name="T121" fmla="*/ 205 h 423"/>
                <a:gd name="T122" fmla="*/ 398 w 425"/>
                <a:gd name="T123" fmla="*/ 25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EE007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70260" y="3484413"/>
            <a:ext cx="1442100" cy="671513"/>
            <a:chOff x="6435841" y="3427419"/>
            <a:chExt cx="1242074" cy="671513"/>
          </a:xfrm>
        </p:grpSpPr>
        <p:sp>
          <p:nvSpPr>
            <p:cNvPr id="51" name="文本框 50"/>
            <p:cNvSpPr txBox="1"/>
            <p:nvPr/>
          </p:nvSpPr>
          <p:spPr>
            <a:xfrm>
              <a:off x="6542145" y="3539792"/>
              <a:ext cx="11357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假分数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Freeform 817"/>
            <p:cNvSpPr>
              <a:spLocks noEditPoints="1"/>
            </p:cNvSpPr>
            <p:nvPr/>
          </p:nvSpPr>
          <p:spPr bwMode="auto">
            <a:xfrm>
              <a:off x="6435841" y="3427419"/>
              <a:ext cx="1127957" cy="671513"/>
            </a:xfrm>
            <a:custGeom>
              <a:avLst/>
              <a:gdLst>
                <a:gd name="T0" fmla="*/ 385 w 425"/>
                <a:gd name="T1" fmla="*/ 99 h 423"/>
                <a:gd name="T2" fmla="*/ 346 w 425"/>
                <a:gd name="T3" fmla="*/ 48 h 423"/>
                <a:gd name="T4" fmla="*/ 282 w 425"/>
                <a:gd name="T5" fmla="*/ 44 h 423"/>
                <a:gd name="T6" fmla="*/ 240 w 425"/>
                <a:gd name="T7" fmla="*/ 5 h 423"/>
                <a:gd name="T8" fmla="*/ 182 w 425"/>
                <a:gd name="T9" fmla="*/ 5 h 423"/>
                <a:gd name="T10" fmla="*/ 143 w 425"/>
                <a:gd name="T11" fmla="*/ 44 h 423"/>
                <a:gd name="T12" fmla="*/ 79 w 425"/>
                <a:gd name="T13" fmla="*/ 48 h 423"/>
                <a:gd name="T14" fmla="*/ 40 w 425"/>
                <a:gd name="T15" fmla="*/ 99 h 423"/>
                <a:gd name="T16" fmla="*/ 27 w 425"/>
                <a:gd name="T17" fmla="*/ 153 h 423"/>
                <a:gd name="T18" fmla="*/ 0 w 425"/>
                <a:gd name="T19" fmla="*/ 203 h 423"/>
                <a:gd name="T20" fmla="*/ 13 w 425"/>
                <a:gd name="T21" fmla="*/ 258 h 423"/>
                <a:gd name="T22" fmla="*/ 39 w 425"/>
                <a:gd name="T23" fmla="*/ 303 h 423"/>
                <a:gd name="T24" fmla="*/ 63 w 425"/>
                <a:gd name="T25" fmla="*/ 363 h 423"/>
                <a:gd name="T26" fmla="*/ 122 w 425"/>
                <a:gd name="T27" fmla="*/ 387 h 423"/>
                <a:gd name="T28" fmla="*/ 165 w 425"/>
                <a:gd name="T29" fmla="*/ 411 h 423"/>
                <a:gd name="T30" fmla="*/ 222 w 425"/>
                <a:gd name="T31" fmla="*/ 423 h 423"/>
                <a:gd name="T32" fmla="*/ 273 w 425"/>
                <a:gd name="T33" fmla="*/ 398 h 423"/>
                <a:gd name="T34" fmla="*/ 325 w 425"/>
                <a:gd name="T35" fmla="*/ 385 h 423"/>
                <a:gd name="T36" fmla="*/ 375 w 425"/>
                <a:gd name="T37" fmla="*/ 346 h 423"/>
                <a:gd name="T38" fmla="*/ 380 w 425"/>
                <a:gd name="T39" fmla="*/ 281 h 423"/>
                <a:gd name="T40" fmla="*/ 421 w 425"/>
                <a:gd name="T41" fmla="*/ 241 h 423"/>
                <a:gd name="T42" fmla="*/ 419 w 425"/>
                <a:gd name="T43" fmla="*/ 184 h 423"/>
                <a:gd name="T44" fmla="*/ 380 w 425"/>
                <a:gd name="T45" fmla="*/ 143 h 423"/>
                <a:gd name="T46" fmla="*/ 363 w 425"/>
                <a:gd name="T47" fmla="*/ 272 h 423"/>
                <a:gd name="T48" fmla="*/ 363 w 425"/>
                <a:gd name="T49" fmla="*/ 279 h 423"/>
                <a:gd name="T50" fmla="*/ 371 w 425"/>
                <a:gd name="T51" fmla="*/ 301 h 423"/>
                <a:gd name="T52" fmla="*/ 352 w 425"/>
                <a:gd name="T53" fmla="*/ 354 h 423"/>
                <a:gd name="T54" fmla="*/ 299 w 425"/>
                <a:gd name="T55" fmla="*/ 371 h 423"/>
                <a:gd name="T56" fmla="*/ 275 w 425"/>
                <a:gd name="T57" fmla="*/ 363 h 423"/>
                <a:gd name="T58" fmla="*/ 271 w 425"/>
                <a:gd name="T59" fmla="*/ 370 h 423"/>
                <a:gd name="T60" fmla="*/ 251 w 425"/>
                <a:gd name="T61" fmla="*/ 398 h 423"/>
                <a:gd name="T62" fmla="*/ 202 w 425"/>
                <a:gd name="T63" fmla="*/ 411 h 423"/>
                <a:gd name="T64" fmla="*/ 160 w 425"/>
                <a:gd name="T65" fmla="*/ 384 h 423"/>
                <a:gd name="T66" fmla="*/ 151 w 425"/>
                <a:gd name="T67" fmla="*/ 363 h 423"/>
                <a:gd name="T68" fmla="*/ 144 w 425"/>
                <a:gd name="T69" fmla="*/ 363 h 423"/>
                <a:gd name="T70" fmla="*/ 89 w 425"/>
                <a:gd name="T71" fmla="*/ 365 h 423"/>
                <a:gd name="T72" fmla="*/ 54 w 425"/>
                <a:gd name="T73" fmla="*/ 320 h 423"/>
                <a:gd name="T74" fmla="*/ 60 w 425"/>
                <a:gd name="T75" fmla="*/ 282 h 423"/>
                <a:gd name="T76" fmla="*/ 63 w 425"/>
                <a:gd name="T77" fmla="*/ 275 h 423"/>
                <a:gd name="T78" fmla="*/ 57 w 425"/>
                <a:gd name="T79" fmla="*/ 270 h 423"/>
                <a:gd name="T80" fmla="*/ 19 w 425"/>
                <a:gd name="T81" fmla="*/ 239 h 423"/>
                <a:gd name="T82" fmla="*/ 19 w 425"/>
                <a:gd name="T83" fmla="*/ 188 h 423"/>
                <a:gd name="T84" fmla="*/ 55 w 425"/>
                <a:gd name="T85" fmla="*/ 154 h 423"/>
                <a:gd name="T86" fmla="*/ 61 w 425"/>
                <a:gd name="T87" fmla="*/ 151 h 423"/>
                <a:gd name="T88" fmla="*/ 61 w 425"/>
                <a:gd name="T89" fmla="*/ 144 h 423"/>
                <a:gd name="T90" fmla="*/ 60 w 425"/>
                <a:gd name="T91" fmla="*/ 88 h 423"/>
                <a:gd name="T92" fmla="*/ 105 w 425"/>
                <a:gd name="T93" fmla="*/ 54 h 423"/>
                <a:gd name="T94" fmla="*/ 143 w 425"/>
                <a:gd name="T95" fmla="*/ 59 h 423"/>
                <a:gd name="T96" fmla="*/ 149 w 425"/>
                <a:gd name="T97" fmla="*/ 62 h 423"/>
                <a:gd name="T98" fmla="*/ 154 w 425"/>
                <a:gd name="T99" fmla="*/ 57 h 423"/>
                <a:gd name="T100" fmla="*/ 185 w 425"/>
                <a:gd name="T101" fmla="*/ 19 h 423"/>
                <a:gd name="T102" fmla="*/ 236 w 425"/>
                <a:gd name="T103" fmla="*/ 17 h 423"/>
                <a:gd name="T104" fmla="*/ 271 w 425"/>
                <a:gd name="T105" fmla="*/ 54 h 423"/>
                <a:gd name="T106" fmla="*/ 275 w 425"/>
                <a:gd name="T107" fmla="*/ 59 h 423"/>
                <a:gd name="T108" fmla="*/ 282 w 425"/>
                <a:gd name="T109" fmla="*/ 59 h 423"/>
                <a:gd name="T110" fmla="*/ 339 w 425"/>
                <a:gd name="T111" fmla="*/ 61 h 423"/>
                <a:gd name="T112" fmla="*/ 371 w 425"/>
                <a:gd name="T113" fmla="*/ 106 h 423"/>
                <a:gd name="T114" fmla="*/ 361 w 425"/>
                <a:gd name="T115" fmla="*/ 147 h 423"/>
                <a:gd name="T116" fmla="*/ 367 w 425"/>
                <a:gd name="T117" fmla="*/ 153 h 423"/>
                <a:gd name="T118" fmla="*/ 387 w 425"/>
                <a:gd name="T119" fmla="*/ 161 h 423"/>
                <a:gd name="T120" fmla="*/ 411 w 425"/>
                <a:gd name="T121" fmla="*/ 205 h 423"/>
                <a:gd name="T122" fmla="*/ 398 w 425"/>
                <a:gd name="T123" fmla="*/ 25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EE007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53617" y="1818292"/>
            <a:ext cx="3538863" cy="2049602"/>
            <a:chOff x="5353617" y="1818292"/>
            <a:chExt cx="3538863" cy="2049602"/>
          </a:xfrm>
        </p:grpSpPr>
        <p:grpSp>
          <p:nvGrpSpPr>
            <p:cNvPr id="3080" name="组合 64"/>
            <p:cNvGrpSpPr/>
            <p:nvPr/>
          </p:nvGrpSpPr>
          <p:grpSpPr bwMode="auto">
            <a:xfrm>
              <a:off x="5353617" y="1818292"/>
              <a:ext cx="2833963" cy="767916"/>
              <a:chOff x="4974639" y="4533226"/>
              <a:chExt cx="3576566" cy="1024334"/>
            </a:xfrm>
          </p:grpSpPr>
          <p:sp>
            <p:nvSpPr>
              <p:cNvPr id="74" name="云形标注 73"/>
              <p:cNvSpPr/>
              <p:nvPr/>
            </p:nvSpPr>
            <p:spPr bwMode="auto">
              <a:xfrm>
                <a:off x="4974639" y="4614175"/>
                <a:ext cx="3576565" cy="943385"/>
              </a:xfrm>
              <a:prstGeom prst="cloudCallout">
                <a:avLst>
                  <a:gd name="adj1" fmla="val 49279"/>
                  <a:gd name="adj2" fmla="val 82365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/>
              </a:p>
            </p:txBody>
          </p:sp>
          <p:grpSp>
            <p:nvGrpSpPr>
              <p:cNvPr id="3082" name="组合 92"/>
              <p:cNvGrpSpPr/>
              <p:nvPr/>
            </p:nvGrpSpPr>
            <p:grpSpPr bwMode="auto">
              <a:xfrm>
                <a:off x="5147439" y="4533226"/>
                <a:ext cx="3403766" cy="976986"/>
                <a:chOff x="4616063" y="5835998"/>
                <a:chExt cx="3275773" cy="828675"/>
              </a:xfrm>
            </p:grpSpPr>
            <p:sp>
              <p:nvSpPr>
                <p:cNvPr id="68" name="矩形 67"/>
                <p:cNvSpPr/>
                <p:nvPr/>
              </p:nvSpPr>
              <p:spPr>
                <a:xfrm>
                  <a:off x="4616063" y="6055430"/>
                  <a:ext cx="3275773" cy="47010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zh-CN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÷</a:t>
                  </a:r>
                  <a:r>
                    <a:rPr lang="zh-CN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4=</a:t>
                  </a: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</a:t>
                  </a:r>
                  <a:r>
                    <a: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，对吗？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084" name="Group 12"/>
                <p:cNvGrpSpPr/>
                <p:nvPr/>
              </p:nvGrpSpPr>
              <p:grpSpPr bwMode="auto">
                <a:xfrm>
                  <a:off x="5653547" y="5835998"/>
                  <a:ext cx="422277" cy="828675"/>
                  <a:chOff x="-229" y="16"/>
                  <a:chExt cx="266" cy="522"/>
                </a:xfrm>
              </p:grpSpPr>
              <p:sp>
                <p:nvSpPr>
                  <p:cNvPr id="71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-229" y="272"/>
                    <a:ext cx="240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pPr eaLnBrk="1" hangingPunct="1">
                      <a:defRPr/>
                    </a:pPr>
                    <a:endParaRPr lang="zh-CN" altLang="en-US" sz="2100" b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194" y="16"/>
                    <a:ext cx="224" cy="29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100" b="1" dirty="0"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207" y="242"/>
                    <a:ext cx="244" cy="29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rPr>
                      <a:t>4</a:t>
                    </a:r>
                    <a:endParaRPr lang="en-US" altLang="zh-CN" sz="2100" b="1" dirty="0"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pic>
          <p:nvPicPr>
            <p:cNvPr id="78" name="Picture 29" descr="和平共处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7227" y="2169319"/>
              <a:ext cx="1135253" cy="169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6" name="KSO_Shape"/>
          <p:cNvSpPr/>
          <p:nvPr/>
        </p:nvSpPr>
        <p:spPr>
          <a:xfrm>
            <a:off x="6235815" y="1685009"/>
            <a:ext cx="650078" cy="1000388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48" grpId="0" animBg="1"/>
      <p:bldP spid="50" grpId="0" animBg="1"/>
      <p:bldP spid="53" grpId="0" animBg="1"/>
      <p:bldP spid="57" grpId="0" animBg="1"/>
      <p:bldP spid="61" grpId="0"/>
      <p:bldP spid="7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89"/>
          <p:cNvGrpSpPr/>
          <p:nvPr/>
        </p:nvGrpSpPr>
        <p:grpSpPr bwMode="auto">
          <a:xfrm>
            <a:off x="2896872" y="2872010"/>
            <a:ext cx="4365298" cy="779860"/>
            <a:chOff x="1636397" y="1612846"/>
            <a:chExt cx="5820114" cy="1039813"/>
          </a:xfrm>
        </p:grpSpPr>
        <p:grpSp>
          <p:nvGrpSpPr>
            <p:cNvPr id="12" name="Group 12"/>
            <p:cNvGrpSpPr/>
            <p:nvPr/>
          </p:nvGrpSpPr>
          <p:grpSpPr bwMode="auto">
            <a:xfrm>
              <a:off x="1988813" y="1612846"/>
              <a:ext cx="425450" cy="1039813"/>
              <a:chOff x="0" y="42"/>
              <a:chExt cx="268" cy="655"/>
            </a:xfrm>
          </p:grpSpPr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>
                <a:off x="0" y="372"/>
                <a:ext cx="240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 Box 15"/>
              <p:cNvSpPr txBox="1">
                <a:spLocks noChangeArrowheads="1"/>
              </p:cNvSpPr>
              <p:nvPr/>
            </p:nvSpPr>
            <p:spPr bwMode="auto">
              <a:xfrm>
                <a:off x="0" y="348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636397" y="1804867"/>
              <a:ext cx="5820114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  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读作：一又四分之三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1835696" y="3455766"/>
            <a:ext cx="1577676" cy="988191"/>
            <a:chOff x="829668" y="1344282"/>
            <a:chExt cx="2102909" cy="1316997"/>
          </a:xfrm>
        </p:grpSpPr>
        <p:sp>
          <p:nvSpPr>
            <p:cNvPr id="18" name="矩形 88"/>
            <p:cNvSpPr>
              <a:spLocks noChangeArrowheads="1"/>
            </p:cNvSpPr>
            <p:nvPr/>
          </p:nvSpPr>
          <p:spPr bwMode="auto">
            <a:xfrm>
              <a:off x="829668" y="2046002"/>
              <a:ext cx="2102909" cy="615277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整数部分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9" name="直接箭头连接符 18"/>
            <p:cNvCxnSpPr>
              <a:stCxn id="18" idx="0"/>
            </p:cNvCxnSpPr>
            <p:nvPr/>
          </p:nvCxnSpPr>
          <p:spPr>
            <a:xfrm flipV="1">
              <a:off x="1881123" y="1344282"/>
              <a:ext cx="683230" cy="70172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 bwMode="auto">
          <a:xfrm>
            <a:off x="3419872" y="3357464"/>
            <a:ext cx="1728191" cy="1086494"/>
            <a:chOff x="2950200" y="1212707"/>
            <a:chExt cx="2303833" cy="1448904"/>
          </a:xfrm>
        </p:grpSpPr>
        <p:cxnSp>
          <p:nvCxnSpPr>
            <p:cNvPr id="21" name="直接箭头连接符 20"/>
            <p:cNvCxnSpPr/>
            <p:nvPr/>
          </p:nvCxnSpPr>
          <p:spPr>
            <a:xfrm flipH="1" flipV="1">
              <a:off x="2950200" y="1212707"/>
              <a:ext cx="671950" cy="87274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199"/>
            <p:cNvSpPr>
              <a:spLocks noChangeArrowheads="1"/>
            </p:cNvSpPr>
            <p:nvPr/>
          </p:nvSpPr>
          <p:spPr bwMode="auto">
            <a:xfrm>
              <a:off x="3358135" y="2045955"/>
              <a:ext cx="1895898" cy="615656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分数部分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608" y="411510"/>
            <a:ext cx="7200800" cy="3129705"/>
            <a:chOff x="1756952" y="975966"/>
            <a:chExt cx="6863954" cy="3129705"/>
          </a:xfrm>
        </p:grpSpPr>
        <p:sp>
          <p:nvSpPr>
            <p:cNvPr id="77" name="MH_Desc_1"/>
            <p:cNvSpPr/>
            <p:nvPr>
              <p:custDataLst>
                <p:tags r:id="rId1"/>
              </p:custDataLst>
            </p:nvPr>
          </p:nvSpPr>
          <p:spPr>
            <a:xfrm>
              <a:off x="1756952" y="1718023"/>
              <a:ext cx="6863954" cy="1850231"/>
            </a:xfrm>
            <a:prstGeom prst="rect">
              <a:avLst/>
            </a:prstGeom>
            <a:solidFill>
              <a:srgbClr val="E9E9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0000" tIns="540000" rIns="810000" bIns="270000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2400" b="1" dirty="0">
                <a:solidFill>
                  <a:srgbClr val="464A9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MH_SubTitle_1"/>
            <p:cNvSpPr/>
            <p:nvPr>
              <p:custDataLst>
                <p:tags r:id="rId2"/>
              </p:custDataLst>
            </p:nvPr>
          </p:nvSpPr>
          <p:spPr>
            <a:xfrm>
              <a:off x="3121497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MH_SubTitle_2"/>
            <p:cNvSpPr/>
            <p:nvPr>
              <p:custDataLst>
                <p:tags r:id="rId3"/>
              </p:custDataLst>
            </p:nvPr>
          </p:nvSpPr>
          <p:spPr>
            <a:xfrm>
              <a:off x="427362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MH_SubTitle_3"/>
            <p:cNvSpPr/>
            <p:nvPr>
              <p:custDataLst>
                <p:tags r:id="rId4"/>
              </p:custDataLst>
            </p:nvPr>
          </p:nvSpPr>
          <p:spPr>
            <a:xfrm>
              <a:off x="5336704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9"/>
                <a:gd name="connsiteX1" fmla="*/ 841830 w 841830"/>
                <a:gd name="connsiteY1" fmla="*/ 0 h 1318549"/>
                <a:gd name="connsiteX2" fmla="*/ 841830 w 841830"/>
                <a:gd name="connsiteY2" fmla="*/ 897634 h 1318549"/>
                <a:gd name="connsiteX3" fmla="*/ 420915 w 841830"/>
                <a:gd name="connsiteY3" fmla="*/ 1318549 h 1318549"/>
                <a:gd name="connsiteX4" fmla="*/ 0 w 841830"/>
                <a:gd name="connsiteY4" fmla="*/ 897634 h 131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9">
                  <a:moveTo>
                    <a:pt x="0" y="0"/>
                  </a:moveTo>
                  <a:lnTo>
                    <a:pt x="841830" y="0"/>
                  </a:lnTo>
                  <a:lnTo>
                    <a:pt x="841830" y="897634"/>
                  </a:lnTo>
                  <a:lnTo>
                    <a:pt x="420915" y="1318549"/>
                  </a:lnTo>
                  <a:lnTo>
                    <a:pt x="0" y="897634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MH_SubTitle_4"/>
            <p:cNvSpPr/>
            <p:nvPr>
              <p:custDataLst>
                <p:tags r:id="rId5"/>
              </p:custDataLst>
            </p:nvPr>
          </p:nvSpPr>
          <p:spPr>
            <a:xfrm>
              <a:off x="647980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94959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带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MH_SubTitle_1"/>
            <p:cNvSpPr/>
            <p:nvPr>
              <p:custDataLst>
                <p:tags r:id="rId7"/>
              </p:custDataLst>
            </p:nvPr>
          </p:nvSpPr>
          <p:spPr>
            <a:xfrm>
              <a:off x="7646677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法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13806" y="1883909"/>
              <a:ext cx="6263779" cy="22217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先读带分数的整数部分，整数部分是几就读几；再读分数部分，分数部分按照分数的读法去读，分数部分和整数部分中间加个“又”字。</a:t>
              </a:r>
              <a:endParaRPr lang="zh-CN" altLang="en-US" sz="2400" b="1" dirty="0">
                <a:solidFill>
                  <a:srgbClr val="464A9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43608" y="411510"/>
            <a:ext cx="6863954" cy="2603896"/>
            <a:chOff x="1547664" y="975966"/>
            <a:chExt cx="6863954" cy="2603896"/>
          </a:xfrm>
        </p:grpSpPr>
        <p:sp>
          <p:nvSpPr>
            <p:cNvPr id="77" name="MH_Desc_1"/>
            <p:cNvSpPr/>
            <p:nvPr>
              <p:custDataLst>
                <p:tags r:id="rId1"/>
              </p:custDataLst>
            </p:nvPr>
          </p:nvSpPr>
          <p:spPr>
            <a:xfrm>
              <a:off x="1547664" y="1729631"/>
              <a:ext cx="6863954" cy="1850231"/>
            </a:xfrm>
            <a:prstGeom prst="rect">
              <a:avLst/>
            </a:prstGeom>
            <a:solidFill>
              <a:srgbClr val="E9E9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0000" tIns="540000" rIns="810000" bIns="270000">
              <a:normAutofit fontScale="92500" lnSpcReduction="20000"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00" b="1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先写整数部分</a:t>
              </a:r>
              <a:r>
                <a:rPr lang="zh-CN" altLang="en-US" sz="2800" b="1" smtClean="0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，再写</a:t>
              </a:r>
              <a:r>
                <a:rPr lang="zh-CN" altLang="en-US" sz="2800" b="1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分数部分，分数部分的分数线与整数的中间</a:t>
              </a:r>
              <a:r>
                <a:rPr lang="zh-CN" altLang="en-US" sz="2800" b="1" smtClean="0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对齐。</a:t>
              </a:r>
              <a:endParaRPr lang="zh-CN" altLang="en-US" sz="2800" b="1" dirty="0">
                <a:solidFill>
                  <a:srgbClr val="464A9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MH_SubTitle_1"/>
            <p:cNvSpPr/>
            <p:nvPr>
              <p:custDataLst>
                <p:tags r:id="rId2"/>
              </p:custDataLst>
            </p:nvPr>
          </p:nvSpPr>
          <p:spPr>
            <a:xfrm>
              <a:off x="3121497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3"/>
              </p:custDataLst>
            </p:nvPr>
          </p:nvSpPr>
          <p:spPr>
            <a:xfrm>
              <a:off x="427362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MH_SubTitle_3"/>
            <p:cNvSpPr/>
            <p:nvPr>
              <p:custDataLst>
                <p:tags r:id="rId4"/>
              </p:custDataLst>
            </p:nvPr>
          </p:nvSpPr>
          <p:spPr>
            <a:xfrm>
              <a:off x="5336704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9"/>
                <a:gd name="connsiteX1" fmla="*/ 841830 w 841830"/>
                <a:gd name="connsiteY1" fmla="*/ 0 h 1318549"/>
                <a:gd name="connsiteX2" fmla="*/ 841830 w 841830"/>
                <a:gd name="connsiteY2" fmla="*/ 897634 h 1318549"/>
                <a:gd name="connsiteX3" fmla="*/ 420915 w 841830"/>
                <a:gd name="connsiteY3" fmla="*/ 1318549 h 1318549"/>
                <a:gd name="connsiteX4" fmla="*/ 0 w 841830"/>
                <a:gd name="connsiteY4" fmla="*/ 897634 h 131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9">
                  <a:moveTo>
                    <a:pt x="0" y="0"/>
                  </a:moveTo>
                  <a:lnTo>
                    <a:pt x="841830" y="0"/>
                  </a:lnTo>
                  <a:lnTo>
                    <a:pt x="841830" y="897634"/>
                  </a:lnTo>
                  <a:lnTo>
                    <a:pt x="420915" y="1318549"/>
                  </a:lnTo>
                  <a:lnTo>
                    <a:pt x="0" y="897634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MH_SubTitle_4"/>
            <p:cNvSpPr/>
            <p:nvPr>
              <p:custDataLst>
                <p:tags r:id="rId5"/>
              </p:custDataLst>
            </p:nvPr>
          </p:nvSpPr>
          <p:spPr>
            <a:xfrm>
              <a:off x="6416824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MH_SubTitle_1"/>
            <p:cNvSpPr/>
            <p:nvPr>
              <p:custDataLst>
                <p:tags r:id="rId6"/>
              </p:custDataLst>
            </p:nvPr>
          </p:nvSpPr>
          <p:spPr>
            <a:xfrm>
              <a:off x="1798291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带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7"/>
              </p:custDataLst>
            </p:nvPr>
          </p:nvSpPr>
          <p:spPr>
            <a:xfrm>
              <a:off x="758959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法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20415" y="3147516"/>
            <a:ext cx="1079777" cy="864394"/>
            <a:chOff x="4891172" y="3527392"/>
            <a:chExt cx="563409" cy="864394"/>
          </a:xfrm>
        </p:grpSpPr>
        <p:grpSp>
          <p:nvGrpSpPr>
            <p:cNvPr id="12" name="Group 12"/>
            <p:cNvGrpSpPr/>
            <p:nvPr/>
          </p:nvGrpSpPr>
          <p:grpSpPr bwMode="auto">
            <a:xfrm>
              <a:off x="5041414" y="3527392"/>
              <a:ext cx="413167" cy="864394"/>
              <a:chOff x="-114" y="42"/>
              <a:chExt cx="347" cy="726"/>
            </a:xfrm>
          </p:grpSpPr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-74" y="42"/>
                <a:ext cx="307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>
                <a:off x="-114" y="405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 Box 15"/>
              <p:cNvSpPr txBox="1">
                <a:spLocks noChangeArrowheads="1"/>
              </p:cNvSpPr>
              <p:nvPr/>
            </p:nvSpPr>
            <p:spPr bwMode="auto">
              <a:xfrm>
                <a:off x="-74" y="329"/>
                <a:ext cx="307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4891172" y="3699378"/>
              <a:ext cx="2537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976008" y="3308727"/>
            <a:ext cx="1485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75656" y="3344674"/>
            <a:ext cx="3390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又五分之三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5004048" y="1095454"/>
            <a:ext cx="1188000" cy="1188000"/>
            <a:chOff x="1385712" y="2564904"/>
            <a:chExt cx="1188000" cy="1188000"/>
          </a:xfrm>
          <a:solidFill>
            <a:srgbClr val="08E8E3"/>
          </a:solidFill>
        </p:grpSpPr>
        <p:sp>
          <p:nvSpPr>
            <p:cNvPr id="40" name="椭圆 39"/>
            <p:cNvSpPr/>
            <p:nvPr/>
          </p:nvSpPr>
          <p:spPr>
            <a:xfrm>
              <a:off x="1385712" y="2564904"/>
              <a:ext cx="1188000" cy="1188000"/>
            </a:xfrm>
            <a:prstGeom prst="ellips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V="1">
              <a:off x="1385712" y="3151520"/>
              <a:ext cx="576064" cy="17936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979712" y="3140968"/>
              <a:ext cx="216024" cy="576064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1979712" y="2636912"/>
              <a:ext cx="288032" cy="521992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267744" y="483518"/>
            <a:ext cx="5237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用分数表示图中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的涂色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59343" y="1059582"/>
            <a:ext cx="1188000" cy="1188000"/>
          </a:xfrm>
          <a:prstGeom prst="ellipse">
            <a:avLst/>
          </a:prstGeom>
          <a:solidFill>
            <a:srgbClr val="08E8E3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699792" y="1077518"/>
            <a:ext cx="1188000" cy="1188000"/>
            <a:chOff x="2825872" y="2777289"/>
            <a:chExt cx="1188000" cy="118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825872" y="2777289"/>
              <a:ext cx="1188000" cy="1188000"/>
              <a:chOff x="1367776" y="2575456"/>
              <a:chExt cx="1188000" cy="1188000"/>
            </a:xfrm>
            <a:solidFill>
              <a:srgbClr val="08E8E3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1367776" y="2575456"/>
                <a:ext cx="1188000" cy="1188000"/>
              </a:xfrm>
              <a:prstGeom prst="ellips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V="1">
                <a:off x="1385712" y="3151520"/>
                <a:ext cx="576064" cy="1793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979712" y="3140968"/>
                <a:ext cx="216024" cy="576064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V="1">
                <a:off x="1979712" y="2636912"/>
                <a:ext cx="288032" cy="52199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弧形 4"/>
            <p:cNvSpPr/>
            <p:nvPr/>
          </p:nvSpPr>
          <p:spPr>
            <a:xfrm>
              <a:off x="2936100" y="2838745"/>
              <a:ext cx="1077772" cy="1080120"/>
            </a:xfrm>
            <a:prstGeom prst="arc">
              <a:avLst>
                <a:gd name="adj1" fmla="val 17963090"/>
                <a:gd name="adj2" fmla="val 41858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40901" y="1094458"/>
            <a:ext cx="1188000" cy="1188000"/>
            <a:chOff x="2825872" y="2777289"/>
            <a:chExt cx="1188000" cy="1188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2825872" y="2777289"/>
              <a:ext cx="1188000" cy="1188000"/>
              <a:chOff x="1367776" y="2575456"/>
              <a:chExt cx="1188000" cy="1188000"/>
            </a:xfrm>
            <a:solidFill>
              <a:srgbClr val="08E8E3"/>
            </a:solidFill>
          </p:grpSpPr>
          <p:sp>
            <p:nvSpPr>
              <p:cNvPr id="30" name="椭圆 29"/>
              <p:cNvSpPr/>
              <p:nvPr/>
            </p:nvSpPr>
            <p:spPr>
              <a:xfrm>
                <a:off x="1367776" y="2575456"/>
                <a:ext cx="1188000" cy="1188000"/>
              </a:xfrm>
              <a:prstGeom prst="ellips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 flipV="1">
                <a:off x="1385712" y="3151520"/>
                <a:ext cx="576064" cy="1793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979712" y="3140968"/>
                <a:ext cx="216024" cy="576064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1979712" y="2636912"/>
                <a:ext cx="288032" cy="52199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弧形 28"/>
            <p:cNvSpPr/>
            <p:nvPr/>
          </p:nvSpPr>
          <p:spPr>
            <a:xfrm>
              <a:off x="2936100" y="2838745"/>
              <a:ext cx="1077772" cy="1080120"/>
            </a:xfrm>
            <a:prstGeom prst="arc">
              <a:avLst>
                <a:gd name="adj1" fmla="val 17963090"/>
                <a:gd name="adj2" fmla="val 41858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右大括号 6"/>
          <p:cNvSpPr/>
          <p:nvPr/>
        </p:nvSpPr>
        <p:spPr>
          <a:xfrm rot="5400000">
            <a:off x="2454155" y="1534441"/>
            <a:ext cx="313523" cy="1833670"/>
          </a:xfrm>
          <a:prstGeom prst="rightBrace">
            <a:avLst>
              <a:gd name="adj1" fmla="val 44339"/>
              <a:gd name="adj2" fmla="val 50000"/>
            </a:avLst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大括号 34"/>
          <p:cNvSpPr/>
          <p:nvPr/>
        </p:nvSpPr>
        <p:spPr>
          <a:xfrm rot="5400000">
            <a:off x="6366462" y="1557743"/>
            <a:ext cx="369333" cy="1833670"/>
          </a:xfrm>
          <a:prstGeom prst="rightBrace">
            <a:avLst>
              <a:gd name="adj1" fmla="val 44339"/>
              <a:gd name="adj2" fmla="val 50000"/>
            </a:avLst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53343" y="2588016"/>
            <a:ext cx="2124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72849" y="2665702"/>
            <a:ext cx="2124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244801" y="2460151"/>
            <a:ext cx="605083" cy="801292"/>
            <a:chOff x="4891172" y="3527392"/>
            <a:chExt cx="605083" cy="801292"/>
          </a:xfrm>
        </p:grpSpPr>
        <p:grpSp>
          <p:nvGrpSpPr>
            <p:cNvPr id="45" name="Group 12"/>
            <p:cNvGrpSpPr/>
            <p:nvPr/>
          </p:nvGrpSpPr>
          <p:grpSpPr bwMode="auto">
            <a:xfrm>
              <a:off x="5177152" y="3527392"/>
              <a:ext cx="319103" cy="801292"/>
              <a:chOff x="0" y="42"/>
              <a:chExt cx="268" cy="673"/>
            </a:xfrm>
          </p:grpSpPr>
          <p:sp>
            <p:nvSpPr>
              <p:cNvPr id="47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Line 14"/>
              <p:cNvSpPr>
                <a:spLocks noChangeShapeType="1"/>
              </p:cNvSpPr>
              <p:nvPr/>
            </p:nvSpPr>
            <p:spPr bwMode="auto">
              <a:xfrm>
                <a:off x="0" y="372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Text Box 15"/>
              <p:cNvSpPr txBox="1">
                <a:spLocks noChangeArrowheads="1"/>
              </p:cNvSpPr>
              <p:nvPr/>
            </p:nvSpPr>
            <p:spPr bwMode="auto">
              <a:xfrm>
                <a:off x="0" y="366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4891172" y="3699378"/>
              <a:ext cx="2537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Group 12"/>
          <p:cNvGrpSpPr/>
          <p:nvPr/>
        </p:nvGrpSpPr>
        <p:grpSpPr bwMode="auto">
          <a:xfrm>
            <a:off x="6491165" y="2541468"/>
            <a:ext cx="319103" cy="801292"/>
            <a:chOff x="0" y="42"/>
            <a:chExt cx="268" cy="673"/>
          </a:xfrm>
        </p:grpSpPr>
        <p:sp>
          <p:nvSpPr>
            <p:cNvPr id="53" name="Text Box 13"/>
            <p:cNvSpPr txBox="1">
              <a:spLocks noChangeArrowheads="1"/>
            </p:cNvSpPr>
            <p:nvPr/>
          </p:nvSpPr>
          <p:spPr bwMode="auto">
            <a:xfrm>
              <a:off x="0" y="42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Line 14"/>
            <p:cNvSpPr>
              <a:spLocks noChangeShapeType="1"/>
            </p:cNvSpPr>
            <p:nvPr/>
          </p:nvSpPr>
          <p:spPr bwMode="auto">
            <a:xfrm>
              <a:off x="0" y="372"/>
              <a:ext cx="24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0" y="366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9552" y="3075806"/>
            <a:ext cx="4032448" cy="1161839"/>
            <a:chOff x="975986" y="3496458"/>
            <a:chExt cx="3668022" cy="997727"/>
          </a:xfrm>
        </p:grpSpPr>
        <p:sp>
          <p:nvSpPr>
            <p:cNvPr id="50" name="Freeform 2105"/>
            <p:cNvSpPr>
              <a:spLocks noEditPoints="1"/>
            </p:cNvSpPr>
            <p:nvPr/>
          </p:nvSpPr>
          <p:spPr bwMode="auto">
            <a:xfrm>
              <a:off x="975986" y="3496458"/>
              <a:ext cx="3591236" cy="997727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20132" y="3620129"/>
              <a:ext cx="3623876" cy="713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这个圆没有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平均分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，圆全部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涂色，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用“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”表示。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16016" y="3075805"/>
            <a:ext cx="3816424" cy="1110398"/>
            <a:chOff x="5004048" y="3435845"/>
            <a:chExt cx="3816424" cy="1110398"/>
          </a:xfrm>
        </p:grpSpPr>
        <p:grpSp>
          <p:nvGrpSpPr>
            <p:cNvPr id="4" name="组合 3"/>
            <p:cNvGrpSpPr/>
            <p:nvPr/>
          </p:nvGrpSpPr>
          <p:grpSpPr>
            <a:xfrm>
              <a:off x="5004048" y="3435845"/>
              <a:ext cx="3816424" cy="1110397"/>
              <a:chOff x="5004048" y="3435845"/>
              <a:chExt cx="3816424" cy="1110397"/>
            </a:xfrm>
          </p:grpSpPr>
          <p:sp>
            <p:nvSpPr>
              <p:cNvPr id="52" name="Freeform 2105"/>
              <p:cNvSpPr>
                <a:spLocks noEditPoints="1"/>
              </p:cNvSpPr>
              <p:nvPr/>
            </p:nvSpPr>
            <p:spPr bwMode="auto">
              <a:xfrm>
                <a:off x="5004048" y="3435845"/>
                <a:ext cx="3748048" cy="1110397"/>
              </a:xfrm>
              <a:custGeom>
                <a:avLst/>
                <a:gdLst>
                  <a:gd name="T0" fmla="*/ 747 w 775"/>
                  <a:gd name="T1" fmla="*/ 58 h 209"/>
                  <a:gd name="T2" fmla="*/ 769 w 775"/>
                  <a:gd name="T3" fmla="*/ 60 h 209"/>
                  <a:gd name="T4" fmla="*/ 775 w 775"/>
                  <a:gd name="T5" fmla="*/ 81 h 209"/>
                  <a:gd name="T6" fmla="*/ 759 w 775"/>
                  <a:gd name="T7" fmla="*/ 85 h 209"/>
                  <a:gd name="T8" fmla="*/ 761 w 775"/>
                  <a:gd name="T9" fmla="*/ 109 h 209"/>
                  <a:gd name="T10" fmla="*/ 745 w 775"/>
                  <a:gd name="T11" fmla="*/ 113 h 209"/>
                  <a:gd name="T12" fmla="*/ 700 w 775"/>
                  <a:gd name="T13" fmla="*/ 129 h 209"/>
                  <a:gd name="T14" fmla="*/ 704 w 775"/>
                  <a:gd name="T15" fmla="*/ 159 h 209"/>
                  <a:gd name="T16" fmla="*/ 690 w 775"/>
                  <a:gd name="T17" fmla="*/ 169 h 209"/>
                  <a:gd name="T18" fmla="*/ 674 w 775"/>
                  <a:gd name="T19" fmla="*/ 173 h 209"/>
                  <a:gd name="T20" fmla="*/ 585 w 775"/>
                  <a:gd name="T21" fmla="*/ 167 h 209"/>
                  <a:gd name="T22" fmla="*/ 624 w 775"/>
                  <a:gd name="T23" fmla="*/ 184 h 209"/>
                  <a:gd name="T24" fmla="*/ 537 w 775"/>
                  <a:gd name="T25" fmla="*/ 184 h 209"/>
                  <a:gd name="T26" fmla="*/ 533 w 775"/>
                  <a:gd name="T27" fmla="*/ 175 h 209"/>
                  <a:gd name="T28" fmla="*/ 280 w 775"/>
                  <a:gd name="T29" fmla="*/ 188 h 209"/>
                  <a:gd name="T30" fmla="*/ 190 w 775"/>
                  <a:gd name="T31" fmla="*/ 182 h 209"/>
                  <a:gd name="T32" fmla="*/ 141 w 775"/>
                  <a:gd name="T33" fmla="*/ 196 h 209"/>
                  <a:gd name="T34" fmla="*/ 143 w 775"/>
                  <a:gd name="T35" fmla="*/ 186 h 209"/>
                  <a:gd name="T36" fmla="*/ 125 w 775"/>
                  <a:gd name="T37" fmla="*/ 159 h 209"/>
                  <a:gd name="T38" fmla="*/ 46 w 775"/>
                  <a:gd name="T39" fmla="*/ 151 h 209"/>
                  <a:gd name="T40" fmla="*/ 42 w 775"/>
                  <a:gd name="T41" fmla="*/ 137 h 209"/>
                  <a:gd name="T42" fmla="*/ 14 w 775"/>
                  <a:gd name="T43" fmla="*/ 95 h 209"/>
                  <a:gd name="T44" fmla="*/ 12 w 775"/>
                  <a:gd name="T45" fmla="*/ 87 h 209"/>
                  <a:gd name="T46" fmla="*/ 22 w 775"/>
                  <a:gd name="T47" fmla="*/ 91 h 209"/>
                  <a:gd name="T48" fmla="*/ 48 w 775"/>
                  <a:gd name="T49" fmla="*/ 52 h 209"/>
                  <a:gd name="T50" fmla="*/ 91 w 775"/>
                  <a:gd name="T51" fmla="*/ 48 h 209"/>
                  <a:gd name="T52" fmla="*/ 196 w 775"/>
                  <a:gd name="T53" fmla="*/ 34 h 209"/>
                  <a:gd name="T54" fmla="*/ 121 w 775"/>
                  <a:gd name="T55" fmla="*/ 32 h 209"/>
                  <a:gd name="T56" fmla="*/ 133 w 775"/>
                  <a:gd name="T57" fmla="*/ 26 h 209"/>
                  <a:gd name="T58" fmla="*/ 159 w 775"/>
                  <a:gd name="T59" fmla="*/ 20 h 209"/>
                  <a:gd name="T60" fmla="*/ 224 w 775"/>
                  <a:gd name="T61" fmla="*/ 24 h 209"/>
                  <a:gd name="T62" fmla="*/ 234 w 775"/>
                  <a:gd name="T63" fmla="*/ 42 h 209"/>
                  <a:gd name="T64" fmla="*/ 234 w 775"/>
                  <a:gd name="T65" fmla="*/ 22 h 209"/>
                  <a:gd name="T66" fmla="*/ 317 w 775"/>
                  <a:gd name="T67" fmla="*/ 26 h 209"/>
                  <a:gd name="T68" fmla="*/ 406 w 775"/>
                  <a:gd name="T69" fmla="*/ 26 h 209"/>
                  <a:gd name="T70" fmla="*/ 626 w 775"/>
                  <a:gd name="T71" fmla="*/ 20 h 209"/>
                  <a:gd name="T72" fmla="*/ 646 w 775"/>
                  <a:gd name="T73" fmla="*/ 22 h 209"/>
                  <a:gd name="T74" fmla="*/ 654 w 775"/>
                  <a:gd name="T75" fmla="*/ 4 h 209"/>
                  <a:gd name="T76" fmla="*/ 656 w 775"/>
                  <a:gd name="T77" fmla="*/ 18 h 209"/>
                  <a:gd name="T78" fmla="*/ 694 w 775"/>
                  <a:gd name="T79" fmla="*/ 28 h 209"/>
                  <a:gd name="T80" fmla="*/ 721 w 775"/>
                  <a:gd name="T81" fmla="*/ 52 h 209"/>
                  <a:gd name="T82" fmla="*/ 737 w 775"/>
                  <a:gd name="T83" fmla="*/ 50 h 209"/>
                  <a:gd name="T84" fmla="*/ 258 w 775"/>
                  <a:gd name="T85" fmla="*/ 30 h 209"/>
                  <a:gd name="T86" fmla="*/ 608 w 775"/>
                  <a:gd name="T87" fmla="*/ 34 h 209"/>
                  <a:gd name="T88" fmla="*/ 218 w 775"/>
                  <a:gd name="T89" fmla="*/ 34 h 209"/>
                  <a:gd name="T90" fmla="*/ 218 w 775"/>
                  <a:gd name="T91" fmla="*/ 34 h 209"/>
                  <a:gd name="T92" fmla="*/ 715 w 775"/>
                  <a:gd name="T93" fmla="*/ 62 h 209"/>
                  <a:gd name="T94" fmla="*/ 135 w 775"/>
                  <a:gd name="T95" fmla="*/ 62 h 209"/>
                  <a:gd name="T96" fmla="*/ 38 w 775"/>
                  <a:gd name="T97" fmla="*/ 74 h 209"/>
                  <a:gd name="T98" fmla="*/ 36 w 775"/>
                  <a:gd name="T99" fmla="*/ 113 h 209"/>
                  <a:gd name="T100" fmla="*/ 36 w 775"/>
                  <a:gd name="T101" fmla="*/ 113 h 209"/>
                  <a:gd name="T102" fmla="*/ 662 w 775"/>
                  <a:gd name="T103" fmla="*/ 129 h 209"/>
                  <a:gd name="T104" fmla="*/ 155 w 775"/>
                  <a:gd name="T105" fmla="*/ 163 h 209"/>
                  <a:gd name="T106" fmla="*/ 127 w 775"/>
                  <a:gd name="T107" fmla="*/ 157 h 209"/>
                  <a:gd name="T108" fmla="*/ 398 w 775"/>
                  <a:gd name="T109" fmla="*/ 16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75" h="209">
                    <a:moveTo>
                      <a:pt x="745" y="26"/>
                    </a:moveTo>
                    <a:cubicBezTo>
                      <a:pt x="740" y="33"/>
                      <a:pt x="742" y="41"/>
                      <a:pt x="749" y="46"/>
                    </a:cubicBezTo>
                    <a:cubicBezTo>
                      <a:pt x="746" y="48"/>
                      <a:pt x="750" y="50"/>
                      <a:pt x="745" y="52"/>
                    </a:cubicBezTo>
                    <a:cubicBezTo>
                      <a:pt x="749" y="55"/>
                      <a:pt x="742" y="57"/>
                      <a:pt x="747" y="58"/>
                    </a:cubicBezTo>
                    <a:cubicBezTo>
                      <a:pt x="752" y="53"/>
                      <a:pt x="752" y="64"/>
                      <a:pt x="759" y="62"/>
                    </a:cubicBezTo>
                    <a:cubicBezTo>
                      <a:pt x="759" y="60"/>
                      <a:pt x="755" y="61"/>
                      <a:pt x="755" y="58"/>
                    </a:cubicBezTo>
                    <a:cubicBezTo>
                      <a:pt x="763" y="59"/>
                      <a:pt x="769" y="65"/>
                      <a:pt x="769" y="68"/>
                    </a:cubicBezTo>
                    <a:cubicBezTo>
                      <a:pt x="775" y="65"/>
                      <a:pt x="764" y="62"/>
                      <a:pt x="769" y="60"/>
                    </a:cubicBezTo>
                    <a:cubicBezTo>
                      <a:pt x="771" y="64"/>
                      <a:pt x="774" y="66"/>
                      <a:pt x="775" y="70"/>
                    </a:cubicBezTo>
                    <a:cubicBezTo>
                      <a:pt x="764" y="68"/>
                      <a:pt x="775" y="75"/>
                      <a:pt x="769" y="77"/>
                    </a:cubicBezTo>
                    <a:cubicBezTo>
                      <a:pt x="769" y="74"/>
                      <a:pt x="766" y="72"/>
                      <a:pt x="765" y="74"/>
                    </a:cubicBezTo>
                    <a:cubicBezTo>
                      <a:pt x="767" y="77"/>
                      <a:pt x="773" y="78"/>
                      <a:pt x="775" y="81"/>
                    </a:cubicBezTo>
                    <a:cubicBezTo>
                      <a:pt x="771" y="80"/>
                      <a:pt x="771" y="82"/>
                      <a:pt x="773" y="85"/>
                    </a:cubicBezTo>
                    <a:cubicBezTo>
                      <a:pt x="769" y="85"/>
                      <a:pt x="765" y="85"/>
                      <a:pt x="761" y="85"/>
                    </a:cubicBezTo>
                    <a:cubicBezTo>
                      <a:pt x="762" y="80"/>
                      <a:pt x="766" y="74"/>
                      <a:pt x="759" y="72"/>
                    </a:cubicBezTo>
                    <a:cubicBezTo>
                      <a:pt x="763" y="76"/>
                      <a:pt x="760" y="80"/>
                      <a:pt x="759" y="85"/>
                    </a:cubicBezTo>
                    <a:cubicBezTo>
                      <a:pt x="751" y="88"/>
                      <a:pt x="755" y="79"/>
                      <a:pt x="749" y="81"/>
                    </a:cubicBezTo>
                    <a:cubicBezTo>
                      <a:pt x="755" y="92"/>
                      <a:pt x="746" y="79"/>
                      <a:pt x="743" y="85"/>
                    </a:cubicBezTo>
                    <a:cubicBezTo>
                      <a:pt x="751" y="87"/>
                      <a:pt x="749" y="96"/>
                      <a:pt x="759" y="101"/>
                    </a:cubicBezTo>
                    <a:cubicBezTo>
                      <a:pt x="757" y="103"/>
                      <a:pt x="761" y="104"/>
                      <a:pt x="761" y="109"/>
                    </a:cubicBezTo>
                    <a:cubicBezTo>
                      <a:pt x="758" y="109"/>
                      <a:pt x="757" y="108"/>
                      <a:pt x="755" y="107"/>
                    </a:cubicBezTo>
                    <a:cubicBezTo>
                      <a:pt x="758" y="111"/>
                      <a:pt x="760" y="114"/>
                      <a:pt x="755" y="117"/>
                    </a:cubicBezTo>
                    <a:cubicBezTo>
                      <a:pt x="754" y="111"/>
                      <a:pt x="752" y="120"/>
                      <a:pt x="749" y="119"/>
                    </a:cubicBezTo>
                    <a:cubicBezTo>
                      <a:pt x="748" y="117"/>
                      <a:pt x="747" y="114"/>
                      <a:pt x="745" y="113"/>
                    </a:cubicBezTo>
                    <a:cubicBezTo>
                      <a:pt x="740" y="118"/>
                      <a:pt x="736" y="124"/>
                      <a:pt x="731" y="129"/>
                    </a:cubicBezTo>
                    <a:cubicBezTo>
                      <a:pt x="729" y="122"/>
                      <a:pt x="726" y="127"/>
                      <a:pt x="723" y="129"/>
                    </a:cubicBezTo>
                    <a:cubicBezTo>
                      <a:pt x="724" y="124"/>
                      <a:pt x="718" y="125"/>
                      <a:pt x="717" y="123"/>
                    </a:cubicBezTo>
                    <a:cubicBezTo>
                      <a:pt x="715" y="130"/>
                      <a:pt x="705" y="123"/>
                      <a:pt x="700" y="129"/>
                    </a:cubicBezTo>
                    <a:cubicBezTo>
                      <a:pt x="705" y="133"/>
                      <a:pt x="702" y="135"/>
                      <a:pt x="704" y="137"/>
                    </a:cubicBezTo>
                    <a:cubicBezTo>
                      <a:pt x="705" y="135"/>
                      <a:pt x="712" y="130"/>
                      <a:pt x="713" y="135"/>
                    </a:cubicBezTo>
                    <a:cubicBezTo>
                      <a:pt x="717" y="139"/>
                      <a:pt x="717" y="148"/>
                      <a:pt x="719" y="153"/>
                    </a:cubicBezTo>
                    <a:cubicBezTo>
                      <a:pt x="714" y="157"/>
                      <a:pt x="707" y="158"/>
                      <a:pt x="704" y="159"/>
                    </a:cubicBezTo>
                    <a:cubicBezTo>
                      <a:pt x="704" y="163"/>
                      <a:pt x="707" y="163"/>
                      <a:pt x="709" y="165"/>
                    </a:cubicBezTo>
                    <a:cubicBezTo>
                      <a:pt x="703" y="170"/>
                      <a:pt x="701" y="165"/>
                      <a:pt x="700" y="173"/>
                    </a:cubicBezTo>
                    <a:cubicBezTo>
                      <a:pt x="694" y="175"/>
                      <a:pt x="696" y="168"/>
                      <a:pt x="692" y="167"/>
                    </a:cubicBezTo>
                    <a:cubicBezTo>
                      <a:pt x="692" y="169"/>
                      <a:pt x="692" y="170"/>
                      <a:pt x="690" y="169"/>
                    </a:cubicBezTo>
                    <a:cubicBezTo>
                      <a:pt x="690" y="171"/>
                      <a:pt x="699" y="173"/>
                      <a:pt x="692" y="175"/>
                    </a:cubicBezTo>
                    <a:cubicBezTo>
                      <a:pt x="689" y="168"/>
                      <a:pt x="687" y="173"/>
                      <a:pt x="686" y="175"/>
                    </a:cubicBezTo>
                    <a:cubicBezTo>
                      <a:pt x="683" y="172"/>
                      <a:pt x="679" y="170"/>
                      <a:pt x="674" y="169"/>
                    </a:cubicBezTo>
                    <a:cubicBezTo>
                      <a:pt x="674" y="172"/>
                      <a:pt x="677" y="173"/>
                      <a:pt x="674" y="173"/>
                    </a:cubicBezTo>
                    <a:cubicBezTo>
                      <a:pt x="653" y="167"/>
                      <a:pt x="626" y="175"/>
                      <a:pt x="608" y="167"/>
                    </a:cubicBezTo>
                    <a:cubicBezTo>
                      <a:pt x="609" y="168"/>
                      <a:pt x="612" y="167"/>
                      <a:pt x="612" y="165"/>
                    </a:cubicBezTo>
                    <a:cubicBezTo>
                      <a:pt x="606" y="169"/>
                      <a:pt x="584" y="171"/>
                      <a:pt x="593" y="163"/>
                    </a:cubicBezTo>
                    <a:cubicBezTo>
                      <a:pt x="585" y="165"/>
                      <a:pt x="587" y="163"/>
                      <a:pt x="585" y="167"/>
                    </a:cubicBezTo>
                    <a:cubicBezTo>
                      <a:pt x="575" y="164"/>
                      <a:pt x="540" y="161"/>
                      <a:pt x="531" y="167"/>
                    </a:cubicBezTo>
                    <a:cubicBezTo>
                      <a:pt x="563" y="174"/>
                      <a:pt x="582" y="167"/>
                      <a:pt x="616" y="175"/>
                    </a:cubicBezTo>
                    <a:cubicBezTo>
                      <a:pt x="616" y="178"/>
                      <a:pt x="615" y="181"/>
                      <a:pt x="618" y="182"/>
                    </a:cubicBezTo>
                    <a:cubicBezTo>
                      <a:pt x="614" y="173"/>
                      <a:pt x="632" y="182"/>
                      <a:pt x="624" y="184"/>
                    </a:cubicBezTo>
                    <a:cubicBezTo>
                      <a:pt x="620" y="182"/>
                      <a:pt x="613" y="184"/>
                      <a:pt x="608" y="180"/>
                    </a:cubicBezTo>
                    <a:cubicBezTo>
                      <a:pt x="601" y="190"/>
                      <a:pt x="591" y="183"/>
                      <a:pt x="575" y="188"/>
                    </a:cubicBezTo>
                    <a:cubicBezTo>
                      <a:pt x="572" y="186"/>
                      <a:pt x="575" y="180"/>
                      <a:pt x="571" y="180"/>
                    </a:cubicBezTo>
                    <a:cubicBezTo>
                      <a:pt x="557" y="190"/>
                      <a:pt x="543" y="168"/>
                      <a:pt x="537" y="184"/>
                    </a:cubicBezTo>
                    <a:cubicBezTo>
                      <a:pt x="541" y="185"/>
                      <a:pt x="564" y="184"/>
                      <a:pt x="561" y="190"/>
                    </a:cubicBezTo>
                    <a:cubicBezTo>
                      <a:pt x="560" y="186"/>
                      <a:pt x="549" y="191"/>
                      <a:pt x="547" y="194"/>
                    </a:cubicBezTo>
                    <a:cubicBezTo>
                      <a:pt x="546" y="185"/>
                      <a:pt x="531" y="192"/>
                      <a:pt x="531" y="184"/>
                    </a:cubicBezTo>
                    <a:cubicBezTo>
                      <a:pt x="534" y="184"/>
                      <a:pt x="538" y="176"/>
                      <a:pt x="533" y="175"/>
                    </a:cubicBezTo>
                    <a:cubicBezTo>
                      <a:pt x="529" y="180"/>
                      <a:pt x="527" y="177"/>
                      <a:pt x="525" y="180"/>
                    </a:cubicBezTo>
                    <a:cubicBezTo>
                      <a:pt x="530" y="186"/>
                      <a:pt x="527" y="194"/>
                      <a:pt x="535" y="194"/>
                    </a:cubicBezTo>
                    <a:cubicBezTo>
                      <a:pt x="512" y="209"/>
                      <a:pt x="482" y="195"/>
                      <a:pt x="446" y="188"/>
                    </a:cubicBezTo>
                    <a:cubicBezTo>
                      <a:pt x="403" y="191"/>
                      <a:pt x="339" y="185"/>
                      <a:pt x="280" y="188"/>
                    </a:cubicBezTo>
                    <a:cubicBezTo>
                      <a:pt x="279" y="179"/>
                      <a:pt x="253" y="179"/>
                      <a:pt x="246" y="186"/>
                    </a:cubicBezTo>
                    <a:cubicBezTo>
                      <a:pt x="245" y="182"/>
                      <a:pt x="249" y="180"/>
                      <a:pt x="246" y="180"/>
                    </a:cubicBezTo>
                    <a:cubicBezTo>
                      <a:pt x="232" y="180"/>
                      <a:pt x="213" y="187"/>
                      <a:pt x="212" y="180"/>
                    </a:cubicBezTo>
                    <a:cubicBezTo>
                      <a:pt x="199" y="184"/>
                      <a:pt x="200" y="179"/>
                      <a:pt x="190" y="182"/>
                    </a:cubicBezTo>
                    <a:cubicBezTo>
                      <a:pt x="181" y="183"/>
                      <a:pt x="167" y="200"/>
                      <a:pt x="165" y="190"/>
                    </a:cubicBezTo>
                    <a:cubicBezTo>
                      <a:pt x="161" y="197"/>
                      <a:pt x="153" y="189"/>
                      <a:pt x="151" y="192"/>
                    </a:cubicBezTo>
                    <a:cubicBezTo>
                      <a:pt x="153" y="192"/>
                      <a:pt x="156" y="195"/>
                      <a:pt x="153" y="196"/>
                    </a:cubicBezTo>
                    <a:cubicBezTo>
                      <a:pt x="151" y="190"/>
                      <a:pt x="147" y="198"/>
                      <a:pt x="141" y="196"/>
                    </a:cubicBezTo>
                    <a:cubicBezTo>
                      <a:pt x="139" y="194"/>
                      <a:pt x="129" y="185"/>
                      <a:pt x="139" y="184"/>
                    </a:cubicBezTo>
                    <a:cubicBezTo>
                      <a:pt x="143" y="188"/>
                      <a:pt x="139" y="186"/>
                      <a:pt x="137" y="190"/>
                    </a:cubicBezTo>
                    <a:cubicBezTo>
                      <a:pt x="139" y="190"/>
                      <a:pt x="139" y="191"/>
                      <a:pt x="141" y="192"/>
                    </a:cubicBezTo>
                    <a:cubicBezTo>
                      <a:pt x="141" y="189"/>
                      <a:pt x="142" y="187"/>
                      <a:pt x="143" y="186"/>
                    </a:cubicBezTo>
                    <a:cubicBezTo>
                      <a:pt x="139" y="185"/>
                      <a:pt x="139" y="180"/>
                      <a:pt x="133" y="182"/>
                    </a:cubicBezTo>
                    <a:cubicBezTo>
                      <a:pt x="131" y="176"/>
                      <a:pt x="137" y="177"/>
                      <a:pt x="137" y="173"/>
                    </a:cubicBezTo>
                    <a:cubicBezTo>
                      <a:pt x="130" y="167"/>
                      <a:pt x="122" y="174"/>
                      <a:pt x="115" y="169"/>
                    </a:cubicBezTo>
                    <a:cubicBezTo>
                      <a:pt x="113" y="161"/>
                      <a:pt x="125" y="166"/>
                      <a:pt x="125" y="159"/>
                    </a:cubicBezTo>
                    <a:cubicBezTo>
                      <a:pt x="103" y="161"/>
                      <a:pt x="67" y="154"/>
                      <a:pt x="48" y="165"/>
                    </a:cubicBezTo>
                    <a:cubicBezTo>
                      <a:pt x="54" y="165"/>
                      <a:pt x="55" y="168"/>
                      <a:pt x="52" y="171"/>
                    </a:cubicBezTo>
                    <a:cubicBezTo>
                      <a:pt x="46" y="168"/>
                      <a:pt x="43" y="163"/>
                      <a:pt x="40" y="157"/>
                    </a:cubicBezTo>
                    <a:cubicBezTo>
                      <a:pt x="39" y="153"/>
                      <a:pt x="46" y="155"/>
                      <a:pt x="46" y="151"/>
                    </a:cubicBezTo>
                    <a:cubicBezTo>
                      <a:pt x="40" y="150"/>
                      <a:pt x="32" y="145"/>
                      <a:pt x="36" y="147"/>
                    </a:cubicBezTo>
                    <a:cubicBezTo>
                      <a:pt x="41" y="142"/>
                      <a:pt x="40" y="150"/>
                      <a:pt x="46" y="149"/>
                    </a:cubicBezTo>
                    <a:cubicBezTo>
                      <a:pt x="46" y="146"/>
                      <a:pt x="52" y="139"/>
                      <a:pt x="46" y="137"/>
                    </a:cubicBezTo>
                    <a:cubicBezTo>
                      <a:pt x="46" y="140"/>
                      <a:pt x="44" y="138"/>
                      <a:pt x="42" y="137"/>
                    </a:cubicBezTo>
                    <a:cubicBezTo>
                      <a:pt x="40" y="148"/>
                      <a:pt x="21" y="141"/>
                      <a:pt x="16" y="135"/>
                    </a:cubicBezTo>
                    <a:cubicBezTo>
                      <a:pt x="19" y="135"/>
                      <a:pt x="18" y="131"/>
                      <a:pt x="20" y="129"/>
                    </a:cubicBezTo>
                    <a:cubicBezTo>
                      <a:pt x="11" y="129"/>
                      <a:pt x="12" y="118"/>
                      <a:pt x="4" y="117"/>
                    </a:cubicBezTo>
                    <a:cubicBezTo>
                      <a:pt x="8" y="106"/>
                      <a:pt x="4" y="100"/>
                      <a:pt x="14" y="95"/>
                    </a:cubicBezTo>
                    <a:cubicBezTo>
                      <a:pt x="10" y="95"/>
                      <a:pt x="8" y="95"/>
                      <a:pt x="6" y="97"/>
                    </a:cubicBezTo>
                    <a:cubicBezTo>
                      <a:pt x="0" y="91"/>
                      <a:pt x="5" y="86"/>
                      <a:pt x="0" y="83"/>
                    </a:cubicBezTo>
                    <a:cubicBezTo>
                      <a:pt x="5" y="83"/>
                      <a:pt x="4" y="79"/>
                      <a:pt x="10" y="81"/>
                    </a:cubicBezTo>
                    <a:cubicBezTo>
                      <a:pt x="10" y="83"/>
                      <a:pt x="11" y="85"/>
                      <a:pt x="12" y="87"/>
                    </a:cubicBezTo>
                    <a:cubicBezTo>
                      <a:pt x="10" y="87"/>
                      <a:pt x="8" y="87"/>
                      <a:pt x="8" y="89"/>
                    </a:cubicBezTo>
                    <a:cubicBezTo>
                      <a:pt x="10" y="91"/>
                      <a:pt x="15" y="91"/>
                      <a:pt x="20" y="91"/>
                    </a:cubicBezTo>
                    <a:cubicBezTo>
                      <a:pt x="20" y="97"/>
                      <a:pt x="13" y="91"/>
                      <a:pt x="14" y="101"/>
                    </a:cubicBezTo>
                    <a:cubicBezTo>
                      <a:pt x="17" y="98"/>
                      <a:pt x="22" y="97"/>
                      <a:pt x="22" y="91"/>
                    </a:cubicBezTo>
                    <a:cubicBezTo>
                      <a:pt x="18" y="87"/>
                      <a:pt x="13" y="83"/>
                      <a:pt x="10" y="79"/>
                    </a:cubicBezTo>
                    <a:cubicBezTo>
                      <a:pt x="15" y="74"/>
                      <a:pt x="19" y="78"/>
                      <a:pt x="22" y="68"/>
                    </a:cubicBezTo>
                    <a:cubicBezTo>
                      <a:pt x="13" y="76"/>
                      <a:pt x="17" y="68"/>
                      <a:pt x="12" y="62"/>
                    </a:cubicBezTo>
                    <a:cubicBezTo>
                      <a:pt x="21" y="56"/>
                      <a:pt x="40" y="60"/>
                      <a:pt x="48" y="52"/>
                    </a:cubicBezTo>
                    <a:cubicBezTo>
                      <a:pt x="48" y="57"/>
                      <a:pt x="49" y="60"/>
                      <a:pt x="52" y="60"/>
                    </a:cubicBezTo>
                    <a:cubicBezTo>
                      <a:pt x="47" y="55"/>
                      <a:pt x="55" y="59"/>
                      <a:pt x="54" y="52"/>
                    </a:cubicBezTo>
                    <a:cubicBezTo>
                      <a:pt x="68" y="54"/>
                      <a:pt x="81" y="50"/>
                      <a:pt x="95" y="52"/>
                    </a:cubicBezTo>
                    <a:cubicBezTo>
                      <a:pt x="92" y="52"/>
                      <a:pt x="90" y="52"/>
                      <a:pt x="91" y="48"/>
                    </a:cubicBezTo>
                    <a:cubicBezTo>
                      <a:pt x="114" y="47"/>
                      <a:pt x="140" y="48"/>
                      <a:pt x="161" y="44"/>
                    </a:cubicBezTo>
                    <a:cubicBezTo>
                      <a:pt x="165" y="44"/>
                      <a:pt x="168" y="39"/>
                      <a:pt x="171" y="38"/>
                    </a:cubicBezTo>
                    <a:cubicBezTo>
                      <a:pt x="176" y="37"/>
                      <a:pt x="182" y="43"/>
                      <a:pt x="183" y="42"/>
                    </a:cubicBezTo>
                    <a:cubicBezTo>
                      <a:pt x="180" y="43"/>
                      <a:pt x="194" y="28"/>
                      <a:pt x="196" y="34"/>
                    </a:cubicBezTo>
                    <a:cubicBezTo>
                      <a:pt x="191" y="28"/>
                      <a:pt x="173" y="36"/>
                      <a:pt x="169" y="30"/>
                    </a:cubicBezTo>
                    <a:cubicBezTo>
                      <a:pt x="175" y="31"/>
                      <a:pt x="173" y="26"/>
                      <a:pt x="175" y="24"/>
                    </a:cubicBezTo>
                    <a:cubicBezTo>
                      <a:pt x="168" y="28"/>
                      <a:pt x="165" y="26"/>
                      <a:pt x="165" y="32"/>
                    </a:cubicBezTo>
                    <a:cubicBezTo>
                      <a:pt x="153" y="33"/>
                      <a:pt x="134" y="25"/>
                      <a:pt x="121" y="32"/>
                    </a:cubicBezTo>
                    <a:cubicBezTo>
                      <a:pt x="120" y="26"/>
                      <a:pt x="117" y="28"/>
                      <a:pt x="115" y="26"/>
                    </a:cubicBezTo>
                    <a:cubicBezTo>
                      <a:pt x="116" y="26"/>
                      <a:pt x="117" y="26"/>
                      <a:pt x="117" y="24"/>
                    </a:cubicBezTo>
                    <a:cubicBezTo>
                      <a:pt x="116" y="24"/>
                      <a:pt x="115" y="22"/>
                      <a:pt x="117" y="22"/>
                    </a:cubicBezTo>
                    <a:cubicBezTo>
                      <a:pt x="121" y="36"/>
                      <a:pt x="128" y="15"/>
                      <a:pt x="133" y="26"/>
                    </a:cubicBezTo>
                    <a:cubicBezTo>
                      <a:pt x="133" y="24"/>
                      <a:pt x="133" y="20"/>
                      <a:pt x="135" y="20"/>
                    </a:cubicBezTo>
                    <a:cubicBezTo>
                      <a:pt x="136" y="22"/>
                      <a:pt x="141" y="29"/>
                      <a:pt x="143" y="24"/>
                    </a:cubicBezTo>
                    <a:cubicBezTo>
                      <a:pt x="141" y="24"/>
                      <a:pt x="139" y="24"/>
                      <a:pt x="139" y="22"/>
                    </a:cubicBezTo>
                    <a:cubicBezTo>
                      <a:pt x="146" y="23"/>
                      <a:pt x="154" y="15"/>
                      <a:pt x="159" y="20"/>
                    </a:cubicBezTo>
                    <a:cubicBezTo>
                      <a:pt x="155" y="23"/>
                      <a:pt x="154" y="25"/>
                      <a:pt x="151" y="26"/>
                    </a:cubicBezTo>
                    <a:cubicBezTo>
                      <a:pt x="153" y="26"/>
                      <a:pt x="154" y="28"/>
                      <a:pt x="155" y="28"/>
                    </a:cubicBezTo>
                    <a:cubicBezTo>
                      <a:pt x="166" y="9"/>
                      <a:pt x="194" y="19"/>
                      <a:pt x="212" y="24"/>
                    </a:cubicBezTo>
                    <a:cubicBezTo>
                      <a:pt x="212" y="18"/>
                      <a:pt x="223" y="20"/>
                      <a:pt x="224" y="24"/>
                    </a:cubicBezTo>
                    <a:cubicBezTo>
                      <a:pt x="223" y="19"/>
                      <a:pt x="231" y="19"/>
                      <a:pt x="234" y="22"/>
                    </a:cubicBezTo>
                    <a:cubicBezTo>
                      <a:pt x="231" y="25"/>
                      <a:pt x="233" y="28"/>
                      <a:pt x="234" y="32"/>
                    </a:cubicBezTo>
                    <a:cubicBezTo>
                      <a:pt x="229" y="34"/>
                      <a:pt x="218" y="28"/>
                      <a:pt x="220" y="36"/>
                    </a:cubicBezTo>
                    <a:cubicBezTo>
                      <a:pt x="228" y="35"/>
                      <a:pt x="232" y="37"/>
                      <a:pt x="234" y="42"/>
                    </a:cubicBezTo>
                    <a:cubicBezTo>
                      <a:pt x="235" y="39"/>
                      <a:pt x="237" y="38"/>
                      <a:pt x="236" y="34"/>
                    </a:cubicBezTo>
                    <a:cubicBezTo>
                      <a:pt x="240" y="35"/>
                      <a:pt x="249" y="39"/>
                      <a:pt x="252" y="34"/>
                    </a:cubicBezTo>
                    <a:cubicBezTo>
                      <a:pt x="244" y="34"/>
                      <a:pt x="237" y="34"/>
                      <a:pt x="234" y="28"/>
                    </a:cubicBezTo>
                    <a:cubicBezTo>
                      <a:pt x="244" y="27"/>
                      <a:pt x="232" y="27"/>
                      <a:pt x="234" y="22"/>
                    </a:cubicBezTo>
                    <a:cubicBezTo>
                      <a:pt x="250" y="19"/>
                      <a:pt x="255" y="21"/>
                      <a:pt x="258" y="24"/>
                    </a:cubicBezTo>
                    <a:cubicBezTo>
                      <a:pt x="264" y="17"/>
                      <a:pt x="276" y="21"/>
                      <a:pt x="276" y="26"/>
                    </a:cubicBezTo>
                    <a:cubicBezTo>
                      <a:pt x="279" y="21"/>
                      <a:pt x="288" y="17"/>
                      <a:pt x="293" y="26"/>
                    </a:cubicBezTo>
                    <a:cubicBezTo>
                      <a:pt x="299" y="17"/>
                      <a:pt x="309" y="23"/>
                      <a:pt x="317" y="26"/>
                    </a:cubicBezTo>
                    <a:cubicBezTo>
                      <a:pt x="318" y="20"/>
                      <a:pt x="325" y="22"/>
                      <a:pt x="327" y="26"/>
                    </a:cubicBezTo>
                    <a:cubicBezTo>
                      <a:pt x="332" y="22"/>
                      <a:pt x="353" y="20"/>
                      <a:pt x="359" y="26"/>
                    </a:cubicBezTo>
                    <a:cubicBezTo>
                      <a:pt x="366" y="20"/>
                      <a:pt x="378" y="19"/>
                      <a:pt x="389" y="26"/>
                    </a:cubicBezTo>
                    <a:cubicBezTo>
                      <a:pt x="394" y="18"/>
                      <a:pt x="405" y="26"/>
                      <a:pt x="406" y="26"/>
                    </a:cubicBezTo>
                    <a:cubicBezTo>
                      <a:pt x="446" y="23"/>
                      <a:pt x="499" y="24"/>
                      <a:pt x="545" y="22"/>
                    </a:cubicBezTo>
                    <a:cubicBezTo>
                      <a:pt x="569" y="21"/>
                      <a:pt x="597" y="24"/>
                      <a:pt x="618" y="14"/>
                    </a:cubicBezTo>
                    <a:cubicBezTo>
                      <a:pt x="618" y="16"/>
                      <a:pt x="617" y="20"/>
                      <a:pt x="620" y="20"/>
                    </a:cubicBezTo>
                    <a:cubicBezTo>
                      <a:pt x="620" y="17"/>
                      <a:pt x="624" y="19"/>
                      <a:pt x="626" y="20"/>
                    </a:cubicBezTo>
                    <a:cubicBezTo>
                      <a:pt x="620" y="15"/>
                      <a:pt x="629" y="17"/>
                      <a:pt x="632" y="14"/>
                    </a:cubicBezTo>
                    <a:cubicBezTo>
                      <a:pt x="628" y="23"/>
                      <a:pt x="633" y="20"/>
                      <a:pt x="638" y="22"/>
                    </a:cubicBezTo>
                    <a:cubicBezTo>
                      <a:pt x="637" y="19"/>
                      <a:pt x="635" y="19"/>
                      <a:pt x="634" y="16"/>
                    </a:cubicBezTo>
                    <a:cubicBezTo>
                      <a:pt x="640" y="16"/>
                      <a:pt x="641" y="21"/>
                      <a:pt x="646" y="22"/>
                    </a:cubicBezTo>
                    <a:cubicBezTo>
                      <a:pt x="646" y="20"/>
                      <a:pt x="642" y="17"/>
                      <a:pt x="646" y="16"/>
                    </a:cubicBezTo>
                    <a:cubicBezTo>
                      <a:pt x="646" y="17"/>
                      <a:pt x="648" y="18"/>
                      <a:pt x="648" y="16"/>
                    </a:cubicBezTo>
                    <a:cubicBezTo>
                      <a:pt x="646" y="15"/>
                      <a:pt x="643" y="14"/>
                      <a:pt x="642" y="12"/>
                    </a:cubicBezTo>
                    <a:cubicBezTo>
                      <a:pt x="648" y="11"/>
                      <a:pt x="650" y="7"/>
                      <a:pt x="654" y="4"/>
                    </a:cubicBezTo>
                    <a:cubicBezTo>
                      <a:pt x="655" y="6"/>
                      <a:pt x="665" y="9"/>
                      <a:pt x="658" y="12"/>
                    </a:cubicBezTo>
                    <a:cubicBezTo>
                      <a:pt x="658" y="10"/>
                      <a:pt x="651" y="6"/>
                      <a:pt x="652" y="10"/>
                    </a:cubicBezTo>
                    <a:cubicBezTo>
                      <a:pt x="656" y="11"/>
                      <a:pt x="651" y="12"/>
                      <a:pt x="650" y="14"/>
                    </a:cubicBezTo>
                    <a:cubicBezTo>
                      <a:pt x="661" y="8"/>
                      <a:pt x="654" y="18"/>
                      <a:pt x="656" y="18"/>
                    </a:cubicBezTo>
                    <a:cubicBezTo>
                      <a:pt x="661" y="18"/>
                      <a:pt x="667" y="13"/>
                      <a:pt x="676" y="14"/>
                    </a:cubicBezTo>
                    <a:cubicBezTo>
                      <a:pt x="676" y="10"/>
                      <a:pt x="671" y="11"/>
                      <a:pt x="672" y="6"/>
                    </a:cubicBezTo>
                    <a:cubicBezTo>
                      <a:pt x="676" y="6"/>
                      <a:pt x="675" y="0"/>
                      <a:pt x="680" y="2"/>
                    </a:cubicBezTo>
                    <a:cubicBezTo>
                      <a:pt x="690" y="10"/>
                      <a:pt x="693" y="18"/>
                      <a:pt x="694" y="28"/>
                    </a:cubicBezTo>
                    <a:cubicBezTo>
                      <a:pt x="704" y="30"/>
                      <a:pt x="693" y="21"/>
                      <a:pt x="698" y="22"/>
                    </a:cubicBezTo>
                    <a:cubicBezTo>
                      <a:pt x="707" y="33"/>
                      <a:pt x="730" y="26"/>
                      <a:pt x="745" y="26"/>
                    </a:cubicBezTo>
                    <a:close/>
                    <a:moveTo>
                      <a:pt x="737" y="50"/>
                    </a:moveTo>
                    <a:cubicBezTo>
                      <a:pt x="732" y="47"/>
                      <a:pt x="730" y="58"/>
                      <a:pt x="721" y="52"/>
                    </a:cubicBezTo>
                    <a:cubicBezTo>
                      <a:pt x="723" y="59"/>
                      <a:pt x="739" y="60"/>
                      <a:pt x="745" y="56"/>
                    </a:cubicBezTo>
                    <a:cubicBezTo>
                      <a:pt x="743" y="50"/>
                      <a:pt x="740" y="55"/>
                      <a:pt x="737" y="56"/>
                    </a:cubicBezTo>
                    <a:cubicBezTo>
                      <a:pt x="741" y="52"/>
                      <a:pt x="736" y="52"/>
                      <a:pt x="733" y="54"/>
                    </a:cubicBezTo>
                    <a:cubicBezTo>
                      <a:pt x="734" y="52"/>
                      <a:pt x="735" y="51"/>
                      <a:pt x="737" y="50"/>
                    </a:cubicBezTo>
                    <a:close/>
                    <a:moveTo>
                      <a:pt x="258" y="26"/>
                    </a:moveTo>
                    <a:cubicBezTo>
                      <a:pt x="253" y="31"/>
                      <a:pt x="256" y="33"/>
                      <a:pt x="256" y="40"/>
                    </a:cubicBezTo>
                    <a:cubicBezTo>
                      <a:pt x="267" y="43"/>
                      <a:pt x="267" y="40"/>
                      <a:pt x="274" y="36"/>
                    </a:cubicBezTo>
                    <a:cubicBezTo>
                      <a:pt x="275" y="28"/>
                      <a:pt x="260" y="36"/>
                      <a:pt x="258" y="30"/>
                    </a:cubicBezTo>
                    <a:cubicBezTo>
                      <a:pt x="258" y="29"/>
                      <a:pt x="258" y="27"/>
                      <a:pt x="258" y="26"/>
                    </a:cubicBezTo>
                    <a:close/>
                    <a:moveTo>
                      <a:pt x="626" y="38"/>
                    </a:moveTo>
                    <a:cubicBezTo>
                      <a:pt x="624" y="31"/>
                      <a:pt x="614" y="33"/>
                      <a:pt x="610" y="28"/>
                    </a:cubicBezTo>
                    <a:cubicBezTo>
                      <a:pt x="610" y="31"/>
                      <a:pt x="610" y="34"/>
                      <a:pt x="608" y="34"/>
                    </a:cubicBezTo>
                    <a:cubicBezTo>
                      <a:pt x="512" y="35"/>
                      <a:pt x="393" y="36"/>
                      <a:pt x="284" y="36"/>
                    </a:cubicBezTo>
                    <a:cubicBezTo>
                      <a:pt x="314" y="46"/>
                      <a:pt x="360" y="38"/>
                      <a:pt x="396" y="40"/>
                    </a:cubicBezTo>
                    <a:cubicBezTo>
                      <a:pt x="471" y="45"/>
                      <a:pt x="577" y="40"/>
                      <a:pt x="626" y="38"/>
                    </a:cubicBezTo>
                    <a:close/>
                    <a:moveTo>
                      <a:pt x="218" y="34"/>
                    </a:moveTo>
                    <a:cubicBezTo>
                      <a:pt x="218" y="30"/>
                      <a:pt x="209" y="33"/>
                      <a:pt x="206" y="32"/>
                    </a:cubicBezTo>
                    <a:cubicBezTo>
                      <a:pt x="206" y="36"/>
                      <a:pt x="204" y="42"/>
                      <a:pt x="210" y="40"/>
                    </a:cubicBezTo>
                    <a:cubicBezTo>
                      <a:pt x="209" y="39"/>
                      <a:pt x="208" y="38"/>
                      <a:pt x="208" y="36"/>
                    </a:cubicBezTo>
                    <a:cubicBezTo>
                      <a:pt x="209" y="33"/>
                      <a:pt x="213" y="37"/>
                      <a:pt x="218" y="34"/>
                    </a:cubicBezTo>
                    <a:close/>
                    <a:moveTo>
                      <a:pt x="717" y="58"/>
                    </a:moveTo>
                    <a:cubicBezTo>
                      <a:pt x="707" y="59"/>
                      <a:pt x="704" y="54"/>
                      <a:pt x="696" y="58"/>
                    </a:cubicBezTo>
                    <a:cubicBezTo>
                      <a:pt x="698" y="60"/>
                      <a:pt x="701" y="60"/>
                      <a:pt x="700" y="64"/>
                    </a:cubicBezTo>
                    <a:cubicBezTo>
                      <a:pt x="706" y="61"/>
                      <a:pt x="707" y="64"/>
                      <a:pt x="715" y="62"/>
                    </a:cubicBezTo>
                    <a:cubicBezTo>
                      <a:pt x="711" y="67"/>
                      <a:pt x="711" y="64"/>
                      <a:pt x="715" y="68"/>
                    </a:cubicBezTo>
                    <a:cubicBezTo>
                      <a:pt x="717" y="67"/>
                      <a:pt x="715" y="65"/>
                      <a:pt x="717" y="58"/>
                    </a:cubicBezTo>
                    <a:close/>
                    <a:moveTo>
                      <a:pt x="147" y="58"/>
                    </a:moveTo>
                    <a:cubicBezTo>
                      <a:pt x="147" y="62"/>
                      <a:pt x="144" y="63"/>
                      <a:pt x="135" y="62"/>
                    </a:cubicBezTo>
                    <a:cubicBezTo>
                      <a:pt x="138" y="67"/>
                      <a:pt x="163" y="61"/>
                      <a:pt x="169" y="64"/>
                    </a:cubicBezTo>
                    <a:cubicBezTo>
                      <a:pt x="177" y="56"/>
                      <a:pt x="149" y="64"/>
                      <a:pt x="147" y="58"/>
                    </a:cubicBezTo>
                    <a:close/>
                    <a:moveTo>
                      <a:pt x="36" y="66"/>
                    </a:moveTo>
                    <a:cubicBezTo>
                      <a:pt x="30" y="68"/>
                      <a:pt x="41" y="69"/>
                      <a:pt x="38" y="74"/>
                    </a:cubicBezTo>
                    <a:cubicBezTo>
                      <a:pt x="34" y="70"/>
                      <a:pt x="32" y="67"/>
                      <a:pt x="26" y="70"/>
                    </a:cubicBezTo>
                    <a:cubicBezTo>
                      <a:pt x="35" y="79"/>
                      <a:pt x="56" y="71"/>
                      <a:pt x="76" y="70"/>
                    </a:cubicBezTo>
                    <a:cubicBezTo>
                      <a:pt x="65" y="60"/>
                      <a:pt x="46" y="74"/>
                      <a:pt x="36" y="66"/>
                    </a:cubicBezTo>
                    <a:close/>
                    <a:moveTo>
                      <a:pt x="36" y="113"/>
                    </a:moveTo>
                    <a:cubicBezTo>
                      <a:pt x="30" y="123"/>
                      <a:pt x="16" y="107"/>
                      <a:pt x="14" y="123"/>
                    </a:cubicBezTo>
                    <a:cubicBezTo>
                      <a:pt x="18" y="121"/>
                      <a:pt x="27" y="125"/>
                      <a:pt x="22" y="127"/>
                    </a:cubicBezTo>
                    <a:cubicBezTo>
                      <a:pt x="30" y="130"/>
                      <a:pt x="42" y="115"/>
                      <a:pt x="48" y="121"/>
                    </a:cubicBezTo>
                    <a:cubicBezTo>
                      <a:pt x="46" y="116"/>
                      <a:pt x="38" y="117"/>
                      <a:pt x="36" y="113"/>
                    </a:cubicBezTo>
                    <a:close/>
                    <a:moveTo>
                      <a:pt x="646" y="127"/>
                    </a:moveTo>
                    <a:cubicBezTo>
                      <a:pt x="649" y="135"/>
                      <a:pt x="661" y="125"/>
                      <a:pt x="666" y="133"/>
                    </a:cubicBezTo>
                    <a:cubicBezTo>
                      <a:pt x="672" y="133"/>
                      <a:pt x="670" y="126"/>
                      <a:pt x="678" y="129"/>
                    </a:cubicBezTo>
                    <a:cubicBezTo>
                      <a:pt x="677" y="125"/>
                      <a:pt x="664" y="127"/>
                      <a:pt x="662" y="129"/>
                    </a:cubicBezTo>
                    <a:cubicBezTo>
                      <a:pt x="667" y="123"/>
                      <a:pt x="652" y="125"/>
                      <a:pt x="646" y="127"/>
                    </a:cubicBezTo>
                    <a:close/>
                    <a:moveTo>
                      <a:pt x="149" y="157"/>
                    </a:moveTo>
                    <a:cubicBezTo>
                      <a:pt x="145" y="150"/>
                      <a:pt x="145" y="163"/>
                      <a:pt x="139" y="161"/>
                    </a:cubicBezTo>
                    <a:cubicBezTo>
                      <a:pt x="141" y="166"/>
                      <a:pt x="150" y="162"/>
                      <a:pt x="155" y="163"/>
                    </a:cubicBezTo>
                    <a:cubicBezTo>
                      <a:pt x="154" y="161"/>
                      <a:pt x="151" y="160"/>
                      <a:pt x="147" y="159"/>
                    </a:cubicBezTo>
                    <a:cubicBezTo>
                      <a:pt x="147" y="158"/>
                      <a:pt x="148" y="157"/>
                      <a:pt x="149" y="157"/>
                    </a:cubicBezTo>
                    <a:close/>
                    <a:moveTo>
                      <a:pt x="139" y="159"/>
                    </a:moveTo>
                    <a:cubicBezTo>
                      <a:pt x="137" y="157"/>
                      <a:pt x="134" y="158"/>
                      <a:pt x="127" y="157"/>
                    </a:cubicBezTo>
                    <a:cubicBezTo>
                      <a:pt x="125" y="165"/>
                      <a:pt x="138" y="161"/>
                      <a:pt x="139" y="159"/>
                    </a:cubicBezTo>
                    <a:close/>
                    <a:moveTo>
                      <a:pt x="398" y="169"/>
                    </a:moveTo>
                    <a:cubicBezTo>
                      <a:pt x="410" y="167"/>
                      <a:pt x="436" y="183"/>
                      <a:pt x="438" y="165"/>
                    </a:cubicBezTo>
                    <a:cubicBezTo>
                      <a:pt x="425" y="172"/>
                      <a:pt x="403" y="157"/>
                      <a:pt x="398" y="169"/>
                    </a:cubicBezTo>
                    <a:close/>
                    <a:moveTo>
                      <a:pt x="396" y="167"/>
                    </a:moveTo>
                    <a:cubicBezTo>
                      <a:pt x="395" y="165"/>
                      <a:pt x="377" y="162"/>
                      <a:pt x="379" y="169"/>
                    </a:cubicBezTo>
                    <a:cubicBezTo>
                      <a:pt x="387" y="167"/>
                      <a:pt x="389" y="171"/>
                      <a:pt x="396" y="16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5174650" y="3435846"/>
                <a:ext cx="364582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这个圆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平均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分成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份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，全部涂色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，用分数   表示。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7" name="Group 12"/>
            <p:cNvGrpSpPr/>
            <p:nvPr/>
          </p:nvGrpSpPr>
          <p:grpSpPr bwMode="auto">
            <a:xfrm>
              <a:off x="7524281" y="3723522"/>
              <a:ext cx="338155" cy="822721"/>
              <a:chOff x="463" y="-170"/>
              <a:chExt cx="284" cy="691"/>
            </a:xfrm>
          </p:grpSpPr>
          <p:sp>
            <p:nvSpPr>
              <p:cNvPr id="58" name="Text Box 13"/>
              <p:cNvSpPr txBox="1">
                <a:spLocks noChangeArrowheads="1"/>
              </p:cNvSpPr>
              <p:nvPr/>
            </p:nvSpPr>
            <p:spPr bwMode="auto">
              <a:xfrm>
                <a:off x="463" y="-170"/>
                <a:ext cx="28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Line 14"/>
              <p:cNvSpPr>
                <a:spLocks noChangeShapeType="1"/>
              </p:cNvSpPr>
              <p:nvPr/>
            </p:nvSpPr>
            <p:spPr bwMode="auto">
              <a:xfrm>
                <a:off x="465" y="193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Text Box 15"/>
              <p:cNvSpPr txBox="1">
                <a:spLocks noChangeArrowheads="1"/>
              </p:cNvSpPr>
              <p:nvPr/>
            </p:nvSpPr>
            <p:spPr bwMode="auto">
              <a:xfrm>
                <a:off x="463" y="133"/>
                <a:ext cx="28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233015" y="339502"/>
            <a:ext cx="53470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下面分数，给图形上色。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52" name="文本框 1"/>
          <p:cNvSpPr txBox="1">
            <a:spLocks noChangeArrowheads="1"/>
          </p:cNvSpPr>
          <p:nvPr/>
        </p:nvSpPr>
        <p:spPr bwMode="auto">
          <a:xfrm>
            <a:off x="4067026" y="2231232"/>
            <a:ext cx="65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graphicFrame>
        <p:nvGraphicFramePr>
          <p:cNvPr id="2050" name="对象 3"/>
          <p:cNvGraphicFramePr>
            <a:graphicFrameLocks noChangeAspect="1"/>
          </p:cNvGraphicFramePr>
          <p:nvPr/>
        </p:nvGraphicFramePr>
        <p:xfrm>
          <a:off x="4362301" y="2490788"/>
          <a:ext cx="9525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公式" r:id="rId1" imgW="127000" imgH="215265" progId="Equation.3">
                  <p:embed/>
                </p:oleObj>
              </mc:Choice>
              <mc:Fallback>
                <p:oleObj name="公式" r:id="rId1" imgW="127000" imgH="215265" progId="Equation.3">
                  <p:embed/>
                  <p:pic>
                    <p:nvPicPr>
                      <p:cNvPr id="0" name="图片 6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301" y="2490788"/>
                        <a:ext cx="95250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547664" y="1275160"/>
            <a:ext cx="1350169" cy="12430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4" y="1275160"/>
            <a:ext cx="1350169" cy="1243013"/>
          </a:xfrm>
          <a:prstGeom prst="rect">
            <a:avLst/>
          </a:prstGeom>
          <a:solidFill>
            <a:srgbClr val="00B0F0"/>
          </a:solidFill>
          <a:ln>
            <a:solidFill>
              <a:srgbClr val="92D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59758" y="1275160"/>
            <a:ext cx="1350169" cy="12430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92292" y="1275160"/>
            <a:ext cx="1350169" cy="12430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80199" y="1275160"/>
            <a:ext cx="1350169" cy="12430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 rot="16200000">
            <a:off x="2735312" y="1761530"/>
            <a:ext cx="270272" cy="2214563"/>
          </a:xfrm>
          <a:prstGeom prst="leftBrace">
            <a:avLst>
              <a:gd name="adj1" fmla="val 8333"/>
              <a:gd name="adj2" fmla="val 5051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25" name="左大括号 24"/>
          <p:cNvSpPr/>
          <p:nvPr/>
        </p:nvSpPr>
        <p:spPr>
          <a:xfrm rot="16200000">
            <a:off x="6029771" y="1761530"/>
            <a:ext cx="270272" cy="2214563"/>
          </a:xfrm>
          <a:prstGeom prst="leftBrace">
            <a:avLst>
              <a:gd name="adj1" fmla="val 8333"/>
              <a:gd name="adj2" fmla="val 5051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grpSp>
        <p:nvGrpSpPr>
          <p:cNvPr id="2060" name="Group 3"/>
          <p:cNvGrpSpPr/>
          <p:nvPr/>
        </p:nvGrpSpPr>
        <p:grpSpPr bwMode="auto">
          <a:xfrm>
            <a:off x="2627784" y="3075806"/>
            <a:ext cx="495301" cy="821532"/>
            <a:chOff x="-55" y="-10"/>
            <a:chExt cx="416" cy="690"/>
          </a:xfrm>
        </p:grpSpPr>
        <p:sp>
          <p:nvSpPr>
            <p:cNvPr id="2069" name="Text Box 4"/>
            <p:cNvSpPr txBox="1">
              <a:spLocks noChangeArrowheads="1"/>
            </p:cNvSpPr>
            <p:nvPr/>
          </p:nvSpPr>
          <p:spPr bwMode="auto">
            <a:xfrm>
              <a:off x="-55" y="-10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70" name="Line 5"/>
            <p:cNvSpPr>
              <a:spLocks noChangeShapeType="1"/>
            </p:cNvSpPr>
            <p:nvPr/>
          </p:nvSpPr>
          <p:spPr bwMode="auto">
            <a:xfrm>
              <a:off x="0" y="324"/>
              <a:ext cx="288" cy="0"/>
            </a:xfrm>
            <a:prstGeom prst="line">
              <a:avLst/>
            </a:prstGeom>
            <a:noFill/>
            <a:ln w="952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71" name="Text Box 6"/>
            <p:cNvSpPr txBox="1">
              <a:spLocks noChangeArrowheads="1"/>
            </p:cNvSpPr>
            <p:nvPr/>
          </p:nvSpPr>
          <p:spPr bwMode="auto">
            <a:xfrm>
              <a:off x="12" y="292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Group 3"/>
          <p:cNvGrpSpPr/>
          <p:nvPr/>
        </p:nvGrpSpPr>
        <p:grpSpPr bwMode="auto">
          <a:xfrm>
            <a:off x="6084168" y="3147814"/>
            <a:ext cx="376238" cy="821530"/>
            <a:chOff x="-10" y="-10"/>
            <a:chExt cx="361" cy="690"/>
          </a:xfrm>
        </p:grpSpPr>
        <p:sp>
          <p:nvSpPr>
            <p:cNvPr id="2066" name="Text Box 4"/>
            <p:cNvSpPr txBox="1">
              <a:spLocks noChangeArrowheads="1"/>
            </p:cNvSpPr>
            <p:nvPr/>
          </p:nvSpPr>
          <p:spPr bwMode="auto">
            <a:xfrm>
              <a:off x="-10" y="-10"/>
              <a:ext cx="361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67" name="Line 5"/>
            <p:cNvSpPr>
              <a:spLocks noChangeShapeType="1"/>
            </p:cNvSpPr>
            <p:nvPr/>
          </p:nvSpPr>
          <p:spPr bwMode="auto">
            <a:xfrm>
              <a:off x="0" y="324"/>
              <a:ext cx="288" cy="0"/>
            </a:xfrm>
            <a:prstGeom prst="line">
              <a:avLst/>
            </a:prstGeom>
            <a:noFill/>
            <a:ln w="952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68" name="Text Box 6"/>
            <p:cNvSpPr txBox="1">
              <a:spLocks noChangeArrowheads="1"/>
            </p:cNvSpPr>
            <p:nvPr/>
          </p:nvSpPr>
          <p:spPr bwMode="auto">
            <a:xfrm>
              <a:off x="-10" y="292"/>
              <a:ext cx="3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2" name="文本框 7"/>
          <p:cNvSpPr txBox="1">
            <a:spLocks noChangeArrowheads="1"/>
          </p:cNvSpPr>
          <p:nvPr/>
        </p:nvSpPr>
        <p:spPr bwMode="auto">
          <a:xfrm flipH="1">
            <a:off x="5868144" y="3363838"/>
            <a:ext cx="1619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100" b="1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59758" y="1275160"/>
            <a:ext cx="540544" cy="1243013"/>
          </a:xfrm>
          <a:prstGeom prst="rect">
            <a:avLst/>
          </a:prstGeom>
          <a:solidFill>
            <a:srgbClr val="00B0F0"/>
          </a:solidFill>
          <a:ln>
            <a:solidFill>
              <a:srgbClr val="92D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80199" y="1275160"/>
            <a:ext cx="1350169" cy="1243013"/>
          </a:xfrm>
          <a:prstGeom prst="rect">
            <a:avLst/>
          </a:prstGeom>
          <a:solidFill>
            <a:srgbClr val="00B0F0"/>
          </a:solidFill>
          <a:ln>
            <a:solidFill>
              <a:srgbClr val="92D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92292" y="1275160"/>
            <a:ext cx="864394" cy="1243013"/>
          </a:xfrm>
          <a:prstGeom prst="rect">
            <a:avLst/>
          </a:prstGeom>
          <a:solidFill>
            <a:srgbClr val="00B0F0"/>
          </a:solidFill>
          <a:ln>
            <a:solidFill>
              <a:srgbClr val="92D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62" grpId="0"/>
      <p:bldP spid="35" grpId="0" animBg="1"/>
      <p:bldP spid="36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99592" y="893482"/>
            <a:ext cx="7222490" cy="37665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）分母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的所有真分数有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个；其中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最大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；最小的是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；分子是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的所有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(2)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单位是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最大真分数是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；最小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假分数是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(3)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）个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   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275" name="Group 1056"/>
          <p:cNvGrpSpPr/>
          <p:nvPr/>
        </p:nvGrpSpPr>
        <p:grpSpPr bwMode="auto">
          <a:xfrm>
            <a:off x="3397244" y="2331060"/>
            <a:ext cx="382668" cy="861647"/>
            <a:chOff x="1658" y="723"/>
            <a:chExt cx="286" cy="635"/>
          </a:xfrm>
        </p:grpSpPr>
        <p:sp>
          <p:nvSpPr>
            <p:cNvPr id="54330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86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31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86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32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276" name="Group 1056"/>
          <p:cNvGrpSpPr/>
          <p:nvPr/>
        </p:nvGrpSpPr>
        <p:grpSpPr bwMode="auto">
          <a:xfrm>
            <a:off x="1669054" y="3464662"/>
            <a:ext cx="382666" cy="813196"/>
            <a:chOff x="1658" y="723"/>
            <a:chExt cx="286" cy="683"/>
          </a:xfrm>
        </p:grpSpPr>
        <p:sp>
          <p:nvSpPr>
            <p:cNvPr id="54327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8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9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277" name="Group 1056"/>
          <p:cNvGrpSpPr/>
          <p:nvPr/>
        </p:nvGrpSpPr>
        <p:grpSpPr bwMode="auto">
          <a:xfrm>
            <a:off x="3973310" y="3536670"/>
            <a:ext cx="382666" cy="813196"/>
            <a:chOff x="1658" y="723"/>
            <a:chExt cx="286" cy="683"/>
          </a:xfrm>
        </p:grpSpPr>
        <p:sp>
          <p:nvSpPr>
            <p:cNvPr id="54324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5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6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279" name="Group 1056"/>
          <p:cNvGrpSpPr/>
          <p:nvPr/>
        </p:nvGrpSpPr>
        <p:grpSpPr bwMode="auto">
          <a:xfrm>
            <a:off x="6732240" y="3536670"/>
            <a:ext cx="382666" cy="813196"/>
            <a:chOff x="1658" y="723"/>
            <a:chExt cx="286" cy="683"/>
          </a:xfrm>
        </p:grpSpPr>
        <p:sp>
          <p:nvSpPr>
            <p:cNvPr id="54318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9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kumimoji="1"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0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279" name="Text Box 55"/>
          <p:cNvSpPr txBox="1">
            <a:spLocks noChangeArrowheads="1"/>
          </p:cNvSpPr>
          <p:nvPr/>
        </p:nvSpPr>
        <p:spPr bwMode="auto">
          <a:xfrm>
            <a:off x="5360194" y="893482"/>
            <a:ext cx="363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Group 1056"/>
          <p:cNvGrpSpPr/>
          <p:nvPr/>
        </p:nvGrpSpPr>
        <p:grpSpPr bwMode="auto">
          <a:xfrm>
            <a:off x="1957086" y="1253522"/>
            <a:ext cx="382666" cy="813196"/>
            <a:chOff x="1658" y="723"/>
            <a:chExt cx="286" cy="683"/>
          </a:xfrm>
        </p:grpSpPr>
        <p:sp>
          <p:nvSpPr>
            <p:cNvPr id="54309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0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1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1056"/>
          <p:cNvGrpSpPr/>
          <p:nvPr/>
        </p:nvGrpSpPr>
        <p:grpSpPr bwMode="auto">
          <a:xfrm>
            <a:off x="4549374" y="1232414"/>
            <a:ext cx="382666" cy="813196"/>
            <a:chOff x="1658" y="723"/>
            <a:chExt cx="286" cy="683"/>
          </a:xfrm>
        </p:grpSpPr>
        <p:sp>
          <p:nvSpPr>
            <p:cNvPr id="54306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7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8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288" name="Text Box 64"/>
          <p:cNvSpPr txBox="1">
            <a:spLocks noChangeArrowheads="1"/>
          </p:cNvSpPr>
          <p:nvPr/>
        </p:nvSpPr>
        <p:spPr bwMode="auto">
          <a:xfrm>
            <a:off x="2324059" y="1967422"/>
            <a:ext cx="30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Group 1056"/>
          <p:cNvGrpSpPr/>
          <p:nvPr/>
        </p:nvGrpSpPr>
        <p:grpSpPr bwMode="auto">
          <a:xfrm>
            <a:off x="6349574" y="2189626"/>
            <a:ext cx="382666" cy="813196"/>
            <a:chOff x="1658" y="723"/>
            <a:chExt cx="286" cy="683"/>
          </a:xfrm>
        </p:grpSpPr>
        <p:sp>
          <p:nvSpPr>
            <p:cNvPr id="54303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4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5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1056"/>
          <p:cNvGrpSpPr/>
          <p:nvPr/>
        </p:nvGrpSpPr>
        <p:grpSpPr bwMode="auto">
          <a:xfrm>
            <a:off x="2533150" y="2744582"/>
            <a:ext cx="382666" cy="813196"/>
            <a:chOff x="1658" y="723"/>
            <a:chExt cx="286" cy="683"/>
          </a:xfrm>
        </p:grpSpPr>
        <p:sp>
          <p:nvSpPr>
            <p:cNvPr id="54300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1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2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297" name="Text Box 73"/>
          <p:cNvSpPr txBox="1">
            <a:spLocks noChangeArrowheads="1"/>
          </p:cNvSpPr>
          <p:nvPr/>
        </p:nvSpPr>
        <p:spPr bwMode="auto">
          <a:xfrm>
            <a:off x="2850374" y="3672177"/>
            <a:ext cx="4254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1" name="Text Box 84"/>
          <p:cNvSpPr txBox="1">
            <a:spLocks noChangeArrowheads="1"/>
          </p:cNvSpPr>
          <p:nvPr/>
        </p:nvSpPr>
        <p:spPr bwMode="auto">
          <a:xfrm>
            <a:off x="197867" y="267494"/>
            <a:ext cx="19978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填空题。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2" name="Text Box 88"/>
          <p:cNvSpPr txBox="1">
            <a:spLocks noChangeArrowheads="1"/>
          </p:cNvSpPr>
          <p:nvPr/>
        </p:nvSpPr>
        <p:spPr bwMode="auto">
          <a:xfrm>
            <a:off x="6272882" y="2909703"/>
            <a:ext cx="4241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3" name="Rectangle 93"/>
          <p:cNvSpPr>
            <a:spLocks noChangeArrowheads="1"/>
          </p:cNvSpPr>
          <p:nvPr/>
        </p:nvSpPr>
        <p:spPr bwMode="auto">
          <a:xfrm>
            <a:off x="899592" y="2100228"/>
            <a:ext cx="207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4" name="Rectangle 95"/>
          <p:cNvSpPr>
            <a:spLocks noChangeArrowheads="1"/>
          </p:cNvSpPr>
          <p:nvPr/>
        </p:nvSpPr>
        <p:spPr bwMode="auto">
          <a:xfrm>
            <a:off x="899592" y="2100228"/>
            <a:ext cx="207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5" name="Rectangle 97"/>
          <p:cNvSpPr>
            <a:spLocks noChangeArrowheads="1"/>
          </p:cNvSpPr>
          <p:nvPr/>
        </p:nvSpPr>
        <p:spPr bwMode="auto">
          <a:xfrm>
            <a:off x="899592" y="2100228"/>
            <a:ext cx="207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7" name="Rectangle 99"/>
          <p:cNvSpPr>
            <a:spLocks noChangeArrowheads="1"/>
          </p:cNvSpPr>
          <p:nvPr/>
        </p:nvSpPr>
        <p:spPr bwMode="auto">
          <a:xfrm>
            <a:off x="1143001" y="-150041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35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98" name="Rectangle 101"/>
          <p:cNvSpPr>
            <a:spLocks noChangeArrowheads="1"/>
          </p:cNvSpPr>
          <p:nvPr/>
        </p:nvSpPr>
        <p:spPr bwMode="auto">
          <a:xfrm>
            <a:off x="1143001" y="-150041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35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5" name="Group 1056"/>
          <p:cNvGrpSpPr/>
          <p:nvPr/>
        </p:nvGrpSpPr>
        <p:grpSpPr bwMode="auto">
          <a:xfrm>
            <a:off x="5526468" y="3515834"/>
            <a:ext cx="382666" cy="813196"/>
            <a:chOff x="1658" y="723"/>
            <a:chExt cx="286" cy="683"/>
          </a:xfrm>
        </p:grpSpPr>
        <p:sp>
          <p:nvSpPr>
            <p:cNvPr id="66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7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8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79" grpId="0"/>
      <p:bldP spid="52288" grpId="0"/>
      <p:bldP spid="522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51520" y="267494"/>
            <a:ext cx="82089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分母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是2、3、4、5的真分数分别有几个？真分数的个数与它的分母有什么关系？分母是6的真分数有几个？分母是10的呢？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78406" y="1719117"/>
            <a:ext cx="1723191" cy="461665"/>
            <a:chOff x="1894430" y="1923678"/>
            <a:chExt cx="1723191" cy="461665"/>
          </a:xfrm>
        </p:grpSpPr>
        <p:sp>
          <p:nvSpPr>
            <p:cNvPr id="36" name="Freeform 231"/>
            <p:cNvSpPr>
              <a:spLocks noEditPoints="1"/>
            </p:cNvSpPr>
            <p:nvPr/>
          </p:nvSpPr>
          <p:spPr bwMode="auto">
            <a:xfrm>
              <a:off x="1894430" y="1958618"/>
              <a:ext cx="1723191" cy="405339"/>
            </a:xfrm>
            <a:custGeom>
              <a:avLst/>
              <a:gdLst>
                <a:gd name="T0" fmla="*/ 159 w 2723"/>
                <a:gd name="T1" fmla="*/ 100 h 638"/>
                <a:gd name="T2" fmla="*/ 391 w 2723"/>
                <a:gd name="T3" fmla="*/ 96 h 638"/>
                <a:gd name="T4" fmla="*/ 663 w 2723"/>
                <a:gd name="T5" fmla="*/ 112 h 638"/>
                <a:gd name="T6" fmla="*/ 1347 w 2723"/>
                <a:gd name="T7" fmla="*/ 164 h 638"/>
                <a:gd name="T8" fmla="*/ 1399 w 2723"/>
                <a:gd name="T9" fmla="*/ 196 h 638"/>
                <a:gd name="T10" fmla="*/ 1559 w 2723"/>
                <a:gd name="T11" fmla="*/ 196 h 638"/>
                <a:gd name="T12" fmla="*/ 1855 w 2723"/>
                <a:gd name="T13" fmla="*/ 236 h 638"/>
                <a:gd name="T14" fmla="*/ 2107 w 2723"/>
                <a:gd name="T15" fmla="*/ 232 h 638"/>
                <a:gd name="T16" fmla="*/ 2447 w 2723"/>
                <a:gd name="T17" fmla="*/ 240 h 638"/>
                <a:gd name="T18" fmla="*/ 2287 w 2723"/>
                <a:gd name="T19" fmla="*/ 276 h 638"/>
                <a:gd name="T20" fmla="*/ 2623 w 2723"/>
                <a:gd name="T21" fmla="*/ 328 h 638"/>
                <a:gd name="T22" fmla="*/ 2575 w 2723"/>
                <a:gd name="T23" fmla="*/ 304 h 638"/>
                <a:gd name="T24" fmla="*/ 2563 w 2723"/>
                <a:gd name="T25" fmla="*/ 336 h 638"/>
                <a:gd name="T26" fmla="*/ 2463 w 2723"/>
                <a:gd name="T27" fmla="*/ 324 h 638"/>
                <a:gd name="T28" fmla="*/ 2419 w 2723"/>
                <a:gd name="T29" fmla="*/ 324 h 638"/>
                <a:gd name="T30" fmla="*/ 2303 w 2723"/>
                <a:gd name="T31" fmla="*/ 332 h 638"/>
                <a:gd name="T32" fmla="*/ 2231 w 2723"/>
                <a:gd name="T33" fmla="*/ 316 h 638"/>
                <a:gd name="T34" fmla="*/ 2015 w 2723"/>
                <a:gd name="T35" fmla="*/ 296 h 638"/>
                <a:gd name="T36" fmla="*/ 1899 w 2723"/>
                <a:gd name="T37" fmla="*/ 364 h 638"/>
                <a:gd name="T38" fmla="*/ 1803 w 2723"/>
                <a:gd name="T39" fmla="*/ 400 h 638"/>
                <a:gd name="T40" fmla="*/ 1755 w 2723"/>
                <a:gd name="T41" fmla="*/ 436 h 638"/>
                <a:gd name="T42" fmla="*/ 1831 w 2723"/>
                <a:gd name="T43" fmla="*/ 408 h 638"/>
                <a:gd name="T44" fmla="*/ 1899 w 2723"/>
                <a:gd name="T45" fmla="*/ 444 h 638"/>
                <a:gd name="T46" fmla="*/ 1831 w 2723"/>
                <a:gd name="T47" fmla="*/ 460 h 638"/>
                <a:gd name="T48" fmla="*/ 1755 w 2723"/>
                <a:gd name="T49" fmla="*/ 460 h 638"/>
                <a:gd name="T50" fmla="*/ 1671 w 2723"/>
                <a:gd name="T51" fmla="*/ 480 h 638"/>
                <a:gd name="T52" fmla="*/ 1963 w 2723"/>
                <a:gd name="T53" fmla="*/ 492 h 638"/>
                <a:gd name="T54" fmla="*/ 1959 w 2723"/>
                <a:gd name="T55" fmla="*/ 508 h 638"/>
                <a:gd name="T56" fmla="*/ 1875 w 2723"/>
                <a:gd name="T57" fmla="*/ 528 h 638"/>
                <a:gd name="T58" fmla="*/ 1747 w 2723"/>
                <a:gd name="T59" fmla="*/ 544 h 638"/>
                <a:gd name="T60" fmla="*/ 1595 w 2723"/>
                <a:gd name="T61" fmla="*/ 568 h 638"/>
                <a:gd name="T62" fmla="*/ 1507 w 2723"/>
                <a:gd name="T63" fmla="*/ 552 h 638"/>
                <a:gd name="T64" fmla="*/ 1343 w 2723"/>
                <a:gd name="T65" fmla="*/ 560 h 638"/>
                <a:gd name="T66" fmla="*/ 1311 w 2723"/>
                <a:gd name="T67" fmla="*/ 580 h 638"/>
                <a:gd name="T68" fmla="*/ 1019 w 2723"/>
                <a:gd name="T69" fmla="*/ 608 h 638"/>
                <a:gd name="T70" fmla="*/ 615 w 2723"/>
                <a:gd name="T71" fmla="*/ 620 h 638"/>
                <a:gd name="T72" fmla="*/ 155 w 2723"/>
                <a:gd name="T73" fmla="*/ 548 h 638"/>
                <a:gd name="T74" fmla="*/ 55 w 2723"/>
                <a:gd name="T75" fmla="*/ 464 h 638"/>
                <a:gd name="T76" fmla="*/ 35 w 2723"/>
                <a:gd name="T77" fmla="*/ 224 h 638"/>
                <a:gd name="T78" fmla="*/ 43 w 2723"/>
                <a:gd name="T79" fmla="*/ 0 h 638"/>
                <a:gd name="T80" fmla="*/ 1603 w 2723"/>
                <a:gd name="T81" fmla="*/ 208 h 638"/>
                <a:gd name="T82" fmla="*/ 1723 w 2723"/>
                <a:gd name="T83" fmla="*/ 212 h 638"/>
                <a:gd name="T84" fmla="*/ 1779 w 2723"/>
                <a:gd name="T85" fmla="*/ 220 h 638"/>
                <a:gd name="T86" fmla="*/ 2259 w 2723"/>
                <a:gd name="T87" fmla="*/ 280 h 638"/>
                <a:gd name="T88" fmla="*/ 2143 w 2723"/>
                <a:gd name="T89" fmla="*/ 280 h 638"/>
                <a:gd name="T90" fmla="*/ 1907 w 2723"/>
                <a:gd name="T91" fmla="*/ 280 h 638"/>
                <a:gd name="T92" fmla="*/ 1803 w 2723"/>
                <a:gd name="T93" fmla="*/ 340 h 638"/>
                <a:gd name="T94" fmla="*/ 1723 w 2723"/>
                <a:gd name="T95" fmla="*/ 400 h 638"/>
                <a:gd name="T96" fmla="*/ 1639 w 2723"/>
                <a:gd name="T97" fmla="*/ 376 h 638"/>
                <a:gd name="T98" fmla="*/ 1563 w 2723"/>
                <a:gd name="T99" fmla="*/ 404 h 638"/>
                <a:gd name="T100" fmla="*/ 1587 w 2723"/>
                <a:gd name="T101" fmla="*/ 440 h 638"/>
                <a:gd name="T102" fmla="*/ 1715 w 2723"/>
                <a:gd name="T103" fmla="*/ 416 h 638"/>
                <a:gd name="T104" fmla="*/ 1851 w 2723"/>
                <a:gd name="T105" fmla="*/ 420 h 638"/>
                <a:gd name="T106" fmla="*/ 1531 w 2723"/>
                <a:gd name="T107" fmla="*/ 476 h 638"/>
                <a:gd name="T108" fmla="*/ 1623 w 2723"/>
                <a:gd name="T109" fmla="*/ 468 h 638"/>
                <a:gd name="T110" fmla="*/ 1691 w 2723"/>
                <a:gd name="T111" fmla="*/ 52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3" h="638">
                  <a:moveTo>
                    <a:pt x="43" y="0"/>
                  </a:moveTo>
                  <a:cubicBezTo>
                    <a:pt x="56" y="7"/>
                    <a:pt x="50" y="67"/>
                    <a:pt x="47" y="80"/>
                  </a:cubicBezTo>
                  <a:cubicBezTo>
                    <a:pt x="66" y="95"/>
                    <a:pt x="77" y="94"/>
                    <a:pt x="91" y="112"/>
                  </a:cubicBezTo>
                  <a:cubicBezTo>
                    <a:pt x="105" y="107"/>
                    <a:pt x="94" y="77"/>
                    <a:pt x="111" y="76"/>
                  </a:cubicBezTo>
                  <a:cubicBezTo>
                    <a:pt x="99" y="104"/>
                    <a:pt x="131" y="92"/>
                    <a:pt x="119" y="116"/>
                  </a:cubicBezTo>
                  <a:cubicBezTo>
                    <a:pt x="140" y="113"/>
                    <a:pt x="148" y="123"/>
                    <a:pt x="159" y="100"/>
                  </a:cubicBezTo>
                  <a:cubicBezTo>
                    <a:pt x="166" y="104"/>
                    <a:pt x="169" y="114"/>
                    <a:pt x="163" y="120"/>
                  </a:cubicBezTo>
                  <a:cubicBezTo>
                    <a:pt x="179" y="116"/>
                    <a:pt x="175" y="104"/>
                    <a:pt x="179" y="96"/>
                  </a:cubicBezTo>
                  <a:cubicBezTo>
                    <a:pt x="186" y="96"/>
                    <a:pt x="192" y="96"/>
                    <a:pt x="199" y="96"/>
                  </a:cubicBezTo>
                  <a:cubicBezTo>
                    <a:pt x="172" y="120"/>
                    <a:pt x="253" y="113"/>
                    <a:pt x="267" y="104"/>
                  </a:cubicBezTo>
                  <a:cubicBezTo>
                    <a:pt x="263" y="93"/>
                    <a:pt x="258" y="116"/>
                    <a:pt x="251" y="104"/>
                  </a:cubicBezTo>
                  <a:cubicBezTo>
                    <a:pt x="272" y="87"/>
                    <a:pt x="356" y="84"/>
                    <a:pt x="391" y="96"/>
                  </a:cubicBezTo>
                  <a:cubicBezTo>
                    <a:pt x="392" y="105"/>
                    <a:pt x="377" y="98"/>
                    <a:pt x="371" y="100"/>
                  </a:cubicBezTo>
                  <a:cubicBezTo>
                    <a:pt x="438" y="88"/>
                    <a:pt x="489" y="130"/>
                    <a:pt x="575" y="112"/>
                  </a:cubicBezTo>
                  <a:cubicBezTo>
                    <a:pt x="581" y="122"/>
                    <a:pt x="580" y="139"/>
                    <a:pt x="587" y="148"/>
                  </a:cubicBezTo>
                  <a:cubicBezTo>
                    <a:pt x="615" y="145"/>
                    <a:pt x="618" y="127"/>
                    <a:pt x="643" y="140"/>
                  </a:cubicBezTo>
                  <a:cubicBezTo>
                    <a:pt x="655" y="136"/>
                    <a:pt x="656" y="128"/>
                    <a:pt x="651" y="116"/>
                  </a:cubicBezTo>
                  <a:cubicBezTo>
                    <a:pt x="657" y="116"/>
                    <a:pt x="662" y="117"/>
                    <a:pt x="663" y="112"/>
                  </a:cubicBezTo>
                  <a:cubicBezTo>
                    <a:pt x="670" y="113"/>
                    <a:pt x="672" y="119"/>
                    <a:pt x="671" y="128"/>
                  </a:cubicBezTo>
                  <a:cubicBezTo>
                    <a:pt x="699" y="119"/>
                    <a:pt x="726" y="131"/>
                    <a:pt x="767" y="124"/>
                  </a:cubicBezTo>
                  <a:cubicBezTo>
                    <a:pt x="780" y="148"/>
                    <a:pt x="824" y="128"/>
                    <a:pt x="839" y="156"/>
                  </a:cubicBezTo>
                  <a:cubicBezTo>
                    <a:pt x="916" y="130"/>
                    <a:pt x="998" y="169"/>
                    <a:pt x="1071" y="148"/>
                  </a:cubicBezTo>
                  <a:cubicBezTo>
                    <a:pt x="1149" y="160"/>
                    <a:pt x="1213" y="167"/>
                    <a:pt x="1275" y="156"/>
                  </a:cubicBezTo>
                  <a:cubicBezTo>
                    <a:pt x="1282" y="193"/>
                    <a:pt x="1321" y="156"/>
                    <a:pt x="1347" y="164"/>
                  </a:cubicBezTo>
                  <a:cubicBezTo>
                    <a:pt x="1358" y="166"/>
                    <a:pt x="1347" y="177"/>
                    <a:pt x="1339" y="172"/>
                  </a:cubicBezTo>
                  <a:cubicBezTo>
                    <a:pt x="1346" y="175"/>
                    <a:pt x="1350" y="182"/>
                    <a:pt x="1359" y="184"/>
                  </a:cubicBezTo>
                  <a:cubicBezTo>
                    <a:pt x="1362" y="183"/>
                    <a:pt x="1363" y="180"/>
                    <a:pt x="1367" y="180"/>
                  </a:cubicBezTo>
                  <a:cubicBezTo>
                    <a:pt x="1370" y="169"/>
                    <a:pt x="1359" y="172"/>
                    <a:pt x="1355" y="168"/>
                  </a:cubicBezTo>
                  <a:cubicBezTo>
                    <a:pt x="1371" y="154"/>
                    <a:pt x="1380" y="180"/>
                    <a:pt x="1391" y="164"/>
                  </a:cubicBezTo>
                  <a:cubicBezTo>
                    <a:pt x="1400" y="175"/>
                    <a:pt x="1382" y="190"/>
                    <a:pt x="1399" y="196"/>
                  </a:cubicBezTo>
                  <a:cubicBezTo>
                    <a:pt x="1419" y="197"/>
                    <a:pt x="1404" y="182"/>
                    <a:pt x="1411" y="176"/>
                  </a:cubicBezTo>
                  <a:cubicBezTo>
                    <a:pt x="1414" y="172"/>
                    <a:pt x="1446" y="184"/>
                    <a:pt x="1427" y="172"/>
                  </a:cubicBezTo>
                  <a:cubicBezTo>
                    <a:pt x="1484" y="166"/>
                    <a:pt x="1507" y="179"/>
                    <a:pt x="1555" y="192"/>
                  </a:cubicBezTo>
                  <a:cubicBezTo>
                    <a:pt x="1529" y="198"/>
                    <a:pt x="1496" y="202"/>
                    <a:pt x="1483" y="200"/>
                  </a:cubicBezTo>
                  <a:cubicBezTo>
                    <a:pt x="1504" y="218"/>
                    <a:pt x="1563" y="206"/>
                    <a:pt x="1559" y="216"/>
                  </a:cubicBezTo>
                  <a:cubicBezTo>
                    <a:pt x="1565" y="211"/>
                    <a:pt x="1571" y="197"/>
                    <a:pt x="1559" y="196"/>
                  </a:cubicBezTo>
                  <a:cubicBezTo>
                    <a:pt x="1577" y="181"/>
                    <a:pt x="1603" y="194"/>
                    <a:pt x="1635" y="188"/>
                  </a:cubicBezTo>
                  <a:cubicBezTo>
                    <a:pt x="1615" y="209"/>
                    <a:pt x="1760" y="197"/>
                    <a:pt x="1799" y="196"/>
                  </a:cubicBezTo>
                  <a:cubicBezTo>
                    <a:pt x="1792" y="210"/>
                    <a:pt x="1798" y="216"/>
                    <a:pt x="1807" y="204"/>
                  </a:cubicBezTo>
                  <a:cubicBezTo>
                    <a:pt x="1816" y="205"/>
                    <a:pt x="1809" y="222"/>
                    <a:pt x="1807" y="224"/>
                  </a:cubicBezTo>
                  <a:cubicBezTo>
                    <a:pt x="1818" y="222"/>
                    <a:pt x="1841" y="231"/>
                    <a:pt x="1835" y="212"/>
                  </a:cubicBezTo>
                  <a:cubicBezTo>
                    <a:pt x="1846" y="216"/>
                    <a:pt x="1858" y="219"/>
                    <a:pt x="1855" y="236"/>
                  </a:cubicBezTo>
                  <a:cubicBezTo>
                    <a:pt x="1858" y="234"/>
                    <a:pt x="1861" y="232"/>
                    <a:pt x="1867" y="232"/>
                  </a:cubicBezTo>
                  <a:cubicBezTo>
                    <a:pt x="1862" y="227"/>
                    <a:pt x="1856" y="225"/>
                    <a:pt x="1859" y="212"/>
                  </a:cubicBezTo>
                  <a:cubicBezTo>
                    <a:pt x="1880" y="227"/>
                    <a:pt x="1885" y="208"/>
                    <a:pt x="1903" y="204"/>
                  </a:cubicBezTo>
                  <a:cubicBezTo>
                    <a:pt x="1901" y="214"/>
                    <a:pt x="1910" y="213"/>
                    <a:pt x="1907" y="224"/>
                  </a:cubicBezTo>
                  <a:cubicBezTo>
                    <a:pt x="1916" y="225"/>
                    <a:pt x="1911" y="212"/>
                    <a:pt x="1919" y="212"/>
                  </a:cubicBezTo>
                  <a:cubicBezTo>
                    <a:pt x="1959" y="231"/>
                    <a:pt x="2055" y="214"/>
                    <a:pt x="2107" y="232"/>
                  </a:cubicBezTo>
                  <a:cubicBezTo>
                    <a:pt x="2156" y="220"/>
                    <a:pt x="2218" y="230"/>
                    <a:pt x="2287" y="228"/>
                  </a:cubicBezTo>
                  <a:cubicBezTo>
                    <a:pt x="2275" y="251"/>
                    <a:pt x="2332" y="214"/>
                    <a:pt x="2351" y="228"/>
                  </a:cubicBezTo>
                  <a:cubicBezTo>
                    <a:pt x="2344" y="242"/>
                    <a:pt x="2351" y="240"/>
                    <a:pt x="2359" y="248"/>
                  </a:cubicBezTo>
                  <a:cubicBezTo>
                    <a:pt x="2368" y="247"/>
                    <a:pt x="2368" y="238"/>
                    <a:pt x="2367" y="228"/>
                  </a:cubicBezTo>
                  <a:cubicBezTo>
                    <a:pt x="2402" y="224"/>
                    <a:pt x="2419" y="240"/>
                    <a:pt x="2439" y="232"/>
                  </a:cubicBezTo>
                  <a:cubicBezTo>
                    <a:pt x="2433" y="239"/>
                    <a:pt x="2435" y="241"/>
                    <a:pt x="2447" y="240"/>
                  </a:cubicBezTo>
                  <a:cubicBezTo>
                    <a:pt x="2443" y="245"/>
                    <a:pt x="2443" y="255"/>
                    <a:pt x="2439" y="260"/>
                  </a:cubicBezTo>
                  <a:cubicBezTo>
                    <a:pt x="2410" y="260"/>
                    <a:pt x="2373" y="253"/>
                    <a:pt x="2343" y="256"/>
                  </a:cubicBezTo>
                  <a:cubicBezTo>
                    <a:pt x="2338" y="257"/>
                    <a:pt x="2340" y="263"/>
                    <a:pt x="2339" y="268"/>
                  </a:cubicBezTo>
                  <a:cubicBezTo>
                    <a:pt x="2318" y="266"/>
                    <a:pt x="2294" y="286"/>
                    <a:pt x="2287" y="264"/>
                  </a:cubicBezTo>
                  <a:cubicBezTo>
                    <a:pt x="2281" y="270"/>
                    <a:pt x="2277" y="278"/>
                    <a:pt x="2267" y="280"/>
                  </a:cubicBezTo>
                  <a:cubicBezTo>
                    <a:pt x="2269" y="289"/>
                    <a:pt x="2289" y="284"/>
                    <a:pt x="2287" y="276"/>
                  </a:cubicBezTo>
                  <a:cubicBezTo>
                    <a:pt x="2360" y="311"/>
                    <a:pt x="2595" y="280"/>
                    <a:pt x="2723" y="296"/>
                  </a:cubicBezTo>
                  <a:cubicBezTo>
                    <a:pt x="2719" y="306"/>
                    <a:pt x="2702" y="304"/>
                    <a:pt x="2687" y="304"/>
                  </a:cubicBezTo>
                  <a:cubicBezTo>
                    <a:pt x="2682" y="317"/>
                    <a:pt x="2674" y="328"/>
                    <a:pt x="2663" y="336"/>
                  </a:cubicBezTo>
                  <a:cubicBezTo>
                    <a:pt x="2654" y="333"/>
                    <a:pt x="2666" y="318"/>
                    <a:pt x="2667" y="312"/>
                  </a:cubicBezTo>
                  <a:cubicBezTo>
                    <a:pt x="2648" y="305"/>
                    <a:pt x="2636" y="321"/>
                    <a:pt x="2627" y="332"/>
                  </a:cubicBezTo>
                  <a:cubicBezTo>
                    <a:pt x="2624" y="333"/>
                    <a:pt x="2623" y="330"/>
                    <a:pt x="2623" y="328"/>
                  </a:cubicBezTo>
                  <a:cubicBezTo>
                    <a:pt x="2620" y="328"/>
                    <a:pt x="2618" y="328"/>
                    <a:pt x="2615" y="328"/>
                  </a:cubicBezTo>
                  <a:cubicBezTo>
                    <a:pt x="2612" y="316"/>
                    <a:pt x="2622" y="316"/>
                    <a:pt x="2619" y="304"/>
                  </a:cubicBezTo>
                  <a:cubicBezTo>
                    <a:pt x="2610" y="309"/>
                    <a:pt x="2597" y="311"/>
                    <a:pt x="2599" y="328"/>
                  </a:cubicBezTo>
                  <a:cubicBezTo>
                    <a:pt x="2591" y="328"/>
                    <a:pt x="2583" y="328"/>
                    <a:pt x="2575" y="328"/>
                  </a:cubicBezTo>
                  <a:cubicBezTo>
                    <a:pt x="2577" y="323"/>
                    <a:pt x="2580" y="320"/>
                    <a:pt x="2587" y="320"/>
                  </a:cubicBezTo>
                  <a:cubicBezTo>
                    <a:pt x="2583" y="315"/>
                    <a:pt x="2583" y="305"/>
                    <a:pt x="2575" y="304"/>
                  </a:cubicBezTo>
                  <a:cubicBezTo>
                    <a:pt x="2567" y="305"/>
                    <a:pt x="2574" y="322"/>
                    <a:pt x="2567" y="324"/>
                  </a:cubicBezTo>
                  <a:cubicBezTo>
                    <a:pt x="2558" y="322"/>
                    <a:pt x="2568" y="302"/>
                    <a:pt x="2555" y="304"/>
                  </a:cubicBezTo>
                  <a:cubicBezTo>
                    <a:pt x="2557" y="313"/>
                    <a:pt x="2542" y="318"/>
                    <a:pt x="2531" y="324"/>
                  </a:cubicBezTo>
                  <a:cubicBezTo>
                    <a:pt x="2538" y="335"/>
                    <a:pt x="2550" y="320"/>
                    <a:pt x="2555" y="316"/>
                  </a:cubicBezTo>
                  <a:cubicBezTo>
                    <a:pt x="2563" y="316"/>
                    <a:pt x="2553" y="332"/>
                    <a:pt x="2547" y="332"/>
                  </a:cubicBezTo>
                  <a:cubicBezTo>
                    <a:pt x="2550" y="338"/>
                    <a:pt x="2553" y="331"/>
                    <a:pt x="2563" y="336"/>
                  </a:cubicBezTo>
                  <a:cubicBezTo>
                    <a:pt x="2567" y="349"/>
                    <a:pt x="2550" y="341"/>
                    <a:pt x="2551" y="352"/>
                  </a:cubicBezTo>
                  <a:cubicBezTo>
                    <a:pt x="2543" y="337"/>
                    <a:pt x="2538" y="349"/>
                    <a:pt x="2535" y="360"/>
                  </a:cubicBezTo>
                  <a:cubicBezTo>
                    <a:pt x="2528" y="356"/>
                    <a:pt x="2530" y="344"/>
                    <a:pt x="2515" y="348"/>
                  </a:cubicBezTo>
                  <a:cubicBezTo>
                    <a:pt x="2518" y="336"/>
                    <a:pt x="2521" y="343"/>
                    <a:pt x="2531" y="344"/>
                  </a:cubicBezTo>
                  <a:cubicBezTo>
                    <a:pt x="2525" y="344"/>
                    <a:pt x="2514" y="304"/>
                    <a:pt x="2523" y="312"/>
                  </a:cubicBezTo>
                  <a:cubicBezTo>
                    <a:pt x="2504" y="296"/>
                    <a:pt x="2487" y="318"/>
                    <a:pt x="2463" y="324"/>
                  </a:cubicBezTo>
                  <a:cubicBezTo>
                    <a:pt x="2464" y="333"/>
                    <a:pt x="2480" y="326"/>
                    <a:pt x="2487" y="328"/>
                  </a:cubicBezTo>
                  <a:cubicBezTo>
                    <a:pt x="2470" y="341"/>
                    <a:pt x="2441" y="340"/>
                    <a:pt x="2427" y="356"/>
                  </a:cubicBezTo>
                  <a:cubicBezTo>
                    <a:pt x="2432" y="339"/>
                    <a:pt x="2427" y="340"/>
                    <a:pt x="2423" y="324"/>
                  </a:cubicBezTo>
                  <a:cubicBezTo>
                    <a:pt x="2411" y="327"/>
                    <a:pt x="2428" y="334"/>
                    <a:pt x="2423" y="344"/>
                  </a:cubicBezTo>
                  <a:cubicBezTo>
                    <a:pt x="2418" y="349"/>
                    <a:pt x="2409" y="349"/>
                    <a:pt x="2399" y="348"/>
                  </a:cubicBezTo>
                  <a:cubicBezTo>
                    <a:pt x="2400" y="334"/>
                    <a:pt x="2408" y="328"/>
                    <a:pt x="2419" y="324"/>
                  </a:cubicBezTo>
                  <a:cubicBezTo>
                    <a:pt x="2415" y="309"/>
                    <a:pt x="2408" y="311"/>
                    <a:pt x="2423" y="304"/>
                  </a:cubicBezTo>
                  <a:cubicBezTo>
                    <a:pt x="2419" y="289"/>
                    <a:pt x="2407" y="319"/>
                    <a:pt x="2403" y="304"/>
                  </a:cubicBezTo>
                  <a:cubicBezTo>
                    <a:pt x="2398" y="305"/>
                    <a:pt x="2400" y="311"/>
                    <a:pt x="2399" y="316"/>
                  </a:cubicBezTo>
                  <a:cubicBezTo>
                    <a:pt x="2382" y="321"/>
                    <a:pt x="2384" y="309"/>
                    <a:pt x="2367" y="320"/>
                  </a:cubicBezTo>
                  <a:cubicBezTo>
                    <a:pt x="2374" y="329"/>
                    <a:pt x="2384" y="333"/>
                    <a:pt x="2383" y="340"/>
                  </a:cubicBezTo>
                  <a:cubicBezTo>
                    <a:pt x="2353" y="345"/>
                    <a:pt x="2342" y="332"/>
                    <a:pt x="2303" y="332"/>
                  </a:cubicBezTo>
                  <a:cubicBezTo>
                    <a:pt x="2302" y="326"/>
                    <a:pt x="2307" y="325"/>
                    <a:pt x="2307" y="320"/>
                  </a:cubicBezTo>
                  <a:cubicBezTo>
                    <a:pt x="2290" y="324"/>
                    <a:pt x="2269" y="325"/>
                    <a:pt x="2247" y="324"/>
                  </a:cubicBezTo>
                  <a:cubicBezTo>
                    <a:pt x="2249" y="319"/>
                    <a:pt x="2252" y="316"/>
                    <a:pt x="2259" y="316"/>
                  </a:cubicBezTo>
                  <a:cubicBezTo>
                    <a:pt x="2255" y="308"/>
                    <a:pt x="2241" y="310"/>
                    <a:pt x="2243" y="296"/>
                  </a:cubicBezTo>
                  <a:cubicBezTo>
                    <a:pt x="2236" y="295"/>
                    <a:pt x="2235" y="301"/>
                    <a:pt x="2227" y="300"/>
                  </a:cubicBezTo>
                  <a:cubicBezTo>
                    <a:pt x="2226" y="307"/>
                    <a:pt x="2232" y="308"/>
                    <a:pt x="2231" y="316"/>
                  </a:cubicBezTo>
                  <a:cubicBezTo>
                    <a:pt x="2217" y="309"/>
                    <a:pt x="2194" y="309"/>
                    <a:pt x="2195" y="328"/>
                  </a:cubicBezTo>
                  <a:cubicBezTo>
                    <a:pt x="2182" y="322"/>
                    <a:pt x="2201" y="308"/>
                    <a:pt x="2191" y="304"/>
                  </a:cubicBezTo>
                  <a:cubicBezTo>
                    <a:pt x="2166" y="308"/>
                    <a:pt x="2168" y="317"/>
                    <a:pt x="2143" y="316"/>
                  </a:cubicBezTo>
                  <a:cubicBezTo>
                    <a:pt x="2143" y="309"/>
                    <a:pt x="2146" y="306"/>
                    <a:pt x="2151" y="304"/>
                  </a:cubicBezTo>
                  <a:cubicBezTo>
                    <a:pt x="2143" y="282"/>
                    <a:pt x="2112" y="306"/>
                    <a:pt x="2103" y="308"/>
                  </a:cubicBezTo>
                  <a:cubicBezTo>
                    <a:pt x="2070" y="314"/>
                    <a:pt x="2032" y="310"/>
                    <a:pt x="2015" y="296"/>
                  </a:cubicBezTo>
                  <a:cubicBezTo>
                    <a:pt x="2009" y="298"/>
                    <a:pt x="2017" y="301"/>
                    <a:pt x="2015" y="308"/>
                  </a:cubicBezTo>
                  <a:cubicBezTo>
                    <a:pt x="2006" y="301"/>
                    <a:pt x="1990" y="312"/>
                    <a:pt x="1975" y="312"/>
                  </a:cubicBezTo>
                  <a:cubicBezTo>
                    <a:pt x="1969" y="303"/>
                    <a:pt x="1967" y="305"/>
                    <a:pt x="1971" y="292"/>
                  </a:cubicBezTo>
                  <a:cubicBezTo>
                    <a:pt x="1934" y="289"/>
                    <a:pt x="1924" y="312"/>
                    <a:pt x="1895" y="316"/>
                  </a:cubicBezTo>
                  <a:cubicBezTo>
                    <a:pt x="1894" y="325"/>
                    <a:pt x="1909" y="318"/>
                    <a:pt x="1915" y="320"/>
                  </a:cubicBezTo>
                  <a:cubicBezTo>
                    <a:pt x="1918" y="352"/>
                    <a:pt x="1891" y="344"/>
                    <a:pt x="1899" y="364"/>
                  </a:cubicBezTo>
                  <a:cubicBezTo>
                    <a:pt x="1885" y="364"/>
                    <a:pt x="1884" y="352"/>
                    <a:pt x="1879" y="344"/>
                  </a:cubicBezTo>
                  <a:cubicBezTo>
                    <a:pt x="1831" y="350"/>
                    <a:pt x="1836" y="356"/>
                    <a:pt x="1787" y="348"/>
                  </a:cubicBezTo>
                  <a:cubicBezTo>
                    <a:pt x="1787" y="353"/>
                    <a:pt x="1787" y="359"/>
                    <a:pt x="1787" y="364"/>
                  </a:cubicBezTo>
                  <a:cubicBezTo>
                    <a:pt x="1831" y="393"/>
                    <a:pt x="1869" y="380"/>
                    <a:pt x="1915" y="396"/>
                  </a:cubicBezTo>
                  <a:cubicBezTo>
                    <a:pt x="1873" y="406"/>
                    <a:pt x="1845" y="391"/>
                    <a:pt x="1811" y="384"/>
                  </a:cubicBezTo>
                  <a:cubicBezTo>
                    <a:pt x="1806" y="387"/>
                    <a:pt x="1804" y="393"/>
                    <a:pt x="1803" y="400"/>
                  </a:cubicBezTo>
                  <a:cubicBezTo>
                    <a:pt x="1793" y="402"/>
                    <a:pt x="1794" y="393"/>
                    <a:pt x="1783" y="396"/>
                  </a:cubicBezTo>
                  <a:cubicBezTo>
                    <a:pt x="1782" y="385"/>
                    <a:pt x="1789" y="383"/>
                    <a:pt x="1799" y="384"/>
                  </a:cubicBezTo>
                  <a:cubicBezTo>
                    <a:pt x="1781" y="371"/>
                    <a:pt x="1771" y="399"/>
                    <a:pt x="1747" y="392"/>
                  </a:cubicBezTo>
                  <a:cubicBezTo>
                    <a:pt x="1747" y="402"/>
                    <a:pt x="1764" y="396"/>
                    <a:pt x="1759" y="412"/>
                  </a:cubicBezTo>
                  <a:cubicBezTo>
                    <a:pt x="1750" y="411"/>
                    <a:pt x="1744" y="406"/>
                    <a:pt x="1731" y="408"/>
                  </a:cubicBezTo>
                  <a:cubicBezTo>
                    <a:pt x="1743" y="415"/>
                    <a:pt x="1763" y="420"/>
                    <a:pt x="1755" y="436"/>
                  </a:cubicBezTo>
                  <a:cubicBezTo>
                    <a:pt x="1774" y="432"/>
                    <a:pt x="1748" y="406"/>
                    <a:pt x="1775" y="408"/>
                  </a:cubicBezTo>
                  <a:cubicBezTo>
                    <a:pt x="1778" y="411"/>
                    <a:pt x="1785" y="428"/>
                    <a:pt x="1771" y="424"/>
                  </a:cubicBezTo>
                  <a:cubicBezTo>
                    <a:pt x="1772" y="427"/>
                    <a:pt x="1775" y="428"/>
                    <a:pt x="1775" y="432"/>
                  </a:cubicBezTo>
                  <a:cubicBezTo>
                    <a:pt x="1790" y="432"/>
                    <a:pt x="1785" y="426"/>
                    <a:pt x="1783" y="416"/>
                  </a:cubicBezTo>
                  <a:cubicBezTo>
                    <a:pt x="1794" y="421"/>
                    <a:pt x="1802" y="429"/>
                    <a:pt x="1815" y="432"/>
                  </a:cubicBezTo>
                  <a:cubicBezTo>
                    <a:pt x="1824" y="428"/>
                    <a:pt x="1830" y="420"/>
                    <a:pt x="1831" y="408"/>
                  </a:cubicBezTo>
                  <a:cubicBezTo>
                    <a:pt x="1841" y="417"/>
                    <a:pt x="1850" y="404"/>
                    <a:pt x="1863" y="404"/>
                  </a:cubicBezTo>
                  <a:cubicBezTo>
                    <a:pt x="1866" y="416"/>
                    <a:pt x="1855" y="422"/>
                    <a:pt x="1875" y="428"/>
                  </a:cubicBezTo>
                  <a:cubicBezTo>
                    <a:pt x="1880" y="420"/>
                    <a:pt x="1886" y="412"/>
                    <a:pt x="1903" y="416"/>
                  </a:cubicBezTo>
                  <a:cubicBezTo>
                    <a:pt x="1902" y="425"/>
                    <a:pt x="1893" y="425"/>
                    <a:pt x="1883" y="424"/>
                  </a:cubicBezTo>
                  <a:cubicBezTo>
                    <a:pt x="1885" y="433"/>
                    <a:pt x="1904" y="424"/>
                    <a:pt x="1907" y="432"/>
                  </a:cubicBezTo>
                  <a:cubicBezTo>
                    <a:pt x="1910" y="440"/>
                    <a:pt x="1887" y="440"/>
                    <a:pt x="1899" y="444"/>
                  </a:cubicBezTo>
                  <a:cubicBezTo>
                    <a:pt x="1889" y="446"/>
                    <a:pt x="1876" y="454"/>
                    <a:pt x="1855" y="456"/>
                  </a:cubicBezTo>
                  <a:cubicBezTo>
                    <a:pt x="1854" y="471"/>
                    <a:pt x="1878" y="460"/>
                    <a:pt x="1871" y="480"/>
                  </a:cubicBezTo>
                  <a:cubicBezTo>
                    <a:pt x="1863" y="472"/>
                    <a:pt x="1855" y="471"/>
                    <a:pt x="1843" y="476"/>
                  </a:cubicBezTo>
                  <a:cubicBezTo>
                    <a:pt x="1844" y="473"/>
                    <a:pt x="1847" y="472"/>
                    <a:pt x="1847" y="468"/>
                  </a:cubicBezTo>
                  <a:cubicBezTo>
                    <a:pt x="1832" y="472"/>
                    <a:pt x="1831" y="479"/>
                    <a:pt x="1819" y="472"/>
                  </a:cubicBezTo>
                  <a:cubicBezTo>
                    <a:pt x="1823" y="468"/>
                    <a:pt x="1820" y="457"/>
                    <a:pt x="1831" y="460"/>
                  </a:cubicBezTo>
                  <a:cubicBezTo>
                    <a:pt x="1829" y="452"/>
                    <a:pt x="1822" y="450"/>
                    <a:pt x="1823" y="440"/>
                  </a:cubicBezTo>
                  <a:cubicBezTo>
                    <a:pt x="1812" y="445"/>
                    <a:pt x="1803" y="452"/>
                    <a:pt x="1799" y="464"/>
                  </a:cubicBezTo>
                  <a:cubicBezTo>
                    <a:pt x="1781" y="464"/>
                    <a:pt x="1766" y="449"/>
                    <a:pt x="1755" y="464"/>
                  </a:cubicBezTo>
                  <a:cubicBezTo>
                    <a:pt x="1754" y="473"/>
                    <a:pt x="1769" y="466"/>
                    <a:pt x="1775" y="468"/>
                  </a:cubicBezTo>
                  <a:cubicBezTo>
                    <a:pt x="1778" y="484"/>
                    <a:pt x="1760" y="479"/>
                    <a:pt x="1747" y="480"/>
                  </a:cubicBezTo>
                  <a:cubicBezTo>
                    <a:pt x="1746" y="470"/>
                    <a:pt x="1753" y="468"/>
                    <a:pt x="1755" y="460"/>
                  </a:cubicBezTo>
                  <a:cubicBezTo>
                    <a:pt x="1745" y="458"/>
                    <a:pt x="1726" y="465"/>
                    <a:pt x="1723" y="456"/>
                  </a:cubicBezTo>
                  <a:cubicBezTo>
                    <a:pt x="1725" y="469"/>
                    <a:pt x="1710" y="457"/>
                    <a:pt x="1703" y="464"/>
                  </a:cubicBezTo>
                  <a:cubicBezTo>
                    <a:pt x="1694" y="465"/>
                    <a:pt x="1701" y="450"/>
                    <a:pt x="1699" y="444"/>
                  </a:cubicBezTo>
                  <a:cubicBezTo>
                    <a:pt x="1688" y="454"/>
                    <a:pt x="1685" y="462"/>
                    <a:pt x="1667" y="472"/>
                  </a:cubicBezTo>
                  <a:cubicBezTo>
                    <a:pt x="1670" y="476"/>
                    <a:pt x="1681" y="471"/>
                    <a:pt x="1687" y="480"/>
                  </a:cubicBezTo>
                  <a:cubicBezTo>
                    <a:pt x="1683" y="493"/>
                    <a:pt x="1678" y="483"/>
                    <a:pt x="1671" y="480"/>
                  </a:cubicBezTo>
                  <a:cubicBezTo>
                    <a:pt x="1671" y="502"/>
                    <a:pt x="1728" y="490"/>
                    <a:pt x="1723" y="484"/>
                  </a:cubicBezTo>
                  <a:cubicBezTo>
                    <a:pt x="1743" y="493"/>
                    <a:pt x="1793" y="489"/>
                    <a:pt x="1835" y="480"/>
                  </a:cubicBezTo>
                  <a:cubicBezTo>
                    <a:pt x="1837" y="483"/>
                    <a:pt x="1839" y="486"/>
                    <a:pt x="1839" y="492"/>
                  </a:cubicBezTo>
                  <a:cubicBezTo>
                    <a:pt x="1844" y="484"/>
                    <a:pt x="1851" y="481"/>
                    <a:pt x="1851" y="496"/>
                  </a:cubicBezTo>
                  <a:cubicBezTo>
                    <a:pt x="1866" y="468"/>
                    <a:pt x="1926" y="520"/>
                    <a:pt x="1943" y="480"/>
                  </a:cubicBezTo>
                  <a:cubicBezTo>
                    <a:pt x="1952" y="481"/>
                    <a:pt x="1960" y="484"/>
                    <a:pt x="1963" y="492"/>
                  </a:cubicBezTo>
                  <a:cubicBezTo>
                    <a:pt x="1965" y="484"/>
                    <a:pt x="1986" y="479"/>
                    <a:pt x="1975" y="492"/>
                  </a:cubicBezTo>
                  <a:cubicBezTo>
                    <a:pt x="1990" y="495"/>
                    <a:pt x="1989" y="482"/>
                    <a:pt x="1999" y="480"/>
                  </a:cubicBezTo>
                  <a:cubicBezTo>
                    <a:pt x="1997" y="472"/>
                    <a:pt x="1983" y="477"/>
                    <a:pt x="1987" y="464"/>
                  </a:cubicBezTo>
                  <a:cubicBezTo>
                    <a:pt x="1992" y="467"/>
                    <a:pt x="1998" y="469"/>
                    <a:pt x="2007" y="468"/>
                  </a:cubicBezTo>
                  <a:cubicBezTo>
                    <a:pt x="2017" y="492"/>
                    <a:pt x="2012" y="486"/>
                    <a:pt x="2019" y="508"/>
                  </a:cubicBezTo>
                  <a:cubicBezTo>
                    <a:pt x="2003" y="490"/>
                    <a:pt x="1982" y="521"/>
                    <a:pt x="1959" y="508"/>
                  </a:cubicBezTo>
                  <a:cubicBezTo>
                    <a:pt x="1961" y="505"/>
                    <a:pt x="1963" y="502"/>
                    <a:pt x="1963" y="496"/>
                  </a:cubicBezTo>
                  <a:cubicBezTo>
                    <a:pt x="1939" y="502"/>
                    <a:pt x="1921" y="513"/>
                    <a:pt x="1891" y="512"/>
                  </a:cubicBezTo>
                  <a:cubicBezTo>
                    <a:pt x="1890" y="505"/>
                    <a:pt x="1894" y="504"/>
                    <a:pt x="1899" y="504"/>
                  </a:cubicBezTo>
                  <a:cubicBezTo>
                    <a:pt x="1882" y="490"/>
                    <a:pt x="1890" y="516"/>
                    <a:pt x="1891" y="528"/>
                  </a:cubicBezTo>
                  <a:cubicBezTo>
                    <a:pt x="1878" y="523"/>
                    <a:pt x="1892" y="515"/>
                    <a:pt x="1875" y="512"/>
                  </a:cubicBezTo>
                  <a:cubicBezTo>
                    <a:pt x="1863" y="515"/>
                    <a:pt x="1879" y="521"/>
                    <a:pt x="1875" y="528"/>
                  </a:cubicBezTo>
                  <a:cubicBezTo>
                    <a:pt x="1872" y="525"/>
                    <a:pt x="1855" y="518"/>
                    <a:pt x="1859" y="532"/>
                  </a:cubicBezTo>
                  <a:cubicBezTo>
                    <a:pt x="1853" y="525"/>
                    <a:pt x="1841" y="524"/>
                    <a:pt x="1839" y="512"/>
                  </a:cubicBezTo>
                  <a:cubicBezTo>
                    <a:pt x="1817" y="521"/>
                    <a:pt x="1792" y="526"/>
                    <a:pt x="1779" y="544"/>
                  </a:cubicBezTo>
                  <a:cubicBezTo>
                    <a:pt x="1768" y="538"/>
                    <a:pt x="1790" y="531"/>
                    <a:pt x="1791" y="524"/>
                  </a:cubicBezTo>
                  <a:cubicBezTo>
                    <a:pt x="1770" y="524"/>
                    <a:pt x="1773" y="512"/>
                    <a:pt x="1747" y="520"/>
                  </a:cubicBezTo>
                  <a:cubicBezTo>
                    <a:pt x="1747" y="535"/>
                    <a:pt x="1751" y="531"/>
                    <a:pt x="1747" y="544"/>
                  </a:cubicBezTo>
                  <a:cubicBezTo>
                    <a:pt x="1740" y="552"/>
                    <a:pt x="1714" y="541"/>
                    <a:pt x="1715" y="556"/>
                  </a:cubicBezTo>
                  <a:cubicBezTo>
                    <a:pt x="1699" y="541"/>
                    <a:pt x="1693" y="557"/>
                    <a:pt x="1679" y="564"/>
                  </a:cubicBezTo>
                  <a:cubicBezTo>
                    <a:pt x="1669" y="564"/>
                    <a:pt x="1678" y="551"/>
                    <a:pt x="1683" y="552"/>
                  </a:cubicBezTo>
                  <a:cubicBezTo>
                    <a:pt x="1661" y="535"/>
                    <a:pt x="1622" y="539"/>
                    <a:pt x="1603" y="552"/>
                  </a:cubicBezTo>
                  <a:cubicBezTo>
                    <a:pt x="1605" y="556"/>
                    <a:pt x="1607" y="559"/>
                    <a:pt x="1611" y="560"/>
                  </a:cubicBezTo>
                  <a:cubicBezTo>
                    <a:pt x="1608" y="565"/>
                    <a:pt x="1602" y="567"/>
                    <a:pt x="1595" y="568"/>
                  </a:cubicBezTo>
                  <a:cubicBezTo>
                    <a:pt x="1587" y="558"/>
                    <a:pt x="1604" y="550"/>
                    <a:pt x="1607" y="540"/>
                  </a:cubicBezTo>
                  <a:cubicBezTo>
                    <a:pt x="1593" y="521"/>
                    <a:pt x="1569" y="542"/>
                    <a:pt x="1547" y="540"/>
                  </a:cubicBezTo>
                  <a:cubicBezTo>
                    <a:pt x="1548" y="537"/>
                    <a:pt x="1551" y="536"/>
                    <a:pt x="1551" y="532"/>
                  </a:cubicBezTo>
                  <a:cubicBezTo>
                    <a:pt x="1543" y="532"/>
                    <a:pt x="1535" y="532"/>
                    <a:pt x="1527" y="532"/>
                  </a:cubicBezTo>
                  <a:cubicBezTo>
                    <a:pt x="1550" y="544"/>
                    <a:pt x="1522" y="555"/>
                    <a:pt x="1511" y="564"/>
                  </a:cubicBezTo>
                  <a:cubicBezTo>
                    <a:pt x="1503" y="562"/>
                    <a:pt x="1503" y="558"/>
                    <a:pt x="1507" y="552"/>
                  </a:cubicBezTo>
                  <a:cubicBezTo>
                    <a:pt x="1497" y="557"/>
                    <a:pt x="1480" y="558"/>
                    <a:pt x="1491" y="544"/>
                  </a:cubicBezTo>
                  <a:cubicBezTo>
                    <a:pt x="1476" y="542"/>
                    <a:pt x="1477" y="556"/>
                    <a:pt x="1471" y="564"/>
                  </a:cubicBezTo>
                  <a:cubicBezTo>
                    <a:pt x="1433" y="564"/>
                    <a:pt x="1409" y="594"/>
                    <a:pt x="1387" y="568"/>
                  </a:cubicBezTo>
                  <a:cubicBezTo>
                    <a:pt x="1395" y="558"/>
                    <a:pt x="1402" y="576"/>
                    <a:pt x="1395" y="556"/>
                  </a:cubicBezTo>
                  <a:cubicBezTo>
                    <a:pt x="1410" y="557"/>
                    <a:pt x="1414" y="546"/>
                    <a:pt x="1427" y="544"/>
                  </a:cubicBezTo>
                  <a:cubicBezTo>
                    <a:pt x="1398" y="542"/>
                    <a:pt x="1371" y="552"/>
                    <a:pt x="1343" y="560"/>
                  </a:cubicBezTo>
                  <a:cubicBezTo>
                    <a:pt x="1343" y="556"/>
                    <a:pt x="1343" y="552"/>
                    <a:pt x="1343" y="548"/>
                  </a:cubicBezTo>
                  <a:cubicBezTo>
                    <a:pt x="1329" y="550"/>
                    <a:pt x="1312" y="549"/>
                    <a:pt x="1307" y="560"/>
                  </a:cubicBezTo>
                  <a:cubicBezTo>
                    <a:pt x="1324" y="559"/>
                    <a:pt x="1346" y="570"/>
                    <a:pt x="1371" y="564"/>
                  </a:cubicBezTo>
                  <a:cubicBezTo>
                    <a:pt x="1365" y="576"/>
                    <a:pt x="1343" y="570"/>
                    <a:pt x="1343" y="588"/>
                  </a:cubicBezTo>
                  <a:cubicBezTo>
                    <a:pt x="1331" y="585"/>
                    <a:pt x="1347" y="579"/>
                    <a:pt x="1343" y="572"/>
                  </a:cubicBezTo>
                  <a:cubicBezTo>
                    <a:pt x="1330" y="581"/>
                    <a:pt x="1325" y="577"/>
                    <a:pt x="1311" y="580"/>
                  </a:cubicBezTo>
                  <a:cubicBezTo>
                    <a:pt x="1310" y="569"/>
                    <a:pt x="1300" y="564"/>
                    <a:pt x="1303" y="540"/>
                  </a:cubicBezTo>
                  <a:cubicBezTo>
                    <a:pt x="1294" y="559"/>
                    <a:pt x="1255" y="548"/>
                    <a:pt x="1263" y="584"/>
                  </a:cubicBezTo>
                  <a:cubicBezTo>
                    <a:pt x="1206" y="579"/>
                    <a:pt x="1159" y="585"/>
                    <a:pt x="1095" y="580"/>
                  </a:cubicBezTo>
                  <a:cubicBezTo>
                    <a:pt x="1091" y="602"/>
                    <a:pt x="1060" y="595"/>
                    <a:pt x="1035" y="596"/>
                  </a:cubicBezTo>
                  <a:cubicBezTo>
                    <a:pt x="1036" y="610"/>
                    <a:pt x="1019" y="614"/>
                    <a:pt x="995" y="612"/>
                  </a:cubicBezTo>
                  <a:cubicBezTo>
                    <a:pt x="995" y="601"/>
                    <a:pt x="1014" y="602"/>
                    <a:pt x="1019" y="608"/>
                  </a:cubicBezTo>
                  <a:cubicBezTo>
                    <a:pt x="1002" y="585"/>
                    <a:pt x="981" y="614"/>
                    <a:pt x="955" y="616"/>
                  </a:cubicBezTo>
                  <a:cubicBezTo>
                    <a:pt x="930" y="618"/>
                    <a:pt x="898" y="597"/>
                    <a:pt x="879" y="620"/>
                  </a:cubicBezTo>
                  <a:cubicBezTo>
                    <a:pt x="848" y="610"/>
                    <a:pt x="794" y="623"/>
                    <a:pt x="763" y="612"/>
                  </a:cubicBezTo>
                  <a:cubicBezTo>
                    <a:pt x="761" y="621"/>
                    <a:pt x="769" y="620"/>
                    <a:pt x="775" y="620"/>
                  </a:cubicBezTo>
                  <a:cubicBezTo>
                    <a:pt x="724" y="638"/>
                    <a:pt x="678" y="608"/>
                    <a:pt x="631" y="636"/>
                  </a:cubicBezTo>
                  <a:cubicBezTo>
                    <a:pt x="620" y="637"/>
                    <a:pt x="621" y="625"/>
                    <a:pt x="615" y="620"/>
                  </a:cubicBezTo>
                  <a:cubicBezTo>
                    <a:pt x="519" y="638"/>
                    <a:pt x="435" y="611"/>
                    <a:pt x="347" y="604"/>
                  </a:cubicBezTo>
                  <a:cubicBezTo>
                    <a:pt x="307" y="582"/>
                    <a:pt x="237" y="558"/>
                    <a:pt x="187" y="572"/>
                  </a:cubicBezTo>
                  <a:cubicBezTo>
                    <a:pt x="198" y="551"/>
                    <a:pt x="172" y="538"/>
                    <a:pt x="143" y="544"/>
                  </a:cubicBezTo>
                  <a:cubicBezTo>
                    <a:pt x="153" y="537"/>
                    <a:pt x="151" y="535"/>
                    <a:pt x="135" y="536"/>
                  </a:cubicBezTo>
                  <a:cubicBezTo>
                    <a:pt x="134" y="542"/>
                    <a:pt x="139" y="543"/>
                    <a:pt x="139" y="548"/>
                  </a:cubicBezTo>
                  <a:cubicBezTo>
                    <a:pt x="140" y="558"/>
                    <a:pt x="146" y="543"/>
                    <a:pt x="155" y="548"/>
                  </a:cubicBezTo>
                  <a:cubicBezTo>
                    <a:pt x="155" y="557"/>
                    <a:pt x="148" y="560"/>
                    <a:pt x="151" y="572"/>
                  </a:cubicBezTo>
                  <a:cubicBezTo>
                    <a:pt x="138" y="564"/>
                    <a:pt x="136" y="567"/>
                    <a:pt x="127" y="552"/>
                  </a:cubicBezTo>
                  <a:cubicBezTo>
                    <a:pt x="140" y="544"/>
                    <a:pt x="118" y="533"/>
                    <a:pt x="123" y="516"/>
                  </a:cubicBezTo>
                  <a:cubicBezTo>
                    <a:pt x="113" y="513"/>
                    <a:pt x="84" y="504"/>
                    <a:pt x="79" y="484"/>
                  </a:cubicBezTo>
                  <a:cubicBezTo>
                    <a:pt x="71" y="483"/>
                    <a:pt x="66" y="485"/>
                    <a:pt x="67" y="492"/>
                  </a:cubicBezTo>
                  <a:cubicBezTo>
                    <a:pt x="58" y="488"/>
                    <a:pt x="54" y="478"/>
                    <a:pt x="55" y="464"/>
                  </a:cubicBezTo>
                  <a:cubicBezTo>
                    <a:pt x="18" y="453"/>
                    <a:pt x="0" y="368"/>
                    <a:pt x="47" y="344"/>
                  </a:cubicBezTo>
                  <a:cubicBezTo>
                    <a:pt x="48" y="323"/>
                    <a:pt x="40" y="311"/>
                    <a:pt x="23" y="308"/>
                  </a:cubicBezTo>
                  <a:cubicBezTo>
                    <a:pt x="26" y="305"/>
                    <a:pt x="29" y="297"/>
                    <a:pt x="23" y="296"/>
                  </a:cubicBezTo>
                  <a:cubicBezTo>
                    <a:pt x="26" y="281"/>
                    <a:pt x="35" y="298"/>
                    <a:pt x="43" y="288"/>
                  </a:cubicBezTo>
                  <a:cubicBezTo>
                    <a:pt x="35" y="272"/>
                    <a:pt x="25" y="258"/>
                    <a:pt x="19" y="240"/>
                  </a:cubicBezTo>
                  <a:cubicBezTo>
                    <a:pt x="26" y="236"/>
                    <a:pt x="26" y="225"/>
                    <a:pt x="35" y="224"/>
                  </a:cubicBezTo>
                  <a:cubicBezTo>
                    <a:pt x="27" y="203"/>
                    <a:pt x="19" y="193"/>
                    <a:pt x="19" y="172"/>
                  </a:cubicBezTo>
                  <a:cubicBezTo>
                    <a:pt x="37" y="179"/>
                    <a:pt x="38" y="159"/>
                    <a:pt x="47" y="168"/>
                  </a:cubicBezTo>
                  <a:cubicBezTo>
                    <a:pt x="53" y="171"/>
                    <a:pt x="53" y="149"/>
                    <a:pt x="47" y="152"/>
                  </a:cubicBezTo>
                  <a:cubicBezTo>
                    <a:pt x="81" y="156"/>
                    <a:pt x="76" y="114"/>
                    <a:pt x="91" y="120"/>
                  </a:cubicBezTo>
                  <a:cubicBezTo>
                    <a:pt x="68" y="116"/>
                    <a:pt x="62" y="90"/>
                    <a:pt x="31" y="96"/>
                  </a:cubicBezTo>
                  <a:cubicBezTo>
                    <a:pt x="6" y="58"/>
                    <a:pt x="37" y="39"/>
                    <a:pt x="43" y="0"/>
                  </a:cubicBezTo>
                  <a:close/>
                  <a:moveTo>
                    <a:pt x="35" y="60"/>
                  </a:moveTo>
                  <a:cubicBezTo>
                    <a:pt x="38" y="71"/>
                    <a:pt x="29" y="70"/>
                    <a:pt x="31" y="80"/>
                  </a:cubicBezTo>
                  <a:cubicBezTo>
                    <a:pt x="36" y="80"/>
                    <a:pt x="42" y="80"/>
                    <a:pt x="47" y="80"/>
                  </a:cubicBezTo>
                  <a:cubicBezTo>
                    <a:pt x="48" y="69"/>
                    <a:pt x="47" y="58"/>
                    <a:pt x="35" y="60"/>
                  </a:cubicBezTo>
                  <a:close/>
                  <a:moveTo>
                    <a:pt x="1571" y="216"/>
                  </a:moveTo>
                  <a:cubicBezTo>
                    <a:pt x="1584" y="216"/>
                    <a:pt x="1596" y="214"/>
                    <a:pt x="1603" y="208"/>
                  </a:cubicBezTo>
                  <a:cubicBezTo>
                    <a:pt x="1588" y="210"/>
                    <a:pt x="1590" y="194"/>
                    <a:pt x="1571" y="200"/>
                  </a:cubicBezTo>
                  <a:cubicBezTo>
                    <a:pt x="1571" y="205"/>
                    <a:pt x="1571" y="211"/>
                    <a:pt x="1571" y="216"/>
                  </a:cubicBezTo>
                  <a:close/>
                  <a:moveTo>
                    <a:pt x="1611" y="228"/>
                  </a:moveTo>
                  <a:cubicBezTo>
                    <a:pt x="1616" y="206"/>
                    <a:pt x="1620" y="228"/>
                    <a:pt x="1619" y="228"/>
                  </a:cubicBezTo>
                  <a:cubicBezTo>
                    <a:pt x="1651" y="232"/>
                    <a:pt x="1716" y="221"/>
                    <a:pt x="1735" y="220"/>
                  </a:cubicBezTo>
                  <a:cubicBezTo>
                    <a:pt x="1728" y="220"/>
                    <a:pt x="1725" y="217"/>
                    <a:pt x="1723" y="212"/>
                  </a:cubicBezTo>
                  <a:cubicBezTo>
                    <a:pt x="1677" y="224"/>
                    <a:pt x="1648" y="203"/>
                    <a:pt x="1611" y="204"/>
                  </a:cubicBezTo>
                  <a:cubicBezTo>
                    <a:pt x="1608" y="207"/>
                    <a:pt x="1602" y="226"/>
                    <a:pt x="1611" y="228"/>
                  </a:cubicBezTo>
                  <a:close/>
                  <a:moveTo>
                    <a:pt x="1779" y="220"/>
                  </a:moveTo>
                  <a:cubicBezTo>
                    <a:pt x="1781" y="202"/>
                    <a:pt x="1756" y="211"/>
                    <a:pt x="1747" y="204"/>
                  </a:cubicBezTo>
                  <a:cubicBezTo>
                    <a:pt x="1747" y="215"/>
                    <a:pt x="1747" y="225"/>
                    <a:pt x="1747" y="236"/>
                  </a:cubicBezTo>
                  <a:cubicBezTo>
                    <a:pt x="1757" y="230"/>
                    <a:pt x="1765" y="222"/>
                    <a:pt x="1779" y="220"/>
                  </a:cubicBezTo>
                  <a:close/>
                  <a:moveTo>
                    <a:pt x="2083" y="260"/>
                  </a:moveTo>
                  <a:cubicBezTo>
                    <a:pt x="2066" y="249"/>
                    <a:pt x="2066" y="266"/>
                    <a:pt x="2055" y="272"/>
                  </a:cubicBezTo>
                  <a:cubicBezTo>
                    <a:pt x="2020" y="279"/>
                    <a:pt x="1992" y="258"/>
                    <a:pt x="1987" y="284"/>
                  </a:cubicBezTo>
                  <a:cubicBezTo>
                    <a:pt x="2045" y="288"/>
                    <a:pt x="2068" y="291"/>
                    <a:pt x="2083" y="260"/>
                  </a:cubicBezTo>
                  <a:close/>
                  <a:moveTo>
                    <a:pt x="2187" y="284"/>
                  </a:moveTo>
                  <a:cubicBezTo>
                    <a:pt x="2210" y="296"/>
                    <a:pt x="2238" y="282"/>
                    <a:pt x="2259" y="280"/>
                  </a:cubicBezTo>
                  <a:cubicBezTo>
                    <a:pt x="2248" y="267"/>
                    <a:pt x="2253" y="262"/>
                    <a:pt x="2267" y="256"/>
                  </a:cubicBezTo>
                  <a:cubicBezTo>
                    <a:pt x="2248" y="253"/>
                    <a:pt x="2240" y="263"/>
                    <a:pt x="2227" y="256"/>
                  </a:cubicBezTo>
                  <a:cubicBezTo>
                    <a:pt x="2224" y="272"/>
                    <a:pt x="2253" y="257"/>
                    <a:pt x="2247" y="276"/>
                  </a:cubicBezTo>
                  <a:cubicBezTo>
                    <a:pt x="2236" y="283"/>
                    <a:pt x="2203" y="262"/>
                    <a:pt x="2187" y="284"/>
                  </a:cubicBezTo>
                  <a:close/>
                  <a:moveTo>
                    <a:pt x="2083" y="284"/>
                  </a:moveTo>
                  <a:cubicBezTo>
                    <a:pt x="2091" y="285"/>
                    <a:pt x="2130" y="287"/>
                    <a:pt x="2143" y="280"/>
                  </a:cubicBezTo>
                  <a:cubicBezTo>
                    <a:pt x="2135" y="276"/>
                    <a:pt x="2137" y="262"/>
                    <a:pt x="2123" y="264"/>
                  </a:cubicBezTo>
                  <a:cubicBezTo>
                    <a:pt x="2116" y="268"/>
                    <a:pt x="2095" y="279"/>
                    <a:pt x="2087" y="268"/>
                  </a:cubicBezTo>
                  <a:cubicBezTo>
                    <a:pt x="2090" y="267"/>
                    <a:pt x="2095" y="268"/>
                    <a:pt x="2095" y="264"/>
                  </a:cubicBezTo>
                  <a:cubicBezTo>
                    <a:pt x="2083" y="262"/>
                    <a:pt x="2082" y="273"/>
                    <a:pt x="2083" y="284"/>
                  </a:cubicBezTo>
                  <a:close/>
                  <a:moveTo>
                    <a:pt x="1799" y="288"/>
                  </a:moveTo>
                  <a:cubicBezTo>
                    <a:pt x="1834" y="285"/>
                    <a:pt x="1884" y="296"/>
                    <a:pt x="1907" y="280"/>
                  </a:cubicBezTo>
                  <a:cubicBezTo>
                    <a:pt x="1868" y="280"/>
                    <a:pt x="1831" y="281"/>
                    <a:pt x="1799" y="288"/>
                  </a:cubicBezTo>
                  <a:close/>
                  <a:moveTo>
                    <a:pt x="1851" y="316"/>
                  </a:moveTo>
                  <a:cubicBezTo>
                    <a:pt x="1868" y="329"/>
                    <a:pt x="1890" y="312"/>
                    <a:pt x="1895" y="300"/>
                  </a:cubicBezTo>
                  <a:cubicBezTo>
                    <a:pt x="1882" y="302"/>
                    <a:pt x="1881" y="293"/>
                    <a:pt x="1867" y="296"/>
                  </a:cubicBezTo>
                  <a:cubicBezTo>
                    <a:pt x="1870" y="318"/>
                    <a:pt x="1850" y="303"/>
                    <a:pt x="1851" y="316"/>
                  </a:cubicBezTo>
                  <a:close/>
                  <a:moveTo>
                    <a:pt x="1803" y="340"/>
                  </a:moveTo>
                  <a:cubicBezTo>
                    <a:pt x="1804" y="331"/>
                    <a:pt x="1817" y="333"/>
                    <a:pt x="1815" y="320"/>
                  </a:cubicBezTo>
                  <a:cubicBezTo>
                    <a:pt x="1807" y="318"/>
                    <a:pt x="1808" y="309"/>
                    <a:pt x="1795" y="312"/>
                  </a:cubicBezTo>
                  <a:cubicBezTo>
                    <a:pt x="1791" y="327"/>
                    <a:pt x="1808" y="320"/>
                    <a:pt x="1811" y="328"/>
                  </a:cubicBezTo>
                  <a:cubicBezTo>
                    <a:pt x="1800" y="322"/>
                    <a:pt x="1793" y="338"/>
                    <a:pt x="1803" y="340"/>
                  </a:cubicBezTo>
                  <a:close/>
                  <a:moveTo>
                    <a:pt x="1715" y="372"/>
                  </a:moveTo>
                  <a:cubicBezTo>
                    <a:pt x="1715" y="384"/>
                    <a:pt x="1717" y="394"/>
                    <a:pt x="1723" y="400"/>
                  </a:cubicBezTo>
                  <a:cubicBezTo>
                    <a:pt x="1738" y="391"/>
                    <a:pt x="1761" y="370"/>
                    <a:pt x="1775" y="372"/>
                  </a:cubicBezTo>
                  <a:cubicBezTo>
                    <a:pt x="1775" y="363"/>
                    <a:pt x="1768" y="360"/>
                    <a:pt x="1771" y="348"/>
                  </a:cubicBezTo>
                  <a:cubicBezTo>
                    <a:pt x="1744" y="344"/>
                    <a:pt x="1739" y="364"/>
                    <a:pt x="1715" y="372"/>
                  </a:cubicBezTo>
                  <a:close/>
                  <a:moveTo>
                    <a:pt x="1615" y="400"/>
                  </a:moveTo>
                  <a:cubicBezTo>
                    <a:pt x="1628" y="402"/>
                    <a:pt x="1634" y="397"/>
                    <a:pt x="1643" y="396"/>
                  </a:cubicBezTo>
                  <a:cubicBezTo>
                    <a:pt x="1646" y="385"/>
                    <a:pt x="1637" y="386"/>
                    <a:pt x="1639" y="376"/>
                  </a:cubicBezTo>
                  <a:cubicBezTo>
                    <a:pt x="1646" y="375"/>
                    <a:pt x="1659" y="387"/>
                    <a:pt x="1663" y="376"/>
                  </a:cubicBezTo>
                  <a:cubicBezTo>
                    <a:pt x="1653" y="368"/>
                    <a:pt x="1631" y="373"/>
                    <a:pt x="1615" y="372"/>
                  </a:cubicBezTo>
                  <a:cubicBezTo>
                    <a:pt x="1619" y="397"/>
                    <a:pt x="1602" y="378"/>
                    <a:pt x="1595" y="388"/>
                  </a:cubicBezTo>
                  <a:cubicBezTo>
                    <a:pt x="1604" y="389"/>
                    <a:pt x="1614" y="391"/>
                    <a:pt x="1611" y="404"/>
                  </a:cubicBezTo>
                  <a:cubicBezTo>
                    <a:pt x="1598" y="402"/>
                    <a:pt x="1583" y="403"/>
                    <a:pt x="1587" y="384"/>
                  </a:cubicBezTo>
                  <a:cubicBezTo>
                    <a:pt x="1576" y="388"/>
                    <a:pt x="1559" y="386"/>
                    <a:pt x="1563" y="404"/>
                  </a:cubicBezTo>
                  <a:cubicBezTo>
                    <a:pt x="1582" y="408"/>
                    <a:pt x="1557" y="394"/>
                    <a:pt x="1571" y="392"/>
                  </a:cubicBezTo>
                  <a:cubicBezTo>
                    <a:pt x="1571" y="400"/>
                    <a:pt x="1582" y="397"/>
                    <a:pt x="1579" y="408"/>
                  </a:cubicBezTo>
                  <a:cubicBezTo>
                    <a:pt x="1570" y="407"/>
                    <a:pt x="1566" y="411"/>
                    <a:pt x="1567" y="420"/>
                  </a:cubicBezTo>
                  <a:cubicBezTo>
                    <a:pt x="1579" y="424"/>
                    <a:pt x="1591" y="421"/>
                    <a:pt x="1595" y="424"/>
                  </a:cubicBezTo>
                  <a:cubicBezTo>
                    <a:pt x="1595" y="428"/>
                    <a:pt x="1598" y="429"/>
                    <a:pt x="1599" y="432"/>
                  </a:cubicBezTo>
                  <a:cubicBezTo>
                    <a:pt x="1592" y="432"/>
                    <a:pt x="1589" y="435"/>
                    <a:pt x="1587" y="440"/>
                  </a:cubicBezTo>
                  <a:cubicBezTo>
                    <a:pt x="1611" y="435"/>
                    <a:pt x="1610" y="450"/>
                    <a:pt x="1639" y="436"/>
                  </a:cubicBezTo>
                  <a:cubicBezTo>
                    <a:pt x="1638" y="417"/>
                    <a:pt x="1626" y="409"/>
                    <a:pt x="1615" y="400"/>
                  </a:cubicBezTo>
                  <a:close/>
                  <a:moveTo>
                    <a:pt x="1675" y="420"/>
                  </a:moveTo>
                  <a:cubicBezTo>
                    <a:pt x="1667" y="427"/>
                    <a:pt x="1670" y="420"/>
                    <a:pt x="1659" y="420"/>
                  </a:cubicBezTo>
                  <a:cubicBezTo>
                    <a:pt x="1661" y="433"/>
                    <a:pt x="1648" y="431"/>
                    <a:pt x="1647" y="440"/>
                  </a:cubicBezTo>
                  <a:cubicBezTo>
                    <a:pt x="1678" y="440"/>
                    <a:pt x="1699" y="430"/>
                    <a:pt x="1715" y="416"/>
                  </a:cubicBezTo>
                  <a:cubicBezTo>
                    <a:pt x="1714" y="403"/>
                    <a:pt x="1703" y="398"/>
                    <a:pt x="1707" y="380"/>
                  </a:cubicBezTo>
                  <a:cubicBezTo>
                    <a:pt x="1695" y="384"/>
                    <a:pt x="1699" y="404"/>
                    <a:pt x="1679" y="400"/>
                  </a:cubicBezTo>
                  <a:cubicBezTo>
                    <a:pt x="1671" y="390"/>
                    <a:pt x="1685" y="379"/>
                    <a:pt x="1671" y="380"/>
                  </a:cubicBezTo>
                  <a:cubicBezTo>
                    <a:pt x="1671" y="396"/>
                    <a:pt x="1665" y="407"/>
                    <a:pt x="1675" y="420"/>
                  </a:cubicBezTo>
                  <a:close/>
                  <a:moveTo>
                    <a:pt x="1831" y="428"/>
                  </a:moveTo>
                  <a:cubicBezTo>
                    <a:pt x="1837" y="434"/>
                    <a:pt x="1854" y="434"/>
                    <a:pt x="1851" y="420"/>
                  </a:cubicBezTo>
                  <a:cubicBezTo>
                    <a:pt x="1841" y="419"/>
                    <a:pt x="1834" y="422"/>
                    <a:pt x="1831" y="428"/>
                  </a:cubicBezTo>
                  <a:close/>
                  <a:moveTo>
                    <a:pt x="1639" y="472"/>
                  </a:moveTo>
                  <a:cubicBezTo>
                    <a:pt x="1645" y="470"/>
                    <a:pt x="1660" y="477"/>
                    <a:pt x="1659" y="468"/>
                  </a:cubicBezTo>
                  <a:cubicBezTo>
                    <a:pt x="1652" y="466"/>
                    <a:pt x="1660" y="463"/>
                    <a:pt x="1659" y="456"/>
                  </a:cubicBezTo>
                  <a:cubicBezTo>
                    <a:pt x="1650" y="458"/>
                    <a:pt x="1640" y="461"/>
                    <a:pt x="1639" y="472"/>
                  </a:cubicBezTo>
                  <a:close/>
                  <a:moveTo>
                    <a:pt x="1531" y="476"/>
                  </a:moveTo>
                  <a:cubicBezTo>
                    <a:pt x="1549" y="485"/>
                    <a:pt x="1579" y="469"/>
                    <a:pt x="1587" y="480"/>
                  </a:cubicBezTo>
                  <a:cubicBezTo>
                    <a:pt x="1584" y="486"/>
                    <a:pt x="1567" y="479"/>
                    <a:pt x="1571" y="492"/>
                  </a:cubicBezTo>
                  <a:cubicBezTo>
                    <a:pt x="1579" y="491"/>
                    <a:pt x="1580" y="497"/>
                    <a:pt x="1587" y="496"/>
                  </a:cubicBezTo>
                  <a:cubicBezTo>
                    <a:pt x="1584" y="479"/>
                    <a:pt x="1610" y="490"/>
                    <a:pt x="1615" y="480"/>
                  </a:cubicBezTo>
                  <a:cubicBezTo>
                    <a:pt x="1608" y="480"/>
                    <a:pt x="1605" y="477"/>
                    <a:pt x="1603" y="472"/>
                  </a:cubicBezTo>
                  <a:cubicBezTo>
                    <a:pt x="1609" y="470"/>
                    <a:pt x="1624" y="477"/>
                    <a:pt x="1623" y="468"/>
                  </a:cubicBezTo>
                  <a:cubicBezTo>
                    <a:pt x="1606" y="456"/>
                    <a:pt x="1554" y="467"/>
                    <a:pt x="1531" y="476"/>
                  </a:cubicBezTo>
                  <a:close/>
                  <a:moveTo>
                    <a:pt x="1631" y="492"/>
                  </a:moveTo>
                  <a:cubicBezTo>
                    <a:pt x="1633" y="480"/>
                    <a:pt x="1654" y="489"/>
                    <a:pt x="1659" y="480"/>
                  </a:cubicBezTo>
                  <a:cubicBezTo>
                    <a:pt x="1654" y="473"/>
                    <a:pt x="1617" y="481"/>
                    <a:pt x="1631" y="492"/>
                  </a:cubicBezTo>
                  <a:close/>
                  <a:moveTo>
                    <a:pt x="1671" y="532"/>
                  </a:moveTo>
                  <a:cubicBezTo>
                    <a:pt x="1670" y="552"/>
                    <a:pt x="1693" y="542"/>
                    <a:pt x="1691" y="528"/>
                  </a:cubicBezTo>
                  <a:cubicBezTo>
                    <a:pt x="1681" y="526"/>
                    <a:pt x="1682" y="535"/>
                    <a:pt x="1671" y="53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/>
            </a:p>
          </p:txBody>
        </p:sp>
        <p:sp>
          <p:nvSpPr>
            <p:cNvPr id="3076" name="Text Box 4"/>
            <p:cNvSpPr txBox="1">
              <a:spLocks noChangeArrowheads="1"/>
            </p:cNvSpPr>
            <p:nvPr/>
          </p:nvSpPr>
          <p:spPr bwMode="auto">
            <a:xfrm>
              <a:off x="1979712" y="1923678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分母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347864" y="178504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31640" y="2511205"/>
            <a:ext cx="1985653" cy="461665"/>
            <a:chOff x="1547664" y="2715766"/>
            <a:chExt cx="1985653" cy="461665"/>
          </a:xfrm>
        </p:grpSpPr>
        <p:sp>
          <p:nvSpPr>
            <p:cNvPr id="35" name="Freeform 231"/>
            <p:cNvSpPr>
              <a:spLocks noEditPoints="1"/>
            </p:cNvSpPr>
            <p:nvPr/>
          </p:nvSpPr>
          <p:spPr bwMode="auto">
            <a:xfrm>
              <a:off x="1810126" y="2750999"/>
              <a:ext cx="1723191" cy="405339"/>
            </a:xfrm>
            <a:custGeom>
              <a:avLst/>
              <a:gdLst>
                <a:gd name="T0" fmla="*/ 159 w 2723"/>
                <a:gd name="T1" fmla="*/ 100 h 638"/>
                <a:gd name="T2" fmla="*/ 391 w 2723"/>
                <a:gd name="T3" fmla="*/ 96 h 638"/>
                <a:gd name="T4" fmla="*/ 663 w 2723"/>
                <a:gd name="T5" fmla="*/ 112 h 638"/>
                <a:gd name="T6" fmla="*/ 1347 w 2723"/>
                <a:gd name="T7" fmla="*/ 164 h 638"/>
                <a:gd name="T8" fmla="*/ 1399 w 2723"/>
                <a:gd name="T9" fmla="*/ 196 h 638"/>
                <a:gd name="T10" fmla="*/ 1559 w 2723"/>
                <a:gd name="T11" fmla="*/ 196 h 638"/>
                <a:gd name="T12" fmla="*/ 1855 w 2723"/>
                <a:gd name="T13" fmla="*/ 236 h 638"/>
                <a:gd name="T14" fmla="*/ 2107 w 2723"/>
                <a:gd name="T15" fmla="*/ 232 h 638"/>
                <a:gd name="T16" fmla="*/ 2447 w 2723"/>
                <a:gd name="T17" fmla="*/ 240 h 638"/>
                <a:gd name="T18" fmla="*/ 2287 w 2723"/>
                <a:gd name="T19" fmla="*/ 276 h 638"/>
                <a:gd name="T20" fmla="*/ 2623 w 2723"/>
                <a:gd name="T21" fmla="*/ 328 h 638"/>
                <a:gd name="T22" fmla="*/ 2575 w 2723"/>
                <a:gd name="T23" fmla="*/ 304 h 638"/>
                <a:gd name="T24" fmla="*/ 2563 w 2723"/>
                <a:gd name="T25" fmla="*/ 336 h 638"/>
                <a:gd name="T26" fmla="*/ 2463 w 2723"/>
                <a:gd name="T27" fmla="*/ 324 h 638"/>
                <a:gd name="T28" fmla="*/ 2419 w 2723"/>
                <a:gd name="T29" fmla="*/ 324 h 638"/>
                <a:gd name="T30" fmla="*/ 2303 w 2723"/>
                <a:gd name="T31" fmla="*/ 332 h 638"/>
                <a:gd name="T32" fmla="*/ 2231 w 2723"/>
                <a:gd name="T33" fmla="*/ 316 h 638"/>
                <a:gd name="T34" fmla="*/ 2015 w 2723"/>
                <a:gd name="T35" fmla="*/ 296 h 638"/>
                <a:gd name="T36" fmla="*/ 1899 w 2723"/>
                <a:gd name="T37" fmla="*/ 364 h 638"/>
                <a:gd name="T38" fmla="*/ 1803 w 2723"/>
                <a:gd name="T39" fmla="*/ 400 h 638"/>
                <a:gd name="T40" fmla="*/ 1755 w 2723"/>
                <a:gd name="T41" fmla="*/ 436 h 638"/>
                <a:gd name="T42" fmla="*/ 1831 w 2723"/>
                <a:gd name="T43" fmla="*/ 408 h 638"/>
                <a:gd name="T44" fmla="*/ 1899 w 2723"/>
                <a:gd name="T45" fmla="*/ 444 h 638"/>
                <a:gd name="T46" fmla="*/ 1831 w 2723"/>
                <a:gd name="T47" fmla="*/ 460 h 638"/>
                <a:gd name="T48" fmla="*/ 1755 w 2723"/>
                <a:gd name="T49" fmla="*/ 460 h 638"/>
                <a:gd name="T50" fmla="*/ 1671 w 2723"/>
                <a:gd name="T51" fmla="*/ 480 h 638"/>
                <a:gd name="T52" fmla="*/ 1963 w 2723"/>
                <a:gd name="T53" fmla="*/ 492 h 638"/>
                <a:gd name="T54" fmla="*/ 1959 w 2723"/>
                <a:gd name="T55" fmla="*/ 508 h 638"/>
                <a:gd name="T56" fmla="*/ 1875 w 2723"/>
                <a:gd name="T57" fmla="*/ 528 h 638"/>
                <a:gd name="T58" fmla="*/ 1747 w 2723"/>
                <a:gd name="T59" fmla="*/ 544 h 638"/>
                <a:gd name="T60" fmla="*/ 1595 w 2723"/>
                <a:gd name="T61" fmla="*/ 568 h 638"/>
                <a:gd name="T62" fmla="*/ 1507 w 2723"/>
                <a:gd name="T63" fmla="*/ 552 h 638"/>
                <a:gd name="T64" fmla="*/ 1343 w 2723"/>
                <a:gd name="T65" fmla="*/ 560 h 638"/>
                <a:gd name="T66" fmla="*/ 1311 w 2723"/>
                <a:gd name="T67" fmla="*/ 580 h 638"/>
                <a:gd name="T68" fmla="*/ 1019 w 2723"/>
                <a:gd name="T69" fmla="*/ 608 h 638"/>
                <a:gd name="T70" fmla="*/ 615 w 2723"/>
                <a:gd name="T71" fmla="*/ 620 h 638"/>
                <a:gd name="T72" fmla="*/ 155 w 2723"/>
                <a:gd name="T73" fmla="*/ 548 h 638"/>
                <a:gd name="T74" fmla="*/ 55 w 2723"/>
                <a:gd name="T75" fmla="*/ 464 h 638"/>
                <a:gd name="T76" fmla="*/ 35 w 2723"/>
                <a:gd name="T77" fmla="*/ 224 h 638"/>
                <a:gd name="T78" fmla="*/ 43 w 2723"/>
                <a:gd name="T79" fmla="*/ 0 h 638"/>
                <a:gd name="T80" fmla="*/ 1603 w 2723"/>
                <a:gd name="T81" fmla="*/ 208 h 638"/>
                <a:gd name="T82" fmla="*/ 1723 w 2723"/>
                <a:gd name="T83" fmla="*/ 212 h 638"/>
                <a:gd name="T84" fmla="*/ 1779 w 2723"/>
                <a:gd name="T85" fmla="*/ 220 h 638"/>
                <a:gd name="T86" fmla="*/ 2259 w 2723"/>
                <a:gd name="T87" fmla="*/ 280 h 638"/>
                <a:gd name="T88" fmla="*/ 2143 w 2723"/>
                <a:gd name="T89" fmla="*/ 280 h 638"/>
                <a:gd name="T90" fmla="*/ 1907 w 2723"/>
                <a:gd name="T91" fmla="*/ 280 h 638"/>
                <a:gd name="T92" fmla="*/ 1803 w 2723"/>
                <a:gd name="T93" fmla="*/ 340 h 638"/>
                <a:gd name="T94" fmla="*/ 1723 w 2723"/>
                <a:gd name="T95" fmla="*/ 400 h 638"/>
                <a:gd name="T96" fmla="*/ 1639 w 2723"/>
                <a:gd name="T97" fmla="*/ 376 h 638"/>
                <a:gd name="T98" fmla="*/ 1563 w 2723"/>
                <a:gd name="T99" fmla="*/ 404 h 638"/>
                <a:gd name="T100" fmla="*/ 1587 w 2723"/>
                <a:gd name="T101" fmla="*/ 440 h 638"/>
                <a:gd name="T102" fmla="*/ 1715 w 2723"/>
                <a:gd name="T103" fmla="*/ 416 h 638"/>
                <a:gd name="T104" fmla="*/ 1851 w 2723"/>
                <a:gd name="T105" fmla="*/ 420 h 638"/>
                <a:gd name="T106" fmla="*/ 1531 w 2723"/>
                <a:gd name="T107" fmla="*/ 476 h 638"/>
                <a:gd name="T108" fmla="*/ 1623 w 2723"/>
                <a:gd name="T109" fmla="*/ 468 h 638"/>
                <a:gd name="T110" fmla="*/ 1691 w 2723"/>
                <a:gd name="T111" fmla="*/ 52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3" h="638">
                  <a:moveTo>
                    <a:pt x="43" y="0"/>
                  </a:moveTo>
                  <a:cubicBezTo>
                    <a:pt x="56" y="7"/>
                    <a:pt x="50" y="67"/>
                    <a:pt x="47" y="80"/>
                  </a:cubicBezTo>
                  <a:cubicBezTo>
                    <a:pt x="66" y="95"/>
                    <a:pt x="77" y="94"/>
                    <a:pt x="91" y="112"/>
                  </a:cubicBezTo>
                  <a:cubicBezTo>
                    <a:pt x="105" y="107"/>
                    <a:pt x="94" y="77"/>
                    <a:pt x="111" y="76"/>
                  </a:cubicBezTo>
                  <a:cubicBezTo>
                    <a:pt x="99" y="104"/>
                    <a:pt x="131" y="92"/>
                    <a:pt x="119" y="116"/>
                  </a:cubicBezTo>
                  <a:cubicBezTo>
                    <a:pt x="140" y="113"/>
                    <a:pt x="148" y="123"/>
                    <a:pt x="159" y="100"/>
                  </a:cubicBezTo>
                  <a:cubicBezTo>
                    <a:pt x="166" y="104"/>
                    <a:pt x="169" y="114"/>
                    <a:pt x="163" y="120"/>
                  </a:cubicBezTo>
                  <a:cubicBezTo>
                    <a:pt x="179" y="116"/>
                    <a:pt x="175" y="104"/>
                    <a:pt x="179" y="96"/>
                  </a:cubicBezTo>
                  <a:cubicBezTo>
                    <a:pt x="186" y="96"/>
                    <a:pt x="192" y="96"/>
                    <a:pt x="199" y="96"/>
                  </a:cubicBezTo>
                  <a:cubicBezTo>
                    <a:pt x="172" y="120"/>
                    <a:pt x="253" y="113"/>
                    <a:pt x="267" y="104"/>
                  </a:cubicBezTo>
                  <a:cubicBezTo>
                    <a:pt x="263" y="93"/>
                    <a:pt x="258" y="116"/>
                    <a:pt x="251" y="104"/>
                  </a:cubicBezTo>
                  <a:cubicBezTo>
                    <a:pt x="272" y="87"/>
                    <a:pt x="356" y="84"/>
                    <a:pt x="391" y="96"/>
                  </a:cubicBezTo>
                  <a:cubicBezTo>
                    <a:pt x="392" y="105"/>
                    <a:pt x="377" y="98"/>
                    <a:pt x="371" y="100"/>
                  </a:cubicBezTo>
                  <a:cubicBezTo>
                    <a:pt x="438" y="88"/>
                    <a:pt x="489" y="130"/>
                    <a:pt x="575" y="112"/>
                  </a:cubicBezTo>
                  <a:cubicBezTo>
                    <a:pt x="581" y="122"/>
                    <a:pt x="580" y="139"/>
                    <a:pt x="587" y="148"/>
                  </a:cubicBezTo>
                  <a:cubicBezTo>
                    <a:pt x="615" y="145"/>
                    <a:pt x="618" y="127"/>
                    <a:pt x="643" y="140"/>
                  </a:cubicBezTo>
                  <a:cubicBezTo>
                    <a:pt x="655" y="136"/>
                    <a:pt x="656" y="128"/>
                    <a:pt x="651" y="116"/>
                  </a:cubicBezTo>
                  <a:cubicBezTo>
                    <a:pt x="657" y="116"/>
                    <a:pt x="662" y="117"/>
                    <a:pt x="663" y="112"/>
                  </a:cubicBezTo>
                  <a:cubicBezTo>
                    <a:pt x="670" y="113"/>
                    <a:pt x="672" y="119"/>
                    <a:pt x="671" y="128"/>
                  </a:cubicBezTo>
                  <a:cubicBezTo>
                    <a:pt x="699" y="119"/>
                    <a:pt x="726" y="131"/>
                    <a:pt x="767" y="124"/>
                  </a:cubicBezTo>
                  <a:cubicBezTo>
                    <a:pt x="780" y="148"/>
                    <a:pt x="824" y="128"/>
                    <a:pt x="839" y="156"/>
                  </a:cubicBezTo>
                  <a:cubicBezTo>
                    <a:pt x="916" y="130"/>
                    <a:pt x="998" y="169"/>
                    <a:pt x="1071" y="148"/>
                  </a:cubicBezTo>
                  <a:cubicBezTo>
                    <a:pt x="1149" y="160"/>
                    <a:pt x="1213" y="167"/>
                    <a:pt x="1275" y="156"/>
                  </a:cubicBezTo>
                  <a:cubicBezTo>
                    <a:pt x="1282" y="193"/>
                    <a:pt x="1321" y="156"/>
                    <a:pt x="1347" y="164"/>
                  </a:cubicBezTo>
                  <a:cubicBezTo>
                    <a:pt x="1358" y="166"/>
                    <a:pt x="1347" y="177"/>
                    <a:pt x="1339" y="172"/>
                  </a:cubicBezTo>
                  <a:cubicBezTo>
                    <a:pt x="1346" y="175"/>
                    <a:pt x="1350" y="182"/>
                    <a:pt x="1359" y="184"/>
                  </a:cubicBezTo>
                  <a:cubicBezTo>
                    <a:pt x="1362" y="183"/>
                    <a:pt x="1363" y="180"/>
                    <a:pt x="1367" y="180"/>
                  </a:cubicBezTo>
                  <a:cubicBezTo>
                    <a:pt x="1370" y="169"/>
                    <a:pt x="1359" y="172"/>
                    <a:pt x="1355" y="168"/>
                  </a:cubicBezTo>
                  <a:cubicBezTo>
                    <a:pt x="1371" y="154"/>
                    <a:pt x="1380" y="180"/>
                    <a:pt x="1391" y="164"/>
                  </a:cubicBezTo>
                  <a:cubicBezTo>
                    <a:pt x="1400" y="175"/>
                    <a:pt x="1382" y="190"/>
                    <a:pt x="1399" y="196"/>
                  </a:cubicBezTo>
                  <a:cubicBezTo>
                    <a:pt x="1419" y="197"/>
                    <a:pt x="1404" y="182"/>
                    <a:pt x="1411" y="176"/>
                  </a:cubicBezTo>
                  <a:cubicBezTo>
                    <a:pt x="1414" y="172"/>
                    <a:pt x="1446" y="184"/>
                    <a:pt x="1427" y="172"/>
                  </a:cubicBezTo>
                  <a:cubicBezTo>
                    <a:pt x="1484" y="166"/>
                    <a:pt x="1507" y="179"/>
                    <a:pt x="1555" y="192"/>
                  </a:cubicBezTo>
                  <a:cubicBezTo>
                    <a:pt x="1529" y="198"/>
                    <a:pt x="1496" y="202"/>
                    <a:pt x="1483" y="200"/>
                  </a:cubicBezTo>
                  <a:cubicBezTo>
                    <a:pt x="1504" y="218"/>
                    <a:pt x="1563" y="206"/>
                    <a:pt x="1559" y="216"/>
                  </a:cubicBezTo>
                  <a:cubicBezTo>
                    <a:pt x="1565" y="211"/>
                    <a:pt x="1571" y="197"/>
                    <a:pt x="1559" y="196"/>
                  </a:cubicBezTo>
                  <a:cubicBezTo>
                    <a:pt x="1577" y="181"/>
                    <a:pt x="1603" y="194"/>
                    <a:pt x="1635" y="188"/>
                  </a:cubicBezTo>
                  <a:cubicBezTo>
                    <a:pt x="1615" y="209"/>
                    <a:pt x="1760" y="197"/>
                    <a:pt x="1799" y="196"/>
                  </a:cubicBezTo>
                  <a:cubicBezTo>
                    <a:pt x="1792" y="210"/>
                    <a:pt x="1798" y="216"/>
                    <a:pt x="1807" y="204"/>
                  </a:cubicBezTo>
                  <a:cubicBezTo>
                    <a:pt x="1816" y="205"/>
                    <a:pt x="1809" y="222"/>
                    <a:pt x="1807" y="224"/>
                  </a:cubicBezTo>
                  <a:cubicBezTo>
                    <a:pt x="1818" y="222"/>
                    <a:pt x="1841" y="231"/>
                    <a:pt x="1835" y="212"/>
                  </a:cubicBezTo>
                  <a:cubicBezTo>
                    <a:pt x="1846" y="216"/>
                    <a:pt x="1858" y="219"/>
                    <a:pt x="1855" y="236"/>
                  </a:cubicBezTo>
                  <a:cubicBezTo>
                    <a:pt x="1858" y="234"/>
                    <a:pt x="1861" y="232"/>
                    <a:pt x="1867" y="232"/>
                  </a:cubicBezTo>
                  <a:cubicBezTo>
                    <a:pt x="1862" y="227"/>
                    <a:pt x="1856" y="225"/>
                    <a:pt x="1859" y="212"/>
                  </a:cubicBezTo>
                  <a:cubicBezTo>
                    <a:pt x="1880" y="227"/>
                    <a:pt x="1885" y="208"/>
                    <a:pt x="1903" y="204"/>
                  </a:cubicBezTo>
                  <a:cubicBezTo>
                    <a:pt x="1901" y="214"/>
                    <a:pt x="1910" y="213"/>
                    <a:pt x="1907" y="224"/>
                  </a:cubicBezTo>
                  <a:cubicBezTo>
                    <a:pt x="1916" y="225"/>
                    <a:pt x="1911" y="212"/>
                    <a:pt x="1919" y="212"/>
                  </a:cubicBezTo>
                  <a:cubicBezTo>
                    <a:pt x="1959" y="231"/>
                    <a:pt x="2055" y="214"/>
                    <a:pt x="2107" y="232"/>
                  </a:cubicBezTo>
                  <a:cubicBezTo>
                    <a:pt x="2156" y="220"/>
                    <a:pt x="2218" y="230"/>
                    <a:pt x="2287" y="228"/>
                  </a:cubicBezTo>
                  <a:cubicBezTo>
                    <a:pt x="2275" y="251"/>
                    <a:pt x="2332" y="214"/>
                    <a:pt x="2351" y="228"/>
                  </a:cubicBezTo>
                  <a:cubicBezTo>
                    <a:pt x="2344" y="242"/>
                    <a:pt x="2351" y="240"/>
                    <a:pt x="2359" y="248"/>
                  </a:cubicBezTo>
                  <a:cubicBezTo>
                    <a:pt x="2368" y="247"/>
                    <a:pt x="2368" y="238"/>
                    <a:pt x="2367" y="228"/>
                  </a:cubicBezTo>
                  <a:cubicBezTo>
                    <a:pt x="2402" y="224"/>
                    <a:pt x="2419" y="240"/>
                    <a:pt x="2439" y="232"/>
                  </a:cubicBezTo>
                  <a:cubicBezTo>
                    <a:pt x="2433" y="239"/>
                    <a:pt x="2435" y="241"/>
                    <a:pt x="2447" y="240"/>
                  </a:cubicBezTo>
                  <a:cubicBezTo>
                    <a:pt x="2443" y="245"/>
                    <a:pt x="2443" y="255"/>
                    <a:pt x="2439" y="260"/>
                  </a:cubicBezTo>
                  <a:cubicBezTo>
                    <a:pt x="2410" y="260"/>
                    <a:pt x="2373" y="253"/>
                    <a:pt x="2343" y="256"/>
                  </a:cubicBezTo>
                  <a:cubicBezTo>
                    <a:pt x="2338" y="257"/>
                    <a:pt x="2340" y="263"/>
                    <a:pt x="2339" y="268"/>
                  </a:cubicBezTo>
                  <a:cubicBezTo>
                    <a:pt x="2318" y="266"/>
                    <a:pt x="2294" y="286"/>
                    <a:pt x="2287" y="264"/>
                  </a:cubicBezTo>
                  <a:cubicBezTo>
                    <a:pt x="2281" y="270"/>
                    <a:pt x="2277" y="278"/>
                    <a:pt x="2267" y="280"/>
                  </a:cubicBezTo>
                  <a:cubicBezTo>
                    <a:pt x="2269" y="289"/>
                    <a:pt x="2289" y="284"/>
                    <a:pt x="2287" y="276"/>
                  </a:cubicBezTo>
                  <a:cubicBezTo>
                    <a:pt x="2360" y="311"/>
                    <a:pt x="2595" y="280"/>
                    <a:pt x="2723" y="296"/>
                  </a:cubicBezTo>
                  <a:cubicBezTo>
                    <a:pt x="2719" y="306"/>
                    <a:pt x="2702" y="304"/>
                    <a:pt x="2687" y="304"/>
                  </a:cubicBezTo>
                  <a:cubicBezTo>
                    <a:pt x="2682" y="317"/>
                    <a:pt x="2674" y="328"/>
                    <a:pt x="2663" y="336"/>
                  </a:cubicBezTo>
                  <a:cubicBezTo>
                    <a:pt x="2654" y="333"/>
                    <a:pt x="2666" y="318"/>
                    <a:pt x="2667" y="312"/>
                  </a:cubicBezTo>
                  <a:cubicBezTo>
                    <a:pt x="2648" y="305"/>
                    <a:pt x="2636" y="321"/>
                    <a:pt x="2627" y="332"/>
                  </a:cubicBezTo>
                  <a:cubicBezTo>
                    <a:pt x="2624" y="333"/>
                    <a:pt x="2623" y="330"/>
                    <a:pt x="2623" y="328"/>
                  </a:cubicBezTo>
                  <a:cubicBezTo>
                    <a:pt x="2620" y="328"/>
                    <a:pt x="2618" y="328"/>
                    <a:pt x="2615" y="328"/>
                  </a:cubicBezTo>
                  <a:cubicBezTo>
                    <a:pt x="2612" y="316"/>
                    <a:pt x="2622" y="316"/>
                    <a:pt x="2619" y="304"/>
                  </a:cubicBezTo>
                  <a:cubicBezTo>
                    <a:pt x="2610" y="309"/>
                    <a:pt x="2597" y="311"/>
                    <a:pt x="2599" y="328"/>
                  </a:cubicBezTo>
                  <a:cubicBezTo>
                    <a:pt x="2591" y="328"/>
                    <a:pt x="2583" y="328"/>
                    <a:pt x="2575" y="328"/>
                  </a:cubicBezTo>
                  <a:cubicBezTo>
                    <a:pt x="2577" y="323"/>
                    <a:pt x="2580" y="320"/>
                    <a:pt x="2587" y="320"/>
                  </a:cubicBezTo>
                  <a:cubicBezTo>
                    <a:pt x="2583" y="315"/>
                    <a:pt x="2583" y="305"/>
                    <a:pt x="2575" y="304"/>
                  </a:cubicBezTo>
                  <a:cubicBezTo>
                    <a:pt x="2567" y="305"/>
                    <a:pt x="2574" y="322"/>
                    <a:pt x="2567" y="324"/>
                  </a:cubicBezTo>
                  <a:cubicBezTo>
                    <a:pt x="2558" y="322"/>
                    <a:pt x="2568" y="302"/>
                    <a:pt x="2555" y="304"/>
                  </a:cubicBezTo>
                  <a:cubicBezTo>
                    <a:pt x="2557" y="313"/>
                    <a:pt x="2542" y="318"/>
                    <a:pt x="2531" y="324"/>
                  </a:cubicBezTo>
                  <a:cubicBezTo>
                    <a:pt x="2538" y="335"/>
                    <a:pt x="2550" y="320"/>
                    <a:pt x="2555" y="316"/>
                  </a:cubicBezTo>
                  <a:cubicBezTo>
                    <a:pt x="2563" y="316"/>
                    <a:pt x="2553" y="332"/>
                    <a:pt x="2547" y="332"/>
                  </a:cubicBezTo>
                  <a:cubicBezTo>
                    <a:pt x="2550" y="338"/>
                    <a:pt x="2553" y="331"/>
                    <a:pt x="2563" y="336"/>
                  </a:cubicBezTo>
                  <a:cubicBezTo>
                    <a:pt x="2567" y="349"/>
                    <a:pt x="2550" y="341"/>
                    <a:pt x="2551" y="352"/>
                  </a:cubicBezTo>
                  <a:cubicBezTo>
                    <a:pt x="2543" y="337"/>
                    <a:pt x="2538" y="349"/>
                    <a:pt x="2535" y="360"/>
                  </a:cubicBezTo>
                  <a:cubicBezTo>
                    <a:pt x="2528" y="356"/>
                    <a:pt x="2530" y="344"/>
                    <a:pt x="2515" y="348"/>
                  </a:cubicBezTo>
                  <a:cubicBezTo>
                    <a:pt x="2518" y="336"/>
                    <a:pt x="2521" y="343"/>
                    <a:pt x="2531" y="344"/>
                  </a:cubicBezTo>
                  <a:cubicBezTo>
                    <a:pt x="2525" y="344"/>
                    <a:pt x="2514" y="304"/>
                    <a:pt x="2523" y="312"/>
                  </a:cubicBezTo>
                  <a:cubicBezTo>
                    <a:pt x="2504" y="296"/>
                    <a:pt x="2487" y="318"/>
                    <a:pt x="2463" y="324"/>
                  </a:cubicBezTo>
                  <a:cubicBezTo>
                    <a:pt x="2464" y="333"/>
                    <a:pt x="2480" y="326"/>
                    <a:pt x="2487" y="328"/>
                  </a:cubicBezTo>
                  <a:cubicBezTo>
                    <a:pt x="2470" y="341"/>
                    <a:pt x="2441" y="340"/>
                    <a:pt x="2427" y="356"/>
                  </a:cubicBezTo>
                  <a:cubicBezTo>
                    <a:pt x="2432" y="339"/>
                    <a:pt x="2427" y="340"/>
                    <a:pt x="2423" y="324"/>
                  </a:cubicBezTo>
                  <a:cubicBezTo>
                    <a:pt x="2411" y="327"/>
                    <a:pt x="2428" y="334"/>
                    <a:pt x="2423" y="344"/>
                  </a:cubicBezTo>
                  <a:cubicBezTo>
                    <a:pt x="2418" y="349"/>
                    <a:pt x="2409" y="349"/>
                    <a:pt x="2399" y="348"/>
                  </a:cubicBezTo>
                  <a:cubicBezTo>
                    <a:pt x="2400" y="334"/>
                    <a:pt x="2408" y="328"/>
                    <a:pt x="2419" y="324"/>
                  </a:cubicBezTo>
                  <a:cubicBezTo>
                    <a:pt x="2415" y="309"/>
                    <a:pt x="2408" y="311"/>
                    <a:pt x="2423" y="304"/>
                  </a:cubicBezTo>
                  <a:cubicBezTo>
                    <a:pt x="2419" y="289"/>
                    <a:pt x="2407" y="319"/>
                    <a:pt x="2403" y="304"/>
                  </a:cubicBezTo>
                  <a:cubicBezTo>
                    <a:pt x="2398" y="305"/>
                    <a:pt x="2400" y="311"/>
                    <a:pt x="2399" y="316"/>
                  </a:cubicBezTo>
                  <a:cubicBezTo>
                    <a:pt x="2382" y="321"/>
                    <a:pt x="2384" y="309"/>
                    <a:pt x="2367" y="320"/>
                  </a:cubicBezTo>
                  <a:cubicBezTo>
                    <a:pt x="2374" y="329"/>
                    <a:pt x="2384" y="333"/>
                    <a:pt x="2383" y="340"/>
                  </a:cubicBezTo>
                  <a:cubicBezTo>
                    <a:pt x="2353" y="345"/>
                    <a:pt x="2342" y="332"/>
                    <a:pt x="2303" y="332"/>
                  </a:cubicBezTo>
                  <a:cubicBezTo>
                    <a:pt x="2302" y="326"/>
                    <a:pt x="2307" y="325"/>
                    <a:pt x="2307" y="320"/>
                  </a:cubicBezTo>
                  <a:cubicBezTo>
                    <a:pt x="2290" y="324"/>
                    <a:pt x="2269" y="325"/>
                    <a:pt x="2247" y="324"/>
                  </a:cubicBezTo>
                  <a:cubicBezTo>
                    <a:pt x="2249" y="319"/>
                    <a:pt x="2252" y="316"/>
                    <a:pt x="2259" y="316"/>
                  </a:cubicBezTo>
                  <a:cubicBezTo>
                    <a:pt x="2255" y="308"/>
                    <a:pt x="2241" y="310"/>
                    <a:pt x="2243" y="296"/>
                  </a:cubicBezTo>
                  <a:cubicBezTo>
                    <a:pt x="2236" y="295"/>
                    <a:pt x="2235" y="301"/>
                    <a:pt x="2227" y="300"/>
                  </a:cubicBezTo>
                  <a:cubicBezTo>
                    <a:pt x="2226" y="307"/>
                    <a:pt x="2232" y="308"/>
                    <a:pt x="2231" y="316"/>
                  </a:cubicBezTo>
                  <a:cubicBezTo>
                    <a:pt x="2217" y="309"/>
                    <a:pt x="2194" y="309"/>
                    <a:pt x="2195" y="328"/>
                  </a:cubicBezTo>
                  <a:cubicBezTo>
                    <a:pt x="2182" y="322"/>
                    <a:pt x="2201" y="308"/>
                    <a:pt x="2191" y="304"/>
                  </a:cubicBezTo>
                  <a:cubicBezTo>
                    <a:pt x="2166" y="308"/>
                    <a:pt x="2168" y="317"/>
                    <a:pt x="2143" y="316"/>
                  </a:cubicBezTo>
                  <a:cubicBezTo>
                    <a:pt x="2143" y="309"/>
                    <a:pt x="2146" y="306"/>
                    <a:pt x="2151" y="304"/>
                  </a:cubicBezTo>
                  <a:cubicBezTo>
                    <a:pt x="2143" y="282"/>
                    <a:pt x="2112" y="306"/>
                    <a:pt x="2103" y="308"/>
                  </a:cubicBezTo>
                  <a:cubicBezTo>
                    <a:pt x="2070" y="314"/>
                    <a:pt x="2032" y="310"/>
                    <a:pt x="2015" y="296"/>
                  </a:cubicBezTo>
                  <a:cubicBezTo>
                    <a:pt x="2009" y="298"/>
                    <a:pt x="2017" y="301"/>
                    <a:pt x="2015" y="308"/>
                  </a:cubicBezTo>
                  <a:cubicBezTo>
                    <a:pt x="2006" y="301"/>
                    <a:pt x="1990" y="312"/>
                    <a:pt x="1975" y="312"/>
                  </a:cubicBezTo>
                  <a:cubicBezTo>
                    <a:pt x="1969" y="303"/>
                    <a:pt x="1967" y="305"/>
                    <a:pt x="1971" y="292"/>
                  </a:cubicBezTo>
                  <a:cubicBezTo>
                    <a:pt x="1934" y="289"/>
                    <a:pt x="1924" y="312"/>
                    <a:pt x="1895" y="316"/>
                  </a:cubicBezTo>
                  <a:cubicBezTo>
                    <a:pt x="1894" y="325"/>
                    <a:pt x="1909" y="318"/>
                    <a:pt x="1915" y="320"/>
                  </a:cubicBezTo>
                  <a:cubicBezTo>
                    <a:pt x="1918" y="352"/>
                    <a:pt x="1891" y="344"/>
                    <a:pt x="1899" y="364"/>
                  </a:cubicBezTo>
                  <a:cubicBezTo>
                    <a:pt x="1885" y="364"/>
                    <a:pt x="1884" y="352"/>
                    <a:pt x="1879" y="344"/>
                  </a:cubicBezTo>
                  <a:cubicBezTo>
                    <a:pt x="1831" y="350"/>
                    <a:pt x="1836" y="356"/>
                    <a:pt x="1787" y="348"/>
                  </a:cubicBezTo>
                  <a:cubicBezTo>
                    <a:pt x="1787" y="353"/>
                    <a:pt x="1787" y="359"/>
                    <a:pt x="1787" y="364"/>
                  </a:cubicBezTo>
                  <a:cubicBezTo>
                    <a:pt x="1831" y="393"/>
                    <a:pt x="1869" y="380"/>
                    <a:pt x="1915" y="396"/>
                  </a:cubicBezTo>
                  <a:cubicBezTo>
                    <a:pt x="1873" y="406"/>
                    <a:pt x="1845" y="391"/>
                    <a:pt x="1811" y="384"/>
                  </a:cubicBezTo>
                  <a:cubicBezTo>
                    <a:pt x="1806" y="387"/>
                    <a:pt x="1804" y="393"/>
                    <a:pt x="1803" y="400"/>
                  </a:cubicBezTo>
                  <a:cubicBezTo>
                    <a:pt x="1793" y="402"/>
                    <a:pt x="1794" y="393"/>
                    <a:pt x="1783" y="396"/>
                  </a:cubicBezTo>
                  <a:cubicBezTo>
                    <a:pt x="1782" y="385"/>
                    <a:pt x="1789" y="383"/>
                    <a:pt x="1799" y="384"/>
                  </a:cubicBezTo>
                  <a:cubicBezTo>
                    <a:pt x="1781" y="371"/>
                    <a:pt x="1771" y="399"/>
                    <a:pt x="1747" y="392"/>
                  </a:cubicBezTo>
                  <a:cubicBezTo>
                    <a:pt x="1747" y="402"/>
                    <a:pt x="1764" y="396"/>
                    <a:pt x="1759" y="412"/>
                  </a:cubicBezTo>
                  <a:cubicBezTo>
                    <a:pt x="1750" y="411"/>
                    <a:pt x="1744" y="406"/>
                    <a:pt x="1731" y="408"/>
                  </a:cubicBezTo>
                  <a:cubicBezTo>
                    <a:pt x="1743" y="415"/>
                    <a:pt x="1763" y="420"/>
                    <a:pt x="1755" y="436"/>
                  </a:cubicBezTo>
                  <a:cubicBezTo>
                    <a:pt x="1774" y="432"/>
                    <a:pt x="1748" y="406"/>
                    <a:pt x="1775" y="408"/>
                  </a:cubicBezTo>
                  <a:cubicBezTo>
                    <a:pt x="1778" y="411"/>
                    <a:pt x="1785" y="428"/>
                    <a:pt x="1771" y="424"/>
                  </a:cubicBezTo>
                  <a:cubicBezTo>
                    <a:pt x="1772" y="427"/>
                    <a:pt x="1775" y="428"/>
                    <a:pt x="1775" y="432"/>
                  </a:cubicBezTo>
                  <a:cubicBezTo>
                    <a:pt x="1790" y="432"/>
                    <a:pt x="1785" y="426"/>
                    <a:pt x="1783" y="416"/>
                  </a:cubicBezTo>
                  <a:cubicBezTo>
                    <a:pt x="1794" y="421"/>
                    <a:pt x="1802" y="429"/>
                    <a:pt x="1815" y="432"/>
                  </a:cubicBezTo>
                  <a:cubicBezTo>
                    <a:pt x="1824" y="428"/>
                    <a:pt x="1830" y="420"/>
                    <a:pt x="1831" y="408"/>
                  </a:cubicBezTo>
                  <a:cubicBezTo>
                    <a:pt x="1841" y="417"/>
                    <a:pt x="1850" y="404"/>
                    <a:pt x="1863" y="404"/>
                  </a:cubicBezTo>
                  <a:cubicBezTo>
                    <a:pt x="1866" y="416"/>
                    <a:pt x="1855" y="422"/>
                    <a:pt x="1875" y="428"/>
                  </a:cubicBezTo>
                  <a:cubicBezTo>
                    <a:pt x="1880" y="420"/>
                    <a:pt x="1886" y="412"/>
                    <a:pt x="1903" y="416"/>
                  </a:cubicBezTo>
                  <a:cubicBezTo>
                    <a:pt x="1902" y="425"/>
                    <a:pt x="1893" y="425"/>
                    <a:pt x="1883" y="424"/>
                  </a:cubicBezTo>
                  <a:cubicBezTo>
                    <a:pt x="1885" y="433"/>
                    <a:pt x="1904" y="424"/>
                    <a:pt x="1907" y="432"/>
                  </a:cubicBezTo>
                  <a:cubicBezTo>
                    <a:pt x="1910" y="440"/>
                    <a:pt x="1887" y="440"/>
                    <a:pt x="1899" y="444"/>
                  </a:cubicBezTo>
                  <a:cubicBezTo>
                    <a:pt x="1889" y="446"/>
                    <a:pt x="1876" y="454"/>
                    <a:pt x="1855" y="456"/>
                  </a:cubicBezTo>
                  <a:cubicBezTo>
                    <a:pt x="1854" y="471"/>
                    <a:pt x="1878" y="460"/>
                    <a:pt x="1871" y="480"/>
                  </a:cubicBezTo>
                  <a:cubicBezTo>
                    <a:pt x="1863" y="472"/>
                    <a:pt x="1855" y="471"/>
                    <a:pt x="1843" y="476"/>
                  </a:cubicBezTo>
                  <a:cubicBezTo>
                    <a:pt x="1844" y="473"/>
                    <a:pt x="1847" y="472"/>
                    <a:pt x="1847" y="468"/>
                  </a:cubicBezTo>
                  <a:cubicBezTo>
                    <a:pt x="1832" y="472"/>
                    <a:pt x="1831" y="479"/>
                    <a:pt x="1819" y="472"/>
                  </a:cubicBezTo>
                  <a:cubicBezTo>
                    <a:pt x="1823" y="468"/>
                    <a:pt x="1820" y="457"/>
                    <a:pt x="1831" y="460"/>
                  </a:cubicBezTo>
                  <a:cubicBezTo>
                    <a:pt x="1829" y="452"/>
                    <a:pt x="1822" y="450"/>
                    <a:pt x="1823" y="440"/>
                  </a:cubicBezTo>
                  <a:cubicBezTo>
                    <a:pt x="1812" y="445"/>
                    <a:pt x="1803" y="452"/>
                    <a:pt x="1799" y="464"/>
                  </a:cubicBezTo>
                  <a:cubicBezTo>
                    <a:pt x="1781" y="464"/>
                    <a:pt x="1766" y="449"/>
                    <a:pt x="1755" y="464"/>
                  </a:cubicBezTo>
                  <a:cubicBezTo>
                    <a:pt x="1754" y="473"/>
                    <a:pt x="1769" y="466"/>
                    <a:pt x="1775" y="468"/>
                  </a:cubicBezTo>
                  <a:cubicBezTo>
                    <a:pt x="1778" y="484"/>
                    <a:pt x="1760" y="479"/>
                    <a:pt x="1747" y="480"/>
                  </a:cubicBezTo>
                  <a:cubicBezTo>
                    <a:pt x="1746" y="470"/>
                    <a:pt x="1753" y="468"/>
                    <a:pt x="1755" y="460"/>
                  </a:cubicBezTo>
                  <a:cubicBezTo>
                    <a:pt x="1745" y="458"/>
                    <a:pt x="1726" y="465"/>
                    <a:pt x="1723" y="456"/>
                  </a:cubicBezTo>
                  <a:cubicBezTo>
                    <a:pt x="1725" y="469"/>
                    <a:pt x="1710" y="457"/>
                    <a:pt x="1703" y="464"/>
                  </a:cubicBezTo>
                  <a:cubicBezTo>
                    <a:pt x="1694" y="465"/>
                    <a:pt x="1701" y="450"/>
                    <a:pt x="1699" y="444"/>
                  </a:cubicBezTo>
                  <a:cubicBezTo>
                    <a:pt x="1688" y="454"/>
                    <a:pt x="1685" y="462"/>
                    <a:pt x="1667" y="472"/>
                  </a:cubicBezTo>
                  <a:cubicBezTo>
                    <a:pt x="1670" y="476"/>
                    <a:pt x="1681" y="471"/>
                    <a:pt x="1687" y="480"/>
                  </a:cubicBezTo>
                  <a:cubicBezTo>
                    <a:pt x="1683" y="493"/>
                    <a:pt x="1678" y="483"/>
                    <a:pt x="1671" y="480"/>
                  </a:cubicBezTo>
                  <a:cubicBezTo>
                    <a:pt x="1671" y="502"/>
                    <a:pt x="1728" y="490"/>
                    <a:pt x="1723" y="484"/>
                  </a:cubicBezTo>
                  <a:cubicBezTo>
                    <a:pt x="1743" y="493"/>
                    <a:pt x="1793" y="489"/>
                    <a:pt x="1835" y="480"/>
                  </a:cubicBezTo>
                  <a:cubicBezTo>
                    <a:pt x="1837" y="483"/>
                    <a:pt x="1839" y="486"/>
                    <a:pt x="1839" y="492"/>
                  </a:cubicBezTo>
                  <a:cubicBezTo>
                    <a:pt x="1844" y="484"/>
                    <a:pt x="1851" y="481"/>
                    <a:pt x="1851" y="496"/>
                  </a:cubicBezTo>
                  <a:cubicBezTo>
                    <a:pt x="1866" y="468"/>
                    <a:pt x="1926" y="520"/>
                    <a:pt x="1943" y="480"/>
                  </a:cubicBezTo>
                  <a:cubicBezTo>
                    <a:pt x="1952" y="481"/>
                    <a:pt x="1960" y="484"/>
                    <a:pt x="1963" y="492"/>
                  </a:cubicBezTo>
                  <a:cubicBezTo>
                    <a:pt x="1965" y="484"/>
                    <a:pt x="1986" y="479"/>
                    <a:pt x="1975" y="492"/>
                  </a:cubicBezTo>
                  <a:cubicBezTo>
                    <a:pt x="1990" y="495"/>
                    <a:pt x="1989" y="482"/>
                    <a:pt x="1999" y="480"/>
                  </a:cubicBezTo>
                  <a:cubicBezTo>
                    <a:pt x="1997" y="472"/>
                    <a:pt x="1983" y="477"/>
                    <a:pt x="1987" y="464"/>
                  </a:cubicBezTo>
                  <a:cubicBezTo>
                    <a:pt x="1992" y="467"/>
                    <a:pt x="1998" y="469"/>
                    <a:pt x="2007" y="468"/>
                  </a:cubicBezTo>
                  <a:cubicBezTo>
                    <a:pt x="2017" y="492"/>
                    <a:pt x="2012" y="486"/>
                    <a:pt x="2019" y="508"/>
                  </a:cubicBezTo>
                  <a:cubicBezTo>
                    <a:pt x="2003" y="490"/>
                    <a:pt x="1982" y="521"/>
                    <a:pt x="1959" y="508"/>
                  </a:cubicBezTo>
                  <a:cubicBezTo>
                    <a:pt x="1961" y="505"/>
                    <a:pt x="1963" y="502"/>
                    <a:pt x="1963" y="496"/>
                  </a:cubicBezTo>
                  <a:cubicBezTo>
                    <a:pt x="1939" y="502"/>
                    <a:pt x="1921" y="513"/>
                    <a:pt x="1891" y="512"/>
                  </a:cubicBezTo>
                  <a:cubicBezTo>
                    <a:pt x="1890" y="505"/>
                    <a:pt x="1894" y="504"/>
                    <a:pt x="1899" y="504"/>
                  </a:cubicBezTo>
                  <a:cubicBezTo>
                    <a:pt x="1882" y="490"/>
                    <a:pt x="1890" y="516"/>
                    <a:pt x="1891" y="528"/>
                  </a:cubicBezTo>
                  <a:cubicBezTo>
                    <a:pt x="1878" y="523"/>
                    <a:pt x="1892" y="515"/>
                    <a:pt x="1875" y="512"/>
                  </a:cubicBezTo>
                  <a:cubicBezTo>
                    <a:pt x="1863" y="515"/>
                    <a:pt x="1879" y="521"/>
                    <a:pt x="1875" y="528"/>
                  </a:cubicBezTo>
                  <a:cubicBezTo>
                    <a:pt x="1872" y="525"/>
                    <a:pt x="1855" y="518"/>
                    <a:pt x="1859" y="532"/>
                  </a:cubicBezTo>
                  <a:cubicBezTo>
                    <a:pt x="1853" y="525"/>
                    <a:pt x="1841" y="524"/>
                    <a:pt x="1839" y="512"/>
                  </a:cubicBezTo>
                  <a:cubicBezTo>
                    <a:pt x="1817" y="521"/>
                    <a:pt x="1792" y="526"/>
                    <a:pt x="1779" y="544"/>
                  </a:cubicBezTo>
                  <a:cubicBezTo>
                    <a:pt x="1768" y="538"/>
                    <a:pt x="1790" y="531"/>
                    <a:pt x="1791" y="524"/>
                  </a:cubicBezTo>
                  <a:cubicBezTo>
                    <a:pt x="1770" y="524"/>
                    <a:pt x="1773" y="512"/>
                    <a:pt x="1747" y="520"/>
                  </a:cubicBezTo>
                  <a:cubicBezTo>
                    <a:pt x="1747" y="535"/>
                    <a:pt x="1751" y="531"/>
                    <a:pt x="1747" y="544"/>
                  </a:cubicBezTo>
                  <a:cubicBezTo>
                    <a:pt x="1740" y="552"/>
                    <a:pt x="1714" y="541"/>
                    <a:pt x="1715" y="556"/>
                  </a:cubicBezTo>
                  <a:cubicBezTo>
                    <a:pt x="1699" y="541"/>
                    <a:pt x="1693" y="557"/>
                    <a:pt x="1679" y="564"/>
                  </a:cubicBezTo>
                  <a:cubicBezTo>
                    <a:pt x="1669" y="564"/>
                    <a:pt x="1678" y="551"/>
                    <a:pt x="1683" y="552"/>
                  </a:cubicBezTo>
                  <a:cubicBezTo>
                    <a:pt x="1661" y="535"/>
                    <a:pt x="1622" y="539"/>
                    <a:pt x="1603" y="552"/>
                  </a:cubicBezTo>
                  <a:cubicBezTo>
                    <a:pt x="1605" y="556"/>
                    <a:pt x="1607" y="559"/>
                    <a:pt x="1611" y="560"/>
                  </a:cubicBezTo>
                  <a:cubicBezTo>
                    <a:pt x="1608" y="565"/>
                    <a:pt x="1602" y="567"/>
                    <a:pt x="1595" y="568"/>
                  </a:cubicBezTo>
                  <a:cubicBezTo>
                    <a:pt x="1587" y="558"/>
                    <a:pt x="1604" y="550"/>
                    <a:pt x="1607" y="540"/>
                  </a:cubicBezTo>
                  <a:cubicBezTo>
                    <a:pt x="1593" y="521"/>
                    <a:pt x="1569" y="542"/>
                    <a:pt x="1547" y="540"/>
                  </a:cubicBezTo>
                  <a:cubicBezTo>
                    <a:pt x="1548" y="537"/>
                    <a:pt x="1551" y="536"/>
                    <a:pt x="1551" y="532"/>
                  </a:cubicBezTo>
                  <a:cubicBezTo>
                    <a:pt x="1543" y="532"/>
                    <a:pt x="1535" y="532"/>
                    <a:pt x="1527" y="532"/>
                  </a:cubicBezTo>
                  <a:cubicBezTo>
                    <a:pt x="1550" y="544"/>
                    <a:pt x="1522" y="555"/>
                    <a:pt x="1511" y="564"/>
                  </a:cubicBezTo>
                  <a:cubicBezTo>
                    <a:pt x="1503" y="562"/>
                    <a:pt x="1503" y="558"/>
                    <a:pt x="1507" y="552"/>
                  </a:cubicBezTo>
                  <a:cubicBezTo>
                    <a:pt x="1497" y="557"/>
                    <a:pt x="1480" y="558"/>
                    <a:pt x="1491" y="544"/>
                  </a:cubicBezTo>
                  <a:cubicBezTo>
                    <a:pt x="1476" y="542"/>
                    <a:pt x="1477" y="556"/>
                    <a:pt x="1471" y="564"/>
                  </a:cubicBezTo>
                  <a:cubicBezTo>
                    <a:pt x="1433" y="564"/>
                    <a:pt x="1409" y="594"/>
                    <a:pt x="1387" y="568"/>
                  </a:cubicBezTo>
                  <a:cubicBezTo>
                    <a:pt x="1395" y="558"/>
                    <a:pt x="1402" y="576"/>
                    <a:pt x="1395" y="556"/>
                  </a:cubicBezTo>
                  <a:cubicBezTo>
                    <a:pt x="1410" y="557"/>
                    <a:pt x="1414" y="546"/>
                    <a:pt x="1427" y="544"/>
                  </a:cubicBezTo>
                  <a:cubicBezTo>
                    <a:pt x="1398" y="542"/>
                    <a:pt x="1371" y="552"/>
                    <a:pt x="1343" y="560"/>
                  </a:cubicBezTo>
                  <a:cubicBezTo>
                    <a:pt x="1343" y="556"/>
                    <a:pt x="1343" y="552"/>
                    <a:pt x="1343" y="548"/>
                  </a:cubicBezTo>
                  <a:cubicBezTo>
                    <a:pt x="1329" y="550"/>
                    <a:pt x="1312" y="549"/>
                    <a:pt x="1307" y="560"/>
                  </a:cubicBezTo>
                  <a:cubicBezTo>
                    <a:pt x="1324" y="559"/>
                    <a:pt x="1346" y="570"/>
                    <a:pt x="1371" y="564"/>
                  </a:cubicBezTo>
                  <a:cubicBezTo>
                    <a:pt x="1365" y="576"/>
                    <a:pt x="1343" y="570"/>
                    <a:pt x="1343" y="588"/>
                  </a:cubicBezTo>
                  <a:cubicBezTo>
                    <a:pt x="1331" y="585"/>
                    <a:pt x="1347" y="579"/>
                    <a:pt x="1343" y="572"/>
                  </a:cubicBezTo>
                  <a:cubicBezTo>
                    <a:pt x="1330" y="581"/>
                    <a:pt x="1325" y="577"/>
                    <a:pt x="1311" y="580"/>
                  </a:cubicBezTo>
                  <a:cubicBezTo>
                    <a:pt x="1310" y="569"/>
                    <a:pt x="1300" y="564"/>
                    <a:pt x="1303" y="540"/>
                  </a:cubicBezTo>
                  <a:cubicBezTo>
                    <a:pt x="1294" y="559"/>
                    <a:pt x="1255" y="548"/>
                    <a:pt x="1263" y="584"/>
                  </a:cubicBezTo>
                  <a:cubicBezTo>
                    <a:pt x="1206" y="579"/>
                    <a:pt x="1159" y="585"/>
                    <a:pt x="1095" y="580"/>
                  </a:cubicBezTo>
                  <a:cubicBezTo>
                    <a:pt x="1091" y="602"/>
                    <a:pt x="1060" y="595"/>
                    <a:pt x="1035" y="596"/>
                  </a:cubicBezTo>
                  <a:cubicBezTo>
                    <a:pt x="1036" y="610"/>
                    <a:pt x="1019" y="614"/>
                    <a:pt x="995" y="612"/>
                  </a:cubicBezTo>
                  <a:cubicBezTo>
                    <a:pt x="995" y="601"/>
                    <a:pt x="1014" y="602"/>
                    <a:pt x="1019" y="608"/>
                  </a:cubicBezTo>
                  <a:cubicBezTo>
                    <a:pt x="1002" y="585"/>
                    <a:pt x="981" y="614"/>
                    <a:pt x="955" y="616"/>
                  </a:cubicBezTo>
                  <a:cubicBezTo>
                    <a:pt x="930" y="618"/>
                    <a:pt x="898" y="597"/>
                    <a:pt x="879" y="620"/>
                  </a:cubicBezTo>
                  <a:cubicBezTo>
                    <a:pt x="848" y="610"/>
                    <a:pt x="794" y="623"/>
                    <a:pt x="763" y="612"/>
                  </a:cubicBezTo>
                  <a:cubicBezTo>
                    <a:pt x="761" y="621"/>
                    <a:pt x="769" y="620"/>
                    <a:pt x="775" y="620"/>
                  </a:cubicBezTo>
                  <a:cubicBezTo>
                    <a:pt x="724" y="638"/>
                    <a:pt x="678" y="608"/>
                    <a:pt x="631" y="636"/>
                  </a:cubicBezTo>
                  <a:cubicBezTo>
                    <a:pt x="620" y="637"/>
                    <a:pt x="621" y="625"/>
                    <a:pt x="615" y="620"/>
                  </a:cubicBezTo>
                  <a:cubicBezTo>
                    <a:pt x="519" y="638"/>
                    <a:pt x="435" y="611"/>
                    <a:pt x="347" y="604"/>
                  </a:cubicBezTo>
                  <a:cubicBezTo>
                    <a:pt x="307" y="582"/>
                    <a:pt x="237" y="558"/>
                    <a:pt x="187" y="572"/>
                  </a:cubicBezTo>
                  <a:cubicBezTo>
                    <a:pt x="198" y="551"/>
                    <a:pt x="172" y="538"/>
                    <a:pt x="143" y="544"/>
                  </a:cubicBezTo>
                  <a:cubicBezTo>
                    <a:pt x="153" y="537"/>
                    <a:pt x="151" y="535"/>
                    <a:pt x="135" y="536"/>
                  </a:cubicBezTo>
                  <a:cubicBezTo>
                    <a:pt x="134" y="542"/>
                    <a:pt x="139" y="543"/>
                    <a:pt x="139" y="548"/>
                  </a:cubicBezTo>
                  <a:cubicBezTo>
                    <a:pt x="140" y="558"/>
                    <a:pt x="146" y="543"/>
                    <a:pt x="155" y="548"/>
                  </a:cubicBezTo>
                  <a:cubicBezTo>
                    <a:pt x="155" y="557"/>
                    <a:pt x="148" y="560"/>
                    <a:pt x="151" y="572"/>
                  </a:cubicBezTo>
                  <a:cubicBezTo>
                    <a:pt x="138" y="564"/>
                    <a:pt x="136" y="567"/>
                    <a:pt x="127" y="552"/>
                  </a:cubicBezTo>
                  <a:cubicBezTo>
                    <a:pt x="140" y="544"/>
                    <a:pt x="118" y="533"/>
                    <a:pt x="123" y="516"/>
                  </a:cubicBezTo>
                  <a:cubicBezTo>
                    <a:pt x="113" y="513"/>
                    <a:pt x="84" y="504"/>
                    <a:pt x="79" y="484"/>
                  </a:cubicBezTo>
                  <a:cubicBezTo>
                    <a:pt x="71" y="483"/>
                    <a:pt x="66" y="485"/>
                    <a:pt x="67" y="492"/>
                  </a:cubicBezTo>
                  <a:cubicBezTo>
                    <a:pt x="58" y="488"/>
                    <a:pt x="54" y="478"/>
                    <a:pt x="55" y="464"/>
                  </a:cubicBezTo>
                  <a:cubicBezTo>
                    <a:pt x="18" y="453"/>
                    <a:pt x="0" y="368"/>
                    <a:pt x="47" y="344"/>
                  </a:cubicBezTo>
                  <a:cubicBezTo>
                    <a:pt x="48" y="323"/>
                    <a:pt x="40" y="311"/>
                    <a:pt x="23" y="308"/>
                  </a:cubicBezTo>
                  <a:cubicBezTo>
                    <a:pt x="26" y="305"/>
                    <a:pt x="29" y="297"/>
                    <a:pt x="23" y="296"/>
                  </a:cubicBezTo>
                  <a:cubicBezTo>
                    <a:pt x="26" y="281"/>
                    <a:pt x="35" y="298"/>
                    <a:pt x="43" y="288"/>
                  </a:cubicBezTo>
                  <a:cubicBezTo>
                    <a:pt x="35" y="272"/>
                    <a:pt x="25" y="258"/>
                    <a:pt x="19" y="240"/>
                  </a:cubicBezTo>
                  <a:cubicBezTo>
                    <a:pt x="26" y="236"/>
                    <a:pt x="26" y="225"/>
                    <a:pt x="35" y="224"/>
                  </a:cubicBezTo>
                  <a:cubicBezTo>
                    <a:pt x="27" y="203"/>
                    <a:pt x="19" y="193"/>
                    <a:pt x="19" y="172"/>
                  </a:cubicBezTo>
                  <a:cubicBezTo>
                    <a:pt x="37" y="179"/>
                    <a:pt x="38" y="159"/>
                    <a:pt x="47" y="168"/>
                  </a:cubicBezTo>
                  <a:cubicBezTo>
                    <a:pt x="53" y="171"/>
                    <a:pt x="53" y="149"/>
                    <a:pt x="47" y="152"/>
                  </a:cubicBezTo>
                  <a:cubicBezTo>
                    <a:pt x="81" y="156"/>
                    <a:pt x="76" y="114"/>
                    <a:pt x="91" y="120"/>
                  </a:cubicBezTo>
                  <a:cubicBezTo>
                    <a:pt x="68" y="116"/>
                    <a:pt x="62" y="90"/>
                    <a:pt x="31" y="96"/>
                  </a:cubicBezTo>
                  <a:cubicBezTo>
                    <a:pt x="6" y="58"/>
                    <a:pt x="37" y="39"/>
                    <a:pt x="43" y="0"/>
                  </a:cubicBezTo>
                  <a:close/>
                  <a:moveTo>
                    <a:pt x="35" y="60"/>
                  </a:moveTo>
                  <a:cubicBezTo>
                    <a:pt x="38" y="71"/>
                    <a:pt x="29" y="70"/>
                    <a:pt x="31" y="80"/>
                  </a:cubicBezTo>
                  <a:cubicBezTo>
                    <a:pt x="36" y="80"/>
                    <a:pt x="42" y="80"/>
                    <a:pt x="47" y="80"/>
                  </a:cubicBezTo>
                  <a:cubicBezTo>
                    <a:pt x="48" y="69"/>
                    <a:pt x="47" y="58"/>
                    <a:pt x="35" y="60"/>
                  </a:cubicBezTo>
                  <a:close/>
                  <a:moveTo>
                    <a:pt x="1571" y="216"/>
                  </a:moveTo>
                  <a:cubicBezTo>
                    <a:pt x="1584" y="216"/>
                    <a:pt x="1596" y="214"/>
                    <a:pt x="1603" y="208"/>
                  </a:cubicBezTo>
                  <a:cubicBezTo>
                    <a:pt x="1588" y="210"/>
                    <a:pt x="1590" y="194"/>
                    <a:pt x="1571" y="200"/>
                  </a:cubicBezTo>
                  <a:cubicBezTo>
                    <a:pt x="1571" y="205"/>
                    <a:pt x="1571" y="211"/>
                    <a:pt x="1571" y="216"/>
                  </a:cubicBezTo>
                  <a:close/>
                  <a:moveTo>
                    <a:pt x="1611" y="228"/>
                  </a:moveTo>
                  <a:cubicBezTo>
                    <a:pt x="1616" y="206"/>
                    <a:pt x="1620" y="228"/>
                    <a:pt x="1619" y="228"/>
                  </a:cubicBezTo>
                  <a:cubicBezTo>
                    <a:pt x="1651" y="232"/>
                    <a:pt x="1716" y="221"/>
                    <a:pt x="1735" y="220"/>
                  </a:cubicBezTo>
                  <a:cubicBezTo>
                    <a:pt x="1728" y="220"/>
                    <a:pt x="1725" y="217"/>
                    <a:pt x="1723" y="212"/>
                  </a:cubicBezTo>
                  <a:cubicBezTo>
                    <a:pt x="1677" y="224"/>
                    <a:pt x="1648" y="203"/>
                    <a:pt x="1611" y="204"/>
                  </a:cubicBezTo>
                  <a:cubicBezTo>
                    <a:pt x="1608" y="207"/>
                    <a:pt x="1602" y="226"/>
                    <a:pt x="1611" y="228"/>
                  </a:cubicBezTo>
                  <a:close/>
                  <a:moveTo>
                    <a:pt x="1779" y="220"/>
                  </a:moveTo>
                  <a:cubicBezTo>
                    <a:pt x="1781" y="202"/>
                    <a:pt x="1756" y="211"/>
                    <a:pt x="1747" y="204"/>
                  </a:cubicBezTo>
                  <a:cubicBezTo>
                    <a:pt x="1747" y="215"/>
                    <a:pt x="1747" y="225"/>
                    <a:pt x="1747" y="236"/>
                  </a:cubicBezTo>
                  <a:cubicBezTo>
                    <a:pt x="1757" y="230"/>
                    <a:pt x="1765" y="222"/>
                    <a:pt x="1779" y="220"/>
                  </a:cubicBezTo>
                  <a:close/>
                  <a:moveTo>
                    <a:pt x="2083" y="260"/>
                  </a:moveTo>
                  <a:cubicBezTo>
                    <a:pt x="2066" y="249"/>
                    <a:pt x="2066" y="266"/>
                    <a:pt x="2055" y="272"/>
                  </a:cubicBezTo>
                  <a:cubicBezTo>
                    <a:pt x="2020" y="279"/>
                    <a:pt x="1992" y="258"/>
                    <a:pt x="1987" y="284"/>
                  </a:cubicBezTo>
                  <a:cubicBezTo>
                    <a:pt x="2045" y="288"/>
                    <a:pt x="2068" y="291"/>
                    <a:pt x="2083" y="260"/>
                  </a:cubicBezTo>
                  <a:close/>
                  <a:moveTo>
                    <a:pt x="2187" y="284"/>
                  </a:moveTo>
                  <a:cubicBezTo>
                    <a:pt x="2210" y="296"/>
                    <a:pt x="2238" y="282"/>
                    <a:pt x="2259" y="280"/>
                  </a:cubicBezTo>
                  <a:cubicBezTo>
                    <a:pt x="2248" y="267"/>
                    <a:pt x="2253" y="262"/>
                    <a:pt x="2267" y="256"/>
                  </a:cubicBezTo>
                  <a:cubicBezTo>
                    <a:pt x="2248" y="253"/>
                    <a:pt x="2240" y="263"/>
                    <a:pt x="2227" y="256"/>
                  </a:cubicBezTo>
                  <a:cubicBezTo>
                    <a:pt x="2224" y="272"/>
                    <a:pt x="2253" y="257"/>
                    <a:pt x="2247" y="276"/>
                  </a:cubicBezTo>
                  <a:cubicBezTo>
                    <a:pt x="2236" y="283"/>
                    <a:pt x="2203" y="262"/>
                    <a:pt x="2187" y="284"/>
                  </a:cubicBezTo>
                  <a:close/>
                  <a:moveTo>
                    <a:pt x="2083" y="284"/>
                  </a:moveTo>
                  <a:cubicBezTo>
                    <a:pt x="2091" y="285"/>
                    <a:pt x="2130" y="287"/>
                    <a:pt x="2143" y="280"/>
                  </a:cubicBezTo>
                  <a:cubicBezTo>
                    <a:pt x="2135" y="276"/>
                    <a:pt x="2137" y="262"/>
                    <a:pt x="2123" y="264"/>
                  </a:cubicBezTo>
                  <a:cubicBezTo>
                    <a:pt x="2116" y="268"/>
                    <a:pt x="2095" y="279"/>
                    <a:pt x="2087" y="268"/>
                  </a:cubicBezTo>
                  <a:cubicBezTo>
                    <a:pt x="2090" y="267"/>
                    <a:pt x="2095" y="268"/>
                    <a:pt x="2095" y="264"/>
                  </a:cubicBezTo>
                  <a:cubicBezTo>
                    <a:pt x="2083" y="262"/>
                    <a:pt x="2082" y="273"/>
                    <a:pt x="2083" y="284"/>
                  </a:cubicBezTo>
                  <a:close/>
                  <a:moveTo>
                    <a:pt x="1799" y="288"/>
                  </a:moveTo>
                  <a:cubicBezTo>
                    <a:pt x="1834" y="285"/>
                    <a:pt x="1884" y="296"/>
                    <a:pt x="1907" y="280"/>
                  </a:cubicBezTo>
                  <a:cubicBezTo>
                    <a:pt x="1868" y="280"/>
                    <a:pt x="1831" y="281"/>
                    <a:pt x="1799" y="288"/>
                  </a:cubicBezTo>
                  <a:close/>
                  <a:moveTo>
                    <a:pt x="1851" y="316"/>
                  </a:moveTo>
                  <a:cubicBezTo>
                    <a:pt x="1868" y="329"/>
                    <a:pt x="1890" y="312"/>
                    <a:pt x="1895" y="300"/>
                  </a:cubicBezTo>
                  <a:cubicBezTo>
                    <a:pt x="1882" y="302"/>
                    <a:pt x="1881" y="293"/>
                    <a:pt x="1867" y="296"/>
                  </a:cubicBezTo>
                  <a:cubicBezTo>
                    <a:pt x="1870" y="318"/>
                    <a:pt x="1850" y="303"/>
                    <a:pt x="1851" y="316"/>
                  </a:cubicBezTo>
                  <a:close/>
                  <a:moveTo>
                    <a:pt x="1803" y="340"/>
                  </a:moveTo>
                  <a:cubicBezTo>
                    <a:pt x="1804" y="331"/>
                    <a:pt x="1817" y="333"/>
                    <a:pt x="1815" y="320"/>
                  </a:cubicBezTo>
                  <a:cubicBezTo>
                    <a:pt x="1807" y="318"/>
                    <a:pt x="1808" y="309"/>
                    <a:pt x="1795" y="312"/>
                  </a:cubicBezTo>
                  <a:cubicBezTo>
                    <a:pt x="1791" y="327"/>
                    <a:pt x="1808" y="320"/>
                    <a:pt x="1811" y="328"/>
                  </a:cubicBezTo>
                  <a:cubicBezTo>
                    <a:pt x="1800" y="322"/>
                    <a:pt x="1793" y="338"/>
                    <a:pt x="1803" y="340"/>
                  </a:cubicBezTo>
                  <a:close/>
                  <a:moveTo>
                    <a:pt x="1715" y="372"/>
                  </a:moveTo>
                  <a:cubicBezTo>
                    <a:pt x="1715" y="384"/>
                    <a:pt x="1717" y="394"/>
                    <a:pt x="1723" y="400"/>
                  </a:cubicBezTo>
                  <a:cubicBezTo>
                    <a:pt x="1738" y="391"/>
                    <a:pt x="1761" y="370"/>
                    <a:pt x="1775" y="372"/>
                  </a:cubicBezTo>
                  <a:cubicBezTo>
                    <a:pt x="1775" y="363"/>
                    <a:pt x="1768" y="360"/>
                    <a:pt x="1771" y="348"/>
                  </a:cubicBezTo>
                  <a:cubicBezTo>
                    <a:pt x="1744" y="344"/>
                    <a:pt x="1739" y="364"/>
                    <a:pt x="1715" y="372"/>
                  </a:cubicBezTo>
                  <a:close/>
                  <a:moveTo>
                    <a:pt x="1615" y="400"/>
                  </a:moveTo>
                  <a:cubicBezTo>
                    <a:pt x="1628" y="402"/>
                    <a:pt x="1634" y="397"/>
                    <a:pt x="1643" y="396"/>
                  </a:cubicBezTo>
                  <a:cubicBezTo>
                    <a:pt x="1646" y="385"/>
                    <a:pt x="1637" y="386"/>
                    <a:pt x="1639" y="376"/>
                  </a:cubicBezTo>
                  <a:cubicBezTo>
                    <a:pt x="1646" y="375"/>
                    <a:pt x="1659" y="387"/>
                    <a:pt x="1663" y="376"/>
                  </a:cubicBezTo>
                  <a:cubicBezTo>
                    <a:pt x="1653" y="368"/>
                    <a:pt x="1631" y="373"/>
                    <a:pt x="1615" y="372"/>
                  </a:cubicBezTo>
                  <a:cubicBezTo>
                    <a:pt x="1619" y="397"/>
                    <a:pt x="1602" y="378"/>
                    <a:pt x="1595" y="388"/>
                  </a:cubicBezTo>
                  <a:cubicBezTo>
                    <a:pt x="1604" y="389"/>
                    <a:pt x="1614" y="391"/>
                    <a:pt x="1611" y="404"/>
                  </a:cubicBezTo>
                  <a:cubicBezTo>
                    <a:pt x="1598" y="402"/>
                    <a:pt x="1583" y="403"/>
                    <a:pt x="1587" y="384"/>
                  </a:cubicBezTo>
                  <a:cubicBezTo>
                    <a:pt x="1576" y="388"/>
                    <a:pt x="1559" y="386"/>
                    <a:pt x="1563" y="404"/>
                  </a:cubicBezTo>
                  <a:cubicBezTo>
                    <a:pt x="1582" y="408"/>
                    <a:pt x="1557" y="394"/>
                    <a:pt x="1571" y="392"/>
                  </a:cubicBezTo>
                  <a:cubicBezTo>
                    <a:pt x="1571" y="400"/>
                    <a:pt x="1582" y="397"/>
                    <a:pt x="1579" y="408"/>
                  </a:cubicBezTo>
                  <a:cubicBezTo>
                    <a:pt x="1570" y="407"/>
                    <a:pt x="1566" y="411"/>
                    <a:pt x="1567" y="420"/>
                  </a:cubicBezTo>
                  <a:cubicBezTo>
                    <a:pt x="1579" y="424"/>
                    <a:pt x="1591" y="421"/>
                    <a:pt x="1595" y="424"/>
                  </a:cubicBezTo>
                  <a:cubicBezTo>
                    <a:pt x="1595" y="428"/>
                    <a:pt x="1598" y="429"/>
                    <a:pt x="1599" y="432"/>
                  </a:cubicBezTo>
                  <a:cubicBezTo>
                    <a:pt x="1592" y="432"/>
                    <a:pt x="1589" y="435"/>
                    <a:pt x="1587" y="440"/>
                  </a:cubicBezTo>
                  <a:cubicBezTo>
                    <a:pt x="1611" y="435"/>
                    <a:pt x="1610" y="450"/>
                    <a:pt x="1639" y="436"/>
                  </a:cubicBezTo>
                  <a:cubicBezTo>
                    <a:pt x="1638" y="417"/>
                    <a:pt x="1626" y="409"/>
                    <a:pt x="1615" y="400"/>
                  </a:cubicBezTo>
                  <a:close/>
                  <a:moveTo>
                    <a:pt x="1675" y="420"/>
                  </a:moveTo>
                  <a:cubicBezTo>
                    <a:pt x="1667" y="427"/>
                    <a:pt x="1670" y="420"/>
                    <a:pt x="1659" y="420"/>
                  </a:cubicBezTo>
                  <a:cubicBezTo>
                    <a:pt x="1661" y="433"/>
                    <a:pt x="1648" y="431"/>
                    <a:pt x="1647" y="440"/>
                  </a:cubicBezTo>
                  <a:cubicBezTo>
                    <a:pt x="1678" y="440"/>
                    <a:pt x="1699" y="430"/>
                    <a:pt x="1715" y="416"/>
                  </a:cubicBezTo>
                  <a:cubicBezTo>
                    <a:pt x="1714" y="403"/>
                    <a:pt x="1703" y="398"/>
                    <a:pt x="1707" y="380"/>
                  </a:cubicBezTo>
                  <a:cubicBezTo>
                    <a:pt x="1695" y="384"/>
                    <a:pt x="1699" y="404"/>
                    <a:pt x="1679" y="400"/>
                  </a:cubicBezTo>
                  <a:cubicBezTo>
                    <a:pt x="1671" y="390"/>
                    <a:pt x="1685" y="379"/>
                    <a:pt x="1671" y="380"/>
                  </a:cubicBezTo>
                  <a:cubicBezTo>
                    <a:pt x="1671" y="396"/>
                    <a:pt x="1665" y="407"/>
                    <a:pt x="1675" y="420"/>
                  </a:cubicBezTo>
                  <a:close/>
                  <a:moveTo>
                    <a:pt x="1831" y="428"/>
                  </a:moveTo>
                  <a:cubicBezTo>
                    <a:pt x="1837" y="434"/>
                    <a:pt x="1854" y="434"/>
                    <a:pt x="1851" y="420"/>
                  </a:cubicBezTo>
                  <a:cubicBezTo>
                    <a:pt x="1841" y="419"/>
                    <a:pt x="1834" y="422"/>
                    <a:pt x="1831" y="428"/>
                  </a:cubicBezTo>
                  <a:close/>
                  <a:moveTo>
                    <a:pt x="1639" y="472"/>
                  </a:moveTo>
                  <a:cubicBezTo>
                    <a:pt x="1645" y="470"/>
                    <a:pt x="1660" y="477"/>
                    <a:pt x="1659" y="468"/>
                  </a:cubicBezTo>
                  <a:cubicBezTo>
                    <a:pt x="1652" y="466"/>
                    <a:pt x="1660" y="463"/>
                    <a:pt x="1659" y="456"/>
                  </a:cubicBezTo>
                  <a:cubicBezTo>
                    <a:pt x="1650" y="458"/>
                    <a:pt x="1640" y="461"/>
                    <a:pt x="1639" y="472"/>
                  </a:cubicBezTo>
                  <a:close/>
                  <a:moveTo>
                    <a:pt x="1531" y="476"/>
                  </a:moveTo>
                  <a:cubicBezTo>
                    <a:pt x="1549" y="485"/>
                    <a:pt x="1579" y="469"/>
                    <a:pt x="1587" y="480"/>
                  </a:cubicBezTo>
                  <a:cubicBezTo>
                    <a:pt x="1584" y="486"/>
                    <a:pt x="1567" y="479"/>
                    <a:pt x="1571" y="492"/>
                  </a:cubicBezTo>
                  <a:cubicBezTo>
                    <a:pt x="1579" y="491"/>
                    <a:pt x="1580" y="497"/>
                    <a:pt x="1587" y="496"/>
                  </a:cubicBezTo>
                  <a:cubicBezTo>
                    <a:pt x="1584" y="479"/>
                    <a:pt x="1610" y="490"/>
                    <a:pt x="1615" y="480"/>
                  </a:cubicBezTo>
                  <a:cubicBezTo>
                    <a:pt x="1608" y="480"/>
                    <a:pt x="1605" y="477"/>
                    <a:pt x="1603" y="472"/>
                  </a:cubicBezTo>
                  <a:cubicBezTo>
                    <a:pt x="1609" y="470"/>
                    <a:pt x="1624" y="477"/>
                    <a:pt x="1623" y="468"/>
                  </a:cubicBezTo>
                  <a:cubicBezTo>
                    <a:pt x="1606" y="456"/>
                    <a:pt x="1554" y="467"/>
                    <a:pt x="1531" y="476"/>
                  </a:cubicBezTo>
                  <a:close/>
                  <a:moveTo>
                    <a:pt x="1631" y="492"/>
                  </a:moveTo>
                  <a:cubicBezTo>
                    <a:pt x="1633" y="480"/>
                    <a:pt x="1654" y="489"/>
                    <a:pt x="1659" y="480"/>
                  </a:cubicBezTo>
                  <a:cubicBezTo>
                    <a:pt x="1654" y="473"/>
                    <a:pt x="1617" y="481"/>
                    <a:pt x="1631" y="492"/>
                  </a:cubicBezTo>
                  <a:close/>
                  <a:moveTo>
                    <a:pt x="1671" y="532"/>
                  </a:moveTo>
                  <a:cubicBezTo>
                    <a:pt x="1670" y="552"/>
                    <a:pt x="1693" y="542"/>
                    <a:pt x="1691" y="528"/>
                  </a:cubicBezTo>
                  <a:cubicBezTo>
                    <a:pt x="1681" y="526"/>
                    <a:pt x="1682" y="535"/>
                    <a:pt x="1671" y="53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/>
            </a:p>
          </p:txBody>
        </p:sp>
        <p:sp>
          <p:nvSpPr>
            <p:cNvPr id="3078" name="Text Box 6"/>
            <p:cNvSpPr txBox="1">
              <a:spLocks noChangeArrowheads="1"/>
            </p:cNvSpPr>
            <p:nvPr/>
          </p:nvSpPr>
          <p:spPr bwMode="auto">
            <a:xfrm>
              <a:off x="1547664" y="2715766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真分数个数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347864" y="2653010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139952" y="178504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139952" y="2653010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4976656" y="178504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4976656" y="2653010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686020" y="178504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5686020" y="2653010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3378193" y="1727895"/>
            <a:ext cx="285750" cy="1371600"/>
          </a:xfrm>
          <a:prstGeom prst="rect">
            <a:avLst/>
          </a:prstGeom>
          <a:noFill/>
          <a:ln w="412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4196716" y="1727895"/>
            <a:ext cx="285750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4962369" y="1727895"/>
            <a:ext cx="285750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5682449" y="1727895"/>
            <a:ext cx="285750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6371243" y="178504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6371243" y="264229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7100687" y="1785044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3" name="Text Box 21"/>
          <p:cNvSpPr txBox="1">
            <a:spLocks noChangeArrowheads="1"/>
          </p:cNvSpPr>
          <p:nvPr/>
        </p:nvSpPr>
        <p:spPr bwMode="auto">
          <a:xfrm>
            <a:off x="7157837" y="264229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6390294" y="1707654"/>
            <a:ext cx="285750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7136407" y="1707654"/>
            <a:ext cx="369094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12518" y="3291830"/>
            <a:ext cx="6544300" cy="1376666"/>
            <a:chOff x="1761623" y="3490764"/>
            <a:chExt cx="6544300" cy="1376666"/>
          </a:xfrm>
        </p:grpSpPr>
        <p:sp>
          <p:nvSpPr>
            <p:cNvPr id="26" name="Text Box 18"/>
            <p:cNvSpPr txBox="1">
              <a:spLocks noChangeArrowheads="1"/>
            </p:cNvSpPr>
            <p:nvPr/>
          </p:nvSpPr>
          <p:spPr bwMode="auto">
            <a:xfrm>
              <a:off x="3654151" y="3875491"/>
              <a:ext cx="4651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真分数的个数总比分母小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812177" y="3593309"/>
              <a:ext cx="4784158" cy="935037"/>
              <a:chOff x="2612118" y="5492751"/>
              <a:chExt cx="1787141" cy="935037"/>
            </a:xfrm>
            <a:solidFill>
              <a:srgbClr val="92D050"/>
            </a:solidFill>
          </p:grpSpPr>
          <p:sp>
            <p:nvSpPr>
              <p:cNvPr id="31" name="Freeform 807"/>
              <p:cNvSpPr>
                <a:spLocks noEditPoints="1"/>
              </p:cNvSpPr>
              <p:nvPr/>
            </p:nvSpPr>
            <p:spPr bwMode="auto">
              <a:xfrm>
                <a:off x="2670856" y="5634038"/>
                <a:ext cx="1728403" cy="793750"/>
              </a:xfrm>
              <a:custGeom>
                <a:avLst/>
                <a:gdLst>
                  <a:gd name="T0" fmla="*/ 916 w 919"/>
                  <a:gd name="T1" fmla="*/ 163 h 500"/>
                  <a:gd name="T2" fmla="*/ 919 w 919"/>
                  <a:gd name="T3" fmla="*/ 110 h 500"/>
                  <a:gd name="T4" fmla="*/ 908 w 919"/>
                  <a:gd name="T5" fmla="*/ 59 h 500"/>
                  <a:gd name="T6" fmla="*/ 881 w 919"/>
                  <a:gd name="T7" fmla="*/ 32 h 500"/>
                  <a:gd name="T8" fmla="*/ 847 w 919"/>
                  <a:gd name="T9" fmla="*/ 20 h 500"/>
                  <a:gd name="T10" fmla="*/ 765 w 919"/>
                  <a:gd name="T11" fmla="*/ 11 h 500"/>
                  <a:gd name="T12" fmla="*/ 640 w 919"/>
                  <a:gd name="T13" fmla="*/ 10 h 500"/>
                  <a:gd name="T14" fmla="*/ 530 w 919"/>
                  <a:gd name="T15" fmla="*/ 8 h 500"/>
                  <a:gd name="T16" fmla="*/ 370 w 919"/>
                  <a:gd name="T17" fmla="*/ 7 h 500"/>
                  <a:gd name="T18" fmla="*/ 294 w 919"/>
                  <a:gd name="T19" fmla="*/ 4 h 500"/>
                  <a:gd name="T20" fmla="*/ 237 w 919"/>
                  <a:gd name="T21" fmla="*/ 0 h 500"/>
                  <a:gd name="T22" fmla="*/ 180 w 919"/>
                  <a:gd name="T23" fmla="*/ 11 h 500"/>
                  <a:gd name="T24" fmla="*/ 131 w 919"/>
                  <a:gd name="T25" fmla="*/ 45 h 500"/>
                  <a:gd name="T26" fmla="*/ 88 w 919"/>
                  <a:gd name="T27" fmla="*/ 89 h 500"/>
                  <a:gd name="T28" fmla="*/ 43 w 919"/>
                  <a:gd name="T29" fmla="*/ 137 h 500"/>
                  <a:gd name="T30" fmla="*/ 8 w 919"/>
                  <a:gd name="T31" fmla="*/ 192 h 500"/>
                  <a:gd name="T32" fmla="*/ 1 w 919"/>
                  <a:gd name="T33" fmla="*/ 249 h 500"/>
                  <a:gd name="T34" fmla="*/ 19 w 919"/>
                  <a:gd name="T35" fmla="*/ 306 h 500"/>
                  <a:gd name="T36" fmla="*/ 70 w 919"/>
                  <a:gd name="T37" fmla="*/ 380 h 500"/>
                  <a:gd name="T38" fmla="*/ 120 w 919"/>
                  <a:gd name="T39" fmla="*/ 435 h 500"/>
                  <a:gd name="T40" fmla="*/ 163 w 919"/>
                  <a:gd name="T41" fmla="*/ 469 h 500"/>
                  <a:gd name="T42" fmla="*/ 220 w 919"/>
                  <a:gd name="T43" fmla="*/ 485 h 500"/>
                  <a:gd name="T44" fmla="*/ 284 w 919"/>
                  <a:gd name="T45" fmla="*/ 485 h 500"/>
                  <a:gd name="T46" fmla="*/ 399 w 919"/>
                  <a:gd name="T47" fmla="*/ 488 h 500"/>
                  <a:gd name="T48" fmla="*/ 592 w 919"/>
                  <a:gd name="T49" fmla="*/ 499 h 500"/>
                  <a:gd name="T50" fmla="*/ 810 w 919"/>
                  <a:gd name="T51" fmla="*/ 493 h 500"/>
                  <a:gd name="T52" fmla="*/ 855 w 919"/>
                  <a:gd name="T53" fmla="*/ 479 h 500"/>
                  <a:gd name="T54" fmla="*/ 886 w 919"/>
                  <a:gd name="T55" fmla="*/ 447 h 500"/>
                  <a:gd name="T56" fmla="*/ 905 w 919"/>
                  <a:gd name="T57" fmla="*/ 404 h 500"/>
                  <a:gd name="T58" fmla="*/ 915 w 919"/>
                  <a:gd name="T59" fmla="*/ 334 h 500"/>
                  <a:gd name="T60" fmla="*/ 913 w 919"/>
                  <a:gd name="T61" fmla="*/ 238 h 500"/>
                  <a:gd name="T62" fmla="*/ 902 w 919"/>
                  <a:gd name="T63" fmla="*/ 299 h 500"/>
                  <a:gd name="T64" fmla="*/ 900 w 919"/>
                  <a:gd name="T65" fmla="*/ 344 h 500"/>
                  <a:gd name="T66" fmla="*/ 895 w 919"/>
                  <a:gd name="T67" fmla="*/ 392 h 500"/>
                  <a:gd name="T68" fmla="*/ 878 w 919"/>
                  <a:gd name="T69" fmla="*/ 435 h 500"/>
                  <a:gd name="T70" fmla="*/ 847 w 919"/>
                  <a:gd name="T71" fmla="*/ 468 h 500"/>
                  <a:gd name="T72" fmla="*/ 814 w 919"/>
                  <a:gd name="T73" fmla="*/ 479 h 500"/>
                  <a:gd name="T74" fmla="*/ 713 w 919"/>
                  <a:gd name="T75" fmla="*/ 485 h 500"/>
                  <a:gd name="T76" fmla="*/ 548 w 919"/>
                  <a:gd name="T77" fmla="*/ 482 h 500"/>
                  <a:gd name="T78" fmla="*/ 383 w 919"/>
                  <a:gd name="T79" fmla="*/ 472 h 500"/>
                  <a:gd name="T80" fmla="*/ 228 w 919"/>
                  <a:gd name="T81" fmla="*/ 471 h 500"/>
                  <a:gd name="T82" fmla="*/ 182 w 919"/>
                  <a:gd name="T83" fmla="*/ 461 h 500"/>
                  <a:gd name="T84" fmla="*/ 142 w 919"/>
                  <a:gd name="T85" fmla="*/ 437 h 500"/>
                  <a:gd name="T86" fmla="*/ 93 w 919"/>
                  <a:gd name="T87" fmla="*/ 385 h 500"/>
                  <a:gd name="T88" fmla="*/ 38 w 919"/>
                  <a:gd name="T89" fmla="*/ 307 h 500"/>
                  <a:gd name="T90" fmla="*/ 18 w 919"/>
                  <a:gd name="T91" fmla="*/ 265 h 500"/>
                  <a:gd name="T92" fmla="*/ 14 w 919"/>
                  <a:gd name="T93" fmla="*/ 215 h 500"/>
                  <a:gd name="T94" fmla="*/ 36 w 919"/>
                  <a:gd name="T95" fmla="*/ 169 h 500"/>
                  <a:gd name="T96" fmla="*/ 94 w 919"/>
                  <a:gd name="T97" fmla="*/ 100 h 500"/>
                  <a:gd name="T98" fmla="*/ 143 w 919"/>
                  <a:gd name="T99" fmla="*/ 53 h 500"/>
                  <a:gd name="T100" fmla="*/ 182 w 919"/>
                  <a:gd name="T101" fmla="*/ 27 h 500"/>
                  <a:gd name="T102" fmla="*/ 221 w 919"/>
                  <a:gd name="T103" fmla="*/ 15 h 500"/>
                  <a:gd name="T104" fmla="*/ 255 w 919"/>
                  <a:gd name="T105" fmla="*/ 17 h 500"/>
                  <a:gd name="T106" fmla="*/ 493 w 919"/>
                  <a:gd name="T107" fmla="*/ 22 h 500"/>
                  <a:gd name="T108" fmla="*/ 809 w 919"/>
                  <a:gd name="T109" fmla="*/ 28 h 500"/>
                  <a:gd name="T110" fmla="*/ 846 w 919"/>
                  <a:gd name="T111" fmla="*/ 34 h 500"/>
                  <a:gd name="T112" fmla="*/ 879 w 919"/>
                  <a:gd name="T113" fmla="*/ 48 h 500"/>
                  <a:gd name="T114" fmla="*/ 902 w 919"/>
                  <a:gd name="T115" fmla="*/ 80 h 500"/>
                  <a:gd name="T116" fmla="*/ 906 w 919"/>
                  <a:gd name="T117" fmla="*/ 121 h 500"/>
                  <a:gd name="T118" fmla="*/ 902 w 919"/>
                  <a:gd name="T119" fmla="*/ 166 h 500"/>
                  <a:gd name="T120" fmla="*/ 899 w 919"/>
                  <a:gd name="T121" fmla="*/ 207 h 500"/>
                  <a:gd name="T122" fmla="*/ 902 w 919"/>
                  <a:gd name="T123" fmla="*/ 299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19" h="500">
                    <a:moveTo>
                      <a:pt x="913" y="190"/>
                    </a:moveTo>
                    <a:lnTo>
                      <a:pt x="916" y="163"/>
                    </a:lnTo>
                    <a:lnTo>
                      <a:pt x="919" y="137"/>
                    </a:lnTo>
                    <a:lnTo>
                      <a:pt x="919" y="110"/>
                    </a:lnTo>
                    <a:lnTo>
                      <a:pt x="916" y="83"/>
                    </a:lnTo>
                    <a:lnTo>
                      <a:pt x="908" y="59"/>
                    </a:lnTo>
                    <a:lnTo>
                      <a:pt x="896" y="43"/>
                    </a:lnTo>
                    <a:lnTo>
                      <a:pt x="881" y="32"/>
                    </a:lnTo>
                    <a:lnTo>
                      <a:pt x="865" y="25"/>
                    </a:lnTo>
                    <a:lnTo>
                      <a:pt x="847" y="20"/>
                    </a:lnTo>
                    <a:lnTo>
                      <a:pt x="829" y="17"/>
                    </a:lnTo>
                    <a:lnTo>
                      <a:pt x="765" y="11"/>
                    </a:lnTo>
                    <a:lnTo>
                      <a:pt x="702" y="11"/>
                    </a:lnTo>
                    <a:lnTo>
                      <a:pt x="640" y="10"/>
                    </a:lnTo>
                    <a:lnTo>
                      <a:pt x="576" y="10"/>
                    </a:lnTo>
                    <a:lnTo>
                      <a:pt x="530" y="8"/>
                    </a:lnTo>
                    <a:lnTo>
                      <a:pt x="482" y="7"/>
                    </a:lnTo>
                    <a:lnTo>
                      <a:pt x="370" y="7"/>
                    </a:lnTo>
                    <a:lnTo>
                      <a:pt x="323" y="5"/>
                    </a:lnTo>
                    <a:lnTo>
                      <a:pt x="294" y="4"/>
                    </a:lnTo>
                    <a:lnTo>
                      <a:pt x="266" y="1"/>
                    </a:lnTo>
                    <a:lnTo>
                      <a:pt x="237" y="0"/>
                    </a:lnTo>
                    <a:lnTo>
                      <a:pt x="208" y="3"/>
                    </a:lnTo>
                    <a:lnTo>
                      <a:pt x="180" y="11"/>
                    </a:lnTo>
                    <a:lnTo>
                      <a:pt x="155" y="27"/>
                    </a:lnTo>
                    <a:lnTo>
                      <a:pt x="131" y="45"/>
                    </a:lnTo>
                    <a:lnTo>
                      <a:pt x="108" y="66"/>
                    </a:lnTo>
                    <a:lnTo>
                      <a:pt x="88" y="89"/>
                    </a:lnTo>
                    <a:lnTo>
                      <a:pt x="66" y="113"/>
                    </a:lnTo>
                    <a:lnTo>
                      <a:pt x="43" y="137"/>
                    </a:lnTo>
                    <a:lnTo>
                      <a:pt x="24" y="162"/>
                    </a:lnTo>
                    <a:lnTo>
                      <a:pt x="8" y="192"/>
                    </a:lnTo>
                    <a:lnTo>
                      <a:pt x="0" y="220"/>
                    </a:lnTo>
                    <a:lnTo>
                      <a:pt x="1" y="249"/>
                    </a:lnTo>
                    <a:lnTo>
                      <a:pt x="8" y="278"/>
                    </a:lnTo>
                    <a:lnTo>
                      <a:pt x="19" y="306"/>
                    </a:lnTo>
                    <a:lnTo>
                      <a:pt x="43" y="344"/>
                    </a:lnTo>
                    <a:lnTo>
                      <a:pt x="70" y="380"/>
                    </a:lnTo>
                    <a:lnTo>
                      <a:pt x="100" y="416"/>
                    </a:lnTo>
                    <a:lnTo>
                      <a:pt x="120" y="435"/>
                    </a:lnTo>
                    <a:lnTo>
                      <a:pt x="141" y="454"/>
                    </a:lnTo>
                    <a:lnTo>
                      <a:pt x="163" y="469"/>
                    </a:lnTo>
                    <a:lnTo>
                      <a:pt x="189" y="479"/>
                    </a:lnTo>
                    <a:lnTo>
                      <a:pt x="220" y="485"/>
                    </a:lnTo>
                    <a:lnTo>
                      <a:pt x="252" y="486"/>
                    </a:lnTo>
                    <a:lnTo>
                      <a:pt x="284" y="485"/>
                    </a:lnTo>
                    <a:lnTo>
                      <a:pt x="315" y="485"/>
                    </a:lnTo>
                    <a:lnTo>
                      <a:pt x="399" y="488"/>
                    </a:lnTo>
                    <a:lnTo>
                      <a:pt x="483" y="492"/>
                    </a:lnTo>
                    <a:lnTo>
                      <a:pt x="592" y="499"/>
                    </a:lnTo>
                    <a:lnTo>
                      <a:pt x="700" y="500"/>
                    </a:lnTo>
                    <a:lnTo>
                      <a:pt x="810" y="493"/>
                    </a:lnTo>
                    <a:lnTo>
                      <a:pt x="834" y="489"/>
                    </a:lnTo>
                    <a:lnTo>
                      <a:pt x="855" y="479"/>
                    </a:lnTo>
                    <a:lnTo>
                      <a:pt x="872" y="465"/>
                    </a:lnTo>
                    <a:lnTo>
                      <a:pt x="886" y="447"/>
                    </a:lnTo>
                    <a:lnTo>
                      <a:pt x="896" y="427"/>
                    </a:lnTo>
                    <a:lnTo>
                      <a:pt x="905" y="404"/>
                    </a:lnTo>
                    <a:lnTo>
                      <a:pt x="910" y="382"/>
                    </a:lnTo>
                    <a:lnTo>
                      <a:pt x="915" y="334"/>
                    </a:lnTo>
                    <a:lnTo>
                      <a:pt x="915" y="286"/>
                    </a:lnTo>
                    <a:lnTo>
                      <a:pt x="913" y="238"/>
                    </a:lnTo>
                    <a:lnTo>
                      <a:pt x="913" y="190"/>
                    </a:lnTo>
                    <a:close/>
                    <a:moveTo>
                      <a:pt x="902" y="299"/>
                    </a:moveTo>
                    <a:lnTo>
                      <a:pt x="902" y="320"/>
                    </a:lnTo>
                    <a:lnTo>
                      <a:pt x="900" y="344"/>
                    </a:lnTo>
                    <a:lnTo>
                      <a:pt x="899" y="368"/>
                    </a:lnTo>
                    <a:lnTo>
                      <a:pt x="895" y="392"/>
                    </a:lnTo>
                    <a:lnTo>
                      <a:pt x="888" y="414"/>
                    </a:lnTo>
                    <a:lnTo>
                      <a:pt x="878" y="435"/>
                    </a:lnTo>
                    <a:lnTo>
                      <a:pt x="865" y="454"/>
                    </a:lnTo>
                    <a:lnTo>
                      <a:pt x="847" y="468"/>
                    </a:lnTo>
                    <a:lnTo>
                      <a:pt x="831" y="475"/>
                    </a:lnTo>
                    <a:lnTo>
                      <a:pt x="814" y="479"/>
                    </a:lnTo>
                    <a:lnTo>
                      <a:pt x="796" y="481"/>
                    </a:lnTo>
                    <a:lnTo>
                      <a:pt x="713" y="485"/>
                    </a:lnTo>
                    <a:lnTo>
                      <a:pt x="630" y="486"/>
                    </a:lnTo>
                    <a:lnTo>
                      <a:pt x="548" y="482"/>
                    </a:lnTo>
                    <a:lnTo>
                      <a:pt x="465" y="478"/>
                    </a:lnTo>
                    <a:lnTo>
                      <a:pt x="383" y="472"/>
                    </a:lnTo>
                    <a:lnTo>
                      <a:pt x="306" y="471"/>
                    </a:lnTo>
                    <a:lnTo>
                      <a:pt x="228" y="471"/>
                    </a:lnTo>
                    <a:lnTo>
                      <a:pt x="203" y="468"/>
                    </a:lnTo>
                    <a:lnTo>
                      <a:pt x="182" y="461"/>
                    </a:lnTo>
                    <a:lnTo>
                      <a:pt x="160" y="451"/>
                    </a:lnTo>
                    <a:lnTo>
                      <a:pt x="142" y="437"/>
                    </a:lnTo>
                    <a:lnTo>
                      <a:pt x="124" y="420"/>
                    </a:lnTo>
                    <a:lnTo>
                      <a:pt x="93" y="385"/>
                    </a:lnTo>
                    <a:lnTo>
                      <a:pt x="63" y="348"/>
                    </a:lnTo>
                    <a:lnTo>
                      <a:pt x="38" y="307"/>
                    </a:lnTo>
                    <a:lnTo>
                      <a:pt x="26" y="287"/>
                    </a:lnTo>
                    <a:lnTo>
                      <a:pt x="18" y="265"/>
                    </a:lnTo>
                    <a:lnTo>
                      <a:pt x="12" y="242"/>
                    </a:lnTo>
                    <a:lnTo>
                      <a:pt x="14" y="215"/>
                    </a:lnTo>
                    <a:lnTo>
                      <a:pt x="24" y="192"/>
                    </a:lnTo>
                    <a:lnTo>
                      <a:pt x="36" y="169"/>
                    </a:lnTo>
                    <a:lnTo>
                      <a:pt x="63" y="134"/>
                    </a:lnTo>
                    <a:lnTo>
                      <a:pt x="94" y="100"/>
                    </a:lnTo>
                    <a:lnTo>
                      <a:pt x="127" y="69"/>
                    </a:lnTo>
                    <a:lnTo>
                      <a:pt x="143" y="53"/>
                    </a:lnTo>
                    <a:lnTo>
                      <a:pt x="162" y="38"/>
                    </a:lnTo>
                    <a:lnTo>
                      <a:pt x="182" y="27"/>
                    </a:lnTo>
                    <a:lnTo>
                      <a:pt x="204" y="18"/>
                    </a:lnTo>
                    <a:lnTo>
                      <a:pt x="221" y="15"/>
                    </a:lnTo>
                    <a:lnTo>
                      <a:pt x="238" y="15"/>
                    </a:lnTo>
                    <a:lnTo>
                      <a:pt x="255" y="17"/>
                    </a:lnTo>
                    <a:lnTo>
                      <a:pt x="373" y="21"/>
                    </a:lnTo>
                    <a:lnTo>
                      <a:pt x="493" y="22"/>
                    </a:lnTo>
                    <a:lnTo>
                      <a:pt x="791" y="28"/>
                    </a:lnTo>
                    <a:lnTo>
                      <a:pt x="809" y="28"/>
                    </a:lnTo>
                    <a:lnTo>
                      <a:pt x="827" y="29"/>
                    </a:lnTo>
                    <a:lnTo>
                      <a:pt x="846" y="34"/>
                    </a:lnTo>
                    <a:lnTo>
                      <a:pt x="864" y="39"/>
                    </a:lnTo>
                    <a:lnTo>
                      <a:pt x="879" y="48"/>
                    </a:lnTo>
                    <a:lnTo>
                      <a:pt x="892" y="62"/>
                    </a:lnTo>
                    <a:lnTo>
                      <a:pt x="902" y="80"/>
                    </a:lnTo>
                    <a:lnTo>
                      <a:pt x="906" y="100"/>
                    </a:lnTo>
                    <a:lnTo>
                      <a:pt x="906" y="121"/>
                    </a:lnTo>
                    <a:lnTo>
                      <a:pt x="905" y="144"/>
                    </a:lnTo>
                    <a:lnTo>
                      <a:pt x="902" y="166"/>
                    </a:lnTo>
                    <a:lnTo>
                      <a:pt x="899" y="187"/>
                    </a:lnTo>
                    <a:lnTo>
                      <a:pt x="899" y="207"/>
                    </a:lnTo>
                    <a:lnTo>
                      <a:pt x="900" y="252"/>
                    </a:lnTo>
                    <a:lnTo>
                      <a:pt x="902" y="29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808"/>
              <p:cNvSpPr>
                <a:spLocks noEditPoints="1"/>
              </p:cNvSpPr>
              <p:nvPr/>
            </p:nvSpPr>
            <p:spPr bwMode="auto">
              <a:xfrm>
                <a:off x="2769281" y="5911851"/>
                <a:ext cx="187325" cy="166688"/>
              </a:xfrm>
              <a:custGeom>
                <a:avLst/>
                <a:gdLst>
                  <a:gd name="T0" fmla="*/ 73 w 118"/>
                  <a:gd name="T1" fmla="*/ 0 h 105"/>
                  <a:gd name="T2" fmla="*/ 70 w 118"/>
                  <a:gd name="T3" fmla="*/ 0 h 105"/>
                  <a:gd name="T4" fmla="*/ 69 w 118"/>
                  <a:gd name="T5" fmla="*/ 0 h 105"/>
                  <a:gd name="T6" fmla="*/ 67 w 118"/>
                  <a:gd name="T7" fmla="*/ 0 h 105"/>
                  <a:gd name="T8" fmla="*/ 65 w 118"/>
                  <a:gd name="T9" fmla="*/ 0 h 105"/>
                  <a:gd name="T10" fmla="*/ 48 w 118"/>
                  <a:gd name="T11" fmla="*/ 2 h 105"/>
                  <a:gd name="T12" fmla="*/ 32 w 118"/>
                  <a:gd name="T13" fmla="*/ 8 h 105"/>
                  <a:gd name="T14" fmla="*/ 17 w 118"/>
                  <a:gd name="T15" fmla="*/ 18 h 105"/>
                  <a:gd name="T16" fmla="*/ 7 w 118"/>
                  <a:gd name="T17" fmla="*/ 31 h 105"/>
                  <a:gd name="T18" fmla="*/ 0 w 118"/>
                  <a:gd name="T19" fmla="*/ 46 h 105"/>
                  <a:gd name="T20" fmla="*/ 1 w 118"/>
                  <a:gd name="T21" fmla="*/ 64 h 105"/>
                  <a:gd name="T22" fmla="*/ 8 w 118"/>
                  <a:gd name="T23" fmla="*/ 80 h 105"/>
                  <a:gd name="T24" fmla="*/ 19 w 118"/>
                  <a:gd name="T25" fmla="*/ 93 h 105"/>
                  <a:gd name="T26" fmla="*/ 35 w 118"/>
                  <a:gd name="T27" fmla="*/ 101 h 105"/>
                  <a:gd name="T28" fmla="*/ 52 w 118"/>
                  <a:gd name="T29" fmla="*/ 105 h 105"/>
                  <a:gd name="T30" fmla="*/ 73 w 118"/>
                  <a:gd name="T31" fmla="*/ 103 h 105"/>
                  <a:gd name="T32" fmla="*/ 90 w 118"/>
                  <a:gd name="T33" fmla="*/ 95 h 105"/>
                  <a:gd name="T34" fmla="*/ 105 w 118"/>
                  <a:gd name="T35" fmla="*/ 81 h 105"/>
                  <a:gd name="T36" fmla="*/ 115 w 118"/>
                  <a:gd name="T37" fmla="*/ 64 h 105"/>
                  <a:gd name="T38" fmla="*/ 118 w 118"/>
                  <a:gd name="T39" fmla="*/ 46 h 105"/>
                  <a:gd name="T40" fmla="*/ 114 w 118"/>
                  <a:gd name="T41" fmla="*/ 29 h 105"/>
                  <a:gd name="T42" fmla="*/ 104 w 118"/>
                  <a:gd name="T43" fmla="*/ 15 h 105"/>
                  <a:gd name="T44" fmla="*/ 90 w 118"/>
                  <a:gd name="T45" fmla="*/ 5 h 105"/>
                  <a:gd name="T46" fmla="*/ 73 w 118"/>
                  <a:gd name="T47" fmla="*/ 0 h 105"/>
                  <a:gd name="T48" fmla="*/ 100 w 118"/>
                  <a:gd name="T49" fmla="*/ 66 h 105"/>
                  <a:gd name="T50" fmla="*/ 91 w 118"/>
                  <a:gd name="T51" fmla="*/ 77 h 105"/>
                  <a:gd name="T52" fmla="*/ 80 w 118"/>
                  <a:gd name="T53" fmla="*/ 86 h 105"/>
                  <a:gd name="T54" fmla="*/ 66 w 118"/>
                  <a:gd name="T55" fmla="*/ 90 h 105"/>
                  <a:gd name="T56" fmla="*/ 52 w 118"/>
                  <a:gd name="T57" fmla="*/ 91 h 105"/>
                  <a:gd name="T58" fmla="*/ 36 w 118"/>
                  <a:gd name="T59" fmla="*/ 87 h 105"/>
                  <a:gd name="T60" fmla="*/ 24 w 118"/>
                  <a:gd name="T61" fmla="*/ 77 h 105"/>
                  <a:gd name="T62" fmla="*/ 15 w 118"/>
                  <a:gd name="T63" fmla="*/ 63 h 105"/>
                  <a:gd name="T64" fmla="*/ 14 w 118"/>
                  <a:gd name="T65" fmla="*/ 46 h 105"/>
                  <a:gd name="T66" fmla="*/ 19 w 118"/>
                  <a:gd name="T67" fmla="*/ 35 h 105"/>
                  <a:gd name="T68" fmla="*/ 29 w 118"/>
                  <a:gd name="T69" fmla="*/ 25 h 105"/>
                  <a:gd name="T70" fmla="*/ 42 w 118"/>
                  <a:gd name="T71" fmla="*/ 19 h 105"/>
                  <a:gd name="T72" fmla="*/ 55 w 118"/>
                  <a:gd name="T73" fmla="*/ 15 h 105"/>
                  <a:gd name="T74" fmla="*/ 69 w 118"/>
                  <a:gd name="T75" fmla="*/ 14 h 105"/>
                  <a:gd name="T76" fmla="*/ 83 w 118"/>
                  <a:gd name="T77" fmla="*/ 17 h 105"/>
                  <a:gd name="T78" fmla="*/ 94 w 118"/>
                  <a:gd name="T79" fmla="*/ 25 h 105"/>
                  <a:gd name="T80" fmla="*/ 101 w 118"/>
                  <a:gd name="T81" fmla="*/ 36 h 105"/>
                  <a:gd name="T82" fmla="*/ 104 w 118"/>
                  <a:gd name="T83" fmla="*/ 50 h 105"/>
                  <a:gd name="T84" fmla="*/ 100 w 118"/>
                  <a:gd name="T85" fmla="*/ 6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8" h="105">
                    <a:moveTo>
                      <a:pt x="73" y="0"/>
                    </a:moveTo>
                    <a:lnTo>
                      <a:pt x="70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0"/>
                    </a:lnTo>
                    <a:lnTo>
                      <a:pt x="48" y="2"/>
                    </a:lnTo>
                    <a:lnTo>
                      <a:pt x="32" y="8"/>
                    </a:lnTo>
                    <a:lnTo>
                      <a:pt x="17" y="18"/>
                    </a:lnTo>
                    <a:lnTo>
                      <a:pt x="7" y="31"/>
                    </a:lnTo>
                    <a:lnTo>
                      <a:pt x="0" y="46"/>
                    </a:lnTo>
                    <a:lnTo>
                      <a:pt x="1" y="64"/>
                    </a:lnTo>
                    <a:lnTo>
                      <a:pt x="8" y="80"/>
                    </a:lnTo>
                    <a:lnTo>
                      <a:pt x="19" y="93"/>
                    </a:lnTo>
                    <a:lnTo>
                      <a:pt x="35" y="101"/>
                    </a:lnTo>
                    <a:lnTo>
                      <a:pt x="52" y="105"/>
                    </a:lnTo>
                    <a:lnTo>
                      <a:pt x="73" y="103"/>
                    </a:lnTo>
                    <a:lnTo>
                      <a:pt x="90" y="95"/>
                    </a:lnTo>
                    <a:lnTo>
                      <a:pt x="105" y="81"/>
                    </a:lnTo>
                    <a:lnTo>
                      <a:pt x="115" y="64"/>
                    </a:lnTo>
                    <a:lnTo>
                      <a:pt x="118" y="46"/>
                    </a:lnTo>
                    <a:lnTo>
                      <a:pt x="114" y="29"/>
                    </a:lnTo>
                    <a:lnTo>
                      <a:pt x="104" y="15"/>
                    </a:lnTo>
                    <a:lnTo>
                      <a:pt x="90" y="5"/>
                    </a:lnTo>
                    <a:lnTo>
                      <a:pt x="73" y="0"/>
                    </a:lnTo>
                    <a:close/>
                    <a:moveTo>
                      <a:pt x="100" y="66"/>
                    </a:moveTo>
                    <a:lnTo>
                      <a:pt x="91" y="77"/>
                    </a:lnTo>
                    <a:lnTo>
                      <a:pt x="80" y="86"/>
                    </a:lnTo>
                    <a:lnTo>
                      <a:pt x="66" y="90"/>
                    </a:lnTo>
                    <a:lnTo>
                      <a:pt x="52" y="91"/>
                    </a:lnTo>
                    <a:lnTo>
                      <a:pt x="36" y="87"/>
                    </a:lnTo>
                    <a:lnTo>
                      <a:pt x="24" y="77"/>
                    </a:lnTo>
                    <a:lnTo>
                      <a:pt x="15" y="63"/>
                    </a:lnTo>
                    <a:lnTo>
                      <a:pt x="14" y="46"/>
                    </a:lnTo>
                    <a:lnTo>
                      <a:pt x="19" y="35"/>
                    </a:lnTo>
                    <a:lnTo>
                      <a:pt x="29" y="25"/>
                    </a:lnTo>
                    <a:lnTo>
                      <a:pt x="42" y="19"/>
                    </a:lnTo>
                    <a:lnTo>
                      <a:pt x="55" y="15"/>
                    </a:lnTo>
                    <a:lnTo>
                      <a:pt x="69" y="14"/>
                    </a:lnTo>
                    <a:lnTo>
                      <a:pt x="83" y="17"/>
                    </a:lnTo>
                    <a:lnTo>
                      <a:pt x="94" y="25"/>
                    </a:lnTo>
                    <a:lnTo>
                      <a:pt x="101" y="36"/>
                    </a:lnTo>
                    <a:lnTo>
                      <a:pt x="104" y="50"/>
                    </a:lnTo>
                    <a:lnTo>
                      <a:pt x="100" y="6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809"/>
              <p:cNvSpPr>
                <a:spLocks noEditPoints="1"/>
              </p:cNvSpPr>
              <p:nvPr/>
            </p:nvSpPr>
            <p:spPr bwMode="auto">
              <a:xfrm>
                <a:off x="2612118" y="5492751"/>
                <a:ext cx="252413" cy="534988"/>
              </a:xfrm>
              <a:custGeom>
                <a:avLst/>
                <a:gdLst>
                  <a:gd name="T0" fmla="*/ 82 w 159"/>
                  <a:gd name="T1" fmla="*/ 178 h 337"/>
                  <a:gd name="T2" fmla="*/ 118 w 159"/>
                  <a:gd name="T3" fmla="*/ 137 h 337"/>
                  <a:gd name="T4" fmla="*/ 140 w 159"/>
                  <a:gd name="T5" fmla="*/ 94 h 337"/>
                  <a:gd name="T6" fmla="*/ 142 w 159"/>
                  <a:gd name="T7" fmla="*/ 52 h 337"/>
                  <a:gd name="T8" fmla="*/ 124 w 159"/>
                  <a:gd name="T9" fmla="*/ 18 h 337"/>
                  <a:gd name="T10" fmla="*/ 92 w 159"/>
                  <a:gd name="T11" fmla="*/ 3 h 337"/>
                  <a:gd name="T12" fmla="*/ 56 w 159"/>
                  <a:gd name="T13" fmla="*/ 3 h 337"/>
                  <a:gd name="T14" fmla="*/ 20 w 159"/>
                  <a:gd name="T15" fmla="*/ 25 h 337"/>
                  <a:gd name="T16" fmla="*/ 0 w 159"/>
                  <a:gd name="T17" fmla="*/ 63 h 337"/>
                  <a:gd name="T18" fmla="*/ 4 w 159"/>
                  <a:gd name="T19" fmla="*/ 110 h 337"/>
                  <a:gd name="T20" fmla="*/ 30 w 159"/>
                  <a:gd name="T21" fmla="*/ 149 h 337"/>
                  <a:gd name="T22" fmla="*/ 62 w 159"/>
                  <a:gd name="T23" fmla="*/ 179 h 337"/>
                  <a:gd name="T24" fmla="*/ 35 w 159"/>
                  <a:gd name="T25" fmla="*/ 209 h 337"/>
                  <a:gd name="T26" fmla="*/ 21 w 159"/>
                  <a:gd name="T27" fmla="*/ 241 h 337"/>
                  <a:gd name="T28" fmla="*/ 27 w 159"/>
                  <a:gd name="T29" fmla="*/ 275 h 337"/>
                  <a:gd name="T30" fmla="*/ 44 w 159"/>
                  <a:gd name="T31" fmla="*/ 293 h 337"/>
                  <a:gd name="T32" fmla="*/ 49 w 159"/>
                  <a:gd name="T33" fmla="*/ 293 h 337"/>
                  <a:gd name="T34" fmla="*/ 52 w 159"/>
                  <a:gd name="T35" fmla="*/ 288 h 337"/>
                  <a:gd name="T36" fmla="*/ 51 w 159"/>
                  <a:gd name="T37" fmla="*/ 282 h 337"/>
                  <a:gd name="T38" fmla="*/ 34 w 159"/>
                  <a:gd name="T39" fmla="*/ 250 h 337"/>
                  <a:gd name="T40" fmla="*/ 45 w 159"/>
                  <a:gd name="T41" fmla="*/ 217 h 337"/>
                  <a:gd name="T42" fmla="*/ 71 w 159"/>
                  <a:gd name="T43" fmla="*/ 189 h 337"/>
                  <a:gd name="T44" fmla="*/ 89 w 159"/>
                  <a:gd name="T45" fmla="*/ 202 h 337"/>
                  <a:gd name="T46" fmla="*/ 120 w 159"/>
                  <a:gd name="T47" fmla="*/ 231 h 337"/>
                  <a:gd name="T48" fmla="*/ 142 w 159"/>
                  <a:gd name="T49" fmla="*/ 268 h 337"/>
                  <a:gd name="T50" fmla="*/ 142 w 159"/>
                  <a:gd name="T51" fmla="*/ 295 h 337"/>
                  <a:gd name="T52" fmla="*/ 125 w 159"/>
                  <a:gd name="T53" fmla="*/ 319 h 337"/>
                  <a:gd name="T54" fmla="*/ 110 w 159"/>
                  <a:gd name="T55" fmla="*/ 324 h 337"/>
                  <a:gd name="T56" fmla="*/ 106 w 159"/>
                  <a:gd name="T57" fmla="*/ 328 h 337"/>
                  <a:gd name="T58" fmla="*/ 106 w 159"/>
                  <a:gd name="T59" fmla="*/ 333 h 337"/>
                  <a:gd name="T60" fmla="*/ 110 w 159"/>
                  <a:gd name="T61" fmla="*/ 337 h 337"/>
                  <a:gd name="T62" fmla="*/ 128 w 159"/>
                  <a:gd name="T63" fmla="*/ 333 h 337"/>
                  <a:gd name="T64" fmla="*/ 151 w 159"/>
                  <a:gd name="T65" fmla="*/ 310 h 337"/>
                  <a:gd name="T66" fmla="*/ 159 w 159"/>
                  <a:gd name="T67" fmla="*/ 279 h 337"/>
                  <a:gd name="T68" fmla="*/ 147 w 159"/>
                  <a:gd name="T69" fmla="*/ 242 h 337"/>
                  <a:gd name="T70" fmla="*/ 120 w 159"/>
                  <a:gd name="T71" fmla="*/ 210 h 337"/>
                  <a:gd name="T72" fmla="*/ 30 w 159"/>
                  <a:gd name="T73" fmla="*/ 128 h 337"/>
                  <a:gd name="T74" fmla="*/ 14 w 159"/>
                  <a:gd name="T75" fmla="*/ 93 h 337"/>
                  <a:gd name="T76" fmla="*/ 17 w 159"/>
                  <a:gd name="T77" fmla="*/ 56 h 337"/>
                  <a:gd name="T78" fmla="*/ 40 w 159"/>
                  <a:gd name="T79" fmla="*/ 27 h 337"/>
                  <a:gd name="T80" fmla="*/ 73 w 159"/>
                  <a:gd name="T81" fmla="*/ 14 h 337"/>
                  <a:gd name="T82" fmla="*/ 107 w 159"/>
                  <a:gd name="T83" fmla="*/ 24 h 337"/>
                  <a:gd name="T84" fmla="*/ 128 w 159"/>
                  <a:gd name="T85" fmla="*/ 52 h 337"/>
                  <a:gd name="T86" fmla="*/ 127 w 159"/>
                  <a:gd name="T87" fmla="*/ 93 h 337"/>
                  <a:gd name="T88" fmla="*/ 107 w 159"/>
                  <a:gd name="T89" fmla="*/ 130 h 337"/>
                  <a:gd name="T90" fmla="*/ 72 w 159"/>
                  <a:gd name="T91" fmla="*/ 169 h 337"/>
                  <a:gd name="T92" fmla="*/ 30 w 159"/>
                  <a:gd name="T93" fmla="*/ 12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9" h="337">
                    <a:moveTo>
                      <a:pt x="106" y="197"/>
                    </a:moveTo>
                    <a:lnTo>
                      <a:pt x="82" y="178"/>
                    </a:lnTo>
                    <a:lnTo>
                      <a:pt x="102" y="158"/>
                    </a:lnTo>
                    <a:lnTo>
                      <a:pt x="118" y="137"/>
                    </a:lnTo>
                    <a:lnTo>
                      <a:pt x="133" y="114"/>
                    </a:lnTo>
                    <a:lnTo>
                      <a:pt x="140" y="94"/>
                    </a:lnTo>
                    <a:lnTo>
                      <a:pt x="144" y="73"/>
                    </a:lnTo>
                    <a:lnTo>
                      <a:pt x="142" y="52"/>
                    </a:lnTo>
                    <a:lnTo>
                      <a:pt x="135" y="32"/>
                    </a:lnTo>
                    <a:lnTo>
                      <a:pt x="124" y="18"/>
                    </a:lnTo>
                    <a:lnTo>
                      <a:pt x="109" y="8"/>
                    </a:lnTo>
                    <a:lnTo>
                      <a:pt x="92" y="3"/>
                    </a:lnTo>
                    <a:lnTo>
                      <a:pt x="73" y="0"/>
                    </a:lnTo>
                    <a:lnTo>
                      <a:pt x="56" y="3"/>
                    </a:lnTo>
                    <a:lnTo>
                      <a:pt x="35" y="11"/>
                    </a:lnTo>
                    <a:lnTo>
                      <a:pt x="20" y="25"/>
                    </a:lnTo>
                    <a:lnTo>
                      <a:pt x="7" y="42"/>
                    </a:lnTo>
                    <a:lnTo>
                      <a:pt x="0" y="63"/>
                    </a:lnTo>
                    <a:lnTo>
                      <a:pt x="0" y="87"/>
                    </a:lnTo>
                    <a:lnTo>
                      <a:pt x="4" y="110"/>
                    </a:lnTo>
                    <a:lnTo>
                      <a:pt x="16" y="131"/>
                    </a:lnTo>
                    <a:lnTo>
                      <a:pt x="30" y="149"/>
                    </a:lnTo>
                    <a:lnTo>
                      <a:pt x="45" y="165"/>
                    </a:lnTo>
                    <a:lnTo>
                      <a:pt x="62" y="179"/>
                    </a:lnTo>
                    <a:lnTo>
                      <a:pt x="48" y="193"/>
                    </a:lnTo>
                    <a:lnTo>
                      <a:pt x="35" y="209"/>
                    </a:lnTo>
                    <a:lnTo>
                      <a:pt x="25" y="224"/>
                    </a:lnTo>
                    <a:lnTo>
                      <a:pt x="21" y="241"/>
                    </a:lnTo>
                    <a:lnTo>
                      <a:pt x="20" y="258"/>
                    </a:lnTo>
                    <a:lnTo>
                      <a:pt x="27" y="275"/>
                    </a:lnTo>
                    <a:lnTo>
                      <a:pt x="41" y="292"/>
                    </a:lnTo>
                    <a:lnTo>
                      <a:pt x="44" y="293"/>
                    </a:lnTo>
                    <a:lnTo>
                      <a:pt x="47" y="295"/>
                    </a:lnTo>
                    <a:lnTo>
                      <a:pt x="49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2" y="285"/>
                    </a:lnTo>
                    <a:lnTo>
                      <a:pt x="51" y="282"/>
                    </a:lnTo>
                    <a:lnTo>
                      <a:pt x="38" y="265"/>
                    </a:lnTo>
                    <a:lnTo>
                      <a:pt x="34" y="250"/>
                    </a:lnTo>
                    <a:lnTo>
                      <a:pt x="37" y="233"/>
                    </a:lnTo>
                    <a:lnTo>
                      <a:pt x="45" y="217"/>
                    </a:lnTo>
                    <a:lnTo>
                      <a:pt x="58" y="202"/>
                    </a:lnTo>
                    <a:lnTo>
                      <a:pt x="71" y="189"/>
                    </a:lnTo>
                    <a:lnTo>
                      <a:pt x="72" y="187"/>
                    </a:lnTo>
                    <a:lnTo>
                      <a:pt x="89" y="202"/>
                    </a:lnTo>
                    <a:lnTo>
                      <a:pt x="104" y="216"/>
                    </a:lnTo>
                    <a:lnTo>
                      <a:pt x="120" y="231"/>
                    </a:lnTo>
                    <a:lnTo>
                      <a:pt x="133" y="248"/>
                    </a:lnTo>
                    <a:lnTo>
                      <a:pt x="142" y="268"/>
                    </a:lnTo>
                    <a:lnTo>
                      <a:pt x="145" y="281"/>
                    </a:lnTo>
                    <a:lnTo>
                      <a:pt x="142" y="295"/>
                    </a:lnTo>
                    <a:lnTo>
                      <a:pt x="135" y="309"/>
                    </a:lnTo>
                    <a:lnTo>
                      <a:pt x="125" y="319"/>
                    </a:lnTo>
                    <a:lnTo>
                      <a:pt x="113" y="323"/>
                    </a:lnTo>
                    <a:lnTo>
                      <a:pt x="110" y="324"/>
                    </a:lnTo>
                    <a:lnTo>
                      <a:pt x="107" y="326"/>
                    </a:lnTo>
                    <a:lnTo>
                      <a:pt x="106" y="328"/>
                    </a:lnTo>
                    <a:lnTo>
                      <a:pt x="106" y="331"/>
                    </a:lnTo>
                    <a:lnTo>
                      <a:pt x="106" y="333"/>
                    </a:lnTo>
                    <a:lnTo>
                      <a:pt x="107" y="336"/>
                    </a:lnTo>
                    <a:lnTo>
                      <a:pt x="110" y="337"/>
                    </a:lnTo>
                    <a:lnTo>
                      <a:pt x="113" y="337"/>
                    </a:lnTo>
                    <a:lnTo>
                      <a:pt x="128" y="333"/>
                    </a:lnTo>
                    <a:lnTo>
                      <a:pt x="141" y="323"/>
                    </a:lnTo>
                    <a:lnTo>
                      <a:pt x="151" y="310"/>
                    </a:lnTo>
                    <a:lnTo>
                      <a:pt x="158" y="295"/>
                    </a:lnTo>
                    <a:lnTo>
                      <a:pt x="159" y="279"/>
                    </a:lnTo>
                    <a:lnTo>
                      <a:pt x="155" y="261"/>
                    </a:lnTo>
                    <a:lnTo>
                      <a:pt x="147" y="242"/>
                    </a:lnTo>
                    <a:lnTo>
                      <a:pt x="134" y="226"/>
                    </a:lnTo>
                    <a:lnTo>
                      <a:pt x="120" y="210"/>
                    </a:lnTo>
                    <a:lnTo>
                      <a:pt x="106" y="197"/>
                    </a:lnTo>
                    <a:close/>
                    <a:moveTo>
                      <a:pt x="30" y="128"/>
                    </a:moveTo>
                    <a:lnTo>
                      <a:pt x="20" y="111"/>
                    </a:lnTo>
                    <a:lnTo>
                      <a:pt x="14" y="93"/>
                    </a:lnTo>
                    <a:lnTo>
                      <a:pt x="14" y="75"/>
                    </a:lnTo>
                    <a:lnTo>
                      <a:pt x="17" y="56"/>
                    </a:lnTo>
                    <a:lnTo>
                      <a:pt x="25" y="39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73" y="14"/>
                    </a:lnTo>
                    <a:lnTo>
                      <a:pt x="90" y="17"/>
                    </a:lnTo>
                    <a:lnTo>
                      <a:pt x="107" y="24"/>
                    </a:lnTo>
                    <a:lnTo>
                      <a:pt x="120" y="35"/>
                    </a:lnTo>
                    <a:lnTo>
                      <a:pt x="128" y="52"/>
                    </a:lnTo>
                    <a:lnTo>
                      <a:pt x="131" y="72"/>
                    </a:lnTo>
                    <a:lnTo>
                      <a:pt x="127" y="93"/>
                    </a:lnTo>
                    <a:lnTo>
                      <a:pt x="118" y="113"/>
                    </a:lnTo>
                    <a:lnTo>
                      <a:pt x="107" y="130"/>
                    </a:lnTo>
                    <a:lnTo>
                      <a:pt x="94" y="145"/>
                    </a:lnTo>
                    <a:lnTo>
                      <a:pt x="72" y="169"/>
                    </a:lnTo>
                    <a:lnTo>
                      <a:pt x="49" y="149"/>
                    </a:lnTo>
                    <a:lnTo>
                      <a:pt x="30" y="12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61623" y="3490764"/>
              <a:ext cx="827234" cy="1376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9" grpId="0"/>
      <p:bldP spid="3080" grpId="0"/>
      <p:bldP spid="3081" grpId="0"/>
      <p:bldP spid="3082" grpId="0"/>
      <p:bldP spid="3083" grpId="0"/>
      <p:bldP spid="3084" grpId="0"/>
      <p:bldP spid="3085" grpId="0"/>
      <p:bldP spid="3086" grpId="0" animBg="1"/>
      <p:bldP spid="3087" grpId="0" animBg="1"/>
      <p:bldP spid="3088" grpId="0" animBg="1"/>
      <p:bldP spid="3089" grpId="0" animBg="1"/>
      <p:bldP spid="3090" grpId="0"/>
      <p:bldP spid="3091" grpId="0"/>
      <p:bldP spid="3092" grpId="0"/>
      <p:bldP spid="3093" grpId="0"/>
      <p:bldP spid="3094" grpId="0" animBg="1"/>
      <p:bldP spid="309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130168" y="2568743"/>
            <a:ext cx="67542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假分数：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比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分母</a:t>
            </a:r>
            <a:r>
              <a:rPr lang="zh-CN" altLang="en-US" sz="28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或者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和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分母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相等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分数。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115616" y="1923678"/>
            <a:ext cx="58443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真分数：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比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分母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分数。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1115616" y="3561859"/>
            <a:ext cx="6552728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真分数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假分数大于</a:t>
            </a:r>
            <a:r>
              <a:rPr lang="en-US" altLang="zh-CN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或者等于</a:t>
            </a:r>
            <a:r>
              <a:rPr lang="en-US" altLang="zh-CN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71600" y="284689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带分数</a:t>
            </a:r>
            <a:endParaRPr lang="zh-CN" altLang="en-US" sz="2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799021" y="2184669"/>
            <a:ext cx="279847" cy="1623600"/>
          </a:xfrm>
          <a:prstGeom prst="leftBrace">
            <a:avLst>
              <a:gd name="adj1" fmla="val 26091"/>
              <a:gd name="adj2" fmla="val 50000"/>
            </a:avLst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2" name="文本框 21"/>
          <p:cNvSpPr txBox="1"/>
          <p:nvPr/>
        </p:nvSpPr>
        <p:spPr>
          <a:xfrm>
            <a:off x="2047074" y="3498562"/>
            <a:ext cx="84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45150" y="2511935"/>
            <a:ext cx="84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</a:t>
            </a:r>
            <a:endParaRPr lang="zh-CN" altLang="en-US" sz="20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44651" y="2974909"/>
            <a:ext cx="84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读法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60697" y="2067694"/>
            <a:ext cx="84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意义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10417" y="2817066"/>
            <a:ext cx="4785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先读整数部分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，再读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分数部分，中间加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个“又”字。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87954" y="3385423"/>
            <a:ext cx="51684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先写整数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，再写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分数部分，分数部分的分数线与整数的中间</a:t>
            </a:r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69488" y="2081285"/>
            <a:ext cx="5523995" cy="400110"/>
            <a:chOff x="3431782" y="2471043"/>
            <a:chExt cx="5523995" cy="400110"/>
          </a:xfrm>
        </p:grpSpPr>
        <p:grpSp>
          <p:nvGrpSpPr>
            <p:cNvPr id="58" name="组合 57"/>
            <p:cNvGrpSpPr/>
            <p:nvPr/>
          </p:nvGrpSpPr>
          <p:grpSpPr>
            <a:xfrm>
              <a:off x="3431782" y="2586038"/>
              <a:ext cx="4460970" cy="276225"/>
              <a:chOff x="4490089" y="1063071"/>
              <a:chExt cx="1322388" cy="276225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59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3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4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5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6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7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8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9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0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1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2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3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4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5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6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7" name="Freeform 1942"/>
              <p:cNvSpPr>
                <a:spLocks noEditPoints="1"/>
              </p:cNvSpPr>
              <p:nvPr/>
            </p:nvSpPr>
            <p:spPr bwMode="auto">
              <a:xfrm>
                <a:off x="4523427" y="1063071"/>
                <a:ext cx="1287463" cy="276225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8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9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0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1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2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3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4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5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434094" y="2471043"/>
              <a:ext cx="55216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整数（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除外）和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一个真分数合成的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43808" y="2513333"/>
            <a:ext cx="2170291" cy="400110"/>
            <a:chOff x="3110503" y="3076226"/>
            <a:chExt cx="2170291" cy="400110"/>
          </a:xfrm>
        </p:grpSpPr>
        <p:grpSp>
          <p:nvGrpSpPr>
            <p:cNvPr id="30" name="组合 29"/>
            <p:cNvGrpSpPr/>
            <p:nvPr/>
          </p:nvGrpSpPr>
          <p:grpSpPr>
            <a:xfrm>
              <a:off x="3110503" y="3139006"/>
              <a:ext cx="2120704" cy="276225"/>
              <a:chOff x="4490089" y="1063071"/>
              <a:chExt cx="1322388" cy="276225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31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" name="Freeform 1942"/>
              <p:cNvSpPr>
                <a:spLocks noEditPoints="1"/>
              </p:cNvSpPr>
              <p:nvPr/>
            </p:nvSpPr>
            <p:spPr bwMode="auto">
              <a:xfrm>
                <a:off x="4523427" y="1063071"/>
                <a:ext cx="1287463" cy="276225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369652" y="3076226"/>
              <a:ext cx="19111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带分数都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大于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1" name="图片 9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22" grpId="0"/>
      <p:bldP spid="23" grpId="0"/>
      <p:bldP spid="24" grpId="0"/>
      <p:bldP spid="25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27584" y="1598479"/>
            <a:ext cx="748883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”平均分成若干份，表示其中的一份或几份的数叫做（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79504" y="2011363"/>
            <a:ext cx="17647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27584" y="2840618"/>
            <a:ext cx="748883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”平均分成若干份，表示其中的一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数叫做（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635896" y="3272666"/>
            <a:ext cx="17647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分数单位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827584" y="888852"/>
            <a:ext cx="3057475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74796" y="1635646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1835696" y="1131590"/>
            <a:ext cx="1620180" cy="864096"/>
            <a:chOff x="5652120" y="3140968"/>
            <a:chExt cx="2160240" cy="1152128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6516216" y="3140968"/>
              <a:ext cx="0" cy="115212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组合 89"/>
            <p:cNvGrpSpPr/>
            <p:nvPr/>
          </p:nvGrpSpPr>
          <p:grpSpPr>
            <a:xfrm>
              <a:off x="5652120" y="3140968"/>
              <a:ext cx="2160240" cy="1152128"/>
              <a:chOff x="2771800" y="2708920"/>
              <a:chExt cx="2160240" cy="1152128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2771800" y="2708920"/>
                <a:ext cx="864096" cy="1152128"/>
              </a:xfrm>
              <a:prstGeom prst="rect">
                <a:avLst/>
              </a:prstGeom>
              <a:solidFill>
                <a:srgbClr val="FF000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2771800" y="2708920"/>
                <a:ext cx="2160240" cy="115200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>
                <a:off x="3203848" y="2708920"/>
                <a:ext cx="0" cy="115212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4067944" y="2708920"/>
                <a:ext cx="0" cy="115212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499992" y="2708920"/>
                <a:ext cx="0" cy="115212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99683" name="Object 3"/>
          <p:cNvGraphicFramePr>
            <a:graphicFrameLocks noChangeAspect="1"/>
          </p:cNvGraphicFramePr>
          <p:nvPr/>
        </p:nvGraphicFramePr>
        <p:xfrm>
          <a:off x="2483768" y="2067694"/>
          <a:ext cx="285372" cy="82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Equation" r:id="rId1" imgW="3352800" imgH="9753600" progId="Equation.DSMT4">
                  <p:embed/>
                </p:oleObj>
              </mc:Choice>
              <mc:Fallback>
                <p:oleObj name="Equation" r:id="rId1" imgW="3352800" imgH="9753600" progId="Equation.DSMT4">
                  <p:embed/>
                  <p:pic>
                    <p:nvPicPr>
                      <p:cNvPr id="0" name="图片 10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067694"/>
                        <a:ext cx="285372" cy="82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" name="组合 91"/>
          <p:cNvGrpSpPr/>
          <p:nvPr/>
        </p:nvGrpSpPr>
        <p:grpSpPr>
          <a:xfrm>
            <a:off x="683568" y="2932154"/>
            <a:ext cx="3899452" cy="1439796"/>
            <a:chOff x="75509" y="1782172"/>
            <a:chExt cx="5199269" cy="1919727"/>
          </a:xfrm>
        </p:grpSpPr>
        <p:grpSp>
          <p:nvGrpSpPr>
            <p:cNvPr id="93" name="Group 33"/>
            <p:cNvGrpSpPr/>
            <p:nvPr/>
          </p:nvGrpSpPr>
          <p:grpSpPr bwMode="auto">
            <a:xfrm>
              <a:off x="75509" y="1782609"/>
              <a:ext cx="5199269" cy="1919290"/>
              <a:chOff x="1556" y="-1146"/>
              <a:chExt cx="1799" cy="1209"/>
            </a:xfrm>
          </p:grpSpPr>
          <p:sp>
            <p:nvSpPr>
              <p:cNvPr id="95" name="AutoShape 27"/>
              <p:cNvSpPr>
                <a:spLocks noChangeArrowheads="1"/>
              </p:cNvSpPr>
              <p:nvPr/>
            </p:nvSpPr>
            <p:spPr bwMode="auto">
              <a:xfrm>
                <a:off x="1556" y="-1146"/>
                <a:ext cx="1769" cy="1209"/>
              </a:xfrm>
              <a:prstGeom prst="wedgeRoundRectCallout">
                <a:avLst>
                  <a:gd name="adj1" fmla="val -49788"/>
                  <a:gd name="adj2" fmla="val -8374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文本框 22"/>
              <p:cNvSpPr txBox="1">
                <a:spLocks noChangeArrowheads="1"/>
              </p:cNvSpPr>
              <p:nvPr/>
            </p:nvSpPr>
            <p:spPr bwMode="auto">
              <a:xfrm>
                <a:off x="1586" y="-1051"/>
                <a:ext cx="1769" cy="10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表示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把这个长方形平均分成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份，涂色部分占其中的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94" name="Object 2"/>
            <p:cNvGraphicFramePr>
              <a:graphicFrameLocks noChangeAspect="1"/>
            </p:cNvGraphicFramePr>
            <p:nvPr/>
          </p:nvGraphicFramePr>
          <p:xfrm>
            <a:off x="353761" y="1782172"/>
            <a:ext cx="297812" cy="864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7" name="Equation" r:id="rId3" imgW="3352800" imgH="9753600" progId="Equation.DSMT4">
                    <p:embed/>
                  </p:oleObj>
                </mc:Choice>
                <mc:Fallback>
                  <p:oleObj name="Equation" r:id="rId3" imgW="3352800" imgH="9753600" progId="Equation.DSMT4">
                    <p:embed/>
                    <p:pic>
                      <p:nvPicPr>
                        <p:cNvPr id="0" name="图片 10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761" y="1782172"/>
                          <a:ext cx="297812" cy="8640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7" name="组合 96"/>
          <p:cNvGrpSpPr/>
          <p:nvPr/>
        </p:nvGrpSpPr>
        <p:grpSpPr>
          <a:xfrm>
            <a:off x="4788024" y="2895942"/>
            <a:ext cx="3816000" cy="1404000"/>
            <a:chOff x="1260445" y="9385158"/>
            <a:chExt cx="5135688" cy="1295402"/>
          </a:xfrm>
        </p:grpSpPr>
        <p:grpSp>
          <p:nvGrpSpPr>
            <p:cNvPr id="98" name="Group 33"/>
            <p:cNvGrpSpPr/>
            <p:nvPr/>
          </p:nvGrpSpPr>
          <p:grpSpPr bwMode="auto">
            <a:xfrm>
              <a:off x="1260445" y="9385158"/>
              <a:ext cx="5135688" cy="1295402"/>
              <a:chOff x="1966" y="3643"/>
              <a:chExt cx="1777" cy="816"/>
            </a:xfrm>
          </p:grpSpPr>
          <p:sp>
            <p:nvSpPr>
              <p:cNvPr id="100" name="AutoShape 27"/>
              <p:cNvSpPr>
                <a:spLocks noChangeArrowheads="1"/>
              </p:cNvSpPr>
              <p:nvPr/>
            </p:nvSpPr>
            <p:spPr bwMode="auto">
              <a:xfrm>
                <a:off x="1966" y="3643"/>
                <a:ext cx="1769" cy="816"/>
              </a:xfrm>
              <a:prstGeom prst="wedgeRoundRectCallout">
                <a:avLst>
                  <a:gd name="adj1" fmla="val 49071"/>
                  <a:gd name="adj2" fmla="val -12421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1" name="文本框 22"/>
              <p:cNvSpPr txBox="1">
                <a:spLocks noChangeArrowheads="1"/>
              </p:cNvSpPr>
              <p:nvPr/>
            </p:nvSpPr>
            <p:spPr bwMode="auto">
              <a:xfrm>
                <a:off x="1974" y="3706"/>
                <a:ext cx="1769" cy="6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把这个三角形平均分成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份，涂色部分占其中的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99" name="Object 2"/>
            <p:cNvGraphicFramePr>
              <a:graphicFrameLocks noChangeAspect="1"/>
            </p:cNvGraphicFramePr>
            <p:nvPr/>
          </p:nvGraphicFramePr>
          <p:xfrm>
            <a:off x="1555934" y="9387166"/>
            <a:ext cx="208565" cy="5561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8" name="Equation" r:id="rId5" imgW="3657600" imgH="9753600" progId="Equation.DSMT4">
                    <p:embed/>
                  </p:oleObj>
                </mc:Choice>
                <mc:Fallback>
                  <p:oleObj name="Equation" r:id="rId5" imgW="3657600" imgH="9753600" progId="Equation.DSMT4">
                    <p:embed/>
                    <p:pic>
                      <p:nvPicPr>
                        <p:cNvPr id="0" name="图片 10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55934" y="9387166"/>
                          <a:ext cx="208565" cy="5561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1" name="组合 210"/>
          <p:cNvGrpSpPr/>
          <p:nvPr/>
        </p:nvGrpSpPr>
        <p:grpSpPr>
          <a:xfrm rot="21480000">
            <a:off x="5823309" y="1224067"/>
            <a:ext cx="1467392" cy="1034360"/>
            <a:chOff x="5940151" y="2852936"/>
            <a:chExt cx="1539403" cy="1060009"/>
          </a:xfrm>
        </p:grpSpPr>
        <p:sp>
          <p:nvSpPr>
            <p:cNvPr id="191" name="直角三角形 190"/>
            <p:cNvSpPr/>
            <p:nvPr/>
          </p:nvSpPr>
          <p:spPr>
            <a:xfrm rot="8225077">
              <a:off x="6804000" y="3348000"/>
              <a:ext cx="557867" cy="564945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03" name="直角三角形 102"/>
            <p:cNvSpPr/>
            <p:nvPr/>
          </p:nvSpPr>
          <p:spPr>
            <a:xfrm rot="8225077">
              <a:off x="6057838" y="3307483"/>
              <a:ext cx="557867" cy="564945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104" name="直接连接符 103"/>
            <p:cNvCxnSpPr>
              <a:endCxn id="103" idx="0"/>
            </p:cNvCxnSpPr>
            <p:nvPr/>
          </p:nvCxnSpPr>
          <p:spPr>
            <a:xfrm>
              <a:off x="6732240" y="2852936"/>
              <a:ext cx="1152" cy="75396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103" idx="2"/>
              <a:endCxn id="103" idx="0"/>
            </p:cNvCxnSpPr>
            <p:nvPr/>
          </p:nvCxnSpPr>
          <p:spPr>
            <a:xfrm>
              <a:off x="6348711" y="3193153"/>
              <a:ext cx="384681" cy="413743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>
              <a:endCxn id="103" idx="4"/>
            </p:cNvCxnSpPr>
            <p:nvPr/>
          </p:nvCxnSpPr>
          <p:spPr>
            <a:xfrm flipH="1">
              <a:off x="5940151" y="2852936"/>
              <a:ext cx="792089" cy="720079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>
              <a:endCxn id="191" idx="0"/>
            </p:cNvCxnSpPr>
            <p:nvPr/>
          </p:nvCxnSpPr>
          <p:spPr>
            <a:xfrm>
              <a:off x="6732240" y="2852936"/>
              <a:ext cx="747314" cy="79447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>
              <a:stCxn id="191" idx="2"/>
            </p:cNvCxnSpPr>
            <p:nvPr/>
          </p:nvCxnSpPr>
          <p:spPr>
            <a:xfrm flipH="1">
              <a:off x="6732240" y="3233670"/>
              <a:ext cx="362633" cy="36086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191" idx="0"/>
              <a:endCxn id="103" idx="4"/>
            </p:cNvCxnSpPr>
            <p:nvPr/>
          </p:nvCxnSpPr>
          <p:spPr>
            <a:xfrm flipH="1" flipV="1">
              <a:off x="5940151" y="3573015"/>
              <a:ext cx="1539403" cy="7439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99686" name="Object 6"/>
          <p:cNvGraphicFramePr>
            <a:graphicFrameLocks noChangeAspect="1"/>
          </p:cNvGraphicFramePr>
          <p:nvPr/>
        </p:nvGraphicFramePr>
        <p:xfrm>
          <a:off x="6453778" y="1995686"/>
          <a:ext cx="324000" cy="863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Equation" r:id="rId7" imgW="3657600" imgH="9753600" progId="Equation.DSMT4">
                  <p:embed/>
                </p:oleObj>
              </mc:Choice>
              <mc:Fallback>
                <p:oleObj name="Equation" r:id="rId7" imgW="3657600" imgH="9753600" progId="Equation.DSMT4">
                  <p:embed/>
                  <p:pic>
                    <p:nvPicPr>
                      <p:cNvPr id="0" name="图片 10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3778" y="1995686"/>
                        <a:ext cx="324000" cy="8635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251520" y="330791"/>
            <a:ext cx="4209603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9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21" name="Picture 9" descr="C:\Documents and Settings\My  Word\Application Data\Tencent\Users\598826011\QQ\WinTemp\RichOle\3@M(22T%FRXITG]0}76J1~L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19652170">
            <a:off x="5312684" y="1456044"/>
            <a:ext cx="988926" cy="1087528"/>
          </a:xfrm>
          <a:prstGeom prst="rect">
            <a:avLst/>
          </a:prstGeom>
          <a:noFill/>
        </p:spPr>
      </p:pic>
      <p:grpSp>
        <p:nvGrpSpPr>
          <p:cNvPr id="45" name="组合 44"/>
          <p:cNvGrpSpPr/>
          <p:nvPr/>
        </p:nvGrpSpPr>
        <p:grpSpPr>
          <a:xfrm rot="21449065">
            <a:off x="5364088" y="1536734"/>
            <a:ext cx="891000" cy="891000"/>
            <a:chOff x="1403648" y="2587495"/>
            <a:chExt cx="1188000" cy="1188000"/>
          </a:xfrm>
        </p:grpSpPr>
        <p:sp>
          <p:nvSpPr>
            <p:cNvPr id="46" name="椭圆 45"/>
            <p:cNvSpPr/>
            <p:nvPr/>
          </p:nvSpPr>
          <p:spPr>
            <a:xfrm>
              <a:off x="1403648" y="2587495"/>
              <a:ext cx="1188000" cy="1188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691680" y="2659503"/>
              <a:ext cx="648072" cy="10081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1691680" y="2659503"/>
              <a:ext cx="612000" cy="1044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46" idx="2"/>
              <a:endCxn id="46" idx="6"/>
            </p:cNvCxnSpPr>
            <p:nvPr/>
          </p:nvCxnSpPr>
          <p:spPr>
            <a:xfrm>
              <a:off x="1403648" y="3181495"/>
              <a:ext cx="11880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饼形 80"/>
          <p:cNvSpPr/>
          <p:nvPr/>
        </p:nvSpPr>
        <p:spPr>
          <a:xfrm>
            <a:off x="3897024" y="1545636"/>
            <a:ext cx="891000" cy="891000"/>
          </a:xfrm>
          <a:prstGeom prst="pie">
            <a:avLst>
              <a:gd name="adj1" fmla="val 21465993"/>
              <a:gd name="adj2" fmla="val 16200000"/>
            </a:avLst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/>
              </a:solidFill>
            </a:endParaRPr>
          </a:p>
        </p:txBody>
      </p:sp>
      <p:pic>
        <p:nvPicPr>
          <p:cNvPr id="64516" name="Picture 4" descr="C:\Documents and Settings\My  Word\桌面\@@BFW)RJV~VOY)$YJO7{OT9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8892" y="1491630"/>
            <a:ext cx="810090" cy="1064236"/>
          </a:xfrm>
          <a:prstGeom prst="rect">
            <a:avLst/>
          </a:prstGeom>
          <a:noFill/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08855" y="843558"/>
            <a:ext cx="782358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分别涂色表示下面的分数，并说说把什么看作单位“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384856" y="1562579"/>
            <a:ext cx="891000" cy="891000"/>
            <a:chOff x="1403648" y="2587495"/>
            <a:chExt cx="1188000" cy="1188000"/>
          </a:xfrm>
        </p:grpSpPr>
        <p:sp>
          <p:nvSpPr>
            <p:cNvPr id="21" name="椭圆 20"/>
            <p:cNvSpPr/>
            <p:nvPr/>
          </p:nvSpPr>
          <p:spPr>
            <a:xfrm>
              <a:off x="1403648" y="2587495"/>
              <a:ext cx="1188000" cy="1188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23" name="直接连接符 22"/>
            <p:cNvCxnSpPr>
              <a:stCxn id="21" idx="2"/>
            </p:cNvCxnSpPr>
            <p:nvPr/>
          </p:nvCxnSpPr>
          <p:spPr>
            <a:xfrm flipV="1">
              <a:off x="1403648" y="3163559"/>
              <a:ext cx="576064" cy="179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979712" y="3140968"/>
              <a:ext cx="216024" cy="57606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979712" y="2636912"/>
              <a:ext cx="288032" cy="5219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8" name="Object 2"/>
          <p:cNvGraphicFramePr>
            <a:graphicFrameLocks noChangeAspect="1"/>
          </p:cNvGraphicFramePr>
          <p:nvPr/>
        </p:nvGraphicFramePr>
        <p:xfrm>
          <a:off x="2708892" y="2517744"/>
          <a:ext cx="241339" cy="702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Equation" r:id="rId3" imgW="3352800" imgH="9753600" progId="Equation.DSMT4">
                  <p:embed/>
                </p:oleObj>
              </mc:Choice>
              <mc:Fallback>
                <p:oleObj name="Equation" r:id="rId3" imgW="3352800" imgH="9753600" progId="Equation.DSMT4">
                  <p:embed/>
                  <p:pic>
                    <p:nvPicPr>
                      <p:cNvPr id="0" name="图片 20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8892" y="2517744"/>
                        <a:ext cx="241339" cy="7020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3897024" y="1545636"/>
            <a:ext cx="891000" cy="891000"/>
            <a:chOff x="1403648" y="3091551"/>
            <a:chExt cx="1188000" cy="1188000"/>
          </a:xfrm>
        </p:grpSpPr>
        <p:sp>
          <p:nvSpPr>
            <p:cNvPr id="41" name="椭圆 40"/>
            <p:cNvSpPr/>
            <p:nvPr/>
          </p:nvSpPr>
          <p:spPr>
            <a:xfrm>
              <a:off x="1403648" y="3091551"/>
              <a:ext cx="1188000" cy="1188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43" name="直接连接符 42"/>
            <p:cNvCxnSpPr>
              <a:stCxn id="41" idx="2"/>
              <a:endCxn id="41" idx="6"/>
            </p:cNvCxnSpPr>
            <p:nvPr/>
          </p:nvCxnSpPr>
          <p:spPr>
            <a:xfrm>
              <a:off x="1403648" y="3685551"/>
              <a:ext cx="11880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41" idx="4"/>
              <a:endCxn id="41" idx="0"/>
            </p:cNvCxnSpPr>
            <p:nvPr/>
          </p:nvCxnSpPr>
          <p:spPr>
            <a:xfrm flipV="1">
              <a:off x="1997648" y="3091551"/>
              <a:ext cx="0" cy="118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6" name="Object 2"/>
          <p:cNvGraphicFramePr>
            <a:graphicFrameLocks noChangeAspect="1"/>
          </p:cNvGraphicFramePr>
          <p:nvPr/>
        </p:nvGraphicFramePr>
        <p:xfrm>
          <a:off x="4221060" y="2517744"/>
          <a:ext cx="263128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Equation" r:id="rId5" imgW="3657600" imgH="9753600" progId="Equation.DSMT4">
                  <p:embed/>
                </p:oleObj>
              </mc:Choice>
              <mc:Fallback>
                <p:oleObj name="Equation" r:id="rId5" imgW="3657600" imgH="9753600" progId="Equation.DSMT4">
                  <p:embed/>
                  <p:pic>
                    <p:nvPicPr>
                      <p:cNvPr id="0" name="图片 20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1060" y="2517744"/>
                        <a:ext cx="263128" cy="7024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9" name="Object 7"/>
          <p:cNvGraphicFramePr>
            <a:graphicFrameLocks noChangeAspect="1"/>
          </p:cNvGraphicFramePr>
          <p:nvPr/>
        </p:nvGraphicFramePr>
        <p:xfrm>
          <a:off x="5652120" y="2517801"/>
          <a:ext cx="241697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Equation" r:id="rId7" imgW="3352800" imgH="9753600" progId="Equation.DSMT4">
                  <p:embed/>
                </p:oleObj>
              </mc:Choice>
              <mc:Fallback>
                <p:oleObj name="Equation" r:id="rId7" imgW="3352800" imgH="9753600" progId="Equation.DSMT4">
                  <p:embed/>
                  <p:pic>
                    <p:nvPicPr>
                      <p:cNvPr id="0" name="图片 20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2517801"/>
                        <a:ext cx="241697" cy="7024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251520" y="267494"/>
            <a:ext cx="3654061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涂一涂，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51720" y="2821179"/>
            <a:ext cx="5688632" cy="1406755"/>
            <a:chOff x="1912095" y="3377941"/>
            <a:chExt cx="5688632" cy="1406755"/>
          </a:xfrm>
        </p:grpSpPr>
        <p:grpSp>
          <p:nvGrpSpPr>
            <p:cNvPr id="30" name="组合 24"/>
            <p:cNvGrpSpPr/>
            <p:nvPr/>
          </p:nvGrpSpPr>
          <p:grpSpPr>
            <a:xfrm>
              <a:off x="1912095" y="4028672"/>
              <a:ext cx="4428000" cy="540000"/>
              <a:chOff x="-175151" y="1285347"/>
              <a:chExt cx="3235070" cy="720000"/>
            </a:xfrm>
          </p:grpSpPr>
          <p:sp>
            <p:nvSpPr>
              <p:cNvPr id="31" name="AutoShape 27"/>
              <p:cNvSpPr>
                <a:spLocks noChangeArrowheads="1"/>
              </p:cNvSpPr>
              <p:nvPr/>
            </p:nvSpPr>
            <p:spPr bwMode="auto">
              <a:xfrm>
                <a:off x="-175151" y="1285347"/>
                <a:ext cx="3235070" cy="720000"/>
              </a:xfrm>
              <a:prstGeom prst="wedgeRoundRectCallout">
                <a:avLst>
                  <a:gd name="adj1" fmla="val 59835"/>
                  <a:gd name="adj2" fmla="val -51213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algn="just"/>
                <a:endParaRPr lang="en-US" altLang="zh-CN" sz="200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 Box 5"/>
              <p:cNvSpPr txBox="1">
                <a:spLocks noChangeArrowheads="1"/>
              </p:cNvSpPr>
              <p:nvPr/>
            </p:nvSpPr>
            <p:spPr bwMode="auto">
              <a:xfrm>
                <a:off x="-155549" y="1359008"/>
                <a:ext cx="3186314" cy="6155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都是把这个圆形看作单位“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3" name="Picture 14" descr="http://img2.ooopic.com/11/15/93/84bOOOPICd8_202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6005" y="3377941"/>
              <a:ext cx="1044722" cy="1406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Text Box 13"/>
          <p:cNvSpPr txBox="1">
            <a:spLocks noChangeArrowheads="1"/>
          </p:cNvSpPr>
          <p:nvPr/>
        </p:nvSpPr>
        <p:spPr bwMode="auto">
          <a:xfrm>
            <a:off x="1481614" y="1148140"/>
            <a:ext cx="6631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（1）</a:t>
            </a:r>
            <a:r>
              <a:rPr lang="en-US" altLang="zh-CN" sz="21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endParaRPr lang="en-US" altLang="zh-CN" sz="21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31" name="Text Box 2"/>
          <p:cNvSpPr txBox="1">
            <a:spLocks noChangeArrowheads="1"/>
          </p:cNvSpPr>
          <p:nvPr/>
        </p:nvSpPr>
        <p:spPr bwMode="auto">
          <a:xfrm>
            <a:off x="2267744" y="486420"/>
            <a:ext cx="62394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用分数表示下面图中的涂色部分。</a:t>
            </a:r>
            <a:endParaRPr lang="zh-CN" altLang="en-US" sz="32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80" name="组合 82"/>
          <p:cNvGrpSpPr/>
          <p:nvPr/>
        </p:nvGrpSpPr>
        <p:grpSpPr bwMode="auto">
          <a:xfrm>
            <a:off x="2328321" y="2345903"/>
            <a:ext cx="5431631" cy="873919"/>
            <a:chOff x="1211385" y="2708920"/>
            <a:chExt cx="7241780" cy="1165222"/>
          </a:xfrm>
        </p:grpSpPr>
        <p:sp>
          <p:nvSpPr>
            <p:cNvPr id="1032" name="AutoShape 7"/>
            <p:cNvSpPr/>
            <p:nvPr/>
          </p:nvSpPr>
          <p:spPr bwMode="auto">
            <a:xfrm rot="16187115">
              <a:off x="3902841" y="3136782"/>
              <a:ext cx="122238" cy="1222308"/>
            </a:xfrm>
            <a:prstGeom prst="leftBrace">
              <a:avLst>
                <a:gd name="adj1" fmla="val 83333"/>
                <a:gd name="adj2" fmla="val 52722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3" name="AutoShape 8"/>
            <p:cNvSpPr/>
            <p:nvPr/>
          </p:nvSpPr>
          <p:spPr bwMode="auto">
            <a:xfrm rot="16187115" flipV="1">
              <a:off x="7202277" y="2774060"/>
              <a:ext cx="187325" cy="2012840"/>
            </a:xfrm>
            <a:prstGeom prst="leftBrace">
              <a:avLst>
                <a:gd name="adj1" fmla="val 160087"/>
                <a:gd name="adj2" fmla="val 48199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141" name="组合 80"/>
            <p:cNvGrpSpPr/>
            <p:nvPr/>
          </p:nvGrpSpPr>
          <p:grpSpPr bwMode="auto">
            <a:xfrm>
              <a:off x="1211385" y="2708920"/>
              <a:ext cx="7241780" cy="1004101"/>
              <a:chOff x="1211385" y="2708920"/>
              <a:chExt cx="7241780" cy="1004101"/>
            </a:xfrm>
          </p:grpSpPr>
          <p:sp>
            <p:nvSpPr>
              <p:cNvPr id="1043" name="AutoShape 12"/>
              <p:cNvSpPr>
                <a:spLocks noChangeArrowheads="1"/>
              </p:cNvSpPr>
              <p:nvPr/>
            </p:nvSpPr>
            <p:spPr bwMode="auto">
              <a:xfrm>
                <a:off x="2874994" y="2718445"/>
                <a:ext cx="979434" cy="979485"/>
              </a:xfrm>
              <a:prstGeom prst="flowChartOr">
                <a:avLst/>
              </a:prstGeom>
              <a:solidFill>
                <a:srgbClr val="00B0F0"/>
              </a:solidFill>
              <a:ln w="9525">
                <a:solidFill>
                  <a:srgbClr val="0070C0"/>
                </a:solidFill>
                <a:rou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AutoShape 12"/>
              <p:cNvSpPr>
                <a:spLocks noChangeArrowheads="1"/>
              </p:cNvSpPr>
              <p:nvPr/>
            </p:nvSpPr>
            <p:spPr bwMode="auto">
              <a:xfrm>
                <a:off x="1211385" y="2718445"/>
                <a:ext cx="977847" cy="979485"/>
              </a:xfrm>
              <a:prstGeom prst="flowChartOr">
                <a:avLst/>
              </a:prstGeom>
              <a:solidFill>
                <a:srgbClr val="00B0F0"/>
              </a:solidFill>
              <a:ln w="9525">
                <a:solidFill>
                  <a:srgbClr val="0070C0"/>
                </a:solidFill>
                <a:rou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44" name="组合 17"/>
              <p:cNvGrpSpPr/>
              <p:nvPr/>
            </p:nvGrpSpPr>
            <p:grpSpPr bwMode="auto">
              <a:xfrm>
                <a:off x="4083014" y="2726383"/>
                <a:ext cx="979434" cy="977897"/>
                <a:chOff x="3428260" y="837222"/>
                <a:chExt cx="1220826" cy="1218909"/>
              </a:xfrm>
            </p:grpSpPr>
            <p:sp>
              <p:nvSpPr>
                <p:cNvPr id="1042" name="AutoShape 12"/>
                <p:cNvSpPr>
                  <a:spLocks noChangeArrowheads="1"/>
                </p:cNvSpPr>
                <p:nvPr/>
              </p:nvSpPr>
              <p:spPr bwMode="auto">
                <a:xfrm>
                  <a:off x="3428261" y="837222"/>
                  <a:ext cx="1220827" cy="1218909"/>
                </a:xfrm>
                <a:prstGeom prst="flowChartOr">
                  <a:avLst/>
                </a:prstGeom>
                <a:solidFill>
                  <a:srgbClr val="00B0F0"/>
                </a:solidFill>
                <a:ln w="9525">
                  <a:solidFill>
                    <a:srgbClr val="0070C0"/>
                  </a:solidFill>
                  <a:round/>
                </a:ln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zh-CN" altLang="en-US" sz="21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" name="饼形 3"/>
                <p:cNvSpPr/>
                <p:nvPr/>
              </p:nvSpPr>
              <p:spPr>
                <a:xfrm>
                  <a:off x="3448048" y="849094"/>
                  <a:ext cx="1189169" cy="1207037"/>
                </a:xfrm>
                <a:prstGeom prst="pie">
                  <a:avLst>
                    <a:gd name="adj1" fmla="val 0"/>
                    <a:gd name="adj2" fmla="val 5400003"/>
                  </a:avLst>
                </a:prstGeom>
                <a:solidFill>
                  <a:schemeClr val="bg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45" name="组合 16"/>
              <p:cNvGrpSpPr/>
              <p:nvPr/>
            </p:nvGrpSpPr>
            <p:grpSpPr bwMode="auto">
              <a:xfrm>
                <a:off x="6140776" y="2725975"/>
                <a:ext cx="1016290" cy="987046"/>
                <a:chOff x="5522794" y="927241"/>
                <a:chExt cx="1266765" cy="1230313"/>
              </a:xfrm>
            </p:grpSpPr>
            <p:sp>
              <p:nvSpPr>
                <p:cNvPr id="5" name="流程图: 联系 4"/>
                <p:cNvSpPr/>
                <p:nvPr/>
              </p:nvSpPr>
              <p:spPr>
                <a:xfrm>
                  <a:off x="5522204" y="927750"/>
                  <a:ext cx="1268314" cy="1230782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grpSp>
              <p:nvGrpSpPr>
                <p:cNvPr id="3155" name="组合 15"/>
                <p:cNvGrpSpPr/>
                <p:nvPr/>
              </p:nvGrpSpPr>
              <p:grpSpPr bwMode="auto">
                <a:xfrm>
                  <a:off x="5522794" y="927241"/>
                  <a:ext cx="1266765" cy="1230313"/>
                  <a:chOff x="5522794" y="927241"/>
                  <a:chExt cx="1266765" cy="1230313"/>
                </a:xfrm>
              </p:grpSpPr>
              <p:cxnSp>
                <p:nvCxnSpPr>
                  <p:cNvPr id="7" name="直接连接符 6"/>
                  <p:cNvCxnSpPr>
                    <a:stCxn id="5" idx="1"/>
                    <a:endCxn id="5" idx="5"/>
                  </p:cNvCxnSpPr>
                  <p:nvPr/>
                </p:nvCxnSpPr>
                <p:spPr>
                  <a:xfrm>
                    <a:off x="5708197" y="1107815"/>
                    <a:ext cx="89632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接连接符 8"/>
                  <p:cNvCxnSpPr>
                    <a:stCxn id="5" idx="0"/>
                  </p:cNvCxnSpPr>
                  <p:nvPr/>
                </p:nvCxnSpPr>
                <p:spPr>
                  <a:xfrm flipH="1">
                    <a:off x="6155372" y="927750"/>
                    <a:ext cx="1979" cy="1230782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接连接符 10"/>
                  <p:cNvCxnSpPr>
                    <a:stCxn id="5" idx="7"/>
                    <a:endCxn id="5" idx="3"/>
                  </p:cNvCxnSpPr>
                  <p:nvPr/>
                </p:nvCxnSpPr>
                <p:spPr>
                  <a:xfrm flipH="1">
                    <a:off x="5708197" y="1107815"/>
                    <a:ext cx="89632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接连接符 12"/>
                  <p:cNvCxnSpPr>
                    <a:stCxn id="5" idx="6"/>
                    <a:endCxn id="5" idx="2"/>
                  </p:cNvCxnSpPr>
                  <p:nvPr/>
                </p:nvCxnSpPr>
                <p:spPr>
                  <a:xfrm flipH="1">
                    <a:off x="5522204" y="1543140"/>
                    <a:ext cx="126831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146" name="组合 4105"/>
              <p:cNvGrpSpPr/>
              <p:nvPr/>
            </p:nvGrpSpPr>
            <p:grpSpPr bwMode="auto">
              <a:xfrm>
                <a:off x="7434361" y="2708920"/>
                <a:ext cx="1018804" cy="993003"/>
                <a:chOff x="6975749" y="1683419"/>
                <a:chExt cx="1269898" cy="1237738"/>
              </a:xfrm>
            </p:grpSpPr>
            <p:sp>
              <p:nvSpPr>
                <p:cNvPr id="74" name="流程图: 联系 73"/>
                <p:cNvSpPr/>
                <p:nvPr/>
              </p:nvSpPr>
              <p:spPr>
                <a:xfrm>
                  <a:off x="6975356" y="1683419"/>
                  <a:ext cx="1266333" cy="1230782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19" name="饼形 18"/>
                <p:cNvSpPr/>
                <p:nvPr/>
              </p:nvSpPr>
              <p:spPr>
                <a:xfrm rot="18851822">
                  <a:off x="7016877" y="1693344"/>
                  <a:ext cx="1226824" cy="1230718"/>
                </a:xfrm>
                <a:prstGeom prst="pie">
                  <a:avLst>
                    <a:gd name="adj1" fmla="val 0"/>
                    <a:gd name="adj2" fmla="val 8122593"/>
                  </a:avLst>
                </a:prstGeom>
                <a:solidFill>
                  <a:schemeClr val="bg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3149" name="组合 74"/>
                <p:cNvGrpSpPr/>
                <p:nvPr/>
              </p:nvGrpSpPr>
              <p:grpSpPr bwMode="auto">
                <a:xfrm>
                  <a:off x="6975749" y="1683419"/>
                  <a:ext cx="1266765" cy="1230313"/>
                  <a:chOff x="5522794" y="927240"/>
                  <a:chExt cx="1266765" cy="1230313"/>
                </a:xfrm>
              </p:grpSpPr>
              <p:cxnSp>
                <p:nvCxnSpPr>
                  <p:cNvPr id="76" name="直接连接符 75"/>
                  <p:cNvCxnSpPr>
                    <a:stCxn id="74" idx="1"/>
                    <a:endCxn id="74" idx="5"/>
                  </p:cNvCxnSpPr>
                  <p:nvPr/>
                </p:nvCxnSpPr>
                <p:spPr>
                  <a:xfrm>
                    <a:off x="5708394" y="1107307"/>
                    <a:ext cx="89434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接连接符 76"/>
                  <p:cNvCxnSpPr/>
                  <p:nvPr/>
                </p:nvCxnSpPr>
                <p:spPr>
                  <a:xfrm flipH="1">
                    <a:off x="6177333" y="927240"/>
                    <a:ext cx="0" cy="1230782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接连接符 77"/>
                  <p:cNvCxnSpPr>
                    <a:stCxn id="74" idx="7"/>
                    <a:endCxn id="74" idx="3"/>
                  </p:cNvCxnSpPr>
                  <p:nvPr/>
                </p:nvCxnSpPr>
                <p:spPr>
                  <a:xfrm flipH="1">
                    <a:off x="5708394" y="1107307"/>
                    <a:ext cx="89434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直接连接符 78"/>
                  <p:cNvCxnSpPr>
                    <a:stCxn id="74" idx="6"/>
                    <a:endCxn id="74" idx="2"/>
                  </p:cNvCxnSpPr>
                  <p:nvPr/>
                </p:nvCxnSpPr>
                <p:spPr>
                  <a:xfrm flipH="1">
                    <a:off x="5522401" y="1542631"/>
                    <a:ext cx="126633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3081" name="组合 81"/>
          <p:cNvGrpSpPr/>
          <p:nvPr/>
        </p:nvGrpSpPr>
        <p:grpSpPr bwMode="auto">
          <a:xfrm>
            <a:off x="2335411" y="1024806"/>
            <a:ext cx="4473178" cy="754856"/>
            <a:chOff x="1192305" y="900520"/>
            <a:chExt cx="5964762" cy="1005779"/>
          </a:xfrm>
        </p:grpSpPr>
        <p:grpSp>
          <p:nvGrpSpPr>
            <p:cNvPr id="3114" name="组合 4123"/>
            <p:cNvGrpSpPr/>
            <p:nvPr/>
          </p:nvGrpSpPr>
          <p:grpSpPr bwMode="auto">
            <a:xfrm>
              <a:off x="1192305" y="908720"/>
              <a:ext cx="1016290" cy="987046"/>
              <a:chOff x="1192305" y="908720"/>
              <a:chExt cx="1016290" cy="987046"/>
            </a:xfrm>
          </p:grpSpPr>
          <p:grpSp>
            <p:nvGrpSpPr>
              <p:cNvPr id="3132" name="组合 97"/>
              <p:cNvGrpSpPr/>
              <p:nvPr/>
            </p:nvGrpSpPr>
            <p:grpSpPr bwMode="auto">
              <a:xfrm>
                <a:off x="1192305" y="908720"/>
                <a:ext cx="1016290" cy="987046"/>
                <a:chOff x="5522794" y="927241"/>
                <a:chExt cx="1266765" cy="1230313"/>
              </a:xfrm>
            </p:grpSpPr>
            <p:sp>
              <p:nvSpPr>
                <p:cNvPr id="99" name="流程图: 联系 98"/>
                <p:cNvSpPr/>
                <p:nvPr/>
              </p:nvSpPr>
              <p:spPr>
                <a:xfrm>
                  <a:off x="5522794" y="926906"/>
                  <a:ext cx="1266514" cy="1229934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grpSp>
              <p:nvGrpSpPr>
                <p:cNvPr id="3135" name="组合 99"/>
                <p:cNvGrpSpPr/>
                <p:nvPr/>
              </p:nvGrpSpPr>
              <p:grpSpPr bwMode="auto">
                <a:xfrm>
                  <a:off x="5522794" y="1016996"/>
                  <a:ext cx="1266765" cy="1077062"/>
                  <a:chOff x="5522794" y="1016996"/>
                  <a:chExt cx="1266765" cy="1077062"/>
                </a:xfrm>
              </p:grpSpPr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5785991" y="1013911"/>
                    <a:ext cx="718352" cy="1079653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 flipH="1">
                    <a:off x="5785991" y="1013911"/>
                    <a:ext cx="718352" cy="1079653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直接连接符 103"/>
                  <p:cNvCxnSpPr>
                    <a:stCxn id="99" idx="6"/>
                    <a:endCxn id="99" idx="2"/>
                  </p:cNvCxnSpPr>
                  <p:nvPr/>
                </p:nvCxnSpPr>
                <p:spPr>
                  <a:xfrm flipH="1">
                    <a:off x="5522794" y="1541873"/>
                    <a:ext cx="126651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20" name="饼形 119"/>
              <p:cNvSpPr/>
              <p:nvPr/>
            </p:nvSpPr>
            <p:spPr>
              <a:xfrm rot="13913963">
                <a:off x="1205385" y="912830"/>
                <a:ext cx="970878" cy="977986"/>
              </a:xfrm>
              <a:prstGeom prst="pie">
                <a:avLst>
                  <a:gd name="adj1" fmla="val 0"/>
                  <a:gd name="adj2" fmla="val 4416210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15" name="组合 70"/>
            <p:cNvGrpSpPr/>
            <p:nvPr/>
          </p:nvGrpSpPr>
          <p:grpSpPr bwMode="auto">
            <a:xfrm>
              <a:off x="3433378" y="900520"/>
              <a:ext cx="1016290" cy="987046"/>
              <a:chOff x="2840388" y="892854"/>
              <a:chExt cx="1016290" cy="987046"/>
            </a:xfrm>
          </p:grpSpPr>
          <p:grpSp>
            <p:nvGrpSpPr>
              <p:cNvPr id="3124" name="组合 121"/>
              <p:cNvGrpSpPr/>
              <p:nvPr/>
            </p:nvGrpSpPr>
            <p:grpSpPr bwMode="auto">
              <a:xfrm>
                <a:off x="2840388" y="892854"/>
                <a:ext cx="1016290" cy="987046"/>
                <a:chOff x="1192305" y="908720"/>
                <a:chExt cx="1016290" cy="987046"/>
              </a:xfrm>
            </p:grpSpPr>
            <p:grpSp>
              <p:nvGrpSpPr>
                <p:cNvPr id="3126" name="组合 122"/>
                <p:cNvGrpSpPr/>
                <p:nvPr/>
              </p:nvGrpSpPr>
              <p:grpSpPr bwMode="auto">
                <a:xfrm>
                  <a:off x="1192305" y="908720"/>
                  <a:ext cx="1016290" cy="987046"/>
                  <a:chOff x="5522794" y="927241"/>
                  <a:chExt cx="1266765" cy="1230313"/>
                </a:xfrm>
              </p:grpSpPr>
              <p:sp>
                <p:nvSpPr>
                  <p:cNvPr id="125" name="流程图: 联系 124"/>
                  <p:cNvSpPr/>
                  <p:nvPr/>
                </p:nvSpPr>
                <p:spPr>
                  <a:xfrm>
                    <a:off x="5523634" y="927241"/>
                    <a:ext cx="1266514" cy="1229934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en-US" sz="1050"/>
                  </a:p>
                </p:txBody>
              </p:sp>
              <p:grpSp>
                <p:nvGrpSpPr>
                  <p:cNvPr id="3129" name="组合 125"/>
                  <p:cNvGrpSpPr/>
                  <p:nvPr/>
                </p:nvGrpSpPr>
                <p:grpSpPr bwMode="auto">
                  <a:xfrm>
                    <a:off x="5706567" y="1016996"/>
                    <a:ext cx="897479" cy="1007082"/>
                    <a:chOff x="5706567" y="1016996"/>
                    <a:chExt cx="897479" cy="1007082"/>
                  </a:xfrm>
                </p:grpSpPr>
                <p:cxnSp>
                  <p:nvCxnSpPr>
                    <p:cNvPr id="127" name="直接连接符 126"/>
                    <p:cNvCxnSpPr>
                      <a:endCxn id="125" idx="5"/>
                    </p:cNvCxnSpPr>
                    <p:nvPr/>
                  </p:nvCxnSpPr>
                  <p:spPr>
                    <a:xfrm>
                      <a:off x="5709654" y="1124979"/>
                      <a:ext cx="894476" cy="852253"/>
                    </a:xfrm>
                    <a:prstGeom prst="line">
                      <a:avLst/>
                    </a:prstGeom>
                    <a:ln w="12700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直接连接符 127"/>
                    <p:cNvCxnSpPr/>
                    <p:nvPr/>
                  </p:nvCxnSpPr>
                  <p:spPr>
                    <a:xfrm flipH="1">
                      <a:off x="5788811" y="1016222"/>
                      <a:ext cx="716372" cy="1008467"/>
                    </a:xfrm>
                    <a:prstGeom prst="line">
                      <a:avLst/>
                    </a:prstGeom>
                    <a:ln w="12700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24" name="饼形 123"/>
                <p:cNvSpPr/>
                <p:nvPr/>
              </p:nvSpPr>
              <p:spPr>
                <a:xfrm rot="13913963">
                  <a:off x="1206059" y="913098"/>
                  <a:ext cx="970878" cy="977986"/>
                </a:xfrm>
                <a:prstGeom prst="pie">
                  <a:avLst>
                    <a:gd name="adj1" fmla="val 19938754"/>
                    <a:gd name="adj2" fmla="val 6169409"/>
                  </a:avLst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70" name="直接连接符 69"/>
              <p:cNvCxnSpPr/>
              <p:nvPr/>
            </p:nvCxnSpPr>
            <p:spPr>
              <a:xfrm flipV="1">
                <a:off x="3339581" y="908718"/>
                <a:ext cx="0" cy="485439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16" name="组合 79"/>
            <p:cNvGrpSpPr/>
            <p:nvPr/>
          </p:nvGrpSpPr>
          <p:grpSpPr bwMode="auto">
            <a:xfrm>
              <a:off x="6140776" y="908307"/>
              <a:ext cx="1016291" cy="997992"/>
              <a:chOff x="6047177" y="908307"/>
              <a:chExt cx="1016291" cy="997992"/>
            </a:xfrm>
          </p:grpSpPr>
          <p:sp>
            <p:nvSpPr>
              <p:cNvPr id="141" name="流程图: 联系 140"/>
              <p:cNvSpPr/>
              <p:nvPr/>
            </p:nvSpPr>
            <p:spPr>
              <a:xfrm>
                <a:off x="6047379" y="919557"/>
                <a:ext cx="1016089" cy="986742"/>
              </a:xfrm>
              <a:prstGeom prst="flowChartConnector">
                <a:avLst/>
              </a:prstGeom>
              <a:solidFill>
                <a:srgbClr val="00B0F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/>
              </a:p>
            </p:txBody>
          </p:sp>
          <p:sp>
            <p:nvSpPr>
              <p:cNvPr id="148" name="饼形 147"/>
              <p:cNvSpPr/>
              <p:nvPr/>
            </p:nvSpPr>
            <p:spPr>
              <a:xfrm rot="10800000">
                <a:off x="6047379" y="908452"/>
                <a:ext cx="1016089" cy="986742"/>
              </a:xfrm>
              <a:prstGeom prst="pie">
                <a:avLst>
                  <a:gd name="adj1" fmla="val 18929300"/>
                  <a:gd name="adj2" fmla="val 10846787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19" name="组合 141"/>
              <p:cNvGrpSpPr/>
              <p:nvPr/>
            </p:nvGrpSpPr>
            <p:grpSpPr bwMode="auto">
              <a:xfrm>
                <a:off x="6047178" y="919253"/>
                <a:ext cx="1016290" cy="987046"/>
                <a:chOff x="5522794" y="927241"/>
                <a:chExt cx="1266765" cy="1230313"/>
              </a:xfrm>
            </p:grpSpPr>
            <p:cxnSp>
              <p:nvCxnSpPr>
                <p:cNvPr id="143" name="直接连接符 142"/>
                <p:cNvCxnSpPr>
                  <a:stCxn id="141" idx="1"/>
                  <a:endCxn id="141" idx="5"/>
                </p:cNvCxnSpPr>
                <p:nvPr/>
              </p:nvCxnSpPr>
              <p:spPr>
                <a:xfrm>
                  <a:off x="5709064" y="1107561"/>
                  <a:ext cx="894476" cy="870050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>
                  <a:stCxn id="141" idx="0"/>
                </p:cNvCxnSpPr>
                <p:nvPr/>
              </p:nvCxnSpPr>
              <p:spPr>
                <a:xfrm flipH="1">
                  <a:off x="6156302" y="927620"/>
                  <a:ext cx="0" cy="1229934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/>
                <p:cNvCxnSpPr>
                  <a:stCxn id="141" idx="7"/>
                  <a:endCxn id="141" idx="3"/>
                </p:cNvCxnSpPr>
                <p:nvPr/>
              </p:nvCxnSpPr>
              <p:spPr>
                <a:xfrm flipH="1">
                  <a:off x="5709064" y="1107561"/>
                  <a:ext cx="894476" cy="870050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>
                  <a:stCxn id="141" idx="6"/>
                  <a:endCxn id="141" idx="2"/>
                </p:cNvCxnSpPr>
                <p:nvPr/>
              </p:nvCxnSpPr>
              <p:spPr>
                <a:xfrm flipH="1">
                  <a:off x="5523045" y="1542586"/>
                  <a:ext cx="1266514" cy="0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51" name="Group 12"/>
          <p:cNvGrpSpPr/>
          <p:nvPr/>
        </p:nvGrpSpPr>
        <p:grpSpPr bwMode="auto">
          <a:xfrm>
            <a:off x="2560247" y="1711123"/>
            <a:ext cx="327423" cy="753664"/>
            <a:chOff x="-7" y="-24"/>
            <a:chExt cx="275" cy="633"/>
          </a:xfrm>
        </p:grpSpPr>
        <p:sp>
          <p:nvSpPr>
            <p:cNvPr id="152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" name="Text Box 15"/>
            <p:cNvSpPr txBox="1">
              <a:spLocks noChangeArrowheads="1"/>
            </p:cNvSpPr>
            <p:nvPr/>
          </p:nvSpPr>
          <p:spPr bwMode="auto">
            <a:xfrm>
              <a:off x="-7" y="260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Text Box 13"/>
          <p:cNvSpPr txBox="1">
            <a:spLocks noChangeArrowheads="1"/>
          </p:cNvSpPr>
          <p:nvPr/>
        </p:nvSpPr>
        <p:spPr bwMode="auto">
          <a:xfrm>
            <a:off x="1475656" y="2570927"/>
            <a:ext cx="66317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1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endParaRPr lang="en-US" altLang="zh-CN" sz="21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286780" y="1742503"/>
            <a:ext cx="330994" cy="757239"/>
            <a:chOff x="3829050" y="1514475"/>
            <a:chExt cx="441326" cy="1009651"/>
          </a:xfrm>
        </p:grpSpPr>
        <p:grpSp>
          <p:nvGrpSpPr>
            <p:cNvPr id="3107" name="Group 12"/>
            <p:cNvGrpSpPr/>
            <p:nvPr/>
          </p:nvGrpSpPr>
          <p:grpSpPr bwMode="auto">
            <a:xfrm>
              <a:off x="3829050" y="1514475"/>
              <a:ext cx="441326" cy="1009651"/>
              <a:chOff x="-7" y="-1"/>
              <a:chExt cx="278" cy="636"/>
            </a:xfrm>
          </p:grpSpPr>
          <p:sp>
            <p:nvSpPr>
              <p:cNvPr id="156" name="Text Box 13"/>
              <p:cNvSpPr txBox="1">
                <a:spLocks noChangeArrowheads="1"/>
              </p:cNvSpPr>
              <p:nvPr/>
            </p:nvSpPr>
            <p:spPr bwMode="auto">
              <a:xfrm>
                <a:off x="-7" y="-1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8" name="Text Box 15"/>
              <p:cNvSpPr txBox="1">
                <a:spLocks noChangeArrowheads="1"/>
              </p:cNvSpPr>
              <p:nvPr/>
            </p:nvSpPr>
            <p:spPr bwMode="auto">
              <a:xfrm>
                <a:off x="3" y="286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2" name="Line 14"/>
            <p:cNvSpPr>
              <a:spLocks noChangeShapeType="1"/>
            </p:cNvSpPr>
            <p:nvPr/>
          </p:nvSpPr>
          <p:spPr bwMode="auto">
            <a:xfrm>
              <a:off x="3854450" y="2028825"/>
              <a:ext cx="381001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6340912" y="1694571"/>
            <a:ext cx="319320" cy="776511"/>
            <a:chOff x="6389479" y="1447506"/>
            <a:chExt cx="425332" cy="1034959"/>
          </a:xfrm>
        </p:grpSpPr>
        <p:sp>
          <p:nvSpPr>
            <p:cNvPr id="160" name="Text Box 13"/>
            <p:cNvSpPr txBox="1">
              <a:spLocks noChangeArrowheads="1"/>
            </p:cNvSpPr>
            <p:nvPr/>
          </p:nvSpPr>
          <p:spPr bwMode="auto">
            <a:xfrm>
              <a:off x="6389482" y="1447506"/>
              <a:ext cx="425329" cy="55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2" name="Text Box 15"/>
            <p:cNvSpPr txBox="1">
              <a:spLocks noChangeArrowheads="1"/>
            </p:cNvSpPr>
            <p:nvPr/>
          </p:nvSpPr>
          <p:spPr bwMode="auto">
            <a:xfrm>
              <a:off x="6389479" y="1928676"/>
              <a:ext cx="393304" cy="55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5" name="Line 14"/>
            <p:cNvSpPr>
              <a:spLocks noChangeShapeType="1"/>
            </p:cNvSpPr>
            <p:nvPr/>
          </p:nvSpPr>
          <p:spPr bwMode="auto">
            <a:xfrm>
              <a:off x="6389487" y="1988978"/>
              <a:ext cx="380617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2561433" y="2975116"/>
            <a:ext cx="326237" cy="835163"/>
            <a:chOff x="1519235" y="3218689"/>
            <a:chExt cx="434829" cy="1113626"/>
          </a:xfrm>
        </p:grpSpPr>
        <p:sp>
          <p:nvSpPr>
            <p:cNvPr id="56" name="Text Box 13"/>
            <p:cNvSpPr txBox="1">
              <a:spLocks noChangeArrowheads="1"/>
            </p:cNvSpPr>
            <p:nvPr/>
          </p:nvSpPr>
          <p:spPr bwMode="auto">
            <a:xfrm>
              <a:off x="1528457" y="3218689"/>
              <a:ext cx="425607" cy="554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Text Box 15"/>
            <p:cNvSpPr txBox="1">
              <a:spLocks noChangeArrowheads="1"/>
            </p:cNvSpPr>
            <p:nvPr/>
          </p:nvSpPr>
          <p:spPr bwMode="auto">
            <a:xfrm>
              <a:off x="1519235" y="3778280"/>
              <a:ext cx="425607" cy="554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6" name="Line 14"/>
            <p:cNvSpPr>
              <a:spLocks noChangeShapeType="1"/>
            </p:cNvSpPr>
            <p:nvPr/>
          </p:nvSpPr>
          <p:spPr bwMode="auto">
            <a:xfrm>
              <a:off x="1547800" y="3789393"/>
              <a:ext cx="38086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4371683" y="3008598"/>
            <a:ext cx="327652" cy="789304"/>
            <a:chOff x="3779912" y="3256080"/>
            <a:chExt cx="436870" cy="1051840"/>
          </a:xfrm>
        </p:grpSpPr>
        <p:sp>
          <p:nvSpPr>
            <p:cNvPr id="1044" name="Text Box 13"/>
            <p:cNvSpPr txBox="1">
              <a:spLocks noChangeArrowheads="1"/>
            </p:cNvSpPr>
            <p:nvPr/>
          </p:nvSpPr>
          <p:spPr bwMode="auto">
            <a:xfrm>
              <a:off x="3791024" y="3256080"/>
              <a:ext cx="425758" cy="55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46" name="Text Box 15"/>
            <p:cNvSpPr txBox="1">
              <a:spLocks noChangeArrowheads="1"/>
            </p:cNvSpPr>
            <p:nvPr/>
          </p:nvSpPr>
          <p:spPr bwMode="auto">
            <a:xfrm>
              <a:off x="3779912" y="3754220"/>
              <a:ext cx="425758" cy="55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7" name="Line 14"/>
            <p:cNvSpPr>
              <a:spLocks noChangeShapeType="1"/>
            </p:cNvSpPr>
            <p:nvPr/>
          </p:nvSpPr>
          <p:spPr bwMode="auto">
            <a:xfrm>
              <a:off x="3779912" y="3789128"/>
              <a:ext cx="381001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6710318" y="3092356"/>
            <a:ext cx="453970" cy="751210"/>
            <a:chOff x="7009118" y="3289360"/>
            <a:chExt cx="605292" cy="1001613"/>
          </a:xfrm>
        </p:grpSpPr>
        <p:sp>
          <p:nvSpPr>
            <p:cNvPr id="1036" name="Text Box 45"/>
            <p:cNvSpPr txBox="1">
              <a:spLocks noChangeArrowheads="1"/>
            </p:cNvSpPr>
            <p:nvPr/>
          </p:nvSpPr>
          <p:spPr bwMode="auto">
            <a:xfrm>
              <a:off x="7009118" y="3289360"/>
              <a:ext cx="605292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8" name="Text Box 47"/>
            <p:cNvSpPr txBox="1">
              <a:spLocks noChangeArrowheads="1"/>
            </p:cNvSpPr>
            <p:nvPr/>
          </p:nvSpPr>
          <p:spPr bwMode="auto">
            <a:xfrm>
              <a:off x="7105650" y="3736976"/>
              <a:ext cx="425756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>
              <a:off x="7105650" y="3791972"/>
              <a:ext cx="38100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9" name="Text Box 13"/>
          <p:cNvSpPr txBox="1">
            <a:spLocks noChangeArrowheads="1"/>
          </p:cNvSpPr>
          <p:nvPr/>
        </p:nvSpPr>
        <p:spPr bwMode="auto">
          <a:xfrm>
            <a:off x="2055495" y="1823870"/>
            <a:ext cx="14906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0" name="Text Box 13"/>
          <p:cNvSpPr txBox="1">
            <a:spLocks noChangeArrowheads="1"/>
          </p:cNvSpPr>
          <p:nvPr/>
        </p:nvSpPr>
        <p:spPr bwMode="auto">
          <a:xfrm>
            <a:off x="3731895" y="1908404"/>
            <a:ext cx="14918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1" name="Text Box 13"/>
          <p:cNvSpPr txBox="1">
            <a:spLocks noChangeArrowheads="1"/>
          </p:cNvSpPr>
          <p:nvPr/>
        </p:nvSpPr>
        <p:spPr bwMode="auto">
          <a:xfrm>
            <a:off x="5817641" y="1864351"/>
            <a:ext cx="14906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Text Box 13"/>
          <p:cNvSpPr txBox="1">
            <a:spLocks noChangeArrowheads="1"/>
          </p:cNvSpPr>
          <p:nvPr/>
        </p:nvSpPr>
        <p:spPr bwMode="auto">
          <a:xfrm>
            <a:off x="2026015" y="3198157"/>
            <a:ext cx="14906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3" name="Text Box 13"/>
          <p:cNvSpPr txBox="1">
            <a:spLocks noChangeArrowheads="1"/>
          </p:cNvSpPr>
          <p:nvPr/>
        </p:nvSpPr>
        <p:spPr bwMode="auto">
          <a:xfrm>
            <a:off x="3826668" y="3216730"/>
            <a:ext cx="14906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" name="Text Box 13"/>
          <p:cNvSpPr txBox="1">
            <a:spLocks noChangeArrowheads="1"/>
          </p:cNvSpPr>
          <p:nvPr/>
        </p:nvSpPr>
        <p:spPr bwMode="auto">
          <a:xfrm>
            <a:off x="6265718" y="3235762"/>
            <a:ext cx="149185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7" name="KSO_Shape"/>
          <p:cNvSpPr/>
          <p:nvPr/>
        </p:nvSpPr>
        <p:spPr>
          <a:xfrm rot="7637948" flipV="1">
            <a:off x="3896177" y="3428792"/>
            <a:ext cx="588243" cy="400805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61" name="图片 16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5" name="图片 16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3568" y="3525881"/>
            <a:ext cx="7334596" cy="1350125"/>
            <a:chOff x="899592" y="3723878"/>
            <a:chExt cx="7334596" cy="1350125"/>
          </a:xfrm>
        </p:grpSpPr>
        <p:grpSp>
          <p:nvGrpSpPr>
            <p:cNvPr id="122" name="组合 121"/>
            <p:cNvGrpSpPr/>
            <p:nvPr/>
          </p:nvGrpSpPr>
          <p:grpSpPr>
            <a:xfrm>
              <a:off x="899592" y="3723878"/>
              <a:ext cx="7334596" cy="1350125"/>
              <a:chOff x="520183" y="3649053"/>
              <a:chExt cx="7334596" cy="1350125"/>
            </a:xfrm>
          </p:grpSpPr>
          <p:grpSp>
            <p:nvGrpSpPr>
              <p:cNvPr id="167" name="组合 166"/>
              <p:cNvGrpSpPr/>
              <p:nvPr/>
            </p:nvGrpSpPr>
            <p:grpSpPr bwMode="auto">
              <a:xfrm>
                <a:off x="1682125" y="3723878"/>
                <a:ext cx="327652" cy="789304"/>
                <a:chOff x="3779912" y="3256080"/>
                <a:chExt cx="436870" cy="1051840"/>
              </a:xfrm>
            </p:grpSpPr>
            <p:sp>
              <p:nvSpPr>
                <p:cNvPr id="18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791024" y="3256080"/>
                  <a:ext cx="425758" cy="553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779912" y="3754220"/>
                  <a:ext cx="425758" cy="553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" name="Line 14"/>
                <p:cNvSpPr>
                  <a:spLocks noChangeShapeType="1"/>
                </p:cNvSpPr>
                <p:nvPr/>
              </p:nvSpPr>
              <p:spPr bwMode="auto">
                <a:xfrm>
                  <a:off x="3779912" y="3789128"/>
                  <a:ext cx="381001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68" name="Text Box 2"/>
              <p:cNvSpPr txBox="1">
                <a:spLocks noChangeArrowheads="1"/>
              </p:cNvSpPr>
              <p:nvPr/>
            </p:nvSpPr>
            <p:spPr bwMode="auto">
              <a:xfrm>
                <a:off x="1936523" y="3929534"/>
                <a:ext cx="5918256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defRPr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有两个圆，第一个圆的涂色部分可用   ，第二个圆的涂色部分可用    合起来就是   </a:t>
                </a:r>
                <a:r>
                  <a:rPr lang="zh-CN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000" b="1" dirty="0">
                  <a:solidFill>
                    <a:schemeClr val="accent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69" name="组合 168"/>
              <p:cNvGrpSpPr/>
              <p:nvPr/>
            </p:nvGrpSpPr>
            <p:grpSpPr bwMode="auto">
              <a:xfrm>
                <a:off x="6136871" y="3731808"/>
                <a:ext cx="327652" cy="789304"/>
                <a:chOff x="3779912" y="3256080"/>
                <a:chExt cx="436870" cy="1051840"/>
              </a:xfrm>
            </p:grpSpPr>
            <p:sp>
              <p:nvSpPr>
                <p:cNvPr id="17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791024" y="3256080"/>
                  <a:ext cx="425758" cy="553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779912" y="3754220"/>
                  <a:ext cx="425758" cy="553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1" name="Line 14"/>
                <p:cNvSpPr>
                  <a:spLocks noChangeShapeType="1"/>
                </p:cNvSpPr>
                <p:nvPr/>
              </p:nvSpPr>
              <p:spPr bwMode="auto">
                <a:xfrm>
                  <a:off x="3779912" y="3789128"/>
                  <a:ext cx="381001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70" name="组合 169"/>
              <p:cNvGrpSpPr/>
              <p:nvPr/>
            </p:nvGrpSpPr>
            <p:grpSpPr bwMode="auto">
              <a:xfrm>
                <a:off x="4042307" y="4187325"/>
                <a:ext cx="319319" cy="789304"/>
                <a:chOff x="4027077" y="3256080"/>
                <a:chExt cx="425760" cy="1051840"/>
              </a:xfrm>
            </p:grpSpPr>
            <p:sp>
              <p:nvSpPr>
                <p:cNvPr id="17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027078" y="3256080"/>
                  <a:ext cx="425759" cy="553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4027077" y="3754220"/>
                  <a:ext cx="425757" cy="553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8" name="Line 14"/>
                <p:cNvSpPr>
                  <a:spLocks noChangeShapeType="1"/>
                </p:cNvSpPr>
                <p:nvPr/>
              </p:nvSpPr>
              <p:spPr bwMode="auto">
                <a:xfrm>
                  <a:off x="4071833" y="3786238"/>
                  <a:ext cx="381001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71" name="组合 170"/>
              <p:cNvGrpSpPr/>
              <p:nvPr/>
            </p:nvGrpSpPr>
            <p:grpSpPr bwMode="auto">
              <a:xfrm>
                <a:off x="5842507" y="4209874"/>
                <a:ext cx="319324" cy="789304"/>
                <a:chOff x="4036406" y="3256080"/>
                <a:chExt cx="425765" cy="1051840"/>
              </a:xfrm>
            </p:grpSpPr>
            <p:sp>
              <p:nvSpPr>
                <p:cNvPr id="17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036412" y="3256080"/>
                  <a:ext cx="425758" cy="553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4036406" y="3754220"/>
                  <a:ext cx="425758" cy="553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5" name="Line 14"/>
                <p:cNvSpPr>
                  <a:spLocks noChangeShapeType="1"/>
                </p:cNvSpPr>
                <p:nvPr/>
              </p:nvSpPr>
              <p:spPr bwMode="auto">
                <a:xfrm>
                  <a:off x="4081171" y="3789128"/>
                  <a:ext cx="381000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pic>
            <p:nvPicPr>
              <p:cNvPr id="172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>
                            <a14:foregroundMark x1="16418" y1="43274" x2="16418" y2="43274"/>
                            <a14:foregroundMark x1="10821" y1="42601" x2="10821" y2="42601"/>
                            <a14:foregroundMark x1="5224" y1="44395" x2="5224" y2="44395"/>
                            <a14:foregroundMark x1="56343" y1="59193" x2="56343" y2="59193"/>
                            <a14:foregroundMark x1="80970" y1="64798" x2="80970" y2="64798"/>
                            <a14:foregroundMark x1="81343" y1="63229" x2="81343" y2="63229"/>
                            <a14:foregroundMark x1="82836" y1="67489" x2="82836" y2="67489"/>
                            <a14:foregroundMark x1="82836" y1="67489" x2="82836" y2="67489"/>
                            <a14:foregroundMark x1="83209" y1="92601" x2="83209" y2="92601"/>
                            <a14:foregroundMark x1="51493" y1="87668" x2="51493" y2="87668"/>
                            <a14:foregroundMark x1="83582" y1="16592" x2="83582" y2="16592"/>
                            <a14:foregroundMark x1="6716" y1="36547" x2="6716" y2="365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20183" y="3649053"/>
                <a:ext cx="613651" cy="1021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4" name="圆角矩形标注 13"/>
            <p:cNvSpPr/>
            <p:nvPr/>
          </p:nvSpPr>
          <p:spPr>
            <a:xfrm>
              <a:off x="1835696" y="3868022"/>
              <a:ext cx="6156000" cy="1152000"/>
            </a:xfrm>
            <a:prstGeom prst="wedgeRoundRectCallout">
              <a:avLst>
                <a:gd name="adj1" fmla="val -56952"/>
                <a:gd name="adj2" fmla="val -22069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6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11403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7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75797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952750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2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74469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3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0794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14108" y="843558"/>
          <a:ext cx="6096000" cy="33832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40347"/>
                <a:gridCol w="3355653"/>
              </a:tblGrid>
              <a:tr h="504056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8984"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46017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67721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321824" y="914470"/>
            <a:ext cx="810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329593" y="956861"/>
            <a:ext cx="348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分子和分母的大小关系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 bwMode="auto">
          <a:xfrm>
            <a:off x="2577262" y="1574975"/>
            <a:ext cx="338554" cy="779655"/>
            <a:chOff x="1519235" y="3296918"/>
            <a:chExt cx="451245" cy="1039610"/>
          </a:xfrm>
        </p:grpSpPr>
        <p:sp>
          <p:nvSpPr>
            <p:cNvPr id="51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1245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1519235" y="3720933"/>
              <a:ext cx="451245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Line 14"/>
            <p:cNvSpPr>
              <a:spLocks noChangeShapeType="1"/>
            </p:cNvSpPr>
            <p:nvPr/>
          </p:nvSpPr>
          <p:spPr bwMode="auto">
            <a:xfrm>
              <a:off x="1549234" y="3872191"/>
              <a:ext cx="38086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2577262" y="2439071"/>
            <a:ext cx="338554" cy="779655"/>
            <a:chOff x="1519235" y="3296918"/>
            <a:chExt cx="451245" cy="1039610"/>
          </a:xfrm>
        </p:grpSpPr>
        <p:sp>
          <p:nvSpPr>
            <p:cNvPr id="71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1245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Text Box 15"/>
            <p:cNvSpPr txBox="1">
              <a:spLocks noChangeArrowheads="1"/>
            </p:cNvSpPr>
            <p:nvPr/>
          </p:nvSpPr>
          <p:spPr bwMode="auto">
            <a:xfrm>
              <a:off x="1519235" y="3720933"/>
              <a:ext cx="451245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3" name="Line 14"/>
            <p:cNvSpPr>
              <a:spLocks noChangeShapeType="1"/>
            </p:cNvSpPr>
            <p:nvPr/>
          </p:nvSpPr>
          <p:spPr bwMode="auto">
            <a:xfrm>
              <a:off x="1549234" y="3872191"/>
              <a:ext cx="38086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2577262" y="3375175"/>
            <a:ext cx="338554" cy="779655"/>
            <a:chOff x="1519235" y="3296918"/>
            <a:chExt cx="451245" cy="1039610"/>
          </a:xfrm>
        </p:grpSpPr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1245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Text Box 15"/>
            <p:cNvSpPr txBox="1">
              <a:spLocks noChangeArrowheads="1"/>
            </p:cNvSpPr>
            <p:nvPr/>
          </p:nvSpPr>
          <p:spPr bwMode="auto">
            <a:xfrm>
              <a:off x="1519235" y="3720933"/>
              <a:ext cx="451245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Line 14"/>
            <p:cNvSpPr>
              <a:spLocks noChangeShapeType="1"/>
            </p:cNvSpPr>
            <p:nvPr/>
          </p:nvSpPr>
          <p:spPr bwMode="auto">
            <a:xfrm>
              <a:off x="1549234" y="3872191"/>
              <a:ext cx="38086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682507" y="1748949"/>
            <a:ext cx="1041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652120" y="1748949"/>
            <a:ext cx="192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分子＜分母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704414" y="2613045"/>
            <a:ext cx="1019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670539" y="3549149"/>
            <a:ext cx="1125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652120" y="2613045"/>
            <a:ext cx="2009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分子＜分母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665326" y="3549149"/>
            <a:ext cx="1859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分子＜分母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39499" y="3964248"/>
            <a:ext cx="5481379" cy="911758"/>
            <a:chOff x="1617658" y="3848482"/>
            <a:chExt cx="5481379" cy="911758"/>
          </a:xfrm>
        </p:grpSpPr>
        <p:grpSp>
          <p:nvGrpSpPr>
            <p:cNvPr id="3" name="组合 2"/>
            <p:cNvGrpSpPr/>
            <p:nvPr/>
          </p:nvGrpSpPr>
          <p:grpSpPr>
            <a:xfrm>
              <a:off x="2073895" y="4033386"/>
              <a:ext cx="5025142" cy="726854"/>
              <a:chOff x="1657790" y="1069080"/>
              <a:chExt cx="4445130" cy="726854"/>
            </a:xfrm>
          </p:grpSpPr>
          <p:sp>
            <p:nvSpPr>
              <p:cNvPr id="61" name="MH_SubTitle_1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822838" y="1069080"/>
                <a:ext cx="3975238" cy="329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b="1" dirty="0" smtClean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第一组分数，分子比分母小。</a:t>
                </a:r>
                <a:endParaRPr lang="en-US" altLang="zh-CN" sz="2800" b="1" dirty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2" name="MH_Other_131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9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450" t="64938" r="17346" b="14547"/>
              <a:stretch>
                <a:fillRect/>
              </a:stretch>
            </p:blipFill>
            <p:spPr>
              <a:xfrm flipH="1">
                <a:off x="1657790" y="1113260"/>
                <a:ext cx="4445130" cy="682674"/>
              </a:xfrm>
              <a:prstGeom prst="rect">
                <a:avLst/>
              </a:prstGeom>
            </p:spPr>
          </p:pic>
        </p:grpSp>
        <p:sp>
          <p:nvSpPr>
            <p:cNvPr id="89" name="KSO_Shape"/>
            <p:cNvSpPr/>
            <p:nvPr/>
          </p:nvSpPr>
          <p:spPr bwMode="auto">
            <a:xfrm rot="372370">
              <a:off x="1617658" y="3848482"/>
              <a:ext cx="490095" cy="732337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1520" y="267494"/>
            <a:ext cx="80121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比较第一组每个分数中分子和分母的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3" grpId="0"/>
      <p:bldP spid="84" grpId="0"/>
      <p:bldP spid="86" grpId="0"/>
      <p:bldP spid="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6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11403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7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75797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952750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2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74469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3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0794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43" name="组合 81"/>
          <p:cNvGrpSpPr/>
          <p:nvPr/>
        </p:nvGrpSpPr>
        <p:grpSpPr bwMode="auto">
          <a:xfrm>
            <a:off x="2484705" y="820497"/>
            <a:ext cx="4217448" cy="754856"/>
            <a:chOff x="1192305" y="900520"/>
            <a:chExt cx="5623759" cy="1005779"/>
          </a:xfrm>
        </p:grpSpPr>
        <p:grpSp>
          <p:nvGrpSpPr>
            <p:cNvPr id="44" name="组合 4123"/>
            <p:cNvGrpSpPr/>
            <p:nvPr/>
          </p:nvGrpSpPr>
          <p:grpSpPr bwMode="auto">
            <a:xfrm>
              <a:off x="1192305" y="908720"/>
              <a:ext cx="1016290" cy="987046"/>
              <a:chOff x="1192305" y="908720"/>
              <a:chExt cx="1016290" cy="987046"/>
            </a:xfrm>
          </p:grpSpPr>
          <p:grpSp>
            <p:nvGrpSpPr>
              <p:cNvPr id="88" name="组合 97"/>
              <p:cNvGrpSpPr/>
              <p:nvPr/>
            </p:nvGrpSpPr>
            <p:grpSpPr bwMode="auto">
              <a:xfrm>
                <a:off x="1192305" y="908720"/>
                <a:ext cx="1016290" cy="987046"/>
                <a:chOff x="5522794" y="927241"/>
                <a:chExt cx="1266765" cy="1230313"/>
              </a:xfrm>
            </p:grpSpPr>
            <p:sp>
              <p:nvSpPr>
                <p:cNvPr id="91" name="流程图: 联系 90"/>
                <p:cNvSpPr/>
                <p:nvPr/>
              </p:nvSpPr>
              <p:spPr>
                <a:xfrm>
                  <a:off x="5522794" y="926906"/>
                  <a:ext cx="1266514" cy="1229934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grpSp>
              <p:nvGrpSpPr>
                <p:cNvPr id="92" name="组合 99"/>
                <p:cNvGrpSpPr/>
                <p:nvPr/>
              </p:nvGrpSpPr>
              <p:grpSpPr bwMode="auto">
                <a:xfrm>
                  <a:off x="5522794" y="1016996"/>
                  <a:ext cx="1266765" cy="1077062"/>
                  <a:chOff x="5522794" y="1016996"/>
                  <a:chExt cx="1266765" cy="1077062"/>
                </a:xfrm>
              </p:grpSpPr>
              <p:cxnSp>
                <p:nvCxnSpPr>
                  <p:cNvPr id="93" name="直接连接符 92"/>
                  <p:cNvCxnSpPr/>
                  <p:nvPr/>
                </p:nvCxnSpPr>
                <p:spPr>
                  <a:xfrm>
                    <a:off x="5785991" y="1013911"/>
                    <a:ext cx="718352" cy="1079653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直接连接符 93"/>
                  <p:cNvCxnSpPr/>
                  <p:nvPr/>
                </p:nvCxnSpPr>
                <p:spPr>
                  <a:xfrm flipH="1">
                    <a:off x="5785991" y="1013911"/>
                    <a:ext cx="718352" cy="1079653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/>
                  <p:cNvCxnSpPr>
                    <a:stCxn id="91" idx="6"/>
                    <a:endCxn id="91" idx="2"/>
                  </p:cNvCxnSpPr>
                  <p:nvPr/>
                </p:nvCxnSpPr>
                <p:spPr>
                  <a:xfrm flipH="1">
                    <a:off x="5522794" y="1541873"/>
                    <a:ext cx="126651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0" name="饼形 89"/>
              <p:cNvSpPr/>
              <p:nvPr/>
            </p:nvSpPr>
            <p:spPr>
              <a:xfrm rot="13913963">
                <a:off x="1205385" y="912830"/>
                <a:ext cx="970878" cy="977986"/>
              </a:xfrm>
              <a:prstGeom prst="pie">
                <a:avLst>
                  <a:gd name="adj1" fmla="val 0"/>
                  <a:gd name="adj2" fmla="val 4416210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" name="组合 70"/>
            <p:cNvGrpSpPr/>
            <p:nvPr/>
          </p:nvGrpSpPr>
          <p:grpSpPr bwMode="auto">
            <a:xfrm>
              <a:off x="3433378" y="900520"/>
              <a:ext cx="1016290" cy="987046"/>
              <a:chOff x="2840388" y="892854"/>
              <a:chExt cx="1016290" cy="987046"/>
            </a:xfrm>
          </p:grpSpPr>
          <p:grpSp>
            <p:nvGrpSpPr>
              <p:cNvPr id="59" name="组合 121"/>
              <p:cNvGrpSpPr/>
              <p:nvPr/>
            </p:nvGrpSpPr>
            <p:grpSpPr bwMode="auto">
              <a:xfrm>
                <a:off x="2840388" y="892854"/>
                <a:ext cx="1016290" cy="987046"/>
                <a:chOff x="1192305" y="908720"/>
                <a:chExt cx="1016290" cy="987046"/>
              </a:xfrm>
            </p:grpSpPr>
            <p:grpSp>
              <p:nvGrpSpPr>
                <p:cNvPr id="69" name="组合 122"/>
                <p:cNvGrpSpPr/>
                <p:nvPr/>
              </p:nvGrpSpPr>
              <p:grpSpPr bwMode="auto">
                <a:xfrm>
                  <a:off x="1192305" y="908720"/>
                  <a:ext cx="1016290" cy="987046"/>
                  <a:chOff x="5522794" y="927241"/>
                  <a:chExt cx="1266765" cy="1230313"/>
                </a:xfrm>
              </p:grpSpPr>
              <p:sp>
                <p:nvSpPr>
                  <p:cNvPr id="74" name="流程图: 联系 73"/>
                  <p:cNvSpPr/>
                  <p:nvPr/>
                </p:nvSpPr>
                <p:spPr>
                  <a:xfrm>
                    <a:off x="5523634" y="927241"/>
                    <a:ext cx="1266514" cy="1229934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en-US" sz="1050"/>
                  </a:p>
                </p:txBody>
              </p:sp>
              <p:grpSp>
                <p:nvGrpSpPr>
                  <p:cNvPr id="78" name="组合 125"/>
                  <p:cNvGrpSpPr/>
                  <p:nvPr/>
                </p:nvGrpSpPr>
                <p:grpSpPr bwMode="auto">
                  <a:xfrm>
                    <a:off x="5706567" y="1016996"/>
                    <a:ext cx="897479" cy="1007082"/>
                    <a:chOff x="5706567" y="1016996"/>
                    <a:chExt cx="897479" cy="1007082"/>
                  </a:xfrm>
                </p:grpSpPr>
                <p:cxnSp>
                  <p:nvCxnSpPr>
                    <p:cNvPr id="82" name="直接连接符 81"/>
                    <p:cNvCxnSpPr>
                      <a:endCxn id="74" idx="5"/>
                    </p:cNvCxnSpPr>
                    <p:nvPr/>
                  </p:nvCxnSpPr>
                  <p:spPr>
                    <a:xfrm>
                      <a:off x="5709654" y="1124979"/>
                      <a:ext cx="894476" cy="852253"/>
                    </a:xfrm>
                    <a:prstGeom prst="line">
                      <a:avLst/>
                    </a:prstGeom>
                    <a:ln w="12700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直接连接符 84"/>
                    <p:cNvCxnSpPr/>
                    <p:nvPr/>
                  </p:nvCxnSpPr>
                  <p:spPr>
                    <a:xfrm flipH="1">
                      <a:off x="5788811" y="1016222"/>
                      <a:ext cx="716372" cy="1008467"/>
                    </a:xfrm>
                    <a:prstGeom prst="line">
                      <a:avLst/>
                    </a:prstGeom>
                    <a:ln w="12700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70" name="饼形 69"/>
                <p:cNvSpPr/>
                <p:nvPr/>
              </p:nvSpPr>
              <p:spPr>
                <a:xfrm rot="13913963">
                  <a:off x="1206059" y="913098"/>
                  <a:ext cx="970878" cy="977986"/>
                </a:xfrm>
                <a:prstGeom prst="pie">
                  <a:avLst>
                    <a:gd name="adj1" fmla="val 19938754"/>
                    <a:gd name="adj2" fmla="val 6169409"/>
                  </a:avLst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60" name="直接连接符 59"/>
              <p:cNvCxnSpPr/>
              <p:nvPr/>
            </p:nvCxnSpPr>
            <p:spPr>
              <a:xfrm flipV="1">
                <a:off x="3339581" y="908718"/>
                <a:ext cx="0" cy="485439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79"/>
            <p:cNvGrpSpPr/>
            <p:nvPr/>
          </p:nvGrpSpPr>
          <p:grpSpPr bwMode="auto">
            <a:xfrm>
              <a:off x="5799973" y="908452"/>
              <a:ext cx="1016091" cy="997847"/>
              <a:chOff x="5706374" y="908452"/>
              <a:chExt cx="1016091" cy="997847"/>
            </a:xfrm>
          </p:grpSpPr>
          <p:sp>
            <p:nvSpPr>
              <p:cNvPr id="50" name="流程图: 联系 49"/>
              <p:cNvSpPr/>
              <p:nvPr/>
            </p:nvSpPr>
            <p:spPr>
              <a:xfrm>
                <a:off x="5706374" y="919556"/>
                <a:ext cx="1016091" cy="986743"/>
              </a:xfrm>
              <a:prstGeom prst="flowChartConnector">
                <a:avLst/>
              </a:prstGeom>
              <a:solidFill>
                <a:srgbClr val="00B0F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/>
              </a:p>
            </p:txBody>
          </p:sp>
          <p:sp>
            <p:nvSpPr>
              <p:cNvPr id="52" name="饼形 51"/>
              <p:cNvSpPr/>
              <p:nvPr/>
            </p:nvSpPr>
            <p:spPr>
              <a:xfrm rot="10800000">
                <a:off x="5706374" y="908452"/>
                <a:ext cx="1016089" cy="986741"/>
              </a:xfrm>
              <a:prstGeom prst="pie">
                <a:avLst>
                  <a:gd name="adj1" fmla="val 18929300"/>
                  <a:gd name="adj2" fmla="val 10846787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3" name="组合 141"/>
              <p:cNvGrpSpPr/>
              <p:nvPr/>
            </p:nvGrpSpPr>
            <p:grpSpPr bwMode="auto">
              <a:xfrm>
                <a:off x="5706374" y="919557"/>
                <a:ext cx="1016091" cy="986742"/>
                <a:chOff x="5097992" y="927620"/>
                <a:chExt cx="1266516" cy="1229934"/>
              </a:xfrm>
            </p:grpSpPr>
            <p:cxnSp>
              <p:nvCxnSpPr>
                <p:cNvPr id="54" name="直接连接符 53"/>
                <p:cNvCxnSpPr>
                  <a:stCxn id="50" idx="1"/>
                  <a:endCxn id="50" idx="5"/>
                </p:cNvCxnSpPr>
                <p:nvPr/>
              </p:nvCxnSpPr>
              <p:spPr>
                <a:xfrm>
                  <a:off x="5283468" y="1107739"/>
                  <a:ext cx="895564" cy="869695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>
                  <a:stCxn id="50" idx="0"/>
                </p:cNvCxnSpPr>
                <p:nvPr/>
              </p:nvCxnSpPr>
              <p:spPr>
                <a:xfrm flipH="1">
                  <a:off x="5731253" y="927620"/>
                  <a:ext cx="0" cy="1229934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>
                  <a:stCxn id="50" idx="7"/>
                  <a:endCxn id="50" idx="3"/>
                </p:cNvCxnSpPr>
                <p:nvPr/>
              </p:nvCxnSpPr>
              <p:spPr>
                <a:xfrm flipH="1">
                  <a:off x="5283468" y="1107739"/>
                  <a:ext cx="895564" cy="869695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>
                  <a:stCxn id="50" idx="6"/>
                  <a:endCxn id="50" idx="2"/>
                </p:cNvCxnSpPr>
                <p:nvPr/>
              </p:nvCxnSpPr>
              <p:spPr>
                <a:xfrm flipH="1">
                  <a:off x="5097992" y="1542587"/>
                  <a:ext cx="1266516" cy="0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9" name="Group 12"/>
          <p:cNvGrpSpPr/>
          <p:nvPr/>
        </p:nvGrpSpPr>
        <p:grpSpPr bwMode="auto">
          <a:xfrm>
            <a:off x="2621278" y="1624813"/>
            <a:ext cx="327423" cy="775096"/>
            <a:chOff x="-7" y="-24"/>
            <a:chExt cx="275" cy="651"/>
          </a:xfrm>
        </p:grpSpPr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1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 bwMode="auto">
          <a:xfrm>
            <a:off x="4351138" y="1675509"/>
            <a:ext cx="330994" cy="757239"/>
            <a:chOff x="3829050" y="1514475"/>
            <a:chExt cx="441326" cy="1009651"/>
          </a:xfrm>
        </p:grpSpPr>
        <p:grpSp>
          <p:nvGrpSpPr>
            <p:cNvPr id="104" name="Group 12"/>
            <p:cNvGrpSpPr/>
            <p:nvPr/>
          </p:nvGrpSpPr>
          <p:grpSpPr bwMode="auto">
            <a:xfrm>
              <a:off x="3829050" y="1514475"/>
              <a:ext cx="441326" cy="1009651"/>
              <a:chOff x="-7" y="-1"/>
              <a:chExt cx="278" cy="636"/>
            </a:xfrm>
          </p:grpSpPr>
          <p:sp>
            <p:nvSpPr>
              <p:cNvPr id="106" name="Text Box 13"/>
              <p:cNvSpPr txBox="1">
                <a:spLocks noChangeArrowheads="1"/>
              </p:cNvSpPr>
              <p:nvPr/>
            </p:nvSpPr>
            <p:spPr bwMode="auto">
              <a:xfrm>
                <a:off x="-7" y="-1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Text Box 15"/>
              <p:cNvSpPr txBox="1">
                <a:spLocks noChangeArrowheads="1"/>
              </p:cNvSpPr>
              <p:nvPr/>
            </p:nvSpPr>
            <p:spPr bwMode="auto">
              <a:xfrm>
                <a:off x="3" y="286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5" name="Line 14"/>
            <p:cNvSpPr>
              <a:spLocks noChangeShapeType="1"/>
            </p:cNvSpPr>
            <p:nvPr/>
          </p:nvSpPr>
          <p:spPr bwMode="auto">
            <a:xfrm>
              <a:off x="3854450" y="2028825"/>
              <a:ext cx="381001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 bwMode="auto">
          <a:xfrm>
            <a:off x="6228184" y="1645742"/>
            <a:ext cx="319320" cy="776511"/>
            <a:chOff x="6389479" y="1447506"/>
            <a:chExt cx="425332" cy="1034959"/>
          </a:xfrm>
        </p:grpSpPr>
        <p:sp>
          <p:nvSpPr>
            <p:cNvPr id="109" name="Text Box 13"/>
            <p:cNvSpPr txBox="1">
              <a:spLocks noChangeArrowheads="1"/>
            </p:cNvSpPr>
            <p:nvPr/>
          </p:nvSpPr>
          <p:spPr bwMode="auto">
            <a:xfrm>
              <a:off x="6389482" y="1447506"/>
              <a:ext cx="425329" cy="55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0" name="Text Box 15"/>
            <p:cNvSpPr txBox="1">
              <a:spLocks noChangeArrowheads="1"/>
            </p:cNvSpPr>
            <p:nvPr/>
          </p:nvSpPr>
          <p:spPr bwMode="auto">
            <a:xfrm>
              <a:off x="6389479" y="1928676"/>
              <a:ext cx="393304" cy="55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1" name="Line 14"/>
            <p:cNvSpPr>
              <a:spLocks noChangeShapeType="1"/>
            </p:cNvSpPr>
            <p:nvPr/>
          </p:nvSpPr>
          <p:spPr bwMode="auto">
            <a:xfrm>
              <a:off x="6389487" y="1988978"/>
              <a:ext cx="380617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3" name="Group 12"/>
          <p:cNvGrpSpPr/>
          <p:nvPr/>
        </p:nvGrpSpPr>
        <p:grpSpPr bwMode="auto">
          <a:xfrm>
            <a:off x="6393428" y="2621972"/>
            <a:ext cx="327423" cy="775096"/>
            <a:chOff x="-7" y="-24"/>
            <a:chExt cx="275" cy="651"/>
          </a:xfrm>
        </p:grpSpPr>
        <p:sp>
          <p:nvSpPr>
            <p:cNvPr id="114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5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6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7" name="Rectangle 1"/>
          <p:cNvSpPr>
            <a:spLocks noChangeArrowheads="1"/>
          </p:cNvSpPr>
          <p:nvPr/>
        </p:nvSpPr>
        <p:spPr bwMode="auto">
          <a:xfrm>
            <a:off x="6658674" y="2763996"/>
            <a:ext cx="646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8" name="Group 12"/>
          <p:cNvGrpSpPr/>
          <p:nvPr/>
        </p:nvGrpSpPr>
        <p:grpSpPr bwMode="auto">
          <a:xfrm>
            <a:off x="6393428" y="3308822"/>
            <a:ext cx="327423" cy="775096"/>
            <a:chOff x="-7" y="-24"/>
            <a:chExt cx="275" cy="651"/>
          </a:xfrm>
        </p:grpSpPr>
        <p:sp>
          <p:nvSpPr>
            <p:cNvPr id="119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0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1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2" name="Rectangle 1"/>
          <p:cNvSpPr>
            <a:spLocks noChangeArrowheads="1"/>
          </p:cNvSpPr>
          <p:nvPr/>
        </p:nvSpPr>
        <p:spPr bwMode="auto">
          <a:xfrm>
            <a:off x="6658674" y="3450846"/>
            <a:ext cx="646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3" name="Group 12"/>
          <p:cNvGrpSpPr/>
          <p:nvPr/>
        </p:nvGrpSpPr>
        <p:grpSpPr bwMode="auto">
          <a:xfrm>
            <a:off x="6407944" y="4028902"/>
            <a:ext cx="327423" cy="775096"/>
            <a:chOff x="-7" y="-24"/>
            <a:chExt cx="275" cy="651"/>
          </a:xfrm>
        </p:grpSpPr>
        <p:sp>
          <p:nvSpPr>
            <p:cNvPr id="124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5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6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7" name="Rectangle 1"/>
          <p:cNvSpPr>
            <a:spLocks noChangeArrowheads="1"/>
          </p:cNvSpPr>
          <p:nvPr/>
        </p:nvSpPr>
        <p:spPr bwMode="auto">
          <a:xfrm>
            <a:off x="6673190" y="4170926"/>
            <a:ext cx="646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8" name="Rectangle 1"/>
          <p:cNvSpPr>
            <a:spLocks noChangeArrowheads="1"/>
          </p:cNvSpPr>
          <p:nvPr/>
        </p:nvSpPr>
        <p:spPr bwMode="auto">
          <a:xfrm>
            <a:off x="467544" y="2242628"/>
            <a:ext cx="84433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都表示把一个圆平均分成若干份，取其中的一部分。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4" name="圆角矩形 19"/>
          <p:cNvSpPr>
            <a:spLocks noChangeArrowheads="1"/>
          </p:cNvSpPr>
          <p:nvPr/>
        </p:nvSpPr>
        <p:spPr bwMode="auto">
          <a:xfrm>
            <a:off x="6385094" y="2685776"/>
            <a:ext cx="302420" cy="2118222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sz="20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46" name="右箭头 3"/>
          <p:cNvSpPr>
            <a:spLocks noChangeArrowheads="1"/>
          </p:cNvSpPr>
          <p:nvPr/>
        </p:nvSpPr>
        <p:spPr bwMode="auto">
          <a:xfrm flipH="1">
            <a:off x="5652120" y="3579862"/>
            <a:ext cx="576263" cy="358775"/>
          </a:xfrm>
          <a:prstGeom prst="rightArrow">
            <a:avLst>
              <a:gd name="adj1" fmla="val 50000"/>
              <a:gd name="adj2" fmla="val 5006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FF3300"/>
              </a:solidFill>
              <a:latin typeface="楷体_GB2312" panose="0201060003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35767" y="3075806"/>
            <a:ext cx="2716353" cy="1204814"/>
            <a:chOff x="2935767" y="3147814"/>
            <a:chExt cx="2716353" cy="1204814"/>
          </a:xfrm>
        </p:grpSpPr>
        <p:sp>
          <p:nvSpPr>
            <p:cNvPr id="151" name="MH_Text_1"/>
            <p:cNvSpPr/>
            <p:nvPr>
              <p:custDataLst>
                <p:tags r:id="rId7"/>
              </p:custDataLst>
            </p:nvPr>
          </p:nvSpPr>
          <p:spPr>
            <a:xfrm flipH="1">
              <a:off x="2935767" y="3189758"/>
              <a:ext cx="2451434" cy="1162870"/>
            </a:xfrm>
            <a:custGeom>
              <a:avLst/>
              <a:gdLst>
                <a:gd name="connsiteX0" fmla="*/ 0 w 7143750"/>
                <a:gd name="connsiteY0" fmla="*/ 0 h 2333625"/>
                <a:gd name="connsiteX1" fmla="*/ 4810125 w 7143750"/>
                <a:gd name="connsiteY1" fmla="*/ 0 h 2333625"/>
                <a:gd name="connsiteX2" fmla="*/ 7143750 w 7143750"/>
                <a:gd name="connsiteY2" fmla="*/ 2333625 h 2333625"/>
                <a:gd name="connsiteX3" fmla="*/ 0 w 7143750"/>
                <a:gd name="connsiteY3" fmla="*/ 2333625 h 233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50" h="2333625">
                  <a:moveTo>
                    <a:pt x="0" y="0"/>
                  </a:moveTo>
                  <a:lnTo>
                    <a:pt x="4810125" y="0"/>
                  </a:lnTo>
                  <a:lnTo>
                    <a:pt x="7143750" y="2333625"/>
                  </a:lnTo>
                  <a:lnTo>
                    <a:pt x="0" y="2333625"/>
                  </a:lnTo>
                  <a:close/>
                </a:path>
              </a:pathLst>
            </a:custGeom>
            <a:solidFill>
              <a:srgbClr val="68C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8000" anchor="ctr">
              <a:normAutofit/>
            </a:bodyPr>
            <a:lstStyle/>
            <a:p>
              <a:pPr algn="r">
                <a:lnSpc>
                  <a:spcPct val="150000"/>
                </a:lnSpc>
                <a:defRPr/>
              </a:pPr>
              <a:endParaRPr lang="zh-CN" altLang="en-US" sz="1200" dirty="0">
                <a:solidFill>
                  <a:srgbClr val="FE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21834" y="3147814"/>
              <a:ext cx="203028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分子比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分母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的分数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做真分数。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2" name="文本框 151"/>
          <p:cNvSpPr txBox="1"/>
          <p:nvPr/>
        </p:nvSpPr>
        <p:spPr>
          <a:xfrm>
            <a:off x="683568" y="3363838"/>
            <a:ext cx="2125166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真分数比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3294" y="267494"/>
            <a:ext cx="69830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比较第一组中每个分数与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22" grpId="0"/>
      <p:bldP spid="127" grpId="0"/>
      <p:bldP spid="128" grpId="0"/>
      <p:bldP spid="144" grpId="0" animBg="1" autoUpdateAnimBg="0"/>
      <p:bldP spid="146" grpId="0" animBg="1"/>
      <p:bldP spid="1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6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11403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7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75797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952750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2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74469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3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0794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28328" y="843558"/>
          <a:ext cx="6096000" cy="33832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40347"/>
                <a:gridCol w="3355653"/>
              </a:tblGrid>
              <a:tr h="370840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249816" y="915566"/>
            <a:ext cx="810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283968" y="885949"/>
            <a:ext cx="3570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分子和分母的大小关系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 bwMode="auto">
          <a:xfrm>
            <a:off x="2505254" y="1491630"/>
            <a:ext cx="338554" cy="779655"/>
            <a:chOff x="1519235" y="3296918"/>
            <a:chExt cx="451246" cy="1039610"/>
          </a:xfrm>
        </p:grpSpPr>
        <p:sp>
          <p:nvSpPr>
            <p:cNvPr id="51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1246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1519235" y="3720933"/>
              <a:ext cx="451246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Line 14"/>
            <p:cNvSpPr>
              <a:spLocks noChangeShapeType="1"/>
            </p:cNvSpPr>
            <p:nvPr/>
          </p:nvSpPr>
          <p:spPr bwMode="auto">
            <a:xfrm>
              <a:off x="1549234" y="3873021"/>
              <a:ext cx="38086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2505254" y="2440167"/>
            <a:ext cx="338554" cy="779655"/>
            <a:chOff x="1519235" y="3296918"/>
            <a:chExt cx="451246" cy="1039610"/>
          </a:xfrm>
        </p:grpSpPr>
        <p:sp>
          <p:nvSpPr>
            <p:cNvPr id="71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1246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Text Box 15"/>
            <p:cNvSpPr txBox="1">
              <a:spLocks noChangeArrowheads="1"/>
            </p:cNvSpPr>
            <p:nvPr/>
          </p:nvSpPr>
          <p:spPr bwMode="auto">
            <a:xfrm>
              <a:off x="1519235" y="3720933"/>
              <a:ext cx="451246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3" name="Line 14"/>
            <p:cNvSpPr>
              <a:spLocks noChangeShapeType="1"/>
            </p:cNvSpPr>
            <p:nvPr/>
          </p:nvSpPr>
          <p:spPr bwMode="auto">
            <a:xfrm>
              <a:off x="1549234" y="3856442"/>
              <a:ext cx="38086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2423373" y="3343513"/>
            <a:ext cx="492443" cy="812413"/>
            <a:chOff x="1423258" y="3296918"/>
            <a:chExt cx="656358" cy="1083290"/>
          </a:xfrm>
        </p:grpSpPr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1423258" y="3296918"/>
              <a:ext cx="656358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Text Box 15"/>
            <p:cNvSpPr txBox="1">
              <a:spLocks noChangeArrowheads="1"/>
            </p:cNvSpPr>
            <p:nvPr/>
          </p:nvSpPr>
          <p:spPr bwMode="auto">
            <a:xfrm>
              <a:off x="1532394" y="3764613"/>
              <a:ext cx="451245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Line 14"/>
            <p:cNvSpPr>
              <a:spLocks noChangeShapeType="1"/>
            </p:cNvSpPr>
            <p:nvPr/>
          </p:nvSpPr>
          <p:spPr bwMode="auto">
            <a:xfrm>
              <a:off x="1566993" y="3900122"/>
              <a:ext cx="38086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586583" y="1678037"/>
            <a:ext cx="705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4=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563292" y="1678037"/>
            <a:ext cx="1961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en-US" altLang="zh-CN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543824" y="2614141"/>
            <a:ext cx="1019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499992" y="3478237"/>
            <a:ext cx="1200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476254" y="2614141"/>
            <a:ext cx="1903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分子＞分母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476255" y="3478237"/>
            <a:ext cx="1760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分子＞分母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64886" y="4037428"/>
            <a:ext cx="6948084" cy="873180"/>
            <a:chOff x="864886" y="4037428"/>
            <a:chExt cx="6948084" cy="873180"/>
          </a:xfrm>
        </p:grpSpPr>
        <p:grpSp>
          <p:nvGrpSpPr>
            <p:cNvPr id="3" name="组合 2"/>
            <p:cNvGrpSpPr/>
            <p:nvPr/>
          </p:nvGrpSpPr>
          <p:grpSpPr>
            <a:xfrm>
              <a:off x="1331640" y="4227934"/>
              <a:ext cx="6481330" cy="682674"/>
              <a:chOff x="832964" y="1075864"/>
              <a:chExt cx="5733241" cy="682674"/>
            </a:xfrm>
          </p:grpSpPr>
          <p:sp>
            <p:nvSpPr>
              <p:cNvPr id="61" name="MH_SubTitle_1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832964" y="1075864"/>
                <a:ext cx="5733241" cy="329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400" b="1" dirty="0" smtClean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第二组分数，分子比分母大或分子和分母相等。</a:t>
                </a:r>
                <a:endParaRPr lang="en-US" altLang="zh-CN" sz="2400" b="1" dirty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2" name="MH_Other_131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9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450" t="64938" r="17346" b="14547"/>
              <a:stretch>
                <a:fillRect/>
              </a:stretch>
            </p:blipFill>
            <p:spPr>
              <a:xfrm flipH="1">
                <a:off x="957088" y="1075864"/>
                <a:ext cx="5544881" cy="682674"/>
              </a:xfrm>
              <a:prstGeom prst="rect">
                <a:avLst/>
              </a:prstGeom>
            </p:spPr>
          </p:pic>
        </p:grpSp>
        <p:sp>
          <p:nvSpPr>
            <p:cNvPr id="89" name="KSO_Shape"/>
            <p:cNvSpPr/>
            <p:nvPr/>
          </p:nvSpPr>
          <p:spPr bwMode="auto">
            <a:xfrm rot="372370">
              <a:off x="864886" y="4037428"/>
              <a:ext cx="510986" cy="717793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1520" y="267494"/>
            <a:ext cx="79816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比较第二组每个分数中分子和分母的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3" grpId="0"/>
      <p:bldP spid="84" grpId="0"/>
      <p:bldP spid="86" grpId="0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6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11403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7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75797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952750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2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74469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3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0794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3294" y="267494"/>
            <a:ext cx="69830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比较第二组中每个分数与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9" name="Group 12"/>
          <p:cNvGrpSpPr/>
          <p:nvPr/>
        </p:nvGrpSpPr>
        <p:grpSpPr bwMode="auto">
          <a:xfrm>
            <a:off x="1862302" y="1675940"/>
            <a:ext cx="327423" cy="775096"/>
            <a:chOff x="-7" y="-24"/>
            <a:chExt cx="275" cy="651"/>
          </a:xfrm>
        </p:grpSpPr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1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 bwMode="auto">
          <a:xfrm>
            <a:off x="3577872" y="1726636"/>
            <a:ext cx="333375" cy="766764"/>
            <a:chOff x="3810000" y="1514475"/>
            <a:chExt cx="444501" cy="1022351"/>
          </a:xfrm>
        </p:grpSpPr>
        <p:grpSp>
          <p:nvGrpSpPr>
            <p:cNvPr id="104" name="Group 12"/>
            <p:cNvGrpSpPr/>
            <p:nvPr/>
          </p:nvGrpSpPr>
          <p:grpSpPr bwMode="auto">
            <a:xfrm>
              <a:off x="3810000" y="1514475"/>
              <a:ext cx="444501" cy="1022351"/>
              <a:chOff x="-19" y="-1"/>
              <a:chExt cx="280" cy="644"/>
            </a:xfrm>
          </p:grpSpPr>
          <p:sp>
            <p:nvSpPr>
              <p:cNvPr id="106" name="Text Box 13"/>
              <p:cNvSpPr txBox="1">
                <a:spLocks noChangeArrowheads="1"/>
              </p:cNvSpPr>
              <p:nvPr/>
            </p:nvSpPr>
            <p:spPr bwMode="auto">
              <a:xfrm>
                <a:off x="-7" y="-1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Text Box 15"/>
              <p:cNvSpPr txBox="1">
                <a:spLocks noChangeArrowheads="1"/>
              </p:cNvSpPr>
              <p:nvPr/>
            </p:nvSpPr>
            <p:spPr bwMode="auto">
              <a:xfrm>
                <a:off x="-19" y="294"/>
                <a:ext cx="26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5" name="Line 14"/>
            <p:cNvSpPr>
              <a:spLocks noChangeShapeType="1"/>
            </p:cNvSpPr>
            <p:nvPr/>
          </p:nvSpPr>
          <p:spPr bwMode="auto">
            <a:xfrm>
              <a:off x="3854450" y="2028825"/>
              <a:ext cx="381001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 bwMode="auto">
          <a:xfrm>
            <a:off x="6026280" y="1715906"/>
            <a:ext cx="441146" cy="757473"/>
            <a:chOff x="6309940" y="1472880"/>
            <a:chExt cx="587603" cy="1009585"/>
          </a:xfrm>
        </p:grpSpPr>
        <p:sp>
          <p:nvSpPr>
            <p:cNvPr id="109" name="Text Box 13"/>
            <p:cNvSpPr txBox="1">
              <a:spLocks noChangeArrowheads="1"/>
            </p:cNvSpPr>
            <p:nvPr/>
          </p:nvSpPr>
          <p:spPr bwMode="auto">
            <a:xfrm>
              <a:off x="6309940" y="1472880"/>
              <a:ext cx="587603" cy="533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0" name="Text Box 15"/>
            <p:cNvSpPr txBox="1">
              <a:spLocks noChangeArrowheads="1"/>
            </p:cNvSpPr>
            <p:nvPr/>
          </p:nvSpPr>
          <p:spPr bwMode="auto">
            <a:xfrm>
              <a:off x="6389479" y="1928676"/>
              <a:ext cx="393304" cy="55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1" name="Line 14"/>
            <p:cNvSpPr>
              <a:spLocks noChangeShapeType="1"/>
            </p:cNvSpPr>
            <p:nvPr/>
          </p:nvSpPr>
          <p:spPr bwMode="auto">
            <a:xfrm>
              <a:off x="6389487" y="1988978"/>
              <a:ext cx="380617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3" name="Group 12"/>
          <p:cNvGrpSpPr/>
          <p:nvPr/>
        </p:nvGrpSpPr>
        <p:grpSpPr bwMode="auto">
          <a:xfrm>
            <a:off x="7035219" y="2283718"/>
            <a:ext cx="327423" cy="775096"/>
            <a:chOff x="-7" y="-24"/>
            <a:chExt cx="275" cy="651"/>
          </a:xfrm>
        </p:grpSpPr>
        <p:sp>
          <p:nvSpPr>
            <p:cNvPr id="114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5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6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7" name="Rectangle 1"/>
          <p:cNvSpPr>
            <a:spLocks noChangeArrowheads="1"/>
          </p:cNvSpPr>
          <p:nvPr/>
        </p:nvSpPr>
        <p:spPr bwMode="auto">
          <a:xfrm>
            <a:off x="7300465" y="2456519"/>
            <a:ext cx="4411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8" name="Group 12"/>
          <p:cNvGrpSpPr/>
          <p:nvPr/>
        </p:nvGrpSpPr>
        <p:grpSpPr bwMode="auto">
          <a:xfrm>
            <a:off x="7035219" y="2970568"/>
            <a:ext cx="327423" cy="775096"/>
            <a:chOff x="-7" y="-24"/>
            <a:chExt cx="275" cy="651"/>
          </a:xfrm>
        </p:grpSpPr>
        <p:sp>
          <p:nvSpPr>
            <p:cNvPr id="119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0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1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2" name="Rectangle 1"/>
          <p:cNvSpPr>
            <a:spLocks noChangeArrowheads="1"/>
          </p:cNvSpPr>
          <p:nvPr/>
        </p:nvSpPr>
        <p:spPr bwMode="auto">
          <a:xfrm>
            <a:off x="7300465" y="3143369"/>
            <a:ext cx="5693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3" name="Group 12"/>
          <p:cNvGrpSpPr/>
          <p:nvPr/>
        </p:nvGrpSpPr>
        <p:grpSpPr bwMode="auto">
          <a:xfrm>
            <a:off x="6965200" y="3681123"/>
            <a:ext cx="441724" cy="784621"/>
            <a:chOff x="-78" y="-32"/>
            <a:chExt cx="371" cy="659"/>
          </a:xfrm>
        </p:grpSpPr>
        <p:sp>
          <p:nvSpPr>
            <p:cNvPr id="124" name="Text Box 13"/>
            <p:cNvSpPr txBox="1">
              <a:spLocks noChangeArrowheads="1"/>
            </p:cNvSpPr>
            <p:nvPr/>
          </p:nvSpPr>
          <p:spPr bwMode="auto">
            <a:xfrm>
              <a:off x="-78" y="-32"/>
              <a:ext cx="37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5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6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7" name="Rectangle 1"/>
          <p:cNvSpPr>
            <a:spLocks noChangeArrowheads="1"/>
          </p:cNvSpPr>
          <p:nvPr/>
        </p:nvSpPr>
        <p:spPr bwMode="auto">
          <a:xfrm>
            <a:off x="7314981" y="3863449"/>
            <a:ext cx="5693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4" name="圆角矩形 19"/>
          <p:cNvSpPr>
            <a:spLocks noChangeArrowheads="1"/>
          </p:cNvSpPr>
          <p:nvPr/>
        </p:nvSpPr>
        <p:spPr bwMode="auto">
          <a:xfrm>
            <a:off x="7026885" y="2347522"/>
            <a:ext cx="302420" cy="2118222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sz="2000" b="1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46" name="右箭头 3"/>
          <p:cNvSpPr>
            <a:spLocks noChangeArrowheads="1"/>
          </p:cNvSpPr>
          <p:nvPr/>
        </p:nvSpPr>
        <p:spPr bwMode="auto">
          <a:xfrm flipH="1">
            <a:off x="6011961" y="3149079"/>
            <a:ext cx="576263" cy="358775"/>
          </a:xfrm>
          <a:prstGeom prst="rightArrow">
            <a:avLst>
              <a:gd name="adj1" fmla="val 50000"/>
              <a:gd name="adj2" fmla="val 5006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FF3300"/>
              </a:solidFill>
              <a:latin typeface="楷体_GB2312" panose="0201060003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43094" y="2787774"/>
            <a:ext cx="2853042" cy="1162870"/>
            <a:chOff x="2935766" y="3189758"/>
            <a:chExt cx="2853042" cy="1162870"/>
          </a:xfrm>
        </p:grpSpPr>
        <p:sp>
          <p:nvSpPr>
            <p:cNvPr id="151" name="MH_Text_1"/>
            <p:cNvSpPr/>
            <p:nvPr>
              <p:custDataLst>
                <p:tags r:id="rId7"/>
              </p:custDataLst>
            </p:nvPr>
          </p:nvSpPr>
          <p:spPr>
            <a:xfrm flipH="1">
              <a:off x="2935766" y="3189758"/>
              <a:ext cx="2721407" cy="1162870"/>
            </a:xfrm>
            <a:custGeom>
              <a:avLst/>
              <a:gdLst>
                <a:gd name="connsiteX0" fmla="*/ 0 w 7143750"/>
                <a:gd name="connsiteY0" fmla="*/ 0 h 2333625"/>
                <a:gd name="connsiteX1" fmla="*/ 4810125 w 7143750"/>
                <a:gd name="connsiteY1" fmla="*/ 0 h 2333625"/>
                <a:gd name="connsiteX2" fmla="*/ 7143750 w 7143750"/>
                <a:gd name="connsiteY2" fmla="*/ 2333625 h 2333625"/>
                <a:gd name="connsiteX3" fmla="*/ 0 w 7143750"/>
                <a:gd name="connsiteY3" fmla="*/ 2333625 h 233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50" h="2333625">
                  <a:moveTo>
                    <a:pt x="0" y="0"/>
                  </a:moveTo>
                  <a:lnTo>
                    <a:pt x="4810125" y="0"/>
                  </a:lnTo>
                  <a:lnTo>
                    <a:pt x="7143750" y="2333625"/>
                  </a:lnTo>
                  <a:lnTo>
                    <a:pt x="0" y="2333625"/>
                  </a:lnTo>
                  <a:close/>
                </a:path>
              </a:pathLst>
            </a:custGeom>
            <a:solidFill>
              <a:srgbClr val="68C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8000" anchor="ctr">
              <a:normAutofit/>
            </a:bodyPr>
            <a:lstStyle/>
            <a:p>
              <a:pPr algn="r">
                <a:lnSpc>
                  <a:spcPct val="150000"/>
                </a:lnSpc>
                <a:defRPr/>
              </a:pPr>
              <a:endParaRPr lang="zh-CN" altLang="en-US" sz="2400" dirty="0">
                <a:solidFill>
                  <a:srgbClr val="FE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11830" y="3261766"/>
              <a:ext cx="22769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分子比分母大或者分子比分母相等的分数叫做假分数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2" name="文本框 151"/>
          <p:cNvSpPr txBox="1"/>
          <p:nvPr/>
        </p:nvSpPr>
        <p:spPr>
          <a:xfrm>
            <a:off x="611559" y="3003798"/>
            <a:ext cx="1944217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假分数大于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9" name="组合 82"/>
          <p:cNvGrpSpPr/>
          <p:nvPr/>
        </p:nvGrpSpPr>
        <p:grpSpPr bwMode="auto">
          <a:xfrm>
            <a:off x="1691680" y="915566"/>
            <a:ext cx="5431631" cy="873919"/>
            <a:chOff x="1211385" y="2708920"/>
            <a:chExt cx="7241780" cy="1165222"/>
          </a:xfrm>
        </p:grpSpPr>
        <p:sp>
          <p:nvSpPr>
            <p:cNvPr id="80" name="AutoShape 7"/>
            <p:cNvSpPr/>
            <p:nvPr/>
          </p:nvSpPr>
          <p:spPr bwMode="auto">
            <a:xfrm rot="16187115">
              <a:off x="3955466" y="3192053"/>
              <a:ext cx="122238" cy="1222308"/>
            </a:xfrm>
            <a:prstGeom prst="leftBrace">
              <a:avLst>
                <a:gd name="adj1" fmla="val 83333"/>
                <a:gd name="adj2" fmla="val 52722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AutoShape 8"/>
            <p:cNvSpPr/>
            <p:nvPr/>
          </p:nvSpPr>
          <p:spPr bwMode="auto">
            <a:xfrm rot="16187115" flipV="1">
              <a:off x="7202277" y="2774060"/>
              <a:ext cx="187325" cy="2012840"/>
            </a:xfrm>
            <a:prstGeom prst="leftBrace">
              <a:avLst>
                <a:gd name="adj1" fmla="val 160087"/>
                <a:gd name="adj2" fmla="val 48199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3" name="组合 80"/>
            <p:cNvGrpSpPr/>
            <p:nvPr/>
          </p:nvGrpSpPr>
          <p:grpSpPr bwMode="auto">
            <a:xfrm>
              <a:off x="1211385" y="2708920"/>
              <a:ext cx="7241780" cy="1004101"/>
              <a:chOff x="1211385" y="2708920"/>
              <a:chExt cx="7241780" cy="1004101"/>
            </a:xfrm>
          </p:grpSpPr>
          <p:sp>
            <p:nvSpPr>
              <p:cNvPr id="84" name="AutoShape 12"/>
              <p:cNvSpPr>
                <a:spLocks noChangeArrowheads="1"/>
              </p:cNvSpPr>
              <p:nvPr/>
            </p:nvSpPr>
            <p:spPr bwMode="auto">
              <a:xfrm>
                <a:off x="2874994" y="2718445"/>
                <a:ext cx="979434" cy="979485"/>
              </a:xfrm>
              <a:prstGeom prst="flowChartOr">
                <a:avLst/>
              </a:prstGeom>
              <a:solidFill>
                <a:srgbClr val="00B0F0"/>
              </a:solidFill>
              <a:ln w="9525">
                <a:solidFill>
                  <a:srgbClr val="0070C0"/>
                </a:solidFill>
                <a:rou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AutoShape 12"/>
              <p:cNvSpPr>
                <a:spLocks noChangeArrowheads="1"/>
              </p:cNvSpPr>
              <p:nvPr/>
            </p:nvSpPr>
            <p:spPr bwMode="auto">
              <a:xfrm>
                <a:off x="1211385" y="2718445"/>
                <a:ext cx="977847" cy="979485"/>
              </a:xfrm>
              <a:prstGeom prst="flowChartOr">
                <a:avLst/>
              </a:prstGeom>
              <a:solidFill>
                <a:srgbClr val="00B0F0"/>
              </a:solidFill>
              <a:ln w="9525">
                <a:solidFill>
                  <a:srgbClr val="0070C0"/>
                </a:solidFill>
                <a:rou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87" name="组合 17"/>
              <p:cNvGrpSpPr/>
              <p:nvPr/>
            </p:nvGrpSpPr>
            <p:grpSpPr bwMode="auto">
              <a:xfrm>
                <a:off x="4083014" y="2726383"/>
                <a:ext cx="979434" cy="977897"/>
                <a:chOff x="3428260" y="837222"/>
                <a:chExt cx="1220826" cy="1218909"/>
              </a:xfrm>
            </p:grpSpPr>
            <p:sp>
              <p:nvSpPr>
                <p:cNvPr id="139" name="AutoShape 12"/>
                <p:cNvSpPr>
                  <a:spLocks noChangeArrowheads="1"/>
                </p:cNvSpPr>
                <p:nvPr/>
              </p:nvSpPr>
              <p:spPr bwMode="auto">
                <a:xfrm>
                  <a:off x="3428261" y="837222"/>
                  <a:ext cx="1220827" cy="1218909"/>
                </a:xfrm>
                <a:prstGeom prst="flowChartOr">
                  <a:avLst/>
                </a:prstGeom>
                <a:solidFill>
                  <a:srgbClr val="00B0F0"/>
                </a:solidFill>
                <a:ln w="9525">
                  <a:solidFill>
                    <a:srgbClr val="0070C0"/>
                  </a:solidFill>
                  <a:round/>
                </a:ln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zh-CN" altLang="en-US" sz="21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0" name="饼形 139"/>
                <p:cNvSpPr/>
                <p:nvPr/>
              </p:nvSpPr>
              <p:spPr>
                <a:xfrm>
                  <a:off x="3448048" y="849094"/>
                  <a:ext cx="1189169" cy="1207037"/>
                </a:xfrm>
                <a:prstGeom prst="pie">
                  <a:avLst>
                    <a:gd name="adj1" fmla="val 0"/>
                    <a:gd name="adj2" fmla="val 5400003"/>
                  </a:avLst>
                </a:prstGeom>
                <a:solidFill>
                  <a:schemeClr val="bg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9" name="组合 16"/>
              <p:cNvGrpSpPr/>
              <p:nvPr/>
            </p:nvGrpSpPr>
            <p:grpSpPr bwMode="auto">
              <a:xfrm>
                <a:off x="6140776" y="2725975"/>
                <a:ext cx="1016290" cy="987046"/>
                <a:chOff x="5522794" y="927241"/>
                <a:chExt cx="1266765" cy="1230313"/>
              </a:xfrm>
            </p:grpSpPr>
            <p:sp>
              <p:nvSpPr>
                <p:cNvPr id="133" name="流程图: 联系 132"/>
                <p:cNvSpPr/>
                <p:nvPr/>
              </p:nvSpPr>
              <p:spPr>
                <a:xfrm>
                  <a:off x="5522204" y="927750"/>
                  <a:ext cx="1268314" cy="1230782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grpSp>
              <p:nvGrpSpPr>
                <p:cNvPr id="134" name="组合 15"/>
                <p:cNvGrpSpPr/>
                <p:nvPr/>
              </p:nvGrpSpPr>
              <p:grpSpPr bwMode="auto">
                <a:xfrm>
                  <a:off x="5522794" y="927241"/>
                  <a:ext cx="1266765" cy="1230313"/>
                  <a:chOff x="5522794" y="927241"/>
                  <a:chExt cx="1266765" cy="1230313"/>
                </a:xfrm>
              </p:grpSpPr>
              <p:cxnSp>
                <p:nvCxnSpPr>
                  <p:cNvPr id="135" name="直接连接符 134"/>
                  <p:cNvCxnSpPr>
                    <a:stCxn id="133" idx="1"/>
                    <a:endCxn id="133" idx="5"/>
                  </p:cNvCxnSpPr>
                  <p:nvPr/>
                </p:nvCxnSpPr>
                <p:spPr>
                  <a:xfrm>
                    <a:off x="5708197" y="1107815"/>
                    <a:ext cx="89632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/>
                  <p:cNvCxnSpPr>
                    <a:stCxn id="133" idx="0"/>
                  </p:cNvCxnSpPr>
                  <p:nvPr/>
                </p:nvCxnSpPr>
                <p:spPr>
                  <a:xfrm flipH="1">
                    <a:off x="6155372" y="927750"/>
                    <a:ext cx="1979" cy="1230782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接连接符 136"/>
                  <p:cNvCxnSpPr>
                    <a:stCxn id="133" idx="7"/>
                    <a:endCxn id="133" idx="3"/>
                  </p:cNvCxnSpPr>
                  <p:nvPr/>
                </p:nvCxnSpPr>
                <p:spPr>
                  <a:xfrm flipH="1">
                    <a:off x="5708197" y="1107815"/>
                    <a:ext cx="89632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>
                    <a:stCxn id="133" idx="6"/>
                    <a:endCxn id="133" idx="2"/>
                  </p:cNvCxnSpPr>
                  <p:nvPr/>
                </p:nvCxnSpPr>
                <p:spPr>
                  <a:xfrm flipH="1">
                    <a:off x="5522204" y="1543140"/>
                    <a:ext cx="126831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6" name="组合 4105"/>
              <p:cNvGrpSpPr/>
              <p:nvPr/>
            </p:nvGrpSpPr>
            <p:grpSpPr bwMode="auto">
              <a:xfrm>
                <a:off x="7434361" y="2708920"/>
                <a:ext cx="1018804" cy="993003"/>
                <a:chOff x="6975749" y="1683419"/>
                <a:chExt cx="1269898" cy="1237738"/>
              </a:xfrm>
            </p:grpSpPr>
            <p:sp>
              <p:nvSpPr>
                <p:cNvPr id="97" name="流程图: 联系 96"/>
                <p:cNvSpPr/>
                <p:nvPr/>
              </p:nvSpPr>
              <p:spPr>
                <a:xfrm>
                  <a:off x="6975356" y="1683419"/>
                  <a:ext cx="1266333" cy="1230782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98" name="饼形 97"/>
                <p:cNvSpPr/>
                <p:nvPr/>
              </p:nvSpPr>
              <p:spPr>
                <a:xfrm rot="18851822">
                  <a:off x="7016877" y="1693344"/>
                  <a:ext cx="1226824" cy="1230718"/>
                </a:xfrm>
                <a:prstGeom prst="pie">
                  <a:avLst>
                    <a:gd name="adj1" fmla="val 0"/>
                    <a:gd name="adj2" fmla="val 8122593"/>
                  </a:avLst>
                </a:prstGeom>
                <a:solidFill>
                  <a:schemeClr val="bg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12" name="组合 74"/>
                <p:cNvGrpSpPr/>
                <p:nvPr/>
              </p:nvGrpSpPr>
              <p:grpSpPr bwMode="auto">
                <a:xfrm>
                  <a:off x="6975749" y="1683419"/>
                  <a:ext cx="1266765" cy="1230313"/>
                  <a:chOff x="5522794" y="927240"/>
                  <a:chExt cx="1266765" cy="1230313"/>
                </a:xfrm>
              </p:grpSpPr>
              <p:cxnSp>
                <p:nvCxnSpPr>
                  <p:cNvPr id="129" name="直接连接符 128"/>
                  <p:cNvCxnSpPr>
                    <a:stCxn id="97" idx="1"/>
                    <a:endCxn id="97" idx="5"/>
                  </p:cNvCxnSpPr>
                  <p:nvPr/>
                </p:nvCxnSpPr>
                <p:spPr>
                  <a:xfrm>
                    <a:off x="5708394" y="1107307"/>
                    <a:ext cx="89434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 flipH="1">
                    <a:off x="6177333" y="927240"/>
                    <a:ext cx="0" cy="1230782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接连接符 130"/>
                  <p:cNvCxnSpPr>
                    <a:stCxn id="97" idx="7"/>
                    <a:endCxn id="97" idx="3"/>
                  </p:cNvCxnSpPr>
                  <p:nvPr/>
                </p:nvCxnSpPr>
                <p:spPr>
                  <a:xfrm flipH="1">
                    <a:off x="5708394" y="1107307"/>
                    <a:ext cx="89434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>
                    <a:stCxn id="97" idx="6"/>
                    <a:endCxn id="97" idx="2"/>
                  </p:cNvCxnSpPr>
                  <p:nvPr/>
                </p:nvCxnSpPr>
                <p:spPr>
                  <a:xfrm flipH="1">
                    <a:off x="5522401" y="1542631"/>
                    <a:ext cx="126633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85" name="组合 8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8" name="图片 87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0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22" grpId="0"/>
      <p:bldP spid="127" grpId="0"/>
      <p:bldP spid="144" grpId="0" animBg="1" autoUpdateAnimBg="0"/>
      <p:bldP spid="146" grpId="0" animBg="1"/>
      <p:bldP spid="152" grpId="0" animBg="1"/>
    </p:bldLst>
  </p:timing>
</p:sld>
</file>

<file path=ppt/tags/tag1.xml><?xml version="1.0" encoding="utf-8"?>
<p:tagLst xmlns:p="http://schemas.openxmlformats.org/presentationml/2006/main">
  <p:tag name="MH" val="20180827175055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3"/>
</p:tagLst>
</file>

<file path=ppt/tags/tag11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4"/>
</p:tagLst>
</file>

<file path=ppt/tags/tag12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13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80901001443"/>
  <p:tag name="MH_LIBRARY" val="GRAPHIC"/>
</p:tagLst>
</file>

<file path=ppt/tags/tag15.xml><?xml version="1.0" encoding="utf-8"?>
<p:tagLst xmlns:p="http://schemas.openxmlformats.org/presentationml/2006/main">
  <p:tag name="MH" val="20180901001443"/>
  <p:tag name="MH_LIBRARY" val="GRAPHIC"/>
  <p:tag name="MH_TYPE" val="Desc"/>
  <p:tag name="MH_ORDER" val="1"/>
</p:tagLst>
</file>

<file path=ppt/tags/tag16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17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2"/>
</p:tagLst>
</file>

<file path=ppt/tags/tag18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3"/>
</p:tagLst>
</file>

<file path=ppt/tags/tag19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4"/>
</p:tagLst>
</file>

<file path=ppt/tags/tag2.xml><?xml version="1.0" encoding="utf-8"?>
<p:tagLst xmlns:p="http://schemas.openxmlformats.org/presentationml/2006/main">
  <p:tag name="MH" val="20180827175055"/>
  <p:tag name="MH_LIBRARY" val="GRAPHIC"/>
  <p:tag name="MH_TYPE" val="Other"/>
  <p:tag name="MH_ORDER" val="131"/>
</p:tagLst>
</file>

<file path=ppt/tags/tag20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21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2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80901001443"/>
  <p:tag name="MH_LIBRARY" val="GRAPHIC"/>
</p:tagLst>
</file>

<file path=ppt/tags/tag3.xml><?xml version="1.0" encoding="utf-8"?>
<p:tagLst xmlns:p="http://schemas.openxmlformats.org/presentationml/2006/main">
  <p:tag name="MH" val="20180831231522"/>
  <p:tag name="MH_LIBRARY" val="GRAPHIC"/>
  <p:tag name="MH_TYPE" val="Text"/>
  <p:tag name="MH_ORDER" val="1"/>
</p:tagLst>
</file>

<file path=ppt/tags/tag4.xml><?xml version="1.0" encoding="utf-8"?>
<p:tagLst xmlns:p="http://schemas.openxmlformats.org/presentationml/2006/main">
  <p:tag name="MH" val="20180827175055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80827175055"/>
  <p:tag name="MH_LIBRARY" val="GRAPHIC"/>
  <p:tag name="MH_TYPE" val="Other"/>
  <p:tag name="MH_ORDER" val="131"/>
</p:tagLst>
</file>

<file path=ppt/tags/tag6.xml><?xml version="1.0" encoding="utf-8"?>
<p:tagLst xmlns:p="http://schemas.openxmlformats.org/presentationml/2006/main">
  <p:tag name="MH" val="20180831231522"/>
  <p:tag name="MH_LIBRARY" val="GRAPHIC"/>
  <p:tag name="MH_TYPE" val="Text"/>
  <p:tag name="MH_ORDER" val="1"/>
</p:tagLst>
</file>

<file path=ppt/tags/tag7.xml><?xml version="1.0" encoding="utf-8"?>
<p:tagLst xmlns:p="http://schemas.openxmlformats.org/presentationml/2006/main">
  <p:tag name="MH" val="20180901001443"/>
  <p:tag name="MH_LIBRARY" val="GRAPHIC"/>
  <p:tag name="MH_TYPE" val="Desc"/>
  <p:tag name="MH_ORDER" val="1"/>
</p:tagLst>
</file>

<file path=ppt/tags/tag8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1755</Words>
  <Application>WPS 演示</Application>
  <PresentationFormat>全屏显示(16:9)</PresentationFormat>
  <Paragraphs>571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20</vt:i4>
      </vt:variant>
    </vt:vector>
  </HeadingPairs>
  <TitlesOfParts>
    <vt:vector size="44" baseType="lpstr">
      <vt:lpstr>Arial</vt:lpstr>
      <vt:lpstr>宋体</vt:lpstr>
      <vt:lpstr>Wingdings</vt:lpstr>
      <vt:lpstr>黑体</vt:lpstr>
      <vt:lpstr>楷体</vt:lpstr>
      <vt:lpstr>等线</vt:lpstr>
      <vt:lpstr>幼圆</vt:lpstr>
      <vt:lpstr>Times New Roman</vt:lpstr>
      <vt:lpstr>微软雅黑</vt:lpstr>
      <vt:lpstr>Calibri</vt:lpstr>
      <vt:lpstr>楷体_GB2312</vt:lpstr>
      <vt:lpstr>Arial Unicode MS</vt:lpstr>
      <vt:lpstr>Wingdings 2</vt:lpstr>
      <vt:lpstr>楷体_GB2312</vt:lpstr>
      <vt:lpstr>Office 主题</vt:lpstr>
      <vt:lpstr>2_自定义设计方案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