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emf" ContentType="image/x-emf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2" r:id="rId4"/>
    <p:sldId id="510" r:id="rId5"/>
    <p:sldId id="472" r:id="rId6"/>
    <p:sldId id="519" r:id="rId8"/>
    <p:sldId id="520" r:id="rId9"/>
    <p:sldId id="511" r:id="rId10"/>
    <p:sldId id="512" r:id="rId11"/>
    <p:sldId id="513" r:id="rId12"/>
    <p:sldId id="518" r:id="rId13"/>
    <p:sldId id="502" r:id="rId14"/>
    <p:sldId id="515" r:id="rId15"/>
    <p:sldId id="517" r:id="rId16"/>
    <p:sldId id="497" r:id="rId17"/>
    <p:sldId id="507" r:id="rId18"/>
    <p:sldId id="523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微软雅黑" panose="020B0503020204020204" charset="-122"/>
      <p:regular r:id="rId26"/>
    </p:embeddedFont>
    <p:embeddedFont>
      <p:font typeface="Impact" panose="020B0806030902050204" pitchFamily="34" charset="0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65BCC2"/>
    <a:srgbClr val="5F5FDC"/>
    <a:srgbClr val="5151CE"/>
    <a:srgbClr val="FFFFFF"/>
    <a:srgbClr val="0066FF"/>
    <a:srgbClr val="02B3C5"/>
    <a:srgbClr val="00CC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体积和体积单位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.xml"/><Relationship Id="rId7" Type="http://schemas.openxmlformats.org/officeDocument/2006/relationships/image" Target="../media/image23.pn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6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体积和体积单位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0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51520" y="339502"/>
            <a:ext cx="337798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 填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827584" y="1502077"/>
            <a:ext cx="756084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叫做物体的体积。常用的体积单位有（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、（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）、（       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1331640" y="1380713"/>
            <a:ext cx="39384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物体所占空间的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5652120" y="1845860"/>
            <a:ext cx="20882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9"/>
          <p:cNvSpPr txBox="1">
            <a:spLocks noChangeArrowheads="1"/>
          </p:cNvSpPr>
          <p:nvPr/>
        </p:nvSpPr>
        <p:spPr bwMode="auto">
          <a:xfrm>
            <a:off x="1547664" y="2316817"/>
            <a:ext cx="25922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9"/>
          <p:cNvSpPr txBox="1">
            <a:spLocks noChangeArrowheads="1"/>
          </p:cNvSpPr>
          <p:nvPr/>
        </p:nvSpPr>
        <p:spPr bwMode="auto">
          <a:xfrm>
            <a:off x="5004048" y="2316817"/>
            <a:ext cx="2448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51520" y="339502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想一想，解答问题。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50166" y="1403940"/>
            <a:ext cx="7654282" cy="170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体积是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立方分米的木块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，是（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）个棱长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分米的小正方体组成的。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B.4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C.64   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D.36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92539" y="1347614"/>
            <a:ext cx="575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7" descr="1-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03594"/>
            <a:ext cx="8280920" cy="226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827584" y="1607650"/>
            <a:ext cx="2592288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微波炉的体积约是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3419872" y="1535642"/>
            <a:ext cx="2592288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一间教室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的体积约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6084168" y="1535642"/>
            <a:ext cx="2592288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一个骰子的体积约是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59074" y="226386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62689" y="2179452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38248" y="213970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899591" y="843558"/>
            <a:ext cx="767956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单位比面积单位大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（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827584" y="2067694"/>
            <a:ext cx="748883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个水池的体积约是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（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27584" y="3219822"/>
            <a:ext cx="7848872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3. 12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个棱长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厘米的小正方体木块可以拼成一个大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7454399" y="847477"/>
            <a:ext cx="57398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7596336" y="2067694"/>
            <a:ext cx="57398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7598415" y="3651870"/>
            <a:ext cx="57398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1115616" y="1462013"/>
            <a:ext cx="5444119" cy="510778"/>
          </a:xfrm>
          <a:prstGeom prst="wedgeRoundRectCallout">
            <a:avLst>
              <a:gd name="adj1" fmla="val -17234"/>
              <a:gd name="adj2" fmla="val -95209"/>
              <a:gd name="adj3" fmla="val 16667"/>
            </a:avLst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两者不是同一级别的单位，不能比较。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2051720" y="2643758"/>
            <a:ext cx="2997797" cy="510778"/>
          </a:xfrm>
          <a:prstGeom prst="wedgeRoundRectCallout">
            <a:avLst>
              <a:gd name="adj1" fmla="val -12844"/>
              <a:gd name="adj2" fmla="val -80291"/>
              <a:gd name="adj3" fmla="val 16667"/>
            </a:avLst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平方米是面积单位。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" name="Text Box 7"/>
          <p:cNvSpPr txBox="1">
            <a:spLocks noChangeArrowheads="1"/>
          </p:cNvSpPr>
          <p:nvPr/>
        </p:nvSpPr>
        <p:spPr bwMode="auto">
          <a:xfrm>
            <a:off x="318371" y="280230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4" name="TextBox 56"/>
          <p:cNvSpPr txBox="1">
            <a:spLocks noChangeArrowheads="1"/>
          </p:cNvSpPr>
          <p:nvPr/>
        </p:nvSpPr>
        <p:spPr bwMode="auto">
          <a:xfrm>
            <a:off x="1475656" y="2062272"/>
            <a:ext cx="7272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物体所占空间的大小叫做物体的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56"/>
          <p:cNvSpPr txBox="1">
            <a:spLocks noChangeArrowheads="1"/>
          </p:cNvSpPr>
          <p:nvPr/>
        </p:nvSpPr>
        <p:spPr bwMode="auto">
          <a:xfrm>
            <a:off x="1475656" y="2840618"/>
            <a:ext cx="63367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常用的体积单位：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、立方分米、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73245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乌鸦喝水 - 副本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83188" y="555526"/>
            <a:ext cx="4999592" cy="37496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9632" y="2139702"/>
            <a:ext cx="1538425" cy="172819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/>
        </p:nvSpPr>
        <p:spPr>
          <a:xfrm flipV="1">
            <a:off x="3635896" y="2283718"/>
            <a:ext cx="3096344" cy="288032"/>
          </a:xfrm>
          <a:prstGeom prst="trapezoid">
            <a:avLst>
              <a:gd name="adj" fmla="val 44618"/>
            </a:avLst>
          </a:prstGeom>
          <a:solidFill>
            <a:srgbClr val="00CCFF"/>
          </a:soli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Freeform 26"/>
          <p:cNvSpPr/>
          <p:nvPr/>
        </p:nvSpPr>
        <p:spPr bwMode="auto">
          <a:xfrm>
            <a:off x="3779912" y="2499743"/>
            <a:ext cx="2808312" cy="288032"/>
          </a:xfrm>
          <a:custGeom>
            <a:avLst/>
            <a:gdLst>
              <a:gd name="T0" fmla="*/ 45 w 2177"/>
              <a:gd name="T1" fmla="*/ 182 h 182"/>
              <a:gd name="T2" fmla="*/ 2132 w 2177"/>
              <a:gd name="T3" fmla="*/ 182 h 182"/>
              <a:gd name="T4" fmla="*/ 2177 w 2177"/>
              <a:gd name="T5" fmla="*/ 0 h 182"/>
              <a:gd name="T6" fmla="*/ 0 w 2177"/>
              <a:gd name="T7" fmla="*/ 0 h 182"/>
              <a:gd name="T8" fmla="*/ 45 w 2177"/>
              <a:gd name="T9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7" h="182">
                <a:moveTo>
                  <a:pt x="45" y="182"/>
                </a:moveTo>
                <a:lnTo>
                  <a:pt x="2132" y="182"/>
                </a:lnTo>
                <a:lnTo>
                  <a:pt x="2177" y="0"/>
                </a:lnTo>
                <a:lnTo>
                  <a:pt x="0" y="0"/>
                </a:lnTo>
                <a:lnTo>
                  <a:pt x="45" y="18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8" name="Freeform 24"/>
          <p:cNvSpPr/>
          <p:nvPr/>
        </p:nvSpPr>
        <p:spPr bwMode="auto">
          <a:xfrm>
            <a:off x="3851920" y="2715766"/>
            <a:ext cx="2736304" cy="288032"/>
          </a:xfrm>
          <a:custGeom>
            <a:avLst/>
            <a:gdLst>
              <a:gd name="T0" fmla="*/ 1996 w 2087"/>
              <a:gd name="T1" fmla="*/ 182 h 182"/>
              <a:gd name="T2" fmla="*/ 91 w 2087"/>
              <a:gd name="T3" fmla="*/ 182 h 182"/>
              <a:gd name="T4" fmla="*/ 0 w 2087"/>
              <a:gd name="T5" fmla="*/ 0 h 182"/>
              <a:gd name="T6" fmla="*/ 2087 w 2087"/>
              <a:gd name="T7" fmla="*/ 0 h 182"/>
              <a:gd name="T8" fmla="*/ 1996 w 2087"/>
              <a:gd name="T9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182">
                <a:moveTo>
                  <a:pt x="1996" y="182"/>
                </a:moveTo>
                <a:lnTo>
                  <a:pt x="91" y="182"/>
                </a:lnTo>
                <a:lnTo>
                  <a:pt x="0" y="0"/>
                </a:lnTo>
                <a:lnTo>
                  <a:pt x="2087" y="0"/>
                </a:lnTo>
                <a:lnTo>
                  <a:pt x="1996" y="182"/>
                </a:lnTo>
                <a:close/>
              </a:path>
            </a:pathLst>
          </a:cu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7" name="Freeform 18"/>
          <p:cNvSpPr/>
          <p:nvPr/>
        </p:nvSpPr>
        <p:spPr bwMode="auto">
          <a:xfrm>
            <a:off x="3923928" y="2859782"/>
            <a:ext cx="2592288" cy="145479"/>
          </a:xfrm>
          <a:custGeom>
            <a:avLst/>
            <a:gdLst>
              <a:gd name="T0" fmla="*/ 46 w 1996"/>
              <a:gd name="T1" fmla="*/ 91 h 91"/>
              <a:gd name="T2" fmla="*/ 1951 w 1996"/>
              <a:gd name="T3" fmla="*/ 91 h 91"/>
              <a:gd name="T4" fmla="*/ 1996 w 1996"/>
              <a:gd name="T5" fmla="*/ 0 h 91"/>
              <a:gd name="T6" fmla="*/ 0 w 1996"/>
              <a:gd name="T7" fmla="*/ 0 h 91"/>
              <a:gd name="T8" fmla="*/ 46 w 1996"/>
              <a:gd name="T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6" h="91">
                <a:moveTo>
                  <a:pt x="46" y="91"/>
                </a:moveTo>
                <a:lnTo>
                  <a:pt x="1951" y="91"/>
                </a:lnTo>
                <a:lnTo>
                  <a:pt x="1996" y="0"/>
                </a:lnTo>
                <a:lnTo>
                  <a:pt x="0" y="0"/>
                </a:lnTo>
                <a:lnTo>
                  <a:pt x="4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63888" y="2211710"/>
            <a:ext cx="3240360" cy="1728192"/>
            <a:chOff x="3779912" y="2715766"/>
            <a:chExt cx="3240360" cy="1728192"/>
          </a:xfrm>
        </p:grpSpPr>
        <p:sp>
          <p:nvSpPr>
            <p:cNvPr id="41" name="Freeform 15"/>
            <p:cNvSpPr/>
            <p:nvPr/>
          </p:nvSpPr>
          <p:spPr bwMode="auto">
            <a:xfrm>
              <a:off x="4139952" y="3507854"/>
              <a:ext cx="2592288" cy="936104"/>
            </a:xfrm>
            <a:custGeom>
              <a:avLst/>
              <a:gdLst>
                <a:gd name="T0" fmla="*/ 318 w 1905"/>
                <a:gd name="T1" fmla="*/ 1089 h 1089"/>
                <a:gd name="T2" fmla="*/ 1497 w 1905"/>
                <a:gd name="T3" fmla="*/ 1089 h 1089"/>
                <a:gd name="T4" fmla="*/ 1905 w 1905"/>
                <a:gd name="T5" fmla="*/ 0 h 1089"/>
                <a:gd name="T6" fmla="*/ 0 w 1905"/>
                <a:gd name="T7" fmla="*/ 0 h 1089"/>
                <a:gd name="T8" fmla="*/ 408 w 1905"/>
                <a:gd name="T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5" h="1089">
                  <a:moveTo>
                    <a:pt x="318" y="1089"/>
                  </a:moveTo>
                  <a:lnTo>
                    <a:pt x="1497" y="1089"/>
                  </a:lnTo>
                  <a:lnTo>
                    <a:pt x="1905" y="0"/>
                  </a:lnTo>
                  <a:lnTo>
                    <a:pt x="0" y="0"/>
                  </a:lnTo>
                  <a:lnTo>
                    <a:pt x="408" y="1089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3779912" y="2715766"/>
              <a:ext cx="3240360" cy="1728192"/>
            </a:xfrm>
            <a:custGeom>
              <a:avLst/>
              <a:gdLst>
                <a:gd name="T0" fmla="*/ 0 w 3402"/>
                <a:gd name="T1" fmla="*/ 0 h 2404"/>
                <a:gd name="T2" fmla="*/ 862 w 3402"/>
                <a:gd name="T3" fmla="*/ 2404 h 2404"/>
                <a:gd name="T4" fmla="*/ 2540 w 3402"/>
                <a:gd name="T5" fmla="*/ 2404 h 2404"/>
                <a:gd name="T6" fmla="*/ 3402 w 3402"/>
                <a:gd name="T7" fmla="*/ 0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2" h="2404">
                  <a:moveTo>
                    <a:pt x="0" y="0"/>
                  </a:moveTo>
                  <a:lnTo>
                    <a:pt x="862" y="2404"/>
                  </a:lnTo>
                  <a:lnTo>
                    <a:pt x="2540" y="2404"/>
                  </a:lnTo>
                  <a:lnTo>
                    <a:pt x="3402" y="0"/>
                  </a:lnTo>
                </a:path>
              </a:pathLst>
            </a:custGeom>
            <a:solidFill>
              <a:srgbClr val="CCECFF">
                <a:alpha val="24001"/>
              </a:srgbClr>
            </a:solidFill>
            <a:ln w="1524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 b="1" smtClean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07492" y="627534"/>
            <a:ext cx="6918432" cy="2376264"/>
            <a:chOff x="1207492" y="627534"/>
            <a:chExt cx="6918432" cy="237626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92" y="1485357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2" name="组合 4"/>
            <p:cNvGrpSpPr/>
            <p:nvPr/>
          </p:nvGrpSpPr>
          <p:grpSpPr bwMode="auto">
            <a:xfrm>
              <a:off x="2483768" y="627534"/>
              <a:ext cx="5642156" cy="1038389"/>
              <a:chOff x="2918290" y="1104380"/>
              <a:chExt cx="2422311" cy="667083"/>
            </a:xfrm>
            <a:noFill/>
          </p:grpSpPr>
          <p:sp>
            <p:nvSpPr>
              <p:cNvPr id="63" name="云形标注 82"/>
              <p:cNvSpPr>
                <a:spLocks noChangeArrowheads="1"/>
              </p:cNvSpPr>
              <p:nvPr/>
            </p:nvSpPr>
            <p:spPr bwMode="auto">
              <a:xfrm>
                <a:off x="2918290" y="1104380"/>
                <a:ext cx="2422311" cy="667083"/>
              </a:xfrm>
              <a:prstGeom prst="cloudCallout">
                <a:avLst>
                  <a:gd name="adj1" fmla="val -53792"/>
                  <a:gd name="adj2" fmla="val 77570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矩形 4"/>
              <p:cNvSpPr>
                <a:spLocks noChangeArrowheads="1"/>
              </p:cNvSpPr>
              <p:nvPr/>
            </p:nvSpPr>
            <p:spPr bwMode="auto">
              <a:xfrm>
                <a:off x="3041949" y="1242817"/>
                <a:ext cx="2102636" cy="33612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你知道乌鸦为什么喝到水了吗？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3" name="Freeform 7" descr="纸袋"/>
          <p:cNvSpPr/>
          <p:nvPr/>
        </p:nvSpPr>
        <p:spPr bwMode="auto">
          <a:xfrm>
            <a:off x="4355976" y="3363838"/>
            <a:ext cx="574973" cy="477949"/>
          </a:xfrm>
          <a:custGeom>
            <a:avLst/>
            <a:gdLst>
              <a:gd name="T0" fmla="*/ 181 w 635"/>
              <a:gd name="T1" fmla="*/ 90 h 408"/>
              <a:gd name="T2" fmla="*/ 317 w 635"/>
              <a:gd name="T3" fmla="*/ 0 h 408"/>
              <a:gd name="T4" fmla="*/ 499 w 635"/>
              <a:gd name="T5" fmla="*/ 45 h 408"/>
              <a:gd name="T6" fmla="*/ 544 w 635"/>
              <a:gd name="T7" fmla="*/ 181 h 408"/>
              <a:gd name="T8" fmla="*/ 635 w 635"/>
              <a:gd name="T9" fmla="*/ 363 h 408"/>
              <a:gd name="T10" fmla="*/ 544 w 635"/>
              <a:gd name="T11" fmla="*/ 408 h 408"/>
              <a:gd name="T12" fmla="*/ 136 w 635"/>
              <a:gd name="T13" fmla="*/ 408 h 408"/>
              <a:gd name="T14" fmla="*/ 45 w 635"/>
              <a:gd name="T15" fmla="*/ 408 h 408"/>
              <a:gd name="T16" fmla="*/ 0 w 635"/>
              <a:gd name="T17" fmla="*/ 317 h 408"/>
              <a:gd name="T18" fmla="*/ 45 w 635"/>
              <a:gd name="T19" fmla="*/ 227 h 408"/>
              <a:gd name="T20" fmla="*/ 181 w 635"/>
              <a:gd name="T21" fmla="*/ 9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5" h="408">
                <a:moveTo>
                  <a:pt x="181" y="90"/>
                </a:moveTo>
                <a:lnTo>
                  <a:pt x="317" y="0"/>
                </a:lnTo>
                <a:lnTo>
                  <a:pt x="499" y="45"/>
                </a:lnTo>
                <a:lnTo>
                  <a:pt x="544" y="181"/>
                </a:lnTo>
                <a:lnTo>
                  <a:pt x="635" y="363"/>
                </a:lnTo>
                <a:lnTo>
                  <a:pt x="544" y="408"/>
                </a:lnTo>
                <a:lnTo>
                  <a:pt x="136" y="408"/>
                </a:lnTo>
                <a:lnTo>
                  <a:pt x="45" y="408"/>
                </a:lnTo>
                <a:lnTo>
                  <a:pt x="0" y="317"/>
                </a:lnTo>
                <a:lnTo>
                  <a:pt x="45" y="227"/>
                </a:lnTo>
                <a:lnTo>
                  <a:pt x="181" y="9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8" name="Freeform 10" descr="纸袋"/>
          <p:cNvSpPr/>
          <p:nvPr/>
        </p:nvSpPr>
        <p:spPr bwMode="auto">
          <a:xfrm rot="19384687">
            <a:off x="5377986" y="3272589"/>
            <a:ext cx="574973" cy="477949"/>
          </a:xfrm>
          <a:custGeom>
            <a:avLst/>
            <a:gdLst>
              <a:gd name="T0" fmla="*/ 181 w 635"/>
              <a:gd name="T1" fmla="*/ 90 h 408"/>
              <a:gd name="T2" fmla="*/ 317 w 635"/>
              <a:gd name="T3" fmla="*/ 0 h 408"/>
              <a:gd name="T4" fmla="*/ 499 w 635"/>
              <a:gd name="T5" fmla="*/ 45 h 408"/>
              <a:gd name="T6" fmla="*/ 544 w 635"/>
              <a:gd name="T7" fmla="*/ 181 h 408"/>
              <a:gd name="T8" fmla="*/ 635 w 635"/>
              <a:gd name="T9" fmla="*/ 363 h 408"/>
              <a:gd name="T10" fmla="*/ 544 w 635"/>
              <a:gd name="T11" fmla="*/ 408 h 408"/>
              <a:gd name="T12" fmla="*/ 136 w 635"/>
              <a:gd name="T13" fmla="*/ 408 h 408"/>
              <a:gd name="T14" fmla="*/ 45 w 635"/>
              <a:gd name="T15" fmla="*/ 408 h 408"/>
              <a:gd name="T16" fmla="*/ 0 w 635"/>
              <a:gd name="T17" fmla="*/ 317 h 408"/>
              <a:gd name="T18" fmla="*/ 45 w 635"/>
              <a:gd name="T19" fmla="*/ 227 h 408"/>
              <a:gd name="T20" fmla="*/ 181 w 635"/>
              <a:gd name="T21" fmla="*/ 9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5" h="408">
                <a:moveTo>
                  <a:pt x="181" y="90"/>
                </a:moveTo>
                <a:lnTo>
                  <a:pt x="317" y="0"/>
                </a:lnTo>
                <a:lnTo>
                  <a:pt x="499" y="45"/>
                </a:lnTo>
                <a:lnTo>
                  <a:pt x="544" y="181"/>
                </a:lnTo>
                <a:lnTo>
                  <a:pt x="635" y="363"/>
                </a:lnTo>
                <a:lnTo>
                  <a:pt x="544" y="408"/>
                </a:lnTo>
                <a:lnTo>
                  <a:pt x="136" y="408"/>
                </a:lnTo>
                <a:lnTo>
                  <a:pt x="45" y="408"/>
                </a:lnTo>
                <a:lnTo>
                  <a:pt x="0" y="317"/>
                </a:lnTo>
                <a:lnTo>
                  <a:pt x="45" y="227"/>
                </a:lnTo>
                <a:lnTo>
                  <a:pt x="181" y="9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prstShdw prst="shdw17" dist="17961" dir="2700000">
              <a:srgbClr val="FFCC99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9" name="Freeform 8" descr="纸袋"/>
          <p:cNvSpPr/>
          <p:nvPr/>
        </p:nvSpPr>
        <p:spPr bwMode="auto">
          <a:xfrm>
            <a:off x="5724128" y="3003798"/>
            <a:ext cx="470432" cy="447255"/>
          </a:xfrm>
          <a:custGeom>
            <a:avLst/>
            <a:gdLst>
              <a:gd name="T0" fmla="*/ 45 w 499"/>
              <a:gd name="T1" fmla="*/ 91 h 499"/>
              <a:gd name="T2" fmla="*/ 272 w 499"/>
              <a:gd name="T3" fmla="*/ 0 h 499"/>
              <a:gd name="T4" fmla="*/ 408 w 499"/>
              <a:gd name="T5" fmla="*/ 91 h 499"/>
              <a:gd name="T6" fmla="*/ 499 w 499"/>
              <a:gd name="T7" fmla="*/ 181 h 499"/>
              <a:gd name="T8" fmla="*/ 453 w 499"/>
              <a:gd name="T9" fmla="*/ 363 h 499"/>
              <a:gd name="T10" fmla="*/ 272 w 499"/>
              <a:gd name="T11" fmla="*/ 499 h 499"/>
              <a:gd name="T12" fmla="*/ 136 w 499"/>
              <a:gd name="T13" fmla="*/ 499 h 499"/>
              <a:gd name="T14" fmla="*/ 0 w 499"/>
              <a:gd name="T15" fmla="*/ 408 h 499"/>
              <a:gd name="T16" fmla="*/ 0 w 499"/>
              <a:gd name="T17" fmla="*/ 272 h 499"/>
              <a:gd name="T18" fmla="*/ 0 w 499"/>
              <a:gd name="T19" fmla="*/ 136 h 499"/>
              <a:gd name="T20" fmla="*/ 45 w 499"/>
              <a:gd name="T21" fmla="*/ 9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9" h="499">
                <a:moveTo>
                  <a:pt x="45" y="91"/>
                </a:moveTo>
                <a:lnTo>
                  <a:pt x="272" y="0"/>
                </a:lnTo>
                <a:lnTo>
                  <a:pt x="408" y="91"/>
                </a:lnTo>
                <a:lnTo>
                  <a:pt x="499" y="181"/>
                </a:lnTo>
                <a:lnTo>
                  <a:pt x="453" y="363"/>
                </a:lnTo>
                <a:lnTo>
                  <a:pt x="272" y="499"/>
                </a:lnTo>
                <a:lnTo>
                  <a:pt x="136" y="499"/>
                </a:lnTo>
                <a:lnTo>
                  <a:pt x="0" y="408"/>
                </a:lnTo>
                <a:lnTo>
                  <a:pt x="0" y="272"/>
                </a:lnTo>
                <a:lnTo>
                  <a:pt x="0" y="136"/>
                </a:lnTo>
                <a:lnTo>
                  <a:pt x="45" y="9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0" name="Freeform 11" descr="纸袋"/>
          <p:cNvSpPr/>
          <p:nvPr/>
        </p:nvSpPr>
        <p:spPr bwMode="auto">
          <a:xfrm>
            <a:off x="4932363" y="3291830"/>
            <a:ext cx="575741" cy="546645"/>
          </a:xfrm>
          <a:custGeom>
            <a:avLst/>
            <a:gdLst>
              <a:gd name="T0" fmla="*/ 45 w 499"/>
              <a:gd name="T1" fmla="*/ 91 h 499"/>
              <a:gd name="T2" fmla="*/ 272 w 499"/>
              <a:gd name="T3" fmla="*/ 0 h 499"/>
              <a:gd name="T4" fmla="*/ 408 w 499"/>
              <a:gd name="T5" fmla="*/ 91 h 499"/>
              <a:gd name="T6" fmla="*/ 499 w 499"/>
              <a:gd name="T7" fmla="*/ 181 h 499"/>
              <a:gd name="T8" fmla="*/ 453 w 499"/>
              <a:gd name="T9" fmla="*/ 363 h 499"/>
              <a:gd name="T10" fmla="*/ 272 w 499"/>
              <a:gd name="T11" fmla="*/ 499 h 499"/>
              <a:gd name="T12" fmla="*/ 136 w 499"/>
              <a:gd name="T13" fmla="*/ 499 h 499"/>
              <a:gd name="T14" fmla="*/ 0 w 499"/>
              <a:gd name="T15" fmla="*/ 408 h 499"/>
              <a:gd name="T16" fmla="*/ 0 w 499"/>
              <a:gd name="T17" fmla="*/ 272 h 499"/>
              <a:gd name="T18" fmla="*/ 0 w 499"/>
              <a:gd name="T19" fmla="*/ 136 h 499"/>
              <a:gd name="T20" fmla="*/ 45 w 499"/>
              <a:gd name="T21" fmla="*/ 9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9" h="499">
                <a:moveTo>
                  <a:pt x="45" y="91"/>
                </a:moveTo>
                <a:lnTo>
                  <a:pt x="272" y="0"/>
                </a:lnTo>
                <a:lnTo>
                  <a:pt x="408" y="91"/>
                </a:lnTo>
                <a:lnTo>
                  <a:pt x="499" y="181"/>
                </a:lnTo>
                <a:lnTo>
                  <a:pt x="453" y="363"/>
                </a:lnTo>
                <a:lnTo>
                  <a:pt x="272" y="499"/>
                </a:lnTo>
                <a:lnTo>
                  <a:pt x="136" y="499"/>
                </a:lnTo>
                <a:lnTo>
                  <a:pt x="0" y="408"/>
                </a:lnTo>
                <a:lnTo>
                  <a:pt x="0" y="272"/>
                </a:lnTo>
                <a:lnTo>
                  <a:pt x="0" y="136"/>
                </a:lnTo>
                <a:lnTo>
                  <a:pt x="45" y="9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prstShdw prst="shdw17" dist="17961" dir="2700000">
              <a:srgbClr val="FFCC99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5" grpId="0" animBg="1"/>
      <p:bldP spid="58" grpId="0" animBg="1"/>
      <p:bldP spid="67" grpId="0" animBg="1"/>
      <p:bldP spid="43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43758"/>
            <a:ext cx="4824536" cy="18722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859782"/>
            <a:ext cx="648072" cy="509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Freeform 8" descr="纸袋"/>
          <p:cNvSpPr/>
          <p:nvPr/>
        </p:nvSpPr>
        <p:spPr bwMode="auto">
          <a:xfrm>
            <a:off x="6372200" y="2931790"/>
            <a:ext cx="504056" cy="432048"/>
          </a:xfrm>
          <a:custGeom>
            <a:avLst/>
            <a:gdLst>
              <a:gd name="T0" fmla="*/ 45 w 499"/>
              <a:gd name="T1" fmla="*/ 91 h 499"/>
              <a:gd name="T2" fmla="*/ 272 w 499"/>
              <a:gd name="T3" fmla="*/ 0 h 499"/>
              <a:gd name="T4" fmla="*/ 408 w 499"/>
              <a:gd name="T5" fmla="*/ 91 h 499"/>
              <a:gd name="T6" fmla="*/ 499 w 499"/>
              <a:gd name="T7" fmla="*/ 181 h 499"/>
              <a:gd name="T8" fmla="*/ 453 w 499"/>
              <a:gd name="T9" fmla="*/ 363 h 499"/>
              <a:gd name="T10" fmla="*/ 272 w 499"/>
              <a:gd name="T11" fmla="*/ 499 h 499"/>
              <a:gd name="T12" fmla="*/ 136 w 499"/>
              <a:gd name="T13" fmla="*/ 499 h 499"/>
              <a:gd name="T14" fmla="*/ 0 w 499"/>
              <a:gd name="T15" fmla="*/ 408 h 499"/>
              <a:gd name="T16" fmla="*/ 0 w 499"/>
              <a:gd name="T17" fmla="*/ 272 h 499"/>
              <a:gd name="T18" fmla="*/ 0 w 499"/>
              <a:gd name="T19" fmla="*/ 136 h 499"/>
              <a:gd name="T20" fmla="*/ 45 w 499"/>
              <a:gd name="T21" fmla="*/ 9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9" h="499">
                <a:moveTo>
                  <a:pt x="45" y="91"/>
                </a:moveTo>
                <a:lnTo>
                  <a:pt x="272" y="0"/>
                </a:lnTo>
                <a:lnTo>
                  <a:pt x="408" y="91"/>
                </a:lnTo>
                <a:lnTo>
                  <a:pt x="499" y="181"/>
                </a:lnTo>
                <a:lnTo>
                  <a:pt x="453" y="363"/>
                </a:lnTo>
                <a:lnTo>
                  <a:pt x="272" y="499"/>
                </a:lnTo>
                <a:lnTo>
                  <a:pt x="136" y="499"/>
                </a:lnTo>
                <a:lnTo>
                  <a:pt x="0" y="408"/>
                </a:lnTo>
                <a:lnTo>
                  <a:pt x="0" y="272"/>
                </a:lnTo>
                <a:lnTo>
                  <a:pt x="0" y="136"/>
                </a:lnTo>
                <a:lnTo>
                  <a:pt x="45" y="91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059832" y="1779662"/>
            <a:ext cx="1080121" cy="1440160"/>
            <a:chOff x="4427984" y="771550"/>
            <a:chExt cx="1152128" cy="1446557"/>
          </a:xfrm>
        </p:grpSpPr>
        <p:sp>
          <p:nvSpPr>
            <p:cNvPr id="43" name="圆柱形 42"/>
            <p:cNvSpPr/>
            <p:nvPr/>
          </p:nvSpPr>
          <p:spPr>
            <a:xfrm>
              <a:off x="4427984" y="771550"/>
              <a:ext cx="1152128" cy="1440160"/>
            </a:xfrm>
            <a:prstGeom prst="ca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柱形 43"/>
            <p:cNvSpPr/>
            <p:nvPr/>
          </p:nvSpPr>
          <p:spPr>
            <a:xfrm>
              <a:off x="4427984" y="1347614"/>
              <a:ext cx="1152128" cy="870493"/>
            </a:xfrm>
            <a:prstGeom prst="can">
              <a:avLst>
                <a:gd name="adj" fmla="val 36360"/>
              </a:avLst>
            </a:prstGeom>
            <a:solidFill>
              <a:srgbClr val="0000FF">
                <a:alpha val="49000"/>
              </a:srgb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1560" y="1635646"/>
            <a:ext cx="1224136" cy="2736304"/>
            <a:chOff x="467544" y="1059582"/>
            <a:chExt cx="1224136" cy="3528392"/>
          </a:xfrm>
        </p:grpSpPr>
        <p:sp>
          <p:nvSpPr>
            <p:cNvPr id="58" name="圆角矩形 57"/>
            <p:cNvSpPr/>
            <p:nvPr/>
          </p:nvSpPr>
          <p:spPr>
            <a:xfrm>
              <a:off x="467544" y="1059582"/>
              <a:ext cx="1224136" cy="3528392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0"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11560" y="1756358"/>
              <a:ext cx="936104" cy="2160240"/>
            </a:xfrm>
            <a:prstGeom prst="roundRect">
              <a:avLst/>
            </a:prstGeom>
            <a:solidFill>
              <a:srgbClr val="03AEC0"/>
            </a:solidFill>
            <a:ln>
              <a:noFill/>
            </a:ln>
            <a:effectLst>
              <a:innerShdw blurRad="762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60" name="文本框 26"/>
            <p:cNvSpPr txBox="1"/>
            <p:nvPr/>
          </p:nvSpPr>
          <p:spPr>
            <a:xfrm>
              <a:off x="689616" y="1118965"/>
              <a:ext cx="7799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3AEC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charset="-122"/>
                </a:rPr>
                <a:t>01</a:t>
              </a:r>
              <a:endParaRPr lang="zh-CN" altLang="en-US" sz="3600" dirty="0">
                <a:solidFill>
                  <a:srgbClr val="03AE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877111" y="4001990"/>
              <a:ext cx="405000" cy="432000"/>
            </a:xfrm>
            <a:custGeom>
              <a:avLst/>
              <a:gdLst>
                <a:gd name="connsiteX0" fmla="*/ 153405 w 1084120"/>
                <a:gd name="connsiteY0" fmla="*/ 561076 h 1262467"/>
                <a:gd name="connsiteX1" fmla="*/ 348409 w 1084120"/>
                <a:gd name="connsiteY1" fmla="*/ 561076 h 1262467"/>
                <a:gd name="connsiteX2" fmla="*/ 501814 w 1084120"/>
                <a:gd name="connsiteY2" fmla="*/ 714481 h 1262467"/>
                <a:gd name="connsiteX3" fmla="*/ 501814 w 1084120"/>
                <a:gd name="connsiteY3" fmla="*/ 921910 h 1262467"/>
                <a:gd name="connsiteX4" fmla="*/ 537836 w 1084120"/>
                <a:gd name="connsiteY4" fmla="*/ 950368 h 1262467"/>
                <a:gd name="connsiteX5" fmla="*/ 563410 w 1084120"/>
                <a:gd name="connsiteY5" fmla="*/ 950368 h 1262467"/>
                <a:gd name="connsiteX6" fmla="*/ 561652 w 1084120"/>
                <a:gd name="connsiteY6" fmla="*/ 948996 h 1262467"/>
                <a:gd name="connsiteX7" fmla="*/ 582306 w 1084120"/>
                <a:gd name="connsiteY7" fmla="*/ 922526 h 1262467"/>
                <a:gd name="connsiteX8" fmla="*/ 582306 w 1084120"/>
                <a:gd name="connsiteY8" fmla="*/ 714481 h 1262467"/>
                <a:gd name="connsiteX9" fmla="*/ 735711 w 1084120"/>
                <a:gd name="connsiteY9" fmla="*/ 561076 h 1262467"/>
                <a:gd name="connsiteX10" fmla="*/ 930715 w 1084120"/>
                <a:gd name="connsiteY10" fmla="*/ 561076 h 1262467"/>
                <a:gd name="connsiteX11" fmla="*/ 1084120 w 1084120"/>
                <a:gd name="connsiteY11" fmla="*/ 714481 h 1262467"/>
                <a:gd name="connsiteX12" fmla="*/ 1084120 w 1084120"/>
                <a:gd name="connsiteY12" fmla="*/ 950368 h 1262467"/>
                <a:gd name="connsiteX13" fmla="*/ 1084120 w 1084120"/>
                <a:gd name="connsiteY13" fmla="*/ 1109062 h 1262467"/>
                <a:gd name="connsiteX14" fmla="*/ 1084120 w 1084120"/>
                <a:gd name="connsiteY14" fmla="*/ 1259449 h 1262467"/>
                <a:gd name="connsiteX15" fmla="*/ 945664 w 1084120"/>
                <a:gd name="connsiteY15" fmla="*/ 1259449 h 1262467"/>
                <a:gd name="connsiteX16" fmla="*/ 930715 w 1084120"/>
                <a:gd name="connsiteY16" fmla="*/ 1262467 h 1262467"/>
                <a:gd name="connsiteX17" fmla="*/ 735711 w 1084120"/>
                <a:gd name="connsiteY17" fmla="*/ 1262467 h 1262467"/>
                <a:gd name="connsiteX18" fmla="*/ 720762 w 1084120"/>
                <a:gd name="connsiteY18" fmla="*/ 1259449 h 1262467"/>
                <a:gd name="connsiteX19" fmla="*/ 363358 w 1084120"/>
                <a:gd name="connsiteY19" fmla="*/ 1259449 h 1262467"/>
                <a:gd name="connsiteX20" fmla="*/ 348409 w 1084120"/>
                <a:gd name="connsiteY20" fmla="*/ 1262467 h 1262467"/>
                <a:gd name="connsiteX21" fmla="*/ 153405 w 1084120"/>
                <a:gd name="connsiteY21" fmla="*/ 1262467 h 1262467"/>
                <a:gd name="connsiteX22" fmla="*/ 138456 w 1084120"/>
                <a:gd name="connsiteY22" fmla="*/ 1259449 h 1262467"/>
                <a:gd name="connsiteX23" fmla="*/ 0 w 1084120"/>
                <a:gd name="connsiteY23" fmla="*/ 1259449 h 1262467"/>
                <a:gd name="connsiteX24" fmla="*/ 0 w 1084120"/>
                <a:gd name="connsiteY24" fmla="*/ 1109062 h 1262467"/>
                <a:gd name="connsiteX25" fmla="*/ 0 w 1084120"/>
                <a:gd name="connsiteY25" fmla="*/ 950368 h 1262467"/>
                <a:gd name="connsiteX26" fmla="*/ 0 w 1084120"/>
                <a:gd name="connsiteY26" fmla="*/ 714481 h 1262467"/>
                <a:gd name="connsiteX27" fmla="*/ 153405 w 1084120"/>
                <a:gd name="connsiteY27" fmla="*/ 561076 h 1262467"/>
                <a:gd name="connsiteX28" fmla="*/ 539355 w 1084120"/>
                <a:gd name="connsiteY28" fmla="*/ 0 h 1262467"/>
                <a:gd name="connsiteX29" fmla="*/ 828154 w 1084120"/>
                <a:gd name="connsiteY29" fmla="*/ 288799 h 1262467"/>
                <a:gd name="connsiteX30" fmla="*/ 539355 w 1084120"/>
                <a:gd name="connsiteY30" fmla="*/ 577598 h 1262467"/>
                <a:gd name="connsiteX31" fmla="*/ 250556 w 1084120"/>
                <a:gd name="connsiteY31" fmla="*/ 288799 h 1262467"/>
                <a:gd name="connsiteX32" fmla="*/ 539355 w 1084120"/>
                <a:gd name="connsiteY32" fmla="*/ 0 h 126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84120" h="1262467">
                  <a:moveTo>
                    <a:pt x="153405" y="561076"/>
                  </a:moveTo>
                  <a:lnTo>
                    <a:pt x="348409" y="561076"/>
                  </a:lnTo>
                  <a:cubicBezTo>
                    <a:pt x="433132" y="561076"/>
                    <a:pt x="501814" y="629758"/>
                    <a:pt x="501814" y="714481"/>
                  </a:cubicBezTo>
                  <a:lnTo>
                    <a:pt x="501814" y="921910"/>
                  </a:lnTo>
                  <a:lnTo>
                    <a:pt x="537836" y="950368"/>
                  </a:lnTo>
                  <a:lnTo>
                    <a:pt x="563410" y="950368"/>
                  </a:lnTo>
                  <a:lnTo>
                    <a:pt x="561652" y="948996"/>
                  </a:lnTo>
                  <a:lnTo>
                    <a:pt x="582306" y="922526"/>
                  </a:lnTo>
                  <a:lnTo>
                    <a:pt x="582306" y="714481"/>
                  </a:lnTo>
                  <a:cubicBezTo>
                    <a:pt x="582306" y="629758"/>
                    <a:pt x="650988" y="561076"/>
                    <a:pt x="735711" y="561076"/>
                  </a:cubicBezTo>
                  <a:lnTo>
                    <a:pt x="930715" y="561076"/>
                  </a:lnTo>
                  <a:cubicBezTo>
                    <a:pt x="1015438" y="561076"/>
                    <a:pt x="1084120" y="629758"/>
                    <a:pt x="1084120" y="714481"/>
                  </a:cubicBezTo>
                  <a:lnTo>
                    <a:pt x="1084120" y="950368"/>
                  </a:lnTo>
                  <a:lnTo>
                    <a:pt x="1084120" y="1109062"/>
                  </a:lnTo>
                  <a:lnTo>
                    <a:pt x="1084120" y="1259449"/>
                  </a:lnTo>
                  <a:lnTo>
                    <a:pt x="945664" y="1259449"/>
                  </a:lnTo>
                  <a:lnTo>
                    <a:pt x="930715" y="1262467"/>
                  </a:lnTo>
                  <a:lnTo>
                    <a:pt x="735711" y="1262467"/>
                  </a:lnTo>
                  <a:lnTo>
                    <a:pt x="720762" y="1259449"/>
                  </a:lnTo>
                  <a:lnTo>
                    <a:pt x="363358" y="1259449"/>
                  </a:lnTo>
                  <a:lnTo>
                    <a:pt x="348409" y="1262467"/>
                  </a:lnTo>
                  <a:lnTo>
                    <a:pt x="153405" y="1262467"/>
                  </a:lnTo>
                  <a:lnTo>
                    <a:pt x="138456" y="1259449"/>
                  </a:lnTo>
                  <a:lnTo>
                    <a:pt x="0" y="1259449"/>
                  </a:lnTo>
                  <a:lnTo>
                    <a:pt x="0" y="1109062"/>
                  </a:lnTo>
                  <a:lnTo>
                    <a:pt x="0" y="950368"/>
                  </a:lnTo>
                  <a:lnTo>
                    <a:pt x="0" y="714481"/>
                  </a:lnTo>
                  <a:cubicBezTo>
                    <a:pt x="0" y="629758"/>
                    <a:pt x="68682" y="561076"/>
                    <a:pt x="153405" y="561076"/>
                  </a:cubicBezTo>
                  <a:close/>
                  <a:moveTo>
                    <a:pt x="539355" y="0"/>
                  </a:moveTo>
                  <a:cubicBezTo>
                    <a:pt x="698854" y="0"/>
                    <a:pt x="828154" y="129300"/>
                    <a:pt x="828154" y="288799"/>
                  </a:cubicBezTo>
                  <a:cubicBezTo>
                    <a:pt x="828154" y="448298"/>
                    <a:pt x="698854" y="577598"/>
                    <a:pt x="539355" y="577598"/>
                  </a:cubicBezTo>
                  <a:cubicBezTo>
                    <a:pt x="379856" y="577598"/>
                    <a:pt x="250556" y="448298"/>
                    <a:pt x="250556" y="288799"/>
                  </a:cubicBezTo>
                  <a:cubicBezTo>
                    <a:pt x="250556" y="129300"/>
                    <a:pt x="379856" y="0"/>
                    <a:pt x="539355" y="0"/>
                  </a:cubicBezTo>
                  <a:close/>
                </a:path>
              </a:pathLst>
            </a:custGeom>
            <a:solidFill>
              <a:srgbClr val="03AE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137682" y="2211710"/>
            <a:ext cx="553998" cy="16561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杯子</a:t>
            </a:r>
            <a:r>
              <a:rPr lang="zh-CN" altLang="en-US" sz="2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同样大</a:t>
            </a:r>
            <a:endParaRPr lang="zh-CN" altLang="en-US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83568" y="2211710"/>
            <a:ext cx="553998" cy="16561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  </a:t>
            </a:r>
            <a:r>
              <a:rPr lang="zh-CN" altLang="en-US" sz="2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同样多</a:t>
            </a:r>
            <a:endParaRPr lang="zh-CN" altLang="en-US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148064" y="1779662"/>
            <a:ext cx="1080121" cy="1440160"/>
            <a:chOff x="4427984" y="771550"/>
            <a:chExt cx="1152128" cy="1446557"/>
          </a:xfrm>
        </p:grpSpPr>
        <p:sp>
          <p:nvSpPr>
            <p:cNvPr id="36" name="圆柱形 35"/>
            <p:cNvSpPr/>
            <p:nvPr/>
          </p:nvSpPr>
          <p:spPr>
            <a:xfrm>
              <a:off x="4427984" y="771550"/>
              <a:ext cx="1152128" cy="1440160"/>
            </a:xfrm>
            <a:prstGeom prst="ca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柱形 36"/>
            <p:cNvSpPr/>
            <p:nvPr/>
          </p:nvSpPr>
          <p:spPr>
            <a:xfrm>
              <a:off x="4427984" y="1347614"/>
              <a:ext cx="1152128" cy="870493"/>
            </a:xfrm>
            <a:prstGeom prst="can">
              <a:avLst>
                <a:gd name="adj" fmla="val 36360"/>
              </a:avLst>
            </a:prstGeom>
            <a:solidFill>
              <a:srgbClr val="0000FF">
                <a:alpha val="49000"/>
              </a:srgb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236296" y="1635646"/>
            <a:ext cx="1224136" cy="2736304"/>
            <a:chOff x="5680695" y="964332"/>
            <a:chExt cx="1224136" cy="3528392"/>
          </a:xfrm>
        </p:grpSpPr>
        <p:grpSp>
          <p:nvGrpSpPr>
            <p:cNvPr id="67" name="组合 66"/>
            <p:cNvGrpSpPr/>
            <p:nvPr/>
          </p:nvGrpSpPr>
          <p:grpSpPr>
            <a:xfrm>
              <a:off x="5680695" y="964332"/>
              <a:ext cx="1224136" cy="3528392"/>
              <a:chOff x="467544" y="1059582"/>
              <a:chExt cx="1224136" cy="3528392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467544" y="1059582"/>
                <a:ext cx="1224136" cy="3528392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0"/>
                </a:gradFill>
              </a:ln>
              <a:effectLst>
                <a:outerShdw blurRad="1651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611560" y="1756358"/>
                <a:ext cx="936104" cy="2160240"/>
              </a:xfrm>
              <a:prstGeom prst="roundRect">
                <a:avLst/>
              </a:prstGeom>
              <a:solidFill>
                <a:srgbClr val="623770"/>
              </a:solidFill>
              <a:ln>
                <a:noFill/>
              </a:ln>
              <a:effectLst>
                <a:innerShdw blurRad="762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charset="-122"/>
                </a:endParaRPr>
              </a:p>
            </p:txBody>
          </p:sp>
          <p:sp>
            <p:nvSpPr>
              <p:cNvPr id="71" name="文本框 26"/>
              <p:cNvSpPr txBox="1"/>
              <p:nvPr/>
            </p:nvSpPr>
            <p:spPr>
              <a:xfrm>
                <a:off x="689616" y="1118965"/>
                <a:ext cx="779991" cy="80366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rgbClr val="623770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微软雅黑" panose="020B0503020204020204" charset="-122"/>
                  </a:rPr>
                  <a:t>02</a:t>
                </a:r>
                <a:endParaRPr lang="zh-CN" altLang="en-US" sz="3600" dirty="0">
                  <a:solidFill>
                    <a:srgbClr val="62377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68" name="KSO_Shape"/>
            <p:cNvSpPr/>
            <p:nvPr/>
          </p:nvSpPr>
          <p:spPr bwMode="auto">
            <a:xfrm>
              <a:off x="6046720" y="3955948"/>
              <a:ext cx="551810" cy="345801"/>
            </a:xfrm>
            <a:custGeom>
              <a:avLst/>
              <a:gdLst>
                <a:gd name="T0" fmla="*/ 1079702 w 2143125"/>
                <a:gd name="T1" fmla="*/ 787781 h 1344612"/>
                <a:gd name="T2" fmla="*/ 997503 w 2143125"/>
                <a:gd name="T3" fmla="*/ 910396 h 1344612"/>
                <a:gd name="T4" fmla="*/ 1000994 w 2143125"/>
                <a:gd name="T5" fmla="*/ 1034281 h 1344612"/>
                <a:gd name="T6" fmla="*/ 1056534 w 2143125"/>
                <a:gd name="T7" fmla="*/ 1124177 h 1344612"/>
                <a:gd name="T8" fmla="*/ 1161187 w 2143125"/>
                <a:gd name="T9" fmla="*/ 1181735 h 1344612"/>
                <a:gd name="T10" fmla="*/ 1317801 w 2143125"/>
                <a:gd name="T11" fmla="*/ 1160780 h 1344612"/>
                <a:gd name="T12" fmla="*/ 1416599 w 2143125"/>
                <a:gd name="T13" fmla="*/ 1051877 h 1344612"/>
                <a:gd name="T14" fmla="*/ 1418339 w 2143125"/>
                <a:gd name="T15" fmla="*/ 884030 h 1344612"/>
                <a:gd name="T16" fmla="*/ 1337092 w 2143125"/>
                <a:gd name="T17" fmla="*/ 782699 h 1344612"/>
                <a:gd name="T18" fmla="*/ 1212047 w 2143125"/>
                <a:gd name="T19" fmla="*/ 743627 h 1344612"/>
                <a:gd name="T20" fmla="*/ 245329 w 2143125"/>
                <a:gd name="T21" fmla="*/ 787781 h 1344612"/>
                <a:gd name="T22" fmla="*/ 163447 w 2143125"/>
                <a:gd name="T23" fmla="*/ 910396 h 1344612"/>
                <a:gd name="T24" fmla="*/ 192011 w 2143125"/>
                <a:gd name="T25" fmla="*/ 1086376 h 1344612"/>
                <a:gd name="T26" fmla="*/ 302812 w 2143125"/>
                <a:gd name="T27" fmla="*/ 1174931 h 1344612"/>
                <a:gd name="T28" fmla="*/ 415782 w 2143125"/>
                <a:gd name="T29" fmla="*/ 1184146 h 1344612"/>
                <a:gd name="T30" fmla="*/ 531292 w 2143125"/>
                <a:gd name="T31" fmla="*/ 1125362 h 1344612"/>
                <a:gd name="T32" fmla="*/ 594441 w 2143125"/>
                <a:gd name="T33" fmla="*/ 1010335 h 1344612"/>
                <a:gd name="T34" fmla="*/ 562067 w 2143125"/>
                <a:gd name="T35" fmla="*/ 841782 h 1344612"/>
                <a:gd name="T36" fmla="*/ 444005 w 2143125"/>
                <a:gd name="T37" fmla="*/ 753792 h 1344612"/>
                <a:gd name="T38" fmla="*/ 705203 w 2143125"/>
                <a:gd name="T39" fmla="*/ 8259 h 1344612"/>
                <a:gd name="T40" fmla="*/ 798510 w 2143125"/>
                <a:gd name="T41" fmla="*/ 68295 h 1344612"/>
                <a:gd name="T42" fmla="*/ 845481 w 2143125"/>
                <a:gd name="T43" fmla="*/ 187416 h 1344612"/>
                <a:gd name="T44" fmla="*/ 812792 w 2143125"/>
                <a:gd name="T45" fmla="*/ 315748 h 1344612"/>
                <a:gd name="T46" fmla="*/ 713137 w 2143125"/>
                <a:gd name="T47" fmla="*/ 315430 h 1344612"/>
                <a:gd name="T48" fmla="*/ 689969 w 2143125"/>
                <a:gd name="T49" fmla="*/ 210604 h 1344612"/>
                <a:gd name="T50" fmla="*/ 654106 w 2143125"/>
                <a:gd name="T51" fmla="*/ 157238 h 1344612"/>
                <a:gd name="T52" fmla="*/ 592853 w 2143125"/>
                <a:gd name="T53" fmla="*/ 185510 h 1344612"/>
                <a:gd name="T54" fmla="*/ 459239 w 2143125"/>
                <a:gd name="T55" fmla="*/ 595918 h 1344612"/>
                <a:gd name="T56" fmla="*/ 621734 w 2143125"/>
                <a:gd name="T57" fmla="*/ 676602 h 1344612"/>
                <a:gd name="T58" fmla="*/ 732179 w 2143125"/>
                <a:gd name="T59" fmla="*/ 793499 h 1344612"/>
                <a:gd name="T60" fmla="*/ 872141 w 2143125"/>
                <a:gd name="T61" fmla="*/ 800805 h 1344612"/>
                <a:gd name="T62" fmla="*/ 987664 w 2143125"/>
                <a:gd name="T63" fmla="*/ 661673 h 1344612"/>
                <a:gd name="T64" fmla="*/ 1156824 w 2143125"/>
                <a:gd name="T65" fmla="*/ 591153 h 1344612"/>
                <a:gd name="T66" fmla="*/ 1370098 w 2143125"/>
                <a:gd name="T67" fmla="*/ 621966 h 1344612"/>
                <a:gd name="T68" fmla="*/ 1605616 w 2143125"/>
                <a:gd name="T69" fmla="*/ 472122 h 1344612"/>
                <a:gd name="T70" fmla="*/ 1785421 w 2143125"/>
                <a:gd name="T71" fmla="*/ 107949 h 1344612"/>
                <a:gd name="T72" fmla="*/ 1894067 w 2143125"/>
                <a:gd name="T73" fmla="*/ 47942 h 1344612"/>
                <a:gd name="T74" fmla="*/ 2019231 w 2143125"/>
                <a:gd name="T75" fmla="*/ 57149 h 1344612"/>
                <a:gd name="T76" fmla="*/ 2105957 w 2143125"/>
                <a:gd name="T77" fmla="*/ 124459 h 1344612"/>
                <a:gd name="T78" fmla="*/ 2143125 w 2143125"/>
                <a:gd name="T79" fmla="*/ 252412 h 1344612"/>
                <a:gd name="T80" fmla="*/ 2097062 w 2143125"/>
                <a:gd name="T81" fmla="*/ 366712 h 1344612"/>
                <a:gd name="T82" fmla="*/ 1998900 w 2143125"/>
                <a:gd name="T83" fmla="*/ 347027 h 1344612"/>
                <a:gd name="T84" fmla="*/ 1986193 w 2143125"/>
                <a:gd name="T85" fmla="*/ 241934 h 1344612"/>
                <a:gd name="T86" fmla="*/ 1941083 w 2143125"/>
                <a:gd name="T87" fmla="*/ 199389 h 1344612"/>
                <a:gd name="T88" fmla="*/ 1877865 w 2143125"/>
                <a:gd name="T89" fmla="*/ 250189 h 1344612"/>
                <a:gd name="T90" fmla="*/ 1589733 w 2143125"/>
                <a:gd name="T91" fmla="*/ 994727 h 1344612"/>
                <a:gd name="T92" fmla="*/ 1515396 w 2143125"/>
                <a:gd name="T93" fmla="*/ 1192212 h 1344612"/>
                <a:gd name="T94" fmla="*/ 1306683 w 2143125"/>
                <a:gd name="T95" fmla="*/ 1332230 h 1344612"/>
                <a:gd name="T96" fmla="*/ 1157375 w 2143125"/>
                <a:gd name="T97" fmla="*/ 1340485 h 1344612"/>
                <a:gd name="T98" fmla="*/ 1019719 w 2143125"/>
                <a:gd name="T99" fmla="*/ 1291580 h 1344612"/>
                <a:gd name="T100" fmla="*/ 889914 w 2143125"/>
                <a:gd name="T101" fmla="*/ 1165154 h 1344612"/>
                <a:gd name="T102" fmla="*/ 835008 w 2143125"/>
                <a:gd name="T103" fmla="*/ 992668 h 1344612"/>
                <a:gd name="T104" fmla="*/ 787402 w 2143125"/>
                <a:gd name="T105" fmla="*/ 941526 h 1344612"/>
                <a:gd name="T106" fmla="*/ 742970 w 2143125"/>
                <a:gd name="T107" fmla="*/ 1064140 h 1344612"/>
                <a:gd name="T108" fmla="*/ 639820 w 2143125"/>
                <a:gd name="T109" fmla="*/ 1237529 h 1344612"/>
                <a:gd name="T110" fmla="*/ 442756 w 2143125"/>
                <a:gd name="T111" fmla="*/ 1338575 h 1344612"/>
                <a:gd name="T112" fmla="*/ 250451 w 2143125"/>
                <a:gd name="T113" fmla="*/ 1322687 h 1344612"/>
                <a:gd name="T114" fmla="*/ 113619 w 2143125"/>
                <a:gd name="T115" fmla="*/ 1236626 h 1344612"/>
                <a:gd name="T116" fmla="*/ 22851 w 2143125"/>
                <a:gd name="T117" fmla="*/ 1097176 h 1344612"/>
                <a:gd name="T118" fmla="*/ 952 w 2143125"/>
                <a:gd name="T119" fmla="*/ 935808 h 1344612"/>
                <a:gd name="T120" fmla="*/ 47606 w 2143125"/>
                <a:gd name="T121" fmla="*/ 782381 h 1344612"/>
                <a:gd name="T122" fmla="*/ 461460 w 2143125"/>
                <a:gd name="T123" fmla="*/ 100378 h 1344612"/>
                <a:gd name="T124" fmla="*/ 563020 w 2143125"/>
                <a:gd name="T125" fmla="*/ 15883 h 1344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43125" h="1344612">
                  <a:moveTo>
                    <a:pt x="1212047" y="743627"/>
                  </a:moveTo>
                  <a:lnTo>
                    <a:pt x="1200621" y="744263"/>
                  </a:lnTo>
                  <a:lnTo>
                    <a:pt x="1189513" y="744898"/>
                  </a:lnTo>
                  <a:lnTo>
                    <a:pt x="1178405" y="746486"/>
                  </a:lnTo>
                  <a:lnTo>
                    <a:pt x="1167297" y="748074"/>
                  </a:lnTo>
                  <a:lnTo>
                    <a:pt x="1156507" y="750933"/>
                  </a:lnTo>
                  <a:lnTo>
                    <a:pt x="1146351" y="753792"/>
                  </a:lnTo>
                  <a:lnTo>
                    <a:pt x="1135877" y="757286"/>
                  </a:lnTo>
                  <a:lnTo>
                    <a:pt x="1126039" y="761098"/>
                  </a:lnTo>
                  <a:lnTo>
                    <a:pt x="1116200" y="765545"/>
                  </a:lnTo>
                  <a:lnTo>
                    <a:pt x="1106679" y="770628"/>
                  </a:lnTo>
                  <a:lnTo>
                    <a:pt x="1097158" y="776028"/>
                  </a:lnTo>
                  <a:lnTo>
                    <a:pt x="1088271" y="781746"/>
                  </a:lnTo>
                  <a:lnTo>
                    <a:pt x="1079702" y="787781"/>
                  </a:lnTo>
                  <a:lnTo>
                    <a:pt x="1071451" y="794452"/>
                  </a:lnTo>
                  <a:lnTo>
                    <a:pt x="1062881" y="801440"/>
                  </a:lnTo>
                  <a:lnTo>
                    <a:pt x="1055582" y="808746"/>
                  </a:lnTo>
                  <a:lnTo>
                    <a:pt x="1047965" y="816370"/>
                  </a:lnTo>
                  <a:lnTo>
                    <a:pt x="1041300" y="824629"/>
                  </a:lnTo>
                  <a:lnTo>
                    <a:pt x="1034318" y="833206"/>
                  </a:lnTo>
                  <a:lnTo>
                    <a:pt x="1028605" y="841782"/>
                  </a:lnTo>
                  <a:lnTo>
                    <a:pt x="1022575" y="850677"/>
                  </a:lnTo>
                  <a:lnTo>
                    <a:pt x="1017497" y="860206"/>
                  </a:lnTo>
                  <a:lnTo>
                    <a:pt x="1012102" y="869736"/>
                  </a:lnTo>
                  <a:lnTo>
                    <a:pt x="1007976" y="879583"/>
                  </a:lnTo>
                  <a:lnTo>
                    <a:pt x="1003850" y="889430"/>
                  </a:lnTo>
                  <a:lnTo>
                    <a:pt x="1000359" y="899913"/>
                  </a:lnTo>
                  <a:lnTo>
                    <a:pt x="997503" y="910396"/>
                  </a:lnTo>
                  <a:lnTo>
                    <a:pt x="994646" y="921196"/>
                  </a:lnTo>
                  <a:lnTo>
                    <a:pt x="992742" y="931996"/>
                  </a:lnTo>
                  <a:lnTo>
                    <a:pt x="991473" y="943114"/>
                  </a:lnTo>
                  <a:lnTo>
                    <a:pt x="990838" y="954232"/>
                  </a:lnTo>
                  <a:lnTo>
                    <a:pt x="990521" y="965668"/>
                  </a:lnTo>
                  <a:lnTo>
                    <a:pt x="990521" y="973609"/>
                  </a:lnTo>
                  <a:lnTo>
                    <a:pt x="990838" y="981550"/>
                  </a:lnTo>
                  <a:lnTo>
                    <a:pt x="991473" y="989174"/>
                  </a:lnTo>
                  <a:lnTo>
                    <a:pt x="992425" y="997115"/>
                  </a:lnTo>
                  <a:lnTo>
                    <a:pt x="993694" y="1004739"/>
                  </a:lnTo>
                  <a:lnTo>
                    <a:pt x="995281" y="1012045"/>
                  </a:lnTo>
                  <a:lnTo>
                    <a:pt x="997185" y="1019669"/>
                  </a:lnTo>
                  <a:lnTo>
                    <a:pt x="999090" y="1027292"/>
                  </a:lnTo>
                  <a:lnTo>
                    <a:pt x="1000994" y="1034281"/>
                  </a:lnTo>
                  <a:lnTo>
                    <a:pt x="1003533" y="1041587"/>
                  </a:lnTo>
                  <a:lnTo>
                    <a:pt x="1006389" y="1048575"/>
                  </a:lnTo>
                  <a:lnTo>
                    <a:pt x="1009563" y="1055881"/>
                  </a:lnTo>
                  <a:lnTo>
                    <a:pt x="1012737" y="1062552"/>
                  </a:lnTo>
                  <a:lnTo>
                    <a:pt x="1015910" y="1069223"/>
                  </a:lnTo>
                  <a:lnTo>
                    <a:pt x="1019401" y="1076211"/>
                  </a:lnTo>
                  <a:lnTo>
                    <a:pt x="1023210" y="1082882"/>
                  </a:lnTo>
                  <a:lnTo>
                    <a:pt x="1027653" y="1089235"/>
                  </a:lnTo>
                  <a:lnTo>
                    <a:pt x="1031779" y="1095270"/>
                  </a:lnTo>
                  <a:lnTo>
                    <a:pt x="1036540" y="1101623"/>
                  </a:lnTo>
                  <a:lnTo>
                    <a:pt x="1041300" y="1107341"/>
                  </a:lnTo>
                  <a:lnTo>
                    <a:pt x="1046061" y="1113059"/>
                  </a:lnTo>
                  <a:lnTo>
                    <a:pt x="1051139" y="1118459"/>
                  </a:lnTo>
                  <a:lnTo>
                    <a:pt x="1056534" y="1124177"/>
                  </a:lnTo>
                  <a:lnTo>
                    <a:pt x="1062247" y="1129259"/>
                  </a:lnTo>
                  <a:lnTo>
                    <a:pt x="1067642" y="1134342"/>
                  </a:lnTo>
                  <a:lnTo>
                    <a:pt x="1073672" y="1139107"/>
                  </a:lnTo>
                  <a:lnTo>
                    <a:pt x="1080020" y="1143871"/>
                  </a:lnTo>
                  <a:lnTo>
                    <a:pt x="1086367" y="1148319"/>
                  </a:lnTo>
                  <a:lnTo>
                    <a:pt x="1092715" y="1152766"/>
                  </a:lnTo>
                  <a:lnTo>
                    <a:pt x="1099379" y="1157213"/>
                  </a:lnTo>
                  <a:lnTo>
                    <a:pt x="1106044" y="1160707"/>
                  </a:lnTo>
                  <a:lnTo>
                    <a:pt x="1113344" y="1164519"/>
                  </a:lnTo>
                  <a:lnTo>
                    <a:pt x="1114226" y="1165066"/>
                  </a:lnTo>
                  <a:lnTo>
                    <a:pt x="1124654" y="1169987"/>
                  </a:lnTo>
                  <a:lnTo>
                    <a:pt x="1136726" y="1174750"/>
                  </a:lnTo>
                  <a:lnTo>
                    <a:pt x="1148798" y="1178560"/>
                  </a:lnTo>
                  <a:lnTo>
                    <a:pt x="1161187" y="1181735"/>
                  </a:lnTo>
                  <a:lnTo>
                    <a:pt x="1173576" y="1184592"/>
                  </a:lnTo>
                  <a:lnTo>
                    <a:pt x="1186283" y="1186180"/>
                  </a:lnTo>
                  <a:lnTo>
                    <a:pt x="1198990" y="1187450"/>
                  </a:lnTo>
                  <a:lnTo>
                    <a:pt x="1212015" y="1187767"/>
                  </a:lnTo>
                  <a:lnTo>
                    <a:pt x="1223452" y="1187450"/>
                  </a:lnTo>
                  <a:lnTo>
                    <a:pt x="1234570" y="1186497"/>
                  </a:lnTo>
                  <a:lnTo>
                    <a:pt x="1245689" y="1185227"/>
                  </a:lnTo>
                  <a:lnTo>
                    <a:pt x="1256808" y="1183322"/>
                  </a:lnTo>
                  <a:lnTo>
                    <a:pt x="1267609" y="1180465"/>
                  </a:lnTo>
                  <a:lnTo>
                    <a:pt x="1278092" y="1177925"/>
                  </a:lnTo>
                  <a:lnTo>
                    <a:pt x="1288258" y="1174115"/>
                  </a:lnTo>
                  <a:lnTo>
                    <a:pt x="1298106" y="1170305"/>
                  </a:lnTo>
                  <a:lnTo>
                    <a:pt x="1308271" y="1165860"/>
                  </a:lnTo>
                  <a:lnTo>
                    <a:pt x="1317801" y="1160780"/>
                  </a:lnTo>
                  <a:lnTo>
                    <a:pt x="1327332" y="1155700"/>
                  </a:lnTo>
                  <a:lnTo>
                    <a:pt x="1335909" y="1149667"/>
                  </a:lnTo>
                  <a:lnTo>
                    <a:pt x="1344804" y="1143635"/>
                  </a:lnTo>
                  <a:lnTo>
                    <a:pt x="1353064" y="1136967"/>
                  </a:lnTo>
                  <a:lnTo>
                    <a:pt x="1361323" y="1130300"/>
                  </a:lnTo>
                  <a:lnTo>
                    <a:pt x="1368947" y="1122680"/>
                  </a:lnTo>
                  <a:lnTo>
                    <a:pt x="1376572" y="1115060"/>
                  </a:lnTo>
                  <a:lnTo>
                    <a:pt x="1383243" y="1106805"/>
                  </a:lnTo>
                  <a:lnTo>
                    <a:pt x="1389914" y="1098550"/>
                  </a:lnTo>
                  <a:lnTo>
                    <a:pt x="1395950" y="1089660"/>
                  </a:lnTo>
                  <a:lnTo>
                    <a:pt x="1401986" y="1081087"/>
                  </a:lnTo>
                  <a:lnTo>
                    <a:pt x="1407069" y="1071562"/>
                  </a:lnTo>
                  <a:lnTo>
                    <a:pt x="1412151" y="1062037"/>
                  </a:lnTo>
                  <a:lnTo>
                    <a:pt x="1416599" y="1051877"/>
                  </a:lnTo>
                  <a:lnTo>
                    <a:pt x="1420411" y="1042035"/>
                  </a:lnTo>
                  <a:lnTo>
                    <a:pt x="1424223" y="1031875"/>
                  </a:lnTo>
                  <a:lnTo>
                    <a:pt x="1426765" y="1021397"/>
                  </a:lnTo>
                  <a:lnTo>
                    <a:pt x="1429624" y="1010602"/>
                  </a:lnTo>
                  <a:lnTo>
                    <a:pt x="1431530" y="999490"/>
                  </a:lnTo>
                  <a:lnTo>
                    <a:pt x="1432800" y="988377"/>
                  </a:lnTo>
                  <a:lnTo>
                    <a:pt x="1433753" y="977265"/>
                  </a:lnTo>
                  <a:lnTo>
                    <a:pt x="1434071" y="965835"/>
                  </a:lnTo>
                  <a:lnTo>
                    <a:pt x="1429717" y="922005"/>
                  </a:lnTo>
                  <a:lnTo>
                    <a:pt x="1429447" y="920878"/>
                  </a:lnTo>
                  <a:lnTo>
                    <a:pt x="1427225" y="911348"/>
                  </a:lnTo>
                  <a:lnTo>
                    <a:pt x="1424687" y="902137"/>
                  </a:lnTo>
                  <a:lnTo>
                    <a:pt x="1421513" y="892607"/>
                  </a:lnTo>
                  <a:lnTo>
                    <a:pt x="1418339" y="884030"/>
                  </a:lnTo>
                  <a:lnTo>
                    <a:pt x="1414531" y="875136"/>
                  </a:lnTo>
                  <a:lnTo>
                    <a:pt x="1410405" y="866559"/>
                  </a:lnTo>
                  <a:lnTo>
                    <a:pt x="1405961" y="857983"/>
                  </a:lnTo>
                  <a:lnTo>
                    <a:pt x="1401201" y="849724"/>
                  </a:lnTo>
                  <a:lnTo>
                    <a:pt x="1396123" y="842100"/>
                  </a:lnTo>
                  <a:lnTo>
                    <a:pt x="1390728" y="834159"/>
                  </a:lnTo>
                  <a:lnTo>
                    <a:pt x="1385015" y="826853"/>
                  </a:lnTo>
                  <a:lnTo>
                    <a:pt x="1378985" y="819547"/>
                  </a:lnTo>
                  <a:lnTo>
                    <a:pt x="1372637" y="812876"/>
                  </a:lnTo>
                  <a:lnTo>
                    <a:pt x="1365973" y="806205"/>
                  </a:lnTo>
                  <a:lnTo>
                    <a:pt x="1359308" y="799852"/>
                  </a:lnTo>
                  <a:lnTo>
                    <a:pt x="1352008" y="793817"/>
                  </a:lnTo>
                  <a:lnTo>
                    <a:pt x="1345026" y="788099"/>
                  </a:lnTo>
                  <a:lnTo>
                    <a:pt x="1337092" y="782699"/>
                  </a:lnTo>
                  <a:lnTo>
                    <a:pt x="1329475" y="777616"/>
                  </a:lnTo>
                  <a:lnTo>
                    <a:pt x="1321540" y="772851"/>
                  </a:lnTo>
                  <a:lnTo>
                    <a:pt x="1313289" y="768404"/>
                  </a:lnTo>
                  <a:lnTo>
                    <a:pt x="1304402" y="763957"/>
                  </a:lnTo>
                  <a:lnTo>
                    <a:pt x="1296151" y="760463"/>
                  </a:lnTo>
                  <a:lnTo>
                    <a:pt x="1287581" y="756969"/>
                  </a:lnTo>
                  <a:lnTo>
                    <a:pt x="1278378" y="754110"/>
                  </a:lnTo>
                  <a:lnTo>
                    <a:pt x="1269174" y="751251"/>
                  </a:lnTo>
                  <a:lnTo>
                    <a:pt x="1259970" y="749027"/>
                  </a:lnTo>
                  <a:lnTo>
                    <a:pt x="1250449" y="747439"/>
                  </a:lnTo>
                  <a:lnTo>
                    <a:pt x="1240928" y="745851"/>
                  </a:lnTo>
                  <a:lnTo>
                    <a:pt x="1231407" y="744580"/>
                  </a:lnTo>
                  <a:lnTo>
                    <a:pt x="1221885" y="744263"/>
                  </a:lnTo>
                  <a:lnTo>
                    <a:pt x="1212047" y="743627"/>
                  </a:lnTo>
                  <a:close/>
                  <a:moveTo>
                    <a:pt x="377991" y="743627"/>
                  </a:moveTo>
                  <a:lnTo>
                    <a:pt x="366883" y="744263"/>
                  </a:lnTo>
                  <a:lnTo>
                    <a:pt x="355458" y="744898"/>
                  </a:lnTo>
                  <a:lnTo>
                    <a:pt x="344350" y="746486"/>
                  </a:lnTo>
                  <a:lnTo>
                    <a:pt x="333559" y="748074"/>
                  </a:lnTo>
                  <a:lnTo>
                    <a:pt x="322768" y="750933"/>
                  </a:lnTo>
                  <a:lnTo>
                    <a:pt x="311978" y="753792"/>
                  </a:lnTo>
                  <a:lnTo>
                    <a:pt x="302139" y="757286"/>
                  </a:lnTo>
                  <a:lnTo>
                    <a:pt x="291983" y="761098"/>
                  </a:lnTo>
                  <a:lnTo>
                    <a:pt x="281827" y="765545"/>
                  </a:lnTo>
                  <a:lnTo>
                    <a:pt x="272306" y="770628"/>
                  </a:lnTo>
                  <a:lnTo>
                    <a:pt x="263420" y="776028"/>
                  </a:lnTo>
                  <a:lnTo>
                    <a:pt x="254216" y="781746"/>
                  </a:lnTo>
                  <a:lnTo>
                    <a:pt x="245329" y="787781"/>
                  </a:lnTo>
                  <a:lnTo>
                    <a:pt x="237078" y="794452"/>
                  </a:lnTo>
                  <a:lnTo>
                    <a:pt x="229143" y="801440"/>
                  </a:lnTo>
                  <a:lnTo>
                    <a:pt x="221209" y="808746"/>
                  </a:lnTo>
                  <a:lnTo>
                    <a:pt x="214227" y="816370"/>
                  </a:lnTo>
                  <a:lnTo>
                    <a:pt x="206927" y="824629"/>
                  </a:lnTo>
                  <a:lnTo>
                    <a:pt x="200580" y="833206"/>
                  </a:lnTo>
                  <a:lnTo>
                    <a:pt x="194232" y="841782"/>
                  </a:lnTo>
                  <a:lnTo>
                    <a:pt x="188837" y="850677"/>
                  </a:lnTo>
                  <a:lnTo>
                    <a:pt x="183124" y="860206"/>
                  </a:lnTo>
                  <a:lnTo>
                    <a:pt x="178364" y="869736"/>
                  </a:lnTo>
                  <a:lnTo>
                    <a:pt x="173921" y="879583"/>
                  </a:lnTo>
                  <a:lnTo>
                    <a:pt x="170112" y="889430"/>
                  </a:lnTo>
                  <a:lnTo>
                    <a:pt x="166621" y="899913"/>
                  </a:lnTo>
                  <a:lnTo>
                    <a:pt x="163447" y="910396"/>
                  </a:lnTo>
                  <a:lnTo>
                    <a:pt x="160908" y="921196"/>
                  </a:lnTo>
                  <a:lnTo>
                    <a:pt x="159004" y="931996"/>
                  </a:lnTo>
                  <a:lnTo>
                    <a:pt x="157735" y="943114"/>
                  </a:lnTo>
                  <a:lnTo>
                    <a:pt x="156465" y="954232"/>
                  </a:lnTo>
                  <a:lnTo>
                    <a:pt x="156465" y="965668"/>
                  </a:lnTo>
                  <a:lnTo>
                    <a:pt x="157100" y="980280"/>
                  </a:lnTo>
                  <a:lnTo>
                    <a:pt x="158052" y="994574"/>
                  </a:lnTo>
                  <a:lnTo>
                    <a:pt x="160591" y="1008551"/>
                  </a:lnTo>
                  <a:lnTo>
                    <a:pt x="163765" y="1022528"/>
                  </a:lnTo>
                  <a:lnTo>
                    <a:pt x="167573" y="1035869"/>
                  </a:lnTo>
                  <a:lnTo>
                    <a:pt x="172334" y="1049528"/>
                  </a:lnTo>
                  <a:lnTo>
                    <a:pt x="178364" y="1062234"/>
                  </a:lnTo>
                  <a:lnTo>
                    <a:pt x="184711" y="1074623"/>
                  </a:lnTo>
                  <a:lnTo>
                    <a:pt x="192011" y="1086376"/>
                  </a:lnTo>
                  <a:lnTo>
                    <a:pt x="199945" y="1097812"/>
                  </a:lnTo>
                  <a:lnTo>
                    <a:pt x="208514" y="1108929"/>
                  </a:lnTo>
                  <a:lnTo>
                    <a:pt x="218035" y="1119730"/>
                  </a:lnTo>
                  <a:lnTo>
                    <a:pt x="228509" y="1129259"/>
                  </a:lnTo>
                  <a:lnTo>
                    <a:pt x="238982" y="1138789"/>
                  </a:lnTo>
                  <a:lnTo>
                    <a:pt x="250725" y="1147683"/>
                  </a:lnTo>
                  <a:lnTo>
                    <a:pt x="262785" y="1155625"/>
                  </a:lnTo>
                  <a:lnTo>
                    <a:pt x="266962" y="1158095"/>
                  </a:lnTo>
                  <a:lnTo>
                    <a:pt x="268857" y="1159044"/>
                  </a:lnTo>
                  <a:lnTo>
                    <a:pt x="275203" y="1162857"/>
                  </a:lnTo>
                  <a:lnTo>
                    <a:pt x="281867" y="1166034"/>
                  </a:lnTo>
                  <a:lnTo>
                    <a:pt x="288849" y="1169212"/>
                  </a:lnTo>
                  <a:lnTo>
                    <a:pt x="295830" y="1172072"/>
                  </a:lnTo>
                  <a:lnTo>
                    <a:pt x="302812" y="1174931"/>
                  </a:lnTo>
                  <a:lnTo>
                    <a:pt x="310110" y="1177156"/>
                  </a:lnTo>
                  <a:lnTo>
                    <a:pt x="317092" y="1179380"/>
                  </a:lnTo>
                  <a:lnTo>
                    <a:pt x="324708" y="1181286"/>
                  </a:lnTo>
                  <a:lnTo>
                    <a:pt x="331689" y="1182875"/>
                  </a:lnTo>
                  <a:lnTo>
                    <a:pt x="339305" y="1184464"/>
                  </a:lnTo>
                  <a:lnTo>
                    <a:pt x="346921" y="1185735"/>
                  </a:lnTo>
                  <a:lnTo>
                    <a:pt x="354537" y="1186371"/>
                  </a:lnTo>
                  <a:lnTo>
                    <a:pt x="361836" y="1187324"/>
                  </a:lnTo>
                  <a:lnTo>
                    <a:pt x="369452" y="1187642"/>
                  </a:lnTo>
                  <a:lnTo>
                    <a:pt x="377068" y="1187642"/>
                  </a:lnTo>
                  <a:lnTo>
                    <a:pt x="386905" y="1187642"/>
                  </a:lnTo>
                  <a:lnTo>
                    <a:pt x="396742" y="1186688"/>
                  </a:lnTo>
                  <a:lnTo>
                    <a:pt x="406262" y="1185735"/>
                  </a:lnTo>
                  <a:lnTo>
                    <a:pt x="415782" y="1184146"/>
                  </a:lnTo>
                  <a:lnTo>
                    <a:pt x="424985" y="1182557"/>
                  </a:lnTo>
                  <a:lnTo>
                    <a:pt x="434505" y="1180015"/>
                  </a:lnTo>
                  <a:lnTo>
                    <a:pt x="443708" y="1177156"/>
                  </a:lnTo>
                  <a:lnTo>
                    <a:pt x="452276" y="1174614"/>
                  </a:lnTo>
                  <a:lnTo>
                    <a:pt x="461161" y="1170801"/>
                  </a:lnTo>
                  <a:lnTo>
                    <a:pt x="469729" y="1167305"/>
                  </a:lnTo>
                  <a:lnTo>
                    <a:pt x="477980" y="1162857"/>
                  </a:lnTo>
                  <a:lnTo>
                    <a:pt x="486548" y="1158726"/>
                  </a:lnTo>
                  <a:lnTo>
                    <a:pt x="494481" y="1153960"/>
                  </a:lnTo>
                  <a:lnTo>
                    <a:pt x="502414" y="1148558"/>
                  </a:lnTo>
                  <a:lnTo>
                    <a:pt x="509713" y="1143156"/>
                  </a:lnTo>
                  <a:lnTo>
                    <a:pt x="517329" y="1137436"/>
                  </a:lnTo>
                  <a:lnTo>
                    <a:pt x="524628" y="1131717"/>
                  </a:lnTo>
                  <a:lnTo>
                    <a:pt x="531292" y="1125362"/>
                  </a:lnTo>
                  <a:lnTo>
                    <a:pt x="537639" y="1118371"/>
                  </a:lnTo>
                  <a:lnTo>
                    <a:pt x="543985" y="1111698"/>
                  </a:lnTo>
                  <a:lnTo>
                    <a:pt x="550332" y="1104708"/>
                  </a:lnTo>
                  <a:lnTo>
                    <a:pt x="555727" y="1097082"/>
                  </a:lnTo>
                  <a:lnTo>
                    <a:pt x="561439" y="1089456"/>
                  </a:lnTo>
                  <a:lnTo>
                    <a:pt x="566199" y="1081512"/>
                  </a:lnTo>
                  <a:lnTo>
                    <a:pt x="570959" y="1073250"/>
                  </a:lnTo>
                  <a:lnTo>
                    <a:pt x="575719" y="1064988"/>
                  </a:lnTo>
                  <a:lnTo>
                    <a:pt x="579527" y="1056091"/>
                  </a:lnTo>
                  <a:lnTo>
                    <a:pt x="583335" y="1047512"/>
                  </a:lnTo>
                  <a:lnTo>
                    <a:pt x="586825" y="1038615"/>
                  </a:lnTo>
                  <a:lnTo>
                    <a:pt x="589681" y="1029082"/>
                  </a:lnTo>
                  <a:lnTo>
                    <a:pt x="592220" y="1019867"/>
                  </a:lnTo>
                  <a:lnTo>
                    <a:pt x="594441" y="1010335"/>
                  </a:lnTo>
                  <a:lnTo>
                    <a:pt x="596172" y="1003112"/>
                  </a:lnTo>
                  <a:lnTo>
                    <a:pt x="600152" y="965668"/>
                  </a:lnTo>
                  <a:lnTo>
                    <a:pt x="599517" y="954232"/>
                  </a:lnTo>
                  <a:lnTo>
                    <a:pt x="598883" y="943114"/>
                  </a:lnTo>
                  <a:lnTo>
                    <a:pt x="597296" y="931996"/>
                  </a:lnTo>
                  <a:lnTo>
                    <a:pt x="595392" y="921196"/>
                  </a:lnTo>
                  <a:lnTo>
                    <a:pt x="592853" y="910396"/>
                  </a:lnTo>
                  <a:lnTo>
                    <a:pt x="589679" y="899913"/>
                  </a:lnTo>
                  <a:lnTo>
                    <a:pt x="586505" y="889430"/>
                  </a:lnTo>
                  <a:lnTo>
                    <a:pt x="582697" y="879583"/>
                  </a:lnTo>
                  <a:lnTo>
                    <a:pt x="577936" y="869736"/>
                  </a:lnTo>
                  <a:lnTo>
                    <a:pt x="573175" y="860206"/>
                  </a:lnTo>
                  <a:lnTo>
                    <a:pt x="567780" y="850677"/>
                  </a:lnTo>
                  <a:lnTo>
                    <a:pt x="562067" y="841782"/>
                  </a:lnTo>
                  <a:lnTo>
                    <a:pt x="555720" y="833206"/>
                  </a:lnTo>
                  <a:lnTo>
                    <a:pt x="549373" y="824629"/>
                  </a:lnTo>
                  <a:lnTo>
                    <a:pt x="542073" y="816370"/>
                  </a:lnTo>
                  <a:lnTo>
                    <a:pt x="535091" y="808746"/>
                  </a:lnTo>
                  <a:lnTo>
                    <a:pt x="527156" y="801440"/>
                  </a:lnTo>
                  <a:lnTo>
                    <a:pt x="519222" y="794452"/>
                  </a:lnTo>
                  <a:lnTo>
                    <a:pt x="510653" y="787781"/>
                  </a:lnTo>
                  <a:lnTo>
                    <a:pt x="502084" y="781746"/>
                  </a:lnTo>
                  <a:lnTo>
                    <a:pt x="492880" y="776028"/>
                  </a:lnTo>
                  <a:lnTo>
                    <a:pt x="483676" y="770628"/>
                  </a:lnTo>
                  <a:lnTo>
                    <a:pt x="474155" y="765545"/>
                  </a:lnTo>
                  <a:lnTo>
                    <a:pt x="464317" y="761098"/>
                  </a:lnTo>
                  <a:lnTo>
                    <a:pt x="454478" y="757286"/>
                  </a:lnTo>
                  <a:lnTo>
                    <a:pt x="444005" y="753792"/>
                  </a:lnTo>
                  <a:lnTo>
                    <a:pt x="433531" y="750933"/>
                  </a:lnTo>
                  <a:lnTo>
                    <a:pt x="422741" y="748074"/>
                  </a:lnTo>
                  <a:lnTo>
                    <a:pt x="411950" y="746486"/>
                  </a:lnTo>
                  <a:lnTo>
                    <a:pt x="400842" y="744898"/>
                  </a:lnTo>
                  <a:lnTo>
                    <a:pt x="389417" y="744263"/>
                  </a:lnTo>
                  <a:lnTo>
                    <a:pt x="377991" y="743627"/>
                  </a:lnTo>
                  <a:close/>
                  <a:moveTo>
                    <a:pt x="642045" y="0"/>
                  </a:moveTo>
                  <a:lnTo>
                    <a:pt x="651249" y="0"/>
                  </a:lnTo>
                  <a:lnTo>
                    <a:pt x="660453" y="318"/>
                  </a:lnTo>
                  <a:lnTo>
                    <a:pt x="669339" y="1270"/>
                  </a:lnTo>
                  <a:lnTo>
                    <a:pt x="678226" y="2541"/>
                  </a:lnTo>
                  <a:lnTo>
                    <a:pt x="687430" y="4129"/>
                  </a:lnTo>
                  <a:lnTo>
                    <a:pt x="695999" y="6035"/>
                  </a:lnTo>
                  <a:lnTo>
                    <a:pt x="705203" y="8259"/>
                  </a:lnTo>
                  <a:lnTo>
                    <a:pt x="713772" y="10800"/>
                  </a:lnTo>
                  <a:lnTo>
                    <a:pt x="722341" y="13977"/>
                  </a:lnTo>
                  <a:lnTo>
                    <a:pt x="730910" y="17471"/>
                  </a:lnTo>
                  <a:lnTo>
                    <a:pt x="737575" y="20647"/>
                  </a:lnTo>
                  <a:lnTo>
                    <a:pt x="743922" y="24142"/>
                  </a:lnTo>
                  <a:lnTo>
                    <a:pt x="750904" y="27953"/>
                  </a:lnTo>
                  <a:lnTo>
                    <a:pt x="757252" y="31765"/>
                  </a:lnTo>
                  <a:lnTo>
                    <a:pt x="763599" y="36212"/>
                  </a:lnTo>
                  <a:lnTo>
                    <a:pt x="769312" y="40660"/>
                  </a:lnTo>
                  <a:lnTo>
                    <a:pt x="775659" y="45742"/>
                  </a:lnTo>
                  <a:lnTo>
                    <a:pt x="781689" y="50824"/>
                  </a:lnTo>
                  <a:lnTo>
                    <a:pt x="787719" y="56542"/>
                  </a:lnTo>
                  <a:lnTo>
                    <a:pt x="793115" y="61942"/>
                  </a:lnTo>
                  <a:lnTo>
                    <a:pt x="798510" y="68295"/>
                  </a:lnTo>
                  <a:lnTo>
                    <a:pt x="803906" y="74649"/>
                  </a:lnTo>
                  <a:lnTo>
                    <a:pt x="808666" y="81319"/>
                  </a:lnTo>
                  <a:lnTo>
                    <a:pt x="813427" y="88625"/>
                  </a:lnTo>
                  <a:lnTo>
                    <a:pt x="818187" y="96249"/>
                  </a:lnTo>
                  <a:lnTo>
                    <a:pt x="822313" y="103555"/>
                  </a:lnTo>
                  <a:lnTo>
                    <a:pt x="826122" y="111496"/>
                  </a:lnTo>
                  <a:lnTo>
                    <a:pt x="830247" y="120073"/>
                  </a:lnTo>
                  <a:lnTo>
                    <a:pt x="833421" y="128650"/>
                  </a:lnTo>
                  <a:lnTo>
                    <a:pt x="835960" y="137862"/>
                  </a:lnTo>
                  <a:lnTo>
                    <a:pt x="838817" y="147074"/>
                  </a:lnTo>
                  <a:lnTo>
                    <a:pt x="841356" y="156603"/>
                  </a:lnTo>
                  <a:lnTo>
                    <a:pt x="842942" y="166450"/>
                  </a:lnTo>
                  <a:lnTo>
                    <a:pt x="844529" y="176615"/>
                  </a:lnTo>
                  <a:lnTo>
                    <a:pt x="845481" y="187416"/>
                  </a:lnTo>
                  <a:lnTo>
                    <a:pt x="846116" y="198216"/>
                  </a:lnTo>
                  <a:lnTo>
                    <a:pt x="846433" y="209334"/>
                  </a:lnTo>
                  <a:lnTo>
                    <a:pt x="846116" y="220769"/>
                  </a:lnTo>
                  <a:lnTo>
                    <a:pt x="845164" y="232840"/>
                  </a:lnTo>
                  <a:lnTo>
                    <a:pt x="843894" y="244911"/>
                  </a:lnTo>
                  <a:lnTo>
                    <a:pt x="841990" y="257299"/>
                  </a:lnTo>
                  <a:lnTo>
                    <a:pt x="840086" y="270323"/>
                  </a:lnTo>
                  <a:lnTo>
                    <a:pt x="838182" y="277947"/>
                  </a:lnTo>
                  <a:lnTo>
                    <a:pt x="835325" y="285571"/>
                  </a:lnTo>
                  <a:lnTo>
                    <a:pt x="831834" y="292559"/>
                  </a:lnTo>
                  <a:lnTo>
                    <a:pt x="827708" y="298912"/>
                  </a:lnTo>
                  <a:lnTo>
                    <a:pt x="823265" y="304947"/>
                  </a:lnTo>
                  <a:lnTo>
                    <a:pt x="818187" y="310665"/>
                  </a:lnTo>
                  <a:lnTo>
                    <a:pt x="812792" y="315748"/>
                  </a:lnTo>
                  <a:lnTo>
                    <a:pt x="806762" y="320195"/>
                  </a:lnTo>
                  <a:lnTo>
                    <a:pt x="800097" y="324007"/>
                  </a:lnTo>
                  <a:lnTo>
                    <a:pt x="793115" y="327183"/>
                  </a:lnTo>
                  <a:lnTo>
                    <a:pt x="786133" y="330042"/>
                  </a:lnTo>
                  <a:lnTo>
                    <a:pt x="778833" y="331630"/>
                  </a:lnTo>
                  <a:lnTo>
                    <a:pt x="771533" y="332901"/>
                  </a:lnTo>
                  <a:lnTo>
                    <a:pt x="763599" y="333219"/>
                  </a:lnTo>
                  <a:lnTo>
                    <a:pt x="755665" y="333219"/>
                  </a:lnTo>
                  <a:lnTo>
                    <a:pt x="748048" y="331948"/>
                  </a:lnTo>
                  <a:lnTo>
                    <a:pt x="740114" y="330042"/>
                  </a:lnTo>
                  <a:lnTo>
                    <a:pt x="732497" y="327183"/>
                  </a:lnTo>
                  <a:lnTo>
                    <a:pt x="725832" y="323689"/>
                  </a:lnTo>
                  <a:lnTo>
                    <a:pt x="719167" y="319560"/>
                  </a:lnTo>
                  <a:lnTo>
                    <a:pt x="713137" y="315430"/>
                  </a:lnTo>
                  <a:lnTo>
                    <a:pt x="707424" y="310030"/>
                  </a:lnTo>
                  <a:lnTo>
                    <a:pt x="702346" y="304630"/>
                  </a:lnTo>
                  <a:lnTo>
                    <a:pt x="697903" y="298594"/>
                  </a:lnTo>
                  <a:lnTo>
                    <a:pt x="694095" y="291924"/>
                  </a:lnTo>
                  <a:lnTo>
                    <a:pt x="690921" y="285253"/>
                  </a:lnTo>
                  <a:lnTo>
                    <a:pt x="688382" y="277947"/>
                  </a:lnTo>
                  <a:lnTo>
                    <a:pt x="686478" y="270959"/>
                  </a:lnTo>
                  <a:lnTo>
                    <a:pt x="685208" y="263335"/>
                  </a:lnTo>
                  <a:lnTo>
                    <a:pt x="684891" y="255393"/>
                  </a:lnTo>
                  <a:lnTo>
                    <a:pt x="685208" y="247452"/>
                  </a:lnTo>
                  <a:lnTo>
                    <a:pt x="686478" y="239828"/>
                  </a:lnTo>
                  <a:lnTo>
                    <a:pt x="688382" y="228393"/>
                  </a:lnTo>
                  <a:lnTo>
                    <a:pt x="689651" y="216322"/>
                  </a:lnTo>
                  <a:lnTo>
                    <a:pt x="689969" y="210604"/>
                  </a:lnTo>
                  <a:lnTo>
                    <a:pt x="689969" y="204887"/>
                  </a:lnTo>
                  <a:lnTo>
                    <a:pt x="689651" y="198851"/>
                  </a:lnTo>
                  <a:lnTo>
                    <a:pt x="689017" y="193451"/>
                  </a:lnTo>
                  <a:lnTo>
                    <a:pt x="688064" y="188369"/>
                  </a:lnTo>
                  <a:lnTo>
                    <a:pt x="686478" y="182968"/>
                  </a:lnTo>
                  <a:lnTo>
                    <a:pt x="684891" y="178204"/>
                  </a:lnTo>
                  <a:lnTo>
                    <a:pt x="682669" y="174074"/>
                  </a:lnTo>
                  <a:lnTo>
                    <a:pt x="679813" y="169945"/>
                  </a:lnTo>
                  <a:lnTo>
                    <a:pt x="676322" y="166450"/>
                  </a:lnTo>
                  <a:lnTo>
                    <a:pt x="672196" y="163592"/>
                  </a:lnTo>
                  <a:lnTo>
                    <a:pt x="667753" y="160733"/>
                  </a:lnTo>
                  <a:lnTo>
                    <a:pt x="663627" y="159144"/>
                  </a:lnTo>
                  <a:lnTo>
                    <a:pt x="658866" y="158191"/>
                  </a:lnTo>
                  <a:lnTo>
                    <a:pt x="654106" y="157238"/>
                  </a:lnTo>
                  <a:lnTo>
                    <a:pt x="649345" y="156921"/>
                  </a:lnTo>
                  <a:lnTo>
                    <a:pt x="644584" y="156921"/>
                  </a:lnTo>
                  <a:lnTo>
                    <a:pt x="639189" y="157238"/>
                  </a:lnTo>
                  <a:lnTo>
                    <a:pt x="634428" y="157556"/>
                  </a:lnTo>
                  <a:lnTo>
                    <a:pt x="629350" y="158827"/>
                  </a:lnTo>
                  <a:lnTo>
                    <a:pt x="624590" y="160097"/>
                  </a:lnTo>
                  <a:lnTo>
                    <a:pt x="620147" y="162003"/>
                  </a:lnTo>
                  <a:lnTo>
                    <a:pt x="615386" y="163909"/>
                  </a:lnTo>
                  <a:lnTo>
                    <a:pt x="611578" y="166450"/>
                  </a:lnTo>
                  <a:lnTo>
                    <a:pt x="607452" y="168674"/>
                  </a:lnTo>
                  <a:lnTo>
                    <a:pt x="603961" y="171851"/>
                  </a:lnTo>
                  <a:lnTo>
                    <a:pt x="600470" y="175027"/>
                  </a:lnTo>
                  <a:lnTo>
                    <a:pt x="597613" y="178839"/>
                  </a:lnTo>
                  <a:lnTo>
                    <a:pt x="592853" y="185510"/>
                  </a:lnTo>
                  <a:lnTo>
                    <a:pt x="586188" y="196628"/>
                  </a:lnTo>
                  <a:lnTo>
                    <a:pt x="566193" y="228393"/>
                  </a:lnTo>
                  <a:lnTo>
                    <a:pt x="540169" y="271911"/>
                  </a:lnTo>
                  <a:lnTo>
                    <a:pt x="508749" y="325277"/>
                  </a:lnTo>
                  <a:lnTo>
                    <a:pt x="435436" y="451386"/>
                  </a:lnTo>
                  <a:lnTo>
                    <a:pt x="356093" y="587977"/>
                  </a:lnTo>
                  <a:lnTo>
                    <a:pt x="367201" y="587659"/>
                  </a:lnTo>
                  <a:lnTo>
                    <a:pt x="377991" y="587342"/>
                  </a:lnTo>
                  <a:lnTo>
                    <a:pt x="391638" y="587342"/>
                  </a:lnTo>
                  <a:lnTo>
                    <a:pt x="405603" y="587977"/>
                  </a:lnTo>
                  <a:lnTo>
                    <a:pt x="419250" y="589248"/>
                  </a:lnTo>
                  <a:lnTo>
                    <a:pt x="432579" y="591153"/>
                  </a:lnTo>
                  <a:lnTo>
                    <a:pt x="446226" y="593377"/>
                  </a:lnTo>
                  <a:lnTo>
                    <a:pt x="459239" y="595918"/>
                  </a:lnTo>
                  <a:lnTo>
                    <a:pt x="472251" y="599095"/>
                  </a:lnTo>
                  <a:lnTo>
                    <a:pt x="484946" y="602271"/>
                  </a:lnTo>
                  <a:lnTo>
                    <a:pt x="497641" y="606719"/>
                  </a:lnTo>
                  <a:lnTo>
                    <a:pt x="510018" y="611166"/>
                  </a:lnTo>
                  <a:lnTo>
                    <a:pt x="522396" y="615930"/>
                  </a:lnTo>
                  <a:lnTo>
                    <a:pt x="534139" y="621013"/>
                  </a:lnTo>
                  <a:lnTo>
                    <a:pt x="546199" y="626731"/>
                  </a:lnTo>
                  <a:lnTo>
                    <a:pt x="557624" y="632448"/>
                  </a:lnTo>
                  <a:lnTo>
                    <a:pt x="569050" y="639437"/>
                  </a:lnTo>
                  <a:lnTo>
                    <a:pt x="580158" y="646108"/>
                  </a:lnTo>
                  <a:lnTo>
                    <a:pt x="590948" y="653096"/>
                  </a:lnTo>
                  <a:lnTo>
                    <a:pt x="601739" y="660720"/>
                  </a:lnTo>
                  <a:lnTo>
                    <a:pt x="611895" y="668661"/>
                  </a:lnTo>
                  <a:lnTo>
                    <a:pt x="621734" y="676602"/>
                  </a:lnTo>
                  <a:lnTo>
                    <a:pt x="631255" y="685497"/>
                  </a:lnTo>
                  <a:lnTo>
                    <a:pt x="640776" y="694073"/>
                  </a:lnTo>
                  <a:lnTo>
                    <a:pt x="649980" y="703285"/>
                  </a:lnTo>
                  <a:lnTo>
                    <a:pt x="658866" y="712815"/>
                  </a:lnTo>
                  <a:lnTo>
                    <a:pt x="667435" y="722662"/>
                  </a:lnTo>
                  <a:lnTo>
                    <a:pt x="675370" y="732509"/>
                  </a:lnTo>
                  <a:lnTo>
                    <a:pt x="683304" y="742992"/>
                  </a:lnTo>
                  <a:lnTo>
                    <a:pt x="690921" y="753792"/>
                  </a:lnTo>
                  <a:lnTo>
                    <a:pt x="697903" y="764275"/>
                  </a:lnTo>
                  <a:lnTo>
                    <a:pt x="704885" y="775393"/>
                  </a:lnTo>
                  <a:lnTo>
                    <a:pt x="711233" y="787146"/>
                  </a:lnTo>
                  <a:lnTo>
                    <a:pt x="716945" y="798581"/>
                  </a:lnTo>
                  <a:lnTo>
                    <a:pt x="724562" y="796040"/>
                  </a:lnTo>
                  <a:lnTo>
                    <a:pt x="732179" y="793499"/>
                  </a:lnTo>
                  <a:lnTo>
                    <a:pt x="740114" y="791275"/>
                  </a:lnTo>
                  <a:lnTo>
                    <a:pt x="748048" y="789369"/>
                  </a:lnTo>
                  <a:lnTo>
                    <a:pt x="755982" y="787781"/>
                  </a:lnTo>
                  <a:lnTo>
                    <a:pt x="763917" y="786193"/>
                  </a:lnTo>
                  <a:lnTo>
                    <a:pt x="772168" y="785558"/>
                  </a:lnTo>
                  <a:lnTo>
                    <a:pt x="780420" y="784922"/>
                  </a:lnTo>
                  <a:lnTo>
                    <a:pt x="792480" y="784605"/>
                  </a:lnTo>
                  <a:lnTo>
                    <a:pt x="804223" y="784922"/>
                  </a:lnTo>
                  <a:lnTo>
                    <a:pt x="816283" y="786193"/>
                  </a:lnTo>
                  <a:lnTo>
                    <a:pt x="827708" y="788099"/>
                  </a:lnTo>
                  <a:lnTo>
                    <a:pt x="839134" y="790322"/>
                  </a:lnTo>
                  <a:lnTo>
                    <a:pt x="850242" y="793499"/>
                  </a:lnTo>
                  <a:lnTo>
                    <a:pt x="861350" y="796993"/>
                  </a:lnTo>
                  <a:lnTo>
                    <a:pt x="872141" y="800805"/>
                  </a:lnTo>
                  <a:lnTo>
                    <a:pt x="878171" y="789052"/>
                  </a:lnTo>
                  <a:lnTo>
                    <a:pt x="884518" y="777616"/>
                  </a:lnTo>
                  <a:lnTo>
                    <a:pt x="891183" y="766498"/>
                  </a:lnTo>
                  <a:lnTo>
                    <a:pt x="898483" y="755380"/>
                  </a:lnTo>
                  <a:lnTo>
                    <a:pt x="905782" y="744580"/>
                  </a:lnTo>
                  <a:lnTo>
                    <a:pt x="913399" y="734098"/>
                  </a:lnTo>
                  <a:lnTo>
                    <a:pt x="921651" y="723933"/>
                  </a:lnTo>
                  <a:lnTo>
                    <a:pt x="930220" y="714403"/>
                  </a:lnTo>
                  <a:lnTo>
                    <a:pt x="938789" y="704556"/>
                  </a:lnTo>
                  <a:lnTo>
                    <a:pt x="947993" y="695344"/>
                  </a:lnTo>
                  <a:lnTo>
                    <a:pt x="957514" y="686132"/>
                  </a:lnTo>
                  <a:lnTo>
                    <a:pt x="967352" y="677873"/>
                  </a:lnTo>
                  <a:lnTo>
                    <a:pt x="977191" y="669614"/>
                  </a:lnTo>
                  <a:lnTo>
                    <a:pt x="987664" y="661673"/>
                  </a:lnTo>
                  <a:lnTo>
                    <a:pt x="998455" y="654049"/>
                  </a:lnTo>
                  <a:lnTo>
                    <a:pt x="1008928" y="646425"/>
                  </a:lnTo>
                  <a:lnTo>
                    <a:pt x="1020036" y="639755"/>
                  </a:lnTo>
                  <a:lnTo>
                    <a:pt x="1031779" y="633401"/>
                  </a:lnTo>
                  <a:lnTo>
                    <a:pt x="1043204" y="627048"/>
                  </a:lnTo>
                  <a:lnTo>
                    <a:pt x="1054947" y="621331"/>
                  </a:lnTo>
                  <a:lnTo>
                    <a:pt x="1067007" y="616248"/>
                  </a:lnTo>
                  <a:lnTo>
                    <a:pt x="1079385" y="611166"/>
                  </a:lnTo>
                  <a:lnTo>
                    <a:pt x="1091762" y="606719"/>
                  </a:lnTo>
                  <a:lnTo>
                    <a:pt x="1104457" y="602907"/>
                  </a:lnTo>
                  <a:lnTo>
                    <a:pt x="1117152" y="599095"/>
                  </a:lnTo>
                  <a:lnTo>
                    <a:pt x="1130482" y="595918"/>
                  </a:lnTo>
                  <a:lnTo>
                    <a:pt x="1143811" y="593377"/>
                  </a:lnTo>
                  <a:lnTo>
                    <a:pt x="1156824" y="591153"/>
                  </a:lnTo>
                  <a:lnTo>
                    <a:pt x="1170471" y="589248"/>
                  </a:lnTo>
                  <a:lnTo>
                    <a:pt x="1184435" y="587977"/>
                  </a:lnTo>
                  <a:lnTo>
                    <a:pt x="1198082" y="587342"/>
                  </a:lnTo>
                  <a:lnTo>
                    <a:pt x="1212047" y="587342"/>
                  </a:lnTo>
                  <a:lnTo>
                    <a:pt x="1228867" y="587342"/>
                  </a:lnTo>
                  <a:lnTo>
                    <a:pt x="1245371" y="588612"/>
                  </a:lnTo>
                  <a:lnTo>
                    <a:pt x="1261557" y="590518"/>
                  </a:lnTo>
                  <a:lnTo>
                    <a:pt x="1278060" y="592742"/>
                  </a:lnTo>
                  <a:lnTo>
                    <a:pt x="1293929" y="595918"/>
                  </a:lnTo>
                  <a:lnTo>
                    <a:pt x="1309797" y="600048"/>
                  </a:lnTo>
                  <a:lnTo>
                    <a:pt x="1325031" y="604495"/>
                  </a:lnTo>
                  <a:lnTo>
                    <a:pt x="1340583" y="609895"/>
                  </a:lnTo>
                  <a:lnTo>
                    <a:pt x="1355182" y="615613"/>
                  </a:lnTo>
                  <a:lnTo>
                    <a:pt x="1370098" y="621966"/>
                  </a:lnTo>
                  <a:lnTo>
                    <a:pt x="1384697" y="628954"/>
                  </a:lnTo>
                  <a:lnTo>
                    <a:pt x="1398662" y="636578"/>
                  </a:lnTo>
                  <a:lnTo>
                    <a:pt x="1411992" y="644837"/>
                  </a:lnTo>
                  <a:lnTo>
                    <a:pt x="1425639" y="653731"/>
                  </a:lnTo>
                  <a:lnTo>
                    <a:pt x="1438651" y="662626"/>
                  </a:lnTo>
                  <a:lnTo>
                    <a:pt x="1451028" y="672791"/>
                  </a:lnTo>
                  <a:lnTo>
                    <a:pt x="1463089" y="682955"/>
                  </a:lnTo>
                  <a:lnTo>
                    <a:pt x="1474831" y="693756"/>
                  </a:lnTo>
                  <a:lnTo>
                    <a:pt x="1486257" y="705191"/>
                  </a:lnTo>
                  <a:lnTo>
                    <a:pt x="1497047" y="716627"/>
                  </a:lnTo>
                  <a:lnTo>
                    <a:pt x="1500344" y="720649"/>
                  </a:lnTo>
                  <a:lnTo>
                    <a:pt x="1506819" y="705167"/>
                  </a:lnTo>
                  <a:lnTo>
                    <a:pt x="1554471" y="591184"/>
                  </a:lnTo>
                  <a:lnTo>
                    <a:pt x="1605616" y="472122"/>
                  </a:lnTo>
                  <a:lnTo>
                    <a:pt x="1631031" y="413384"/>
                  </a:lnTo>
                  <a:lnTo>
                    <a:pt x="1656127" y="356552"/>
                  </a:lnTo>
                  <a:lnTo>
                    <a:pt x="1680270" y="303529"/>
                  </a:lnTo>
                  <a:lnTo>
                    <a:pt x="1702508" y="254634"/>
                  </a:lnTo>
                  <a:lnTo>
                    <a:pt x="1723157" y="211772"/>
                  </a:lnTo>
                  <a:lnTo>
                    <a:pt x="1732369" y="192722"/>
                  </a:lnTo>
                  <a:lnTo>
                    <a:pt x="1740947" y="175577"/>
                  </a:lnTo>
                  <a:lnTo>
                    <a:pt x="1748889" y="160654"/>
                  </a:lnTo>
                  <a:lnTo>
                    <a:pt x="1756195" y="147637"/>
                  </a:lnTo>
                  <a:lnTo>
                    <a:pt x="1762549" y="136842"/>
                  </a:lnTo>
                  <a:lnTo>
                    <a:pt x="1767949" y="128904"/>
                  </a:lnTo>
                  <a:lnTo>
                    <a:pt x="1773667" y="121602"/>
                  </a:lnTo>
                  <a:lnTo>
                    <a:pt x="1779385" y="114617"/>
                  </a:lnTo>
                  <a:lnTo>
                    <a:pt x="1785421" y="107949"/>
                  </a:lnTo>
                  <a:lnTo>
                    <a:pt x="1792093" y="101599"/>
                  </a:lnTo>
                  <a:lnTo>
                    <a:pt x="1798446" y="95567"/>
                  </a:lnTo>
                  <a:lnTo>
                    <a:pt x="1805753" y="89852"/>
                  </a:lnTo>
                  <a:lnTo>
                    <a:pt x="1812741" y="84454"/>
                  </a:lnTo>
                  <a:lnTo>
                    <a:pt x="1820048" y="79374"/>
                  </a:lnTo>
                  <a:lnTo>
                    <a:pt x="1827990" y="74612"/>
                  </a:lnTo>
                  <a:lnTo>
                    <a:pt x="1835297" y="70167"/>
                  </a:lnTo>
                  <a:lnTo>
                    <a:pt x="1843238" y="65722"/>
                  </a:lnTo>
                  <a:lnTo>
                    <a:pt x="1851816" y="62229"/>
                  </a:lnTo>
                  <a:lnTo>
                    <a:pt x="1860075" y="58737"/>
                  </a:lnTo>
                  <a:lnTo>
                    <a:pt x="1868335" y="55562"/>
                  </a:lnTo>
                  <a:lnTo>
                    <a:pt x="1876594" y="52704"/>
                  </a:lnTo>
                  <a:lnTo>
                    <a:pt x="1885489" y="50164"/>
                  </a:lnTo>
                  <a:lnTo>
                    <a:pt x="1894067" y="47942"/>
                  </a:lnTo>
                  <a:lnTo>
                    <a:pt x="1902962" y="46354"/>
                  </a:lnTo>
                  <a:lnTo>
                    <a:pt x="1912174" y="44767"/>
                  </a:lnTo>
                  <a:lnTo>
                    <a:pt x="1920751" y="43814"/>
                  </a:lnTo>
                  <a:lnTo>
                    <a:pt x="1929964" y="43179"/>
                  </a:lnTo>
                  <a:lnTo>
                    <a:pt x="1939177" y="42862"/>
                  </a:lnTo>
                  <a:lnTo>
                    <a:pt x="1947754" y="42862"/>
                  </a:lnTo>
                  <a:lnTo>
                    <a:pt x="1956967" y="43179"/>
                  </a:lnTo>
                  <a:lnTo>
                    <a:pt x="1966179" y="43814"/>
                  </a:lnTo>
                  <a:lnTo>
                    <a:pt x="1975074" y="45084"/>
                  </a:lnTo>
                  <a:lnTo>
                    <a:pt x="1983969" y="46672"/>
                  </a:lnTo>
                  <a:lnTo>
                    <a:pt x="1993182" y="48577"/>
                  </a:lnTo>
                  <a:lnTo>
                    <a:pt x="2001759" y="51117"/>
                  </a:lnTo>
                  <a:lnTo>
                    <a:pt x="2010654" y="53974"/>
                  </a:lnTo>
                  <a:lnTo>
                    <a:pt x="2019231" y="57149"/>
                  </a:lnTo>
                  <a:lnTo>
                    <a:pt x="2027491" y="60642"/>
                  </a:lnTo>
                  <a:lnTo>
                    <a:pt x="2034480" y="63499"/>
                  </a:lnTo>
                  <a:lnTo>
                    <a:pt x="2040833" y="66992"/>
                  </a:lnTo>
                  <a:lnTo>
                    <a:pt x="2047504" y="70484"/>
                  </a:lnTo>
                  <a:lnTo>
                    <a:pt x="2053858" y="74612"/>
                  </a:lnTo>
                  <a:lnTo>
                    <a:pt x="2060211" y="78739"/>
                  </a:lnTo>
                  <a:lnTo>
                    <a:pt x="2066565" y="83502"/>
                  </a:lnTo>
                  <a:lnTo>
                    <a:pt x="2072601" y="88264"/>
                  </a:lnTo>
                  <a:lnTo>
                    <a:pt x="2078319" y="93662"/>
                  </a:lnTo>
                  <a:lnTo>
                    <a:pt x="2084355" y="99059"/>
                  </a:lnTo>
                  <a:lnTo>
                    <a:pt x="2090073" y="105092"/>
                  </a:lnTo>
                  <a:lnTo>
                    <a:pt x="2095473" y="111124"/>
                  </a:lnTo>
                  <a:lnTo>
                    <a:pt x="2100556" y="117474"/>
                  </a:lnTo>
                  <a:lnTo>
                    <a:pt x="2105957" y="124459"/>
                  </a:lnTo>
                  <a:lnTo>
                    <a:pt x="2110722" y="131127"/>
                  </a:lnTo>
                  <a:lnTo>
                    <a:pt x="2114852" y="138747"/>
                  </a:lnTo>
                  <a:lnTo>
                    <a:pt x="2119299" y="146367"/>
                  </a:lnTo>
                  <a:lnTo>
                    <a:pt x="2123429" y="154622"/>
                  </a:lnTo>
                  <a:lnTo>
                    <a:pt x="2126923" y="162877"/>
                  </a:lnTo>
                  <a:lnTo>
                    <a:pt x="2130100" y="171449"/>
                  </a:lnTo>
                  <a:lnTo>
                    <a:pt x="2133277" y="180339"/>
                  </a:lnTo>
                  <a:lnTo>
                    <a:pt x="2135501" y="189547"/>
                  </a:lnTo>
                  <a:lnTo>
                    <a:pt x="2138042" y="199389"/>
                  </a:lnTo>
                  <a:lnTo>
                    <a:pt x="2139948" y="209549"/>
                  </a:lnTo>
                  <a:lnTo>
                    <a:pt x="2141219" y="219392"/>
                  </a:lnTo>
                  <a:lnTo>
                    <a:pt x="2142490" y="230187"/>
                  </a:lnTo>
                  <a:lnTo>
                    <a:pt x="2143125" y="240664"/>
                  </a:lnTo>
                  <a:lnTo>
                    <a:pt x="2143125" y="252412"/>
                  </a:lnTo>
                  <a:lnTo>
                    <a:pt x="2142807" y="263842"/>
                  </a:lnTo>
                  <a:lnTo>
                    <a:pt x="2141854" y="275589"/>
                  </a:lnTo>
                  <a:lnTo>
                    <a:pt x="2140901" y="287654"/>
                  </a:lnTo>
                  <a:lnTo>
                    <a:pt x="2139313" y="300354"/>
                  </a:lnTo>
                  <a:lnTo>
                    <a:pt x="2136771" y="313054"/>
                  </a:lnTo>
                  <a:lnTo>
                    <a:pt x="2134865" y="320992"/>
                  </a:lnTo>
                  <a:lnTo>
                    <a:pt x="2132006" y="327977"/>
                  </a:lnTo>
                  <a:lnTo>
                    <a:pt x="2128829" y="335279"/>
                  </a:lnTo>
                  <a:lnTo>
                    <a:pt x="2125017" y="341629"/>
                  </a:lnTo>
                  <a:lnTo>
                    <a:pt x="2120252" y="347979"/>
                  </a:lnTo>
                  <a:lnTo>
                    <a:pt x="2114852" y="353377"/>
                  </a:lnTo>
                  <a:lnTo>
                    <a:pt x="2109451" y="358139"/>
                  </a:lnTo>
                  <a:lnTo>
                    <a:pt x="2103415" y="362902"/>
                  </a:lnTo>
                  <a:lnTo>
                    <a:pt x="2097062" y="366712"/>
                  </a:lnTo>
                  <a:lnTo>
                    <a:pt x="2090073" y="369887"/>
                  </a:lnTo>
                  <a:lnTo>
                    <a:pt x="2083084" y="372427"/>
                  </a:lnTo>
                  <a:lnTo>
                    <a:pt x="2075778" y="374649"/>
                  </a:lnTo>
                  <a:lnTo>
                    <a:pt x="2068153" y="375602"/>
                  </a:lnTo>
                  <a:lnTo>
                    <a:pt x="2060211" y="376237"/>
                  </a:lnTo>
                  <a:lnTo>
                    <a:pt x="2052587" y="375602"/>
                  </a:lnTo>
                  <a:lnTo>
                    <a:pt x="2044645" y="374649"/>
                  </a:lnTo>
                  <a:lnTo>
                    <a:pt x="2036703" y="372427"/>
                  </a:lnTo>
                  <a:lnTo>
                    <a:pt x="2029715" y="369887"/>
                  </a:lnTo>
                  <a:lnTo>
                    <a:pt x="2022408" y="366712"/>
                  </a:lnTo>
                  <a:lnTo>
                    <a:pt x="2015737" y="362584"/>
                  </a:lnTo>
                  <a:lnTo>
                    <a:pt x="2009701" y="357822"/>
                  </a:lnTo>
                  <a:lnTo>
                    <a:pt x="2004300" y="352742"/>
                  </a:lnTo>
                  <a:lnTo>
                    <a:pt x="1998900" y="347027"/>
                  </a:lnTo>
                  <a:lnTo>
                    <a:pt x="1994770" y="341312"/>
                  </a:lnTo>
                  <a:lnTo>
                    <a:pt x="1990640" y="334962"/>
                  </a:lnTo>
                  <a:lnTo>
                    <a:pt x="1987463" y="327977"/>
                  </a:lnTo>
                  <a:lnTo>
                    <a:pt x="1985240" y="320992"/>
                  </a:lnTo>
                  <a:lnTo>
                    <a:pt x="1983016" y="313372"/>
                  </a:lnTo>
                  <a:lnTo>
                    <a:pt x="1982063" y="305752"/>
                  </a:lnTo>
                  <a:lnTo>
                    <a:pt x="1981428" y="298449"/>
                  </a:lnTo>
                  <a:lnTo>
                    <a:pt x="1982063" y="290512"/>
                  </a:lnTo>
                  <a:lnTo>
                    <a:pt x="1983016" y="282574"/>
                  </a:lnTo>
                  <a:lnTo>
                    <a:pt x="1985240" y="270827"/>
                  </a:lnTo>
                  <a:lnTo>
                    <a:pt x="1986193" y="259397"/>
                  </a:lnTo>
                  <a:lnTo>
                    <a:pt x="1986828" y="253364"/>
                  </a:lnTo>
                  <a:lnTo>
                    <a:pt x="1986828" y="247649"/>
                  </a:lnTo>
                  <a:lnTo>
                    <a:pt x="1986193" y="241934"/>
                  </a:lnTo>
                  <a:lnTo>
                    <a:pt x="1985875" y="236537"/>
                  </a:lnTo>
                  <a:lnTo>
                    <a:pt x="1984604" y="230822"/>
                  </a:lnTo>
                  <a:lnTo>
                    <a:pt x="1983651" y="226059"/>
                  </a:lnTo>
                  <a:lnTo>
                    <a:pt x="1981428" y="221297"/>
                  </a:lnTo>
                  <a:lnTo>
                    <a:pt x="1979204" y="216852"/>
                  </a:lnTo>
                  <a:lnTo>
                    <a:pt x="1976345" y="212724"/>
                  </a:lnTo>
                  <a:lnTo>
                    <a:pt x="1973168" y="209549"/>
                  </a:lnTo>
                  <a:lnTo>
                    <a:pt x="1969356" y="206374"/>
                  </a:lnTo>
                  <a:lnTo>
                    <a:pt x="1964591" y="203834"/>
                  </a:lnTo>
                  <a:lnTo>
                    <a:pt x="1960143" y="202247"/>
                  </a:lnTo>
                  <a:lnTo>
                    <a:pt x="1955696" y="200977"/>
                  </a:lnTo>
                  <a:lnTo>
                    <a:pt x="1950931" y="200024"/>
                  </a:lnTo>
                  <a:lnTo>
                    <a:pt x="1945848" y="199389"/>
                  </a:lnTo>
                  <a:lnTo>
                    <a:pt x="1941083" y="199389"/>
                  </a:lnTo>
                  <a:lnTo>
                    <a:pt x="1936000" y="200024"/>
                  </a:lnTo>
                  <a:lnTo>
                    <a:pt x="1931235" y="200659"/>
                  </a:lnTo>
                  <a:lnTo>
                    <a:pt x="1926470" y="201612"/>
                  </a:lnTo>
                  <a:lnTo>
                    <a:pt x="1921705" y="203199"/>
                  </a:lnTo>
                  <a:lnTo>
                    <a:pt x="1916939" y="204787"/>
                  </a:lnTo>
                  <a:lnTo>
                    <a:pt x="1912492" y="206692"/>
                  </a:lnTo>
                  <a:lnTo>
                    <a:pt x="1908044" y="208914"/>
                  </a:lnTo>
                  <a:lnTo>
                    <a:pt x="1904232" y="211772"/>
                  </a:lnTo>
                  <a:lnTo>
                    <a:pt x="1900420" y="214629"/>
                  </a:lnTo>
                  <a:lnTo>
                    <a:pt x="1897243" y="217804"/>
                  </a:lnTo>
                  <a:lnTo>
                    <a:pt x="1894702" y="221297"/>
                  </a:lnTo>
                  <a:lnTo>
                    <a:pt x="1891525" y="226059"/>
                  </a:lnTo>
                  <a:lnTo>
                    <a:pt x="1887395" y="232409"/>
                  </a:lnTo>
                  <a:lnTo>
                    <a:pt x="1877865" y="250189"/>
                  </a:lnTo>
                  <a:lnTo>
                    <a:pt x="1866111" y="274002"/>
                  </a:lnTo>
                  <a:lnTo>
                    <a:pt x="1852133" y="303847"/>
                  </a:lnTo>
                  <a:lnTo>
                    <a:pt x="1835932" y="338772"/>
                  </a:lnTo>
                  <a:lnTo>
                    <a:pt x="1817824" y="378142"/>
                  </a:lnTo>
                  <a:lnTo>
                    <a:pt x="1798446" y="421639"/>
                  </a:lnTo>
                  <a:lnTo>
                    <a:pt x="1777797" y="468947"/>
                  </a:lnTo>
                  <a:lnTo>
                    <a:pt x="1733005" y="573087"/>
                  </a:lnTo>
                  <a:lnTo>
                    <a:pt x="1685035" y="685164"/>
                  </a:lnTo>
                  <a:lnTo>
                    <a:pt x="1635478" y="803274"/>
                  </a:lnTo>
                  <a:lnTo>
                    <a:pt x="1586238" y="921702"/>
                  </a:lnTo>
                  <a:lnTo>
                    <a:pt x="1591003" y="965835"/>
                  </a:lnTo>
                  <a:lnTo>
                    <a:pt x="1590368" y="975677"/>
                  </a:lnTo>
                  <a:lnTo>
                    <a:pt x="1590050" y="985202"/>
                  </a:lnTo>
                  <a:lnTo>
                    <a:pt x="1589733" y="994727"/>
                  </a:lnTo>
                  <a:lnTo>
                    <a:pt x="1588779" y="1004252"/>
                  </a:lnTo>
                  <a:lnTo>
                    <a:pt x="1587827" y="1013777"/>
                  </a:lnTo>
                  <a:lnTo>
                    <a:pt x="1586556" y="1023302"/>
                  </a:lnTo>
                  <a:lnTo>
                    <a:pt x="1584967" y="1032827"/>
                  </a:lnTo>
                  <a:lnTo>
                    <a:pt x="1583061" y="1042035"/>
                  </a:lnTo>
                  <a:lnTo>
                    <a:pt x="1578614" y="1060450"/>
                  </a:lnTo>
                  <a:lnTo>
                    <a:pt x="1573849" y="1078230"/>
                  </a:lnTo>
                  <a:lnTo>
                    <a:pt x="1567813" y="1096010"/>
                  </a:lnTo>
                  <a:lnTo>
                    <a:pt x="1561142" y="1113155"/>
                  </a:lnTo>
                  <a:lnTo>
                    <a:pt x="1553200" y="1129665"/>
                  </a:lnTo>
                  <a:lnTo>
                    <a:pt x="1544940" y="1146175"/>
                  </a:lnTo>
                  <a:lnTo>
                    <a:pt x="1535728" y="1162050"/>
                  </a:lnTo>
                  <a:lnTo>
                    <a:pt x="1525880" y="1177290"/>
                  </a:lnTo>
                  <a:lnTo>
                    <a:pt x="1515396" y="1192212"/>
                  </a:lnTo>
                  <a:lnTo>
                    <a:pt x="1504278" y="1206500"/>
                  </a:lnTo>
                  <a:lnTo>
                    <a:pt x="1492524" y="1220152"/>
                  </a:lnTo>
                  <a:lnTo>
                    <a:pt x="1479817" y="1233487"/>
                  </a:lnTo>
                  <a:lnTo>
                    <a:pt x="1466474" y="1246187"/>
                  </a:lnTo>
                  <a:lnTo>
                    <a:pt x="1452814" y="1257935"/>
                  </a:lnTo>
                  <a:lnTo>
                    <a:pt x="1438519" y="1269047"/>
                  </a:lnTo>
                  <a:lnTo>
                    <a:pt x="1423588" y="1279842"/>
                  </a:lnTo>
                  <a:lnTo>
                    <a:pt x="1408339" y="1289367"/>
                  </a:lnTo>
                  <a:lnTo>
                    <a:pt x="1392455" y="1298575"/>
                  </a:lnTo>
                  <a:lnTo>
                    <a:pt x="1375936" y="1306830"/>
                  </a:lnTo>
                  <a:lnTo>
                    <a:pt x="1359417" y="1314767"/>
                  </a:lnTo>
                  <a:lnTo>
                    <a:pt x="1342263" y="1321435"/>
                  </a:lnTo>
                  <a:lnTo>
                    <a:pt x="1324473" y="1327467"/>
                  </a:lnTo>
                  <a:lnTo>
                    <a:pt x="1306683" y="1332230"/>
                  </a:lnTo>
                  <a:lnTo>
                    <a:pt x="1288258" y="1336675"/>
                  </a:lnTo>
                  <a:lnTo>
                    <a:pt x="1279045" y="1338580"/>
                  </a:lnTo>
                  <a:lnTo>
                    <a:pt x="1269515" y="1340167"/>
                  </a:lnTo>
                  <a:lnTo>
                    <a:pt x="1259984" y="1341437"/>
                  </a:lnTo>
                  <a:lnTo>
                    <a:pt x="1250454" y="1342390"/>
                  </a:lnTo>
                  <a:lnTo>
                    <a:pt x="1240924" y="1343342"/>
                  </a:lnTo>
                  <a:lnTo>
                    <a:pt x="1231393" y="1343660"/>
                  </a:lnTo>
                  <a:lnTo>
                    <a:pt x="1221863" y="1343977"/>
                  </a:lnTo>
                  <a:lnTo>
                    <a:pt x="1212015" y="1344612"/>
                  </a:lnTo>
                  <a:lnTo>
                    <a:pt x="1200897" y="1343977"/>
                  </a:lnTo>
                  <a:lnTo>
                    <a:pt x="1189778" y="1343660"/>
                  </a:lnTo>
                  <a:lnTo>
                    <a:pt x="1178977" y="1343025"/>
                  </a:lnTo>
                  <a:lnTo>
                    <a:pt x="1167858" y="1341755"/>
                  </a:lnTo>
                  <a:lnTo>
                    <a:pt x="1157375" y="1340485"/>
                  </a:lnTo>
                  <a:lnTo>
                    <a:pt x="1146574" y="1338580"/>
                  </a:lnTo>
                  <a:lnTo>
                    <a:pt x="1135773" y="1336675"/>
                  </a:lnTo>
                  <a:lnTo>
                    <a:pt x="1124972" y="1334135"/>
                  </a:lnTo>
                  <a:lnTo>
                    <a:pt x="1114806" y="1331912"/>
                  </a:lnTo>
                  <a:lnTo>
                    <a:pt x="1104005" y="1328737"/>
                  </a:lnTo>
                  <a:lnTo>
                    <a:pt x="1093840" y="1325562"/>
                  </a:lnTo>
                  <a:lnTo>
                    <a:pt x="1083356" y="1321752"/>
                  </a:lnTo>
                  <a:lnTo>
                    <a:pt x="1073508" y="1318260"/>
                  </a:lnTo>
                  <a:lnTo>
                    <a:pt x="1063343" y="1313815"/>
                  </a:lnTo>
                  <a:lnTo>
                    <a:pt x="1053177" y="1309687"/>
                  </a:lnTo>
                  <a:lnTo>
                    <a:pt x="1043329" y="1304925"/>
                  </a:lnTo>
                  <a:lnTo>
                    <a:pt x="1041162" y="1303645"/>
                  </a:lnTo>
                  <a:lnTo>
                    <a:pt x="1031779" y="1298569"/>
                  </a:lnTo>
                  <a:lnTo>
                    <a:pt x="1019719" y="1291580"/>
                  </a:lnTo>
                  <a:lnTo>
                    <a:pt x="1008293" y="1284910"/>
                  </a:lnTo>
                  <a:lnTo>
                    <a:pt x="997185" y="1277286"/>
                  </a:lnTo>
                  <a:lnTo>
                    <a:pt x="986395" y="1269980"/>
                  </a:lnTo>
                  <a:lnTo>
                    <a:pt x="976239" y="1262039"/>
                  </a:lnTo>
                  <a:lnTo>
                    <a:pt x="965765" y="1253462"/>
                  </a:lnTo>
                  <a:lnTo>
                    <a:pt x="956244" y="1244885"/>
                  </a:lnTo>
                  <a:lnTo>
                    <a:pt x="946723" y="1235673"/>
                  </a:lnTo>
                  <a:lnTo>
                    <a:pt x="937519" y="1226461"/>
                  </a:lnTo>
                  <a:lnTo>
                    <a:pt x="928950" y="1216932"/>
                  </a:lnTo>
                  <a:lnTo>
                    <a:pt x="920064" y="1207084"/>
                  </a:lnTo>
                  <a:lnTo>
                    <a:pt x="912130" y="1197237"/>
                  </a:lnTo>
                  <a:lnTo>
                    <a:pt x="904830" y="1186755"/>
                  </a:lnTo>
                  <a:lnTo>
                    <a:pt x="897213" y="1176272"/>
                  </a:lnTo>
                  <a:lnTo>
                    <a:pt x="889914" y="1165154"/>
                  </a:lnTo>
                  <a:lnTo>
                    <a:pt x="883566" y="1154036"/>
                  </a:lnTo>
                  <a:lnTo>
                    <a:pt x="877219" y="1142918"/>
                  </a:lnTo>
                  <a:lnTo>
                    <a:pt x="871506" y="1131165"/>
                  </a:lnTo>
                  <a:lnTo>
                    <a:pt x="866111" y="1119412"/>
                  </a:lnTo>
                  <a:lnTo>
                    <a:pt x="861033" y="1107341"/>
                  </a:lnTo>
                  <a:lnTo>
                    <a:pt x="856272" y="1095588"/>
                  </a:lnTo>
                  <a:lnTo>
                    <a:pt x="852464" y="1083200"/>
                  </a:lnTo>
                  <a:lnTo>
                    <a:pt x="848338" y="1070493"/>
                  </a:lnTo>
                  <a:lnTo>
                    <a:pt x="845164" y="1057787"/>
                  </a:lnTo>
                  <a:lnTo>
                    <a:pt x="841990" y="1045081"/>
                  </a:lnTo>
                  <a:lnTo>
                    <a:pt x="839769" y="1032057"/>
                  </a:lnTo>
                  <a:lnTo>
                    <a:pt x="837547" y="1019351"/>
                  </a:lnTo>
                  <a:lnTo>
                    <a:pt x="835960" y="1005692"/>
                  </a:lnTo>
                  <a:lnTo>
                    <a:pt x="835008" y="992668"/>
                  </a:lnTo>
                  <a:lnTo>
                    <a:pt x="834056" y="979327"/>
                  </a:lnTo>
                  <a:lnTo>
                    <a:pt x="833739" y="965668"/>
                  </a:lnTo>
                  <a:lnTo>
                    <a:pt x="834056" y="960903"/>
                  </a:lnTo>
                  <a:lnTo>
                    <a:pt x="830882" y="957726"/>
                  </a:lnTo>
                  <a:lnTo>
                    <a:pt x="827708" y="954550"/>
                  </a:lnTo>
                  <a:lnTo>
                    <a:pt x="824217" y="952326"/>
                  </a:lnTo>
                  <a:lnTo>
                    <a:pt x="820726" y="950103"/>
                  </a:lnTo>
                  <a:lnTo>
                    <a:pt x="816918" y="948197"/>
                  </a:lnTo>
                  <a:lnTo>
                    <a:pt x="813744" y="946608"/>
                  </a:lnTo>
                  <a:lnTo>
                    <a:pt x="807079" y="944384"/>
                  </a:lnTo>
                  <a:lnTo>
                    <a:pt x="800732" y="942796"/>
                  </a:lnTo>
                  <a:lnTo>
                    <a:pt x="795336" y="941843"/>
                  </a:lnTo>
                  <a:lnTo>
                    <a:pt x="790576" y="941526"/>
                  </a:lnTo>
                  <a:lnTo>
                    <a:pt x="787402" y="941526"/>
                  </a:lnTo>
                  <a:lnTo>
                    <a:pt x="782007" y="941843"/>
                  </a:lnTo>
                  <a:lnTo>
                    <a:pt x="777246" y="942796"/>
                  </a:lnTo>
                  <a:lnTo>
                    <a:pt x="773120" y="943749"/>
                  </a:lnTo>
                  <a:lnTo>
                    <a:pt x="768677" y="945973"/>
                  </a:lnTo>
                  <a:lnTo>
                    <a:pt x="765186" y="947879"/>
                  </a:lnTo>
                  <a:lnTo>
                    <a:pt x="761378" y="949785"/>
                  </a:lnTo>
                  <a:lnTo>
                    <a:pt x="758839" y="952644"/>
                  </a:lnTo>
                  <a:lnTo>
                    <a:pt x="755982" y="955503"/>
                  </a:lnTo>
                  <a:lnTo>
                    <a:pt x="756300" y="960585"/>
                  </a:lnTo>
                  <a:lnTo>
                    <a:pt x="756300" y="965668"/>
                  </a:lnTo>
                  <a:lnTo>
                    <a:pt x="748683" y="1041904"/>
                  </a:lnTo>
                  <a:lnTo>
                    <a:pt x="747731" y="1049846"/>
                  </a:lnTo>
                  <a:lnTo>
                    <a:pt x="745509" y="1057152"/>
                  </a:lnTo>
                  <a:lnTo>
                    <a:pt x="742970" y="1064140"/>
                  </a:lnTo>
                  <a:lnTo>
                    <a:pt x="741194" y="1067695"/>
                  </a:lnTo>
                  <a:lnTo>
                    <a:pt x="739463" y="1073886"/>
                  </a:lnTo>
                  <a:lnTo>
                    <a:pt x="734703" y="1089773"/>
                  </a:lnTo>
                  <a:lnTo>
                    <a:pt x="728674" y="1105025"/>
                  </a:lnTo>
                  <a:lnTo>
                    <a:pt x="722327" y="1119960"/>
                  </a:lnTo>
                  <a:lnTo>
                    <a:pt x="715663" y="1134894"/>
                  </a:lnTo>
                  <a:lnTo>
                    <a:pt x="708047" y="1149193"/>
                  </a:lnTo>
                  <a:lnTo>
                    <a:pt x="699796" y="1162857"/>
                  </a:lnTo>
                  <a:lnTo>
                    <a:pt x="691228" y="1176520"/>
                  </a:lnTo>
                  <a:lnTo>
                    <a:pt x="682025" y="1189548"/>
                  </a:lnTo>
                  <a:lnTo>
                    <a:pt x="672188" y="1202258"/>
                  </a:lnTo>
                  <a:lnTo>
                    <a:pt x="661716" y="1214651"/>
                  </a:lnTo>
                  <a:lnTo>
                    <a:pt x="650927" y="1226408"/>
                  </a:lnTo>
                  <a:lnTo>
                    <a:pt x="639820" y="1237529"/>
                  </a:lnTo>
                  <a:lnTo>
                    <a:pt x="628079" y="1248333"/>
                  </a:lnTo>
                  <a:lnTo>
                    <a:pt x="616020" y="1258819"/>
                  </a:lnTo>
                  <a:lnTo>
                    <a:pt x="603327" y="1268669"/>
                  </a:lnTo>
                  <a:lnTo>
                    <a:pt x="590633" y="1277884"/>
                  </a:lnTo>
                  <a:lnTo>
                    <a:pt x="577305" y="1286463"/>
                  </a:lnTo>
                  <a:lnTo>
                    <a:pt x="563343" y="1294725"/>
                  </a:lnTo>
                  <a:lnTo>
                    <a:pt x="549380" y="1302351"/>
                  </a:lnTo>
                  <a:lnTo>
                    <a:pt x="535100" y="1309659"/>
                  </a:lnTo>
                  <a:lnTo>
                    <a:pt x="520503" y="1316014"/>
                  </a:lnTo>
                  <a:lnTo>
                    <a:pt x="505588" y="1321734"/>
                  </a:lnTo>
                  <a:lnTo>
                    <a:pt x="490356" y="1327136"/>
                  </a:lnTo>
                  <a:lnTo>
                    <a:pt x="474489" y="1331266"/>
                  </a:lnTo>
                  <a:lnTo>
                    <a:pt x="458940" y="1335397"/>
                  </a:lnTo>
                  <a:lnTo>
                    <a:pt x="442756" y="1338575"/>
                  </a:lnTo>
                  <a:lnTo>
                    <a:pt x="426889" y="1340799"/>
                  </a:lnTo>
                  <a:lnTo>
                    <a:pt x="410388" y="1343023"/>
                  </a:lnTo>
                  <a:lnTo>
                    <a:pt x="393886" y="1343977"/>
                  </a:lnTo>
                  <a:lnTo>
                    <a:pt x="377068" y="1344612"/>
                  </a:lnTo>
                  <a:lnTo>
                    <a:pt x="364374" y="1343977"/>
                  </a:lnTo>
                  <a:lnTo>
                    <a:pt x="351364" y="1343341"/>
                  </a:lnTo>
                  <a:lnTo>
                    <a:pt x="338036" y="1342388"/>
                  </a:lnTo>
                  <a:lnTo>
                    <a:pt x="325342" y="1340799"/>
                  </a:lnTo>
                  <a:lnTo>
                    <a:pt x="312649" y="1338893"/>
                  </a:lnTo>
                  <a:lnTo>
                    <a:pt x="299956" y="1336668"/>
                  </a:lnTo>
                  <a:lnTo>
                    <a:pt x="287262" y="1333491"/>
                  </a:lnTo>
                  <a:lnTo>
                    <a:pt x="275203" y="1330313"/>
                  </a:lnTo>
                  <a:lnTo>
                    <a:pt x="262827" y="1326500"/>
                  </a:lnTo>
                  <a:lnTo>
                    <a:pt x="250451" y="1322687"/>
                  </a:lnTo>
                  <a:lnTo>
                    <a:pt x="238075" y="1317921"/>
                  </a:lnTo>
                  <a:lnTo>
                    <a:pt x="226334" y="1313154"/>
                  </a:lnTo>
                  <a:lnTo>
                    <a:pt x="214910" y="1307435"/>
                  </a:lnTo>
                  <a:lnTo>
                    <a:pt x="202851" y="1302033"/>
                  </a:lnTo>
                  <a:lnTo>
                    <a:pt x="191745" y="1295678"/>
                  </a:lnTo>
                  <a:lnTo>
                    <a:pt x="180638" y="1289323"/>
                  </a:lnTo>
                  <a:lnTo>
                    <a:pt x="175256" y="1285473"/>
                  </a:lnTo>
                  <a:lnTo>
                    <a:pt x="170747" y="1282686"/>
                  </a:lnTo>
                  <a:lnTo>
                    <a:pt x="160591" y="1275380"/>
                  </a:lnTo>
                  <a:lnTo>
                    <a:pt x="150752" y="1268392"/>
                  </a:lnTo>
                  <a:lnTo>
                    <a:pt x="141231" y="1260768"/>
                  </a:lnTo>
                  <a:lnTo>
                    <a:pt x="131709" y="1253144"/>
                  </a:lnTo>
                  <a:lnTo>
                    <a:pt x="122506" y="1244885"/>
                  </a:lnTo>
                  <a:lnTo>
                    <a:pt x="113619" y="1236626"/>
                  </a:lnTo>
                  <a:lnTo>
                    <a:pt x="105050" y="1228050"/>
                  </a:lnTo>
                  <a:lnTo>
                    <a:pt x="97116" y="1219473"/>
                  </a:lnTo>
                  <a:lnTo>
                    <a:pt x="89182" y="1210261"/>
                  </a:lnTo>
                  <a:lnTo>
                    <a:pt x="81247" y="1200731"/>
                  </a:lnTo>
                  <a:lnTo>
                    <a:pt x="73948" y="1191519"/>
                  </a:lnTo>
                  <a:lnTo>
                    <a:pt x="66965" y="1181672"/>
                  </a:lnTo>
                  <a:lnTo>
                    <a:pt x="60618" y="1171825"/>
                  </a:lnTo>
                  <a:lnTo>
                    <a:pt x="54271" y="1161978"/>
                  </a:lnTo>
                  <a:lnTo>
                    <a:pt x="47923" y="1151495"/>
                  </a:lnTo>
                  <a:lnTo>
                    <a:pt x="42210" y="1140695"/>
                  </a:lnTo>
                  <a:lnTo>
                    <a:pt x="37132" y="1130212"/>
                  </a:lnTo>
                  <a:lnTo>
                    <a:pt x="32054" y="1119412"/>
                  </a:lnTo>
                  <a:lnTo>
                    <a:pt x="27294" y="1108294"/>
                  </a:lnTo>
                  <a:lnTo>
                    <a:pt x="22851" y="1097176"/>
                  </a:lnTo>
                  <a:lnTo>
                    <a:pt x="19359" y="1085741"/>
                  </a:lnTo>
                  <a:lnTo>
                    <a:pt x="15234" y="1074623"/>
                  </a:lnTo>
                  <a:lnTo>
                    <a:pt x="12060" y="1062552"/>
                  </a:lnTo>
                  <a:lnTo>
                    <a:pt x="9521" y="1051116"/>
                  </a:lnTo>
                  <a:lnTo>
                    <a:pt x="6982" y="1039046"/>
                  </a:lnTo>
                  <a:lnTo>
                    <a:pt x="4760" y="1027292"/>
                  </a:lnTo>
                  <a:lnTo>
                    <a:pt x="3173" y="1014904"/>
                  </a:lnTo>
                  <a:lnTo>
                    <a:pt x="1904" y="1002515"/>
                  </a:lnTo>
                  <a:lnTo>
                    <a:pt x="634" y="990762"/>
                  </a:lnTo>
                  <a:lnTo>
                    <a:pt x="317" y="978056"/>
                  </a:lnTo>
                  <a:lnTo>
                    <a:pt x="0" y="965668"/>
                  </a:lnTo>
                  <a:lnTo>
                    <a:pt x="0" y="955820"/>
                  </a:lnTo>
                  <a:lnTo>
                    <a:pt x="317" y="945973"/>
                  </a:lnTo>
                  <a:lnTo>
                    <a:pt x="952" y="935808"/>
                  </a:lnTo>
                  <a:lnTo>
                    <a:pt x="1904" y="926278"/>
                  </a:lnTo>
                  <a:lnTo>
                    <a:pt x="3173" y="916431"/>
                  </a:lnTo>
                  <a:lnTo>
                    <a:pt x="4760" y="906901"/>
                  </a:lnTo>
                  <a:lnTo>
                    <a:pt x="6347" y="897372"/>
                  </a:lnTo>
                  <a:lnTo>
                    <a:pt x="7934" y="887842"/>
                  </a:lnTo>
                  <a:lnTo>
                    <a:pt x="10156" y="878630"/>
                  </a:lnTo>
                  <a:lnTo>
                    <a:pt x="12060" y="869736"/>
                  </a:lnTo>
                  <a:lnTo>
                    <a:pt x="14916" y="860206"/>
                  </a:lnTo>
                  <a:lnTo>
                    <a:pt x="17773" y="851312"/>
                  </a:lnTo>
                  <a:lnTo>
                    <a:pt x="20629" y="842100"/>
                  </a:lnTo>
                  <a:lnTo>
                    <a:pt x="24120" y="833206"/>
                  </a:lnTo>
                  <a:lnTo>
                    <a:pt x="30785" y="816052"/>
                  </a:lnTo>
                  <a:lnTo>
                    <a:pt x="38719" y="798899"/>
                  </a:lnTo>
                  <a:lnTo>
                    <a:pt x="47606" y="782381"/>
                  </a:lnTo>
                  <a:lnTo>
                    <a:pt x="57127" y="766498"/>
                  </a:lnTo>
                  <a:lnTo>
                    <a:pt x="67283" y="750616"/>
                  </a:lnTo>
                  <a:lnTo>
                    <a:pt x="78391" y="735686"/>
                  </a:lnTo>
                  <a:lnTo>
                    <a:pt x="89816" y="721074"/>
                  </a:lnTo>
                  <a:lnTo>
                    <a:pt x="102194" y="707097"/>
                  </a:lnTo>
                  <a:lnTo>
                    <a:pt x="115206" y="694073"/>
                  </a:lnTo>
                  <a:lnTo>
                    <a:pt x="190741" y="562247"/>
                  </a:lnTo>
                  <a:lnTo>
                    <a:pt x="243743" y="469492"/>
                  </a:lnTo>
                  <a:lnTo>
                    <a:pt x="300870" y="370384"/>
                  </a:lnTo>
                  <a:lnTo>
                    <a:pt x="357362" y="274135"/>
                  </a:lnTo>
                  <a:lnTo>
                    <a:pt x="407507" y="188686"/>
                  </a:lnTo>
                  <a:lnTo>
                    <a:pt x="429088" y="152791"/>
                  </a:lnTo>
                  <a:lnTo>
                    <a:pt x="447179" y="123250"/>
                  </a:lnTo>
                  <a:lnTo>
                    <a:pt x="461460" y="100378"/>
                  </a:lnTo>
                  <a:lnTo>
                    <a:pt x="471616" y="85766"/>
                  </a:lnTo>
                  <a:lnTo>
                    <a:pt x="477012" y="78778"/>
                  </a:lnTo>
                  <a:lnTo>
                    <a:pt x="483042" y="71790"/>
                  </a:lnTo>
                  <a:lnTo>
                    <a:pt x="489072" y="65119"/>
                  </a:lnTo>
                  <a:lnTo>
                    <a:pt x="495419" y="58766"/>
                  </a:lnTo>
                  <a:lnTo>
                    <a:pt x="502084" y="52730"/>
                  </a:lnTo>
                  <a:lnTo>
                    <a:pt x="509066" y="47013"/>
                  </a:lnTo>
                  <a:lnTo>
                    <a:pt x="516366" y="41613"/>
                  </a:lnTo>
                  <a:lnTo>
                    <a:pt x="523348" y="36530"/>
                  </a:lnTo>
                  <a:lnTo>
                    <a:pt x="530965" y="31765"/>
                  </a:lnTo>
                  <a:lnTo>
                    <a:pt x="538899" y="27000"/>
                  </a:lnTo>
                  <a:lnTo>
                    <a:pt x="546834" y="23189"/>
                  </a:lnTo>
                  <a:lnTo>
                    <a:pt x="555085" y="19059"/>
                  </a:lnTo>
                  <a:lnTo>
                    <a:pt x="563020" y="15883"/>
                  </a:lnTo>
                  <a:lnTo>
                    <a:pt x="571906" y="12706"/>
                  </a:lnTo>
                  <a:lnTo>
                    <a:pt x="580158" y="9847"/>
                  </a:lnTo>
                  <a:lnTo>
                    <a:pt x="589044" y="7306"/>
                  </a:lnTo>
                  <a:lnTo>
                    <a:pt x="597613" y="5082"/>
                  </a:lnTo>
                  <a:lnTo>
                    <a:pt x="606500" y="3494"/>
                  </a:lnTo>
                  <a:lnTo>
                    <a:pt x="615386" y="1906"/>
                  </a:lnTo>
                  <a:lnTo>
                    <a:pt x="624273" y="953"/>
                  </a:lnTo>
                  <a:lnTo>
                    <a:pt x="633476" y="318"/>
                  </a:lnTo>
                  <a:lnTo>
                    <a:pt x="642045" y="0"/>
                  </a:lnTo>
                  <a:close/>
                </a:path>
              </a:pathLst>
            </a:custGeom>
            <a:solidFill>
              <a:srgbClr val="62377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7380312" y="2211710"/>
            <a:ext cx="923330" cy="16561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水面会有水什么变化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560" y="159622"/>
            <a:ext cx="6768000" cy="1260000"/>
            <a:chOff x="2782596" y="34310"/>
            <a:chExt cx="3644780" cy="1579162"/>
          </a:xfrm>
        </p:grpSpPr>
        <p:grpSp>
          <p:nvGrpSpPr>
            <p:cNvPr id="73" name="组合 72"/>
            <p:cNvGrpSpPr/>
            <p:nvPr/>
          </p:nvGrpSpPr>
          <p:grpSpPr>
            <a:xfrm>
              <a:off x="2782596" y="34310"/>
              <a:ext cx="3589604" cy="1579162"/>
              <a:chOff x="4510788" y="967036"/>
              <a:chExt cx="3589604" cy="1579162"/>
            </a:xfrm>
          </p:grpSpPr>
          <p:sp>
            <p:nvSpPr>
              <p:cNvPr id="74" name="同侧圆角矩形 73"/>
              <p:cNvSpPr/>
              <p:nvPr/>
            </p:nvSpPr>
            <p:spPr>
              <a:xfrm rot="16200000">
                <a:off x="6000112" y="108052"/>
                <a:ext cx="912855" cy="328770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4510788" y="967036"/>
                <a:ext cx="1315919" cy="1579162"/>
                <a:chOff x="4510788" y="967036"/>
                <a:chExt cx="1315919" cy="1579162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78" name="图片 77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510788" y="967036"/>
                  <a:ext cx="1315919" cy="1579162"/>
                </a:xfrm>
                <a:prstGeom prst="rect">
                  <a:avLst/>
                </a:prstGeom>
              </p:spPr>
            </p:pic>
          </p:grpSp>
        </p:grpSp>
        <p:sp>
          <p:nvSpPr>
            <p:cNvPr id="79" name="圆角矩形 17"/>
            <p:cNvSpPr/>
            <p:nvPr/>
          </p:nvSpPr>
          <p:spPr>
            <a:xfrm>
              <a:off x="3866295" y="538366"/>
              <a:ext cx="2561081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把土豆和石子放在杯子里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6" grpId="0"/>
      <p:bldP spid="65" grpId="0"/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995686"/>
            <a:ext cx="4824536" cy="187220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211710"/>
            <a:ext cx="648072" cy="509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" name="Freeform 8" descr="纸袋"/>
          <p:cNvSpPr/>
          <p:nvPr/>
        </p:nvSpPr>
        <p:spPr bwMode="auto">
          <a:xfrm>
            <a:off x="6156176" y="2283718"/>
            <a:ext cx="504056" cy="432048"/>
          </a:xfrm>
          <a:custGeom>
            <a:avLst/>
            <a:gdLst>
              <a:gd name="T0" fmla="*/ 45 w 499"/>
              <a:gd name="T1" fmla="*/ 91 h 499"/>
              <a:gd name="T2" fmla="*/ 272 w 499"/>
              <a:gd name="T3" fmla="*/ 0 h 499"/>
              <a:gd name="T4" fmla="*/ 408 w 499"/>
              <a:gd name="T5" fmla="*/ 91 h 499"/>
              <a:gd name="T6" fmla="*/ 499 w 499"/>
              <a:gd name="T7" fmla="*/ 181 h 499"/>
              <a:gd name="T8" fmla="*/ 453 w 499"/>
              <a:gd name="T9" fmla="*/ 363 h 499"/>
              <a:gd name="T10" fmla="*/ 272 w 499"/>
              <a:gd name="T11" fmla="*/ 499 h 499"/>
              <a:gd name="T12" fmla="*/ 136 w 499"/>
              <a:gd name="T13" fmla="*/ 499 h 499"/>
              <a:gd name="T14" fmla="*/ 0 w 499"/>
              <a:gd name="T15" fmla="*/ 408 h 499"/>
              <a:gd name="T16" fmla="*/ 0 w 499"/>
              <a:gd name="T17" fmla="*/ 272 h 499"/>
              <a:gd name="T18" fmla="*/ 0 w 499"/>
              <a:gd name="T19" fmla="*/ 136 h 499"/>
              <a:gd name="T20" fmla="*/ 45 w 499"/>
              <a:gd name="T21" fmla="*/ 9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9" h="499">
                <a:moveTo>
                  <a:pt x="45" y="91"/>
                </a:moveTo>
                <a:lnTo>
                  <a:pt x="272" y="0"/>
                </a:lnTo>
                <a:lnTo>
                  <a:pt x="408" y="91"/>
                </a:lnTo>
                <a:lnTo>
                  <a:pt x="499" y="181"/>
                </a:lnTo>
                <a:lnTo>
                  <a:pt x="453" y="363"/>
                </a:lnTo>
                <a:lnTo>
                  <a:pt x="272" y="499"/>
                </a:lnTo>
                <a:lnTo>
                  <a:pt x="136" y="499"/>
                </a:lnTo>
                <a:lnTo>
                  <a:pt x="0" y="408"/>
                </a:lnTo>
                <a:lnTo>
                  <a:pt x="0" y="272"/>
                </a:lnTo>
                <a:lnTo>
                  <a:pt x="0" y="136"/>
                </a:lnTo>
                <a:lnTo>
                  <a:pt x="45" y="91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4" name="圆柱形 43"/>
          <p:cNvSpPr/>
          <p:nvPr/>
        </p:nvSpPr>
        <p:spPr>
          <a:xfrm>
            <a:off x="2843808" y="1705107"/>
            <a:ext cx="1080121" cy="866643"/>
          </a:xfrm>
          <a:prstGeom prst="can">
            <a:avLst>
              <a:gd name="adj" fmla="val 36360"/>
            </a:avLst>
          </a:prstGeom>
          <a:solidFill>
            <a:srgbClr val="0000FF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柱形 46"/>
          <p:cNvSpPr/>
          <p:nvPr/>
        </p:nvSpPr>
        <p:spPr>
          <a:xfrm>
            <a:off x="4932040" y="1705107"/>
            <a:ext cx="1080121" cy="866643"/>
          </a:xfrm>
          <a:prstGeom prst="can">
            <a:avLst>
              <a:gd name="adj" fmla="val 36360"/>
            </a:avLst>
          </a:prstGeom>
          <a:solidFill>
            <a:srgbClr val="0000FF">
              <a:alpha val="49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柱形 47"/>
          <p:cNvSpPr/>
          <p:nvPr/>
        </p:nvSpPr>
        <p:spPr>
          <a:xfrm>
            <a:off x="2843808" y="1345067"/>
            <a:ext cx="1080121" cy="722627"/>
          </a:xfrm>
          <a:prstGeom prst="can">
            <a:avLst>
              <a:gd name="adj" fmla="val 41172"/>
            </a:avLst>
          </a:prstGeom>
          <a:solidFill>
            <a:srgbClr val="515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柱形 48"/>
          <p:cNvSpPr/>
          <p:nvPr/>
        </p:nvSpPr>
        <p:spPr>
          <a:xfrm>
            <a:off x="4932040" y="1635646"/>
            <a:ext cx="1080121" cy="432048"/>
          </a:xfrm>
          <a:prstGeom prst="can">
            <a:avLst>
              <a:gd name="adj" fmla="val 50000"/>
            </a:avLst>
          </a:prstGeom>
          <a:solidFill>
            <a:srgbClr val="515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柱形 42"/>
          <p:cNvSpPr/>
          <p:nvPr/>
        </p:nvSpPr>
        <p:spPr>
          <a:xfrm>
            <a:off x="2843808" y="1131590"/>
            <a:ext cx="1080121" cy="1433791"/>
          </a:xfrm>
          <a:prstGeom prst="ca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柱形 45"/>
          <p:cNvSpPr/>
          <p:nvPr/>
        </p:nvSpPr>
        <p:spPr>
          <a:xfrm>
            <a:off x="4932040" y="1131590"/>
            <a:ext cx="1080121" cy="1433791"/>
          </a:xfrm>
          <a:prstGeom prst="ca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923928" y="1779662"/>
            <a:ext cx="1008112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AutoShape 27"/>
          <p:cNvSpPr>
            <a:spLocks noChangeArrowheads="1"/>
          </p:cNvSpPr>
          <p:nvPr/>
        </p:nvSpPr>
        <p:spPr bwMode="auto">
          <a:xfrm>
            <a:off x="539552" y="1491630"/>
            <a:ext cx="2016224" cy="504056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升的高一些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AutoShape 27"/>
          <p:cNvSpPr>
            <a:spLocks noChangeArrowheads="1"/>
          </p:cNvSpPr>
          <p:nvPr/>
        </p:nvSpPr>
        <p:spPr bwMode="auto">
          <a:xfrm flipH="1">
            <a:off x="6516216" y="1347614"/>
            <a:ext cx="2232248" cy="504056"/>
          </a:xfrm>
          <a:prstGeom prst="wedgeRoundRectCallout">
            <a:avLst>
              <a:gd name="adj1" fmla="val 77634"/>
              <a:gd name="adj2" fmla="val 49579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升的矮一些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093 L 0.00834 -0.15185 C 0.0125 -0.2213 -0.00972 -0.31111 -0.03159 -0.31574 L -0.08038 -0.32438 " pathEditMode="relative" rAng="16560000" ptsTypes="AA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3" y="-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2 -0.32469 L -0.09045 -0.0354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284E-6 L -4.44444E-6 -0.16111 C -4.44444E-6 -0.23302 -0.02517 -0.32191 -0.04531 -0.32191 L -0.09062 -0.32191 " pathEditMode="relative" rAng="0" ptsTypes="AAAA">
                                      <p:cBhvr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-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62 -0.32191 L -0.09062 -0.0419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8" grpId="0" animBg="1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3528" y="267494"/>
            <a:ext cx="8640960" cy="4652578"/>
            <a:chOff x="323528" y="267494"/>
            <a:chExt cx="8640960" cy="4652578"/>
          </a:xfrm>
        </p:grpSpPr>
        <p:pic>
          <p:nvPicPr>
            <p:cNvPr id="28" name="Picture 5" descr="PPT素材-1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267494"/>
              <a:ext cx="7272808" cy="4652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7" descr="PPT素材-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931790"/>
              <a:ext cx="1968225" cy="1693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圆角矩形 17"/>
          <p:cNvSpPr/>
          <p:nvPr/>
        </p:nvSpPr>
        <p:spPr>
          <a:xfrm>
            <a:off x="2411760" y="1419622"/>
            <a:ext cx="115456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kern="0" noProof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17"/>
          <p:cNvSpPr/>
          <p:nvPr/>
        </p:nvSpPr>
        <p:spPr>
          <a:xfrm>
            <a:off x="2699792" y="2571750"/>
            <a:ext cx="526817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这个实验说明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每个物体都占据一定的空间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。土豆占据空间大一些，石子占据空间小一些。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83568" y="3003798"/>
            <a:ext cx="1224136" cy="1174425"/>
            <a:chOff x="1403648" y="1347614"/>
            <a:chExt cx="1224136" cy="1174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1347614"/>
              <a:ext cx="1224136" cy="1174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1635646"/>
              <a:ext cx="710479" cy="576064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979712" y="771550"/>
            <a:ext cx="1872208" cy="1796179"/>
            <a:chOff x="3059832" y="1491630"/>
            <a:chExt cx="1872208" cy="179617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59832" y="1491630"/>
              <a:ext cx="1872208" cy="17961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09712">
              <a:off x="3481715" y="2036319"/>
              <a:ext cx="1042677" cy="653375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860032" y="123478"/>
            <a:ext cx="2520280" cy="2417933"/>
            <a:chOff x="4499992" y="1851670"/>
            <a:chExt cx="2520280" cy="2417933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99992" y="1851670"/>
              <a:ext cx="2520280" cy="24179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5F3F4"/>
                </a:clrFrom>
                <a:clrTo>
                  <a:srgbClr val="F5F3F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2427734"/>
              <a:ext cx="2160240" cy="1296144"/>
            </a:xfrm>
            <a:prstGeom prst="rect">
              <a:avLst/>
            </a:prstGeom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5567">
            <a:off x="1809403" y="2475576"/>
            <a:ext cx="1616460" cy="148072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55408">
            <a:off x="3343895" y="1971950"/>
            <a:ext cx="647056" cy="592723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58125" flipH="1">
            <a:off x="4428396" y="1578230"/>
            <a:ext cx="960934" cy="1030791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2987824" y="2499742"/>
            <a:ext cx="2463469" cy="2001319"/>
            <a:chOff x="5868144" y="2787774"/>
            <a:chExt cx="2463469" cy="2001319"/>
          </a:xfrm>
        </p:grpSpPr>
        <p:sp>
          <p:nvSpPr>
            <p:cNvPr id="58" name="Freeform 8"/>
            <p:cNvSpPr/>
            <p:nvPr/>
          </p:nvSpPr>
          <p:spPr bwMode="auto">
            <a:xfrm flipH="1">
              <a:off x="7884368" y="3003798"/>
              <a:ext cx="98177" cy="1785295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5868144" y="2787774"/>
              <a:ext cx="2463469" cy="1326258"/>
              <a:chOff x="2267744" y="1517441"/>
              <a:chExt cx="2463469" cy="132625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627784" y="1589449"/>
                <a:ext cx="1703061" cy="1254250"/>
                <a:chOff x="1619672" y="213982"/>
                <a:chExt cx="2497933" cy="1839647"/>
              </a:xfrm>
            </p:grpSpPr>
            <p:sp>
              <p:nvSpPr>
                <p:cNvPr id="62" name="圆角矩形 1446"/>
                <p:cNvSpPr/>
                <p:nvPr/>
              </p:nvSpPr>
              <p:spPr>
                <a:xfrm>
                  <a:off x="1619672" y="246219"/>
                  <a:ext cx="2497932" cy="1807410"/>
                </a:xfrm>
                <a:custGeom>
                  <a:avLst/>
                  <a:gdLst>
                    <a:gd name="connsiteX0" fmla="*/ 0 w 2497138"/>
                    <a:gd name="connsiteY0" fmla="*/ 352582 h 1086842"/>
                    <a:gd name="connsiteX1" fmla="*/ 352582 w 2497138"/>
                    <a:gd name="connsiteY1" fmla="*/ 0 h 1086842"/>
                    <a:gd name="connsiteX2" fmla="*/ 2144556 w 2497138"/>
                    <a:gd name="connsiteY2" fmla="*/ 0 h 1086842"/>
                    <a:gd name="connsiteX3" fmla="*/ 2497138 w 2497138"/>
                    <a:gd name="connsiteY3" fmla="*/ 352582 h 1086842"/>
                    <a:gd name="connsiteX4" fmla="*/ 2497138 w 2497138"/>
                    <a:gd name="connsiteY4" fmla="*/ 734260 h 1086842"/>
                    <a:gd name="connsiteX5" fmla="*/ 2144556 w 2497138"/>
                    <a:gd name="connsiteY5" fmla="*/ 1086842 h 1086842"/>
                    <a:gd name="connsiteX6" fmla="*/ 352582 w 2497138"/>
                    <a:gd name="connsiteY6" fmla="*/ 1086842 h 1086842"/>
                    <a:gd name="connsiteX7" fmla="*/ 0 w 2497138"/>
                    <a:gd name="connsiteY7" fmla="*/ 734260 h 1086842"/>
                    <a:gd name="connsiteX8" fmla="*/ 0 w 2497138"/>
                    <a:gd name="connsiteY8" fmla="*/ 352582 h 1086842"/>
                    <a:gd name="connsiteX0-1" fmla="*/ 0 w 2509838"/>
                    <a:gd name="connsiteY0-2" fmla="*/ 352582 h 1853157"/>
                    <a:gd name="connsiteX1-3" fmla="*/ 352582 w 2509838"/>
                    <a:gd name="connsiteY1-4" fmla="*/ 0 h 1853157"/>
                    <a:gd name="connsiteX2-5" fmla="*/ 2144556 w 2509838"/>
                    <a:gd name="connsiteY2-6" fmla="*/ 0 h 1853157"/>
                    <a:gd name="connsiteX3-7" fmla="*/ 2497138 w 2509838"/>
                    <a:gd name="connsiteY3-8" fmla="*/ 352582 h 1853157"/>
                    <a:gd name="connsiteX4-9" fmla="*/ 2509838 w 2509838"/>
                    <a:gd name="connsiteY4-10" fmla="*/ 1826460 h 1853157"/>
                    <a:gd name="connsiteX5-11" fmla="*/ 2144556 w 2509838"/>
                    <a:gd name="connsiteY5-12" fmla="*/ 1086842 h 1853157"/>
                    <a:gd name="connsiteX6-13" fmla="*/ 352582 w 2509838"/>
                    <a:gd name="connsiteY6-14" fmla="*/ 1086842 h 1853157"/>
                    <a:gd name="connsiteX7-15" fmla="*/ 0 w 2509838"/>
                    <a:gd name="connsiteY7-16" fmla="*/ 734260 h 1853157"/>
                    <a:gd name="connsiteX8-17" fmla="*/ 0 w 2509838"/>
                    <a:gd name="connsiteY8-18" fmla="*/ 352582 h 1853157"/>
                    <a:gd name="connsiteX0-19" fmla="*/ 0 w 2509838"/>
                    <a:gd name="connsiteY0-20" fmla="*/ 352582 h 1853157"/>
                    <a:gd name="connsiteX1-21" fmla="*/ 352582 w 2509838"/>
                    <a:gd name="connsiteY1-22" fmla="*/ 0 h 1853157"/>
                    <a:gd name="connsiteX2-23" fmla="*/ 2144556 w 2509838"/>
                    <a:gd name="connsiteY2-24" fmla="*/ 0 h 1853157"/>
                    <a:gd name="connsiteX3-25" fmla="*/ 2497138 w 2509838"/>
                    <a:gd name="connsiteY3-26" fmla="*/ 352582 h 1853157"/>
                    <a:gd name="connsiteX4-27" fmla="*/ 2509838 w 2509838"/>
                    <a:gd name="connsiteY4-28" fmla="*/ 1826460 h 1853157"/>
                    <a:gd name="connsiteX5-29" fmla="*/ 1471456 w 2509838"/>
                    <a:gd name="connsiteY5-30" fmla="*/ 1086842 h 1853157"/>
                    <a:gd name="connsiteX6-31" fmla="*/ 352582 w 2509838"/>
                    <a:gd name="connsiteY6-32" fmla="*/ 1086842 h 1853157"/>
                    <a:gd name="connsiteX7-33" fmla="*/ 0 w 2509838"/>
                    <a:gd name="connsiteY7-34" fmla="*/ 734260 h 1853157"/>
                    <a:gd name="connsiteX8-35" fmla="*/ 0 w 2509838"/>
                    <a:gd name="connsiteY8-36" fmla="*/ 352582 h 1853157"/>
                    <a:gd name="connsiteX0-37" fmla="*/ 0 w 2509838"/>
                    <a:gd name="connsiteY0-38" fmla="*/ 352582 h 1853312"/>
                    <a:gd name="connsiteX1-39" fmla="*/ 352582 w 2509838"/>
                    <a:gd name="connsiteY1-40" fmla="*/ 0 h 1853312"/>
                    <a:gd name="connsiteX2-41" fmla="*/ 2144556 w 2509838"/>
                    <a:gd name="connsiteY2-42" fmla="*/ 0 h 1853312"/>
                    <a:gd name="connsiteX3-43" fmla="*/ 2497138 w 2509838"/>
                    <a:gd name="connsiteY3-44" fmla="*/ 352582 h 1853312"/>
                    <a:gd name="connsiteX4-45" fmla="*/ 2509838 w 2509838"/>
                    <a:gd name="connsiteY4-46" fmla="*/ 1826460 h 1853312"/>
                    <a:gd name="connsiteX5-47" fmla="*/ 1471456 w 2509838"/>
                    <a:gd name="connsiteY5-48" fmla="*/ 1086842 h 1853312"/>
                    <a:gd name="connsiteX6-49" fmla="*/ 352582 w 2509838"/>
                    <a:gd name="connsiteY6-50" fmla="*/ 1086842 h 1853312"/>
                    <a:gd name="connsiteX7-51" fmla="*/ 0 w 2509838"/>
                    <a:gd name="connsiteY7-52" fmla="*/ 734260 h 1853312"/>
                    <a:gd name="connsiteX8-53" fmla="*/ 0 w 2509838"/>
                    <a:gd name="connsiteY8-54" fmla="*/ 352582 h 1853312"/>
                    <a:gd name="connsiteX0-55" fmla="*/ 0 w 2509838"/>
                    <a:gd name="connsiteY0-56" fmla="*/ 352582 h 1853157"/>
                    <a:gd name="connsiteX1-57" fmla="*/ 352582 w 2509838"/>
                    <a:gd name="connsiteY1-58" fmla="*/ 0 h 1853157"/>
                    <a:gd name="connsiteX2-59" fmla="*/ 2144556 w 2509838"/>
                    <a:gd name="connsiteY2-60" fmla="*/ 0 h 1853157"/>
                    <a:gd name="connsiteX3-61" fmla="*/ 2497138 w 2509838"/>
                    <a:gd name="connsiteY3-62" fmla="*/ 352582 h 1853157"/>
                    <a:gd name="connsiteX4-63" fmla="*/ 2509838 w 2509838"/>
                    <a:gd name="connsiteY4-64" fmla="*/ 1826460 h 1853157"/>
                    <a:gd name="connsiteX5-65" fmla="*/ 1471456 w 2509838"/>
                    <a:gd name="connsiteY5-66" fmla="*/ 1086842 h 1853157"/>
                    <a:gd name="connsiteX6-67" fmla="*/ 352582 w 2509838"/>
                    <a:gd name="connsiteY6-68" fmla="*/ 1086842 h 1853157"/>
                    <a:gd name="connsiteX7-69" fmla="*/ 0 w 2509838"/>
                    <a:gd name="connsiteY7-70" fmla="*/ 734260 h 1853157"/>
                    <a:gd name="connsiteX8-71" fmla="*/ 0 w 2509838"/>
                    <a:gd name="connsiteY8-72" fmla="*/ 352582 h 1853157"/>
                    <a:gd name="connsiteX0-73" fmla="*/ 0 w 2509838"/>
                    <a:gd name="connsiteY0-74" fmla="*/ 352582 h 1826460"/>
                    <a:gd name="connsiteX1-75" fmla="*/ 352582 w 2509838"/>
                    <a:gd name="connsiteY1-76" fmla="*/ 0 h 1826460"/>
                    <a:gd name="connsiteX2-77" fmla="*/ 2144556 w 2509838"/>
                    <a:gd name="connsiteY2-78" fmla="*/ 0 h 1826460"/>
                    <a:gd name="connsiteX3-79" fmla="*/ 2497138 w 2509838"/>
                    <a:gd name="connsiteY3-80" fmla="*/ 352582 h 1826460"/>
                    <a:gd name="connsiteX4-81" fmla="*/ 2509838 w 2509838"/>
                    <a:gd name="connsiteY4-82" fmla="*/ 1826460 h 1826460"/>
                    <a:gd name="connsiteX5-83" fmla="*/ 1471456 w 2509838"/>
                    <a:gd name="connsiteY5-84" fmla="*/ 1086842 h 1826460"/>
                    <a:gd name="connsiteX6-85" fmla="*/ 352582 w 2509838"/>
                    <a:gd name="connsiteY6-86" fmla="*/ 1086842 h 1826460"/>
                    <a:gd name="connsiteX7-87" fmla="*/ 0 w 2509838"/>
                    <a:gd name="connsiteY7-88" fmla="*/ 734260 h 1826460"/>
                    <a:gd name="connsiteX8-89" fmla="*/ 0 w 2509838"/>
                    <a:gd name="connsiteY8-90" fmla="*/ 352582 h 1826460"/>
                    <a:gd name="connsiteX0-91" fmla="*/ 0 w 2509838"/>
                    <a:gd name="connsiteY0-92" fmla="*/ 352582 h 1826460"/>
                    <a:gd name="connsiteX1-93" fmla="*/ 352582 w 2509838"/>
                    <a:gd name="connsiteY1-94" fmla="*/ 0 h 1826460"/>
                    <a:gd name="connsiteX2-95" fmla="*/ 2144556 w 2509838"/>
                    <a:gd name="connsiteY2-96" fmla="*/ 0 h 1826460"/>
                    <a:gd name="connsiteX3-97" fmla="*/ 2497138 w 2509838"/>
                    <a:gd name="connsiteY3-98" fmla="*/ 352582 h 1826460"/>
                    <a:gd name="connsiteX4-99" fmla="*/ 2509838 w 2509838"/>
                    <a:gd name="connsiteY4-100" fmla="*/ 1826460 h 1826460"/>
                    <a:gd name="connsiteX5-101" fmla="*/ 1471456 w 2509838"/>
                    <a:gd name="connsiteY5-102" fmla="*/ 1086842 h 1826460"/>
                    <a:gd name="connsiteX6-103" fmla="*/ 352582 w 2509838"/>
                    <a:gd name="connsiteY6-104" fmla="*/ 1086842 h 1826460"/>
                    <a:gd name="connsiteX7-105" fmla="*/ 0 w 2509838"/>
                    <a:gd name="connsiteY7-106" fmla="*/ 734260 h 1826460"/>
                    <a:gd name="connsiteX8-107" fmla="*/ 0 w 2509838"/>
                    <a:gd name="connsiteY8-108" fmla="*/ 352582 h 1826460"/>
                    <a:gd name="connsiteX0-109" fmla="*/ 0 w 2509838"/>
                    <a:gd name="connsiteY0-110" fmla="*/ 352582 h 1826460"/>
                    <a:gd name="connsiteX1-111" fmla="*/ 352582 w 2509838"/>
                    <a:gd name="connsiteY1-112" fmla="*/ 0 h 1826460"/>
                    <a:gd name="connsiteX2-113" fmla="*/ 2144556 w 2509838"/>
                    <a:gd name="connsiteY2-114" fmla="*/ 0 h 1826460"/>
                    <a:gd name="connsiteX3-115" fmla="*/ 2497138 w 2509838"/>
                    <a:gd name="connsiteY3-116" fmla="*/ 352582 h 1826460"/>
                    <a:gd name="connsiteX4-117" fmla="*/ 2509838 w 2509838"/>
                    <a:gd name="connsiteY4-118" fmla="*/ 1826460 h 1826460"/>
                    <a:gd name="connsiteX5-119" fmla="*/ 1471456 w 2509838"/>
                    <a:gd name="connsiteY5-120" fmla="*/ 1086842 h 1826460"/>
                    <a:gd name="connsiteX6-121" fmla="*/ 352582 w 2509838"/>
                    <a:gd name="connsiteY6-122" fmla="*/ 1086842 h 1826460"/>
                    <a:gd name="connsiteX7-123" fmla="*/ 0 w 2509838"/>
                    <a:gd name="connsiteY7-124" fmla="*/ 734260 h 1826460"/>
                    <a:gd name="connsiteX8-125" fmla="*/ 0 w 2509838"/>
                    <a:gd name="connsiteY8-126" fmla="*/ 352582 h 1826460"/>
                    <a:gd name="connsiteX0-127" fmla="*/ 0 w 2509838"/>
                    <a:gd name="connsiteY0-128" fmla="*/ 352582 h 1826460"/>
                    <a:gd name="connsiteX1-129" fmla="*/ 352582 w 2509838"/>
                    <a:gd name="connsiteY1-130" fmla="*/ 0 h 1826460"/>
                    <a:gd name="connsiteX2-131" fmla="*/ 2144556 w 2509838"/>
                    <a:gd name="connsiteY2-132" fmla="*/ 0 h 1826460"/>
                    <a:gd name="connsiteX3-133" fmla="*/ 2497138 w 2509838"/>
                    <a:gd name="connsiteY3-134" fmla="*/ 352582 h 1826460"/>
                    <a:gd name="connsiteX4-135" fmla="*/ 2509838 w 2509838"/>
                    <a:gd name="connsiteY4-136" fmla="*/ 1826460 h 1826460"/>
                    <a:gd name="connsiteX5-137" fmla="*/ 1471456 w 2509838"/>
                    <a:gd name="connsiteY5-138" fmla="*/ 1086842 h 1826460"/>
                    <a:gd name="connsiteX6-139" fmla="*/ 352582 w 2509838"/>
                    <a:gd name="connsiteY6-140" fmla="*/ 1086842 h 1826460"/>
                    <a:gd name="connsiteX7-141" fmla="*/ 0 w 2509838"/>
                    <a:gd name="connsiteY7-142" fmla="*/ 734260 h 1826460"/>
                    <a:gd name="connsiteX8-143" fmla="*/ 0 w 2509838"/>
                    <a:gd name="connsiteY8-144" fmla="*/ 352582 h 1826460"/>
                    <a:gd name="connsiteX0-145" fmla="*/ 0 w 2509838"/>
                    <a:gd name="connsiteY0-146" fmla="*/ 352582 h 1826460"/>
                    <a:gd name="connsiteX1-147" fmla="*/ 352582 w 2509838"/>
                    <a:gd name="connsiteY1-148" fmla="*/ 0 h 1826460"/>
                    <a:gd name="connsiteX2-149" fmla="*/ 2144556 w 2509838"/>
                    <a:gd name="connsiteY2-150" fmla="*/ 0 h 1826460"/>
                    <a:gd name="connsiteX3-151" fmla="*/ 2497138 w 2509838"/>
                    <a:gd name="connsiteY3-152" fmla="*/ 352582 h 1826460"/>
                    <a:gd name="connsiteX4-153" fmla="*/ 2509838 w 2509838"/>
                    <a:gd name="connsiteY4-154" fmla="*/ 1826460 h 1826460"/>
                    <a:gd name="connsiteX5-155" fmla="*/ 1471456 w 2509838"/>
                    <a:gd name="connsiteY5-156" fmla="*/ 1086842 h 1826460"/>
                    <a:gd name="connsiteX6-157" fmla="*/ 352582 w 2509838"/>
                    <a:gd name="connsiteY6-158" fmla="*/ 1086842 h 1826460"/>
                    <a:gd name="connsiteX7-159" fmla="*/ 0 w 2509838"/>
                    <a:gd name="connsiteY7-160" fmla="*/ 734260 h 1826460"/>
                    <a:gd name="connsiteX8-161" fmla="*/ 0 w 2509838"/>
                    <a:gd name="connsiteY8-162" fmla="*/ 352582 h 1826460"/>
                    <a:gd name="connsiteX0-163" fmla="*/ 0 w 2502694"/>
                    <a:gd name="connsiteY0-164" fmla="*/ 352582 h 1821697"/>
                    <a:gd name="connsiteX1-165" fmla="*/ 352582 w 2502694"/>
                    <a:gd name="connsiteY1-166" fmla="*/ 0 h 1821697"/>
                    <a:gd name="connsiteX2-167" fmla="*/ 2144556 w 2502694"/>
                    <a:gd name="connsiteY2-168" fmla="*/ 0 h 1821697"/>
                    <a:gd name="connsiteX3-169" fmla="*/ 2497138 w 2502694"/>
                    <a:gd name="connsiteY3-170" fmla="*/ 352582 h 1821697"/>
                    <a:gd name="connsiteX4-171" fmla="*/ 2502694 w 2502694"/>
                    <a:gd name="connsiteY4-172" fmla="*/ 1821697 h 1821697"/>
                    <a:gd name="connsiteX5-173" fmla="*/ 1471456 w 2502694"/>
                    <a:gd name="connsiteY5-174" fmla="*/ 1086842 h 1821697"/>
                    <a:gd name="connsiteX6-175" fmla="*/ 352582 w 2502694"/>
                    <a:gd name="connsiteY6-176" fmla="*/ 1086842 h 1821697"/>
                    <a:gd name="connsiteX7-177" fmla="*/ 0 w 2502694"/>
                    <a:gd name="connsiteY7-178" fmla="*/ 734260 h 1821697"/>
                    <a:gd name="connsiteX8-179" fmla="*/ 0 w 2502694"/>
                    <a:gd name="connsiteY8-180" fmla="*/ 352582 h 1821697"/>
                    <a:gd name="connsiteX0-181" fmla="*/ 0 w 2497932"/>
                    <a:gd name="connsiteY0-182" fmla="*/ 352582 h 1807410"/>
                    <a:gd name="connsiteX1-183" fmla="*/ 352582 w 2497932"/>
                    <a:gd name="connsiteY1-184" fmla="*/ 0 h 1807410"/>
                    <a:gd name="connsiteX2-185" fmla="*/ 2144556 w 2497932"/>
                    <a:gd name="connsiteY2-186" fmla="*/ 0 h 1807410"/>
                    <a:gd name="connsiteX3-187" fmla="*/ 2497138 w 2497932"/>
                    <a:gd name="connsiteY3-188" fmla="*/ 352582 h 1807410"/>
                    <a:gd name="connsiteX4-189" fmla="*/ 2497932 w 2497932"/>
                    <a:gd name="connsiteY4-190" fmla="*/ 1807410 h 1807410"/>
                    <a:gd name="connsiteX5-191" fmla="*/ 1471456 w 2497932"/>
                    <a:gd name="connsiteY5-192" fmla="*/ 1086842 h 1807410"/>
                    <a:gd name="connsiteX6-193" fmla="*/ 352582 w 2497932"/>
                    <a:gd name="connsiteY6-194" fmla="*/ 1086842 h 1807410"/>
                    <a:gd name="connsiteX7-195" fmla="*/ 0 w 2497932"/>
                    <a:gd name="connsiteY7-196" fmla="*/ 734260 h 1807410"/>
                    <a:gd name="connsiteX8-197" fmla="*/ 0 w 2497932"/>
                    <a:gd name="connsiteY8-198" fmla="*/ 352582 h 18074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2497932" h="1807410">
                      <a:moveTo>
                        <a:pt x="0" y="352582"/>
                      </a:moveTo>
                      <a:cubicBezTo>
                        <a:pt x="0" y="157856"/>
                        <a:pt x="157856" y="0"/>
                        <a:pt x="352582" y="0"/>
                      </a:cubicBezTo>
                      <a:lnTo>
                        <a:pt x="2144556" y="0"/>
                      </a:lnTo>
                      <a:cubicBezTo>
                        <a:pt x="2339282" y="0"/>
                        <a:pt x="2497138" y="157856"/>
                        <a:pt x="2497138" y="352582"/>
                      </a:cubicBezTo>
                      <a:cubicBezTo>
                        <a:pt x="2497138" y="479808"/>
                        <a:pt x="2497932" y="1680184"/>
                        <a:pt x="2497932" y="1807410"/>
                      </a:cubicBezTo>
                      <a:cubicBezTo>
                        <a:pt x="2288382" y="1398886"/>
                        <a:pt x="1863032" y="1086842"/>
                        <a:pt x="1471456" y="1086842"/>
                      </a:cubicBezTo>
                      <a:lnTo>
                        <a:pt x="352582" y="1086842"/>
                      </a:lnTo>
                      <a:cubicBezTo>
                        <a:pt x="157856" y="1086842"/>
                        <a:pt x="0" y="928986"/>
                        <a:pt x="0" y="734260"/>
                      </a:cubicBezTo>
                      <a:lnTo>
                        <a:pt x="0" y="352582"/>
                      </a:lnTo>
                      <a:close/>
                    </a:path>
                  </a:pathLst>
                </a:custGeom>
                <a:solidFill>
                  <a:srgbClr val="4643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3" name="圆角矩形 1446"/>
                <p:cNvSpPr/>
                <p:nvPr/>
              </p:nvSpPr>
              <p:spPr>
                <a:xfrm>
                  <a:off x="1619672" y="213982"/>
                  <a:ext cx="2497933" cy="1807410"/>
                </a:xfrm>
                <a:custGeom>
                  <a:avLst/>
                  <a:gdLst>
                    <a:gd name="connsiteX0" fmla="*/ 0 w 2497138"/>
                    <a:gd name="connsiteY0" fmla="*/ 352582 h 1086842"/>
                    <a:gd name="connsiteX1" fmla="*/ 352582 w 2497138"/>
                    <a:gd name="connsiteY1" fmla="*/ 0 h 1086842"/>
                    <a:gd name="connsiteX2" fmla="*/ 2144556 w 2497138"/>
                    <a:gd name="connsiteY2" fmla="*/ 0 h 1086842"/>
                    <a:gd name="connsiteX3" fmla="*/ 2497138 w 2497138"/>
                    <a:gd name="connsiteY3" fmla="*/ 352582 h 1086842"/>
                    <a:gd name="connsiteX4" fmla="*/ 2497138 w 2497138"/>
                    <a:gd name="connsiteY4" fmla="*/ 734260 h 1086842"/>
                    <a:gd name="connsiteX5" fmla="*/ 2144556 w 2497138"/>
                    <a:gd name="connsiteY5" fmla="*/ 1086842 h 1086842"/>
                    <a:gd name="connsiteX6" fmla="*/ 352582 w 2497138"/>
                    <a:gd name="connsiteY6" fmla="*/ 1086842 h 1086842"/>
                    <a:gd name="connsiteX7" fmla="*/ 0 w 2497138"/>
                    <a:gd name="connsiteY7" fmla="*/ 734260 h 1086842"/>
                    <a:gd name="connsiteX8" fmla="*/ 0 w 2497138"/>
                    <a:gd name="connsiteY8" fmla="*/ 352582 h 1086842"/>
                    <a:gd name="connsiteX0-1" fmla="*/ 0 w 2509838"/>
                    <a:gd name="connsiteY0-2" fmla="*/ 352582 h 1853157"/>
                    <a:gd name="connsiteX1-3" fmla="*/ 352582 w 2509838"/>
                    <a:gd name="connsiteY1-4" fmla="*/ 0 h 1853157"/>
                    <a:gd name="connsiteX2-5" fmla="*/ 2144556 w 2509838"/>
                    <a:gd name="connsiteY2-6" fmla="*/ 0 h 1853157"/>
                    <a:gd name="connsiteX3-7" fmla="*/ 2497138 w 2509838"/>
                    <a:gd name="connsiteY3-8" fmla="*/ 352582 h 1853157"/>
                    <a:gd name="connsiteX4-9" fmla="*/ 2509838 w 2509838"/>
                    <a:gd name="connsiteY4-10" fmla="*/ 1826460 h 1853157"/>
                    <a:gd name="connsiteX5-11" fmla="*/ 2144556 w 2509838"/>
                    <a:gd name="connsiteY5-12" fmla="*/ 1086842 h 1853157"/>
                    <a:gd name="connsiteX6-13" fmla="*/ 352582 w 2509838"/>
                    <a:gd name="connsiteY6-14" fmla="*/ 1086842 h 1853157"/>
                    <a:gd name="connsiteX7-15" fmla="*/ 0 w 2509838"/>
                    <a:gd name="connsiteY7-16" fmla="*/ 734260 h 1853157"/>
                    <a:gd name="connsiteX8-17" fmla="*/ 0 w 2509838"/>
                    <a:gd name="connsiteY8-18" fmla="*/ 352582 h 1853157"/>
                    <a:gd name="connsiteX0-19" fmla="*/ 0 w 2509838"/>
                    <a:gd name="connsiteY0-20" fmla="*/ 352582 h 1853157"/>
                    <a:gd name="connsiteX1-21" fmla="*/ 352582 w 2509838"/>
                    <a:gd name="connsiteY1-22" fmla="*/ 0 h 1853157"/>
                    <a:gd name="connsiteX2-23" fmla="*/ 2144556 w 2509838"/>
                    <a:gd name="connsiteY2-24" fmla="*/ 0 h 1853157"/>
                    <a:gd name="connsiteX3-25" fmla="*/ 2497138 w 2509838"/>
                    <a:gd name="connsiteY3-26" fmla="*/ 352582 h 1853157"/>
                    <a:gd name="connsiteX4-27" fmla="*/ 2509838 w 2509838"/>
                    <a:gd name="connsiteY4-28" fmla="*/ 1826460 h 1853157"/>
                    <a:gd name="connsiteX5-29" fmla="*/ 1471456 w 2509838"/>
                    <a:gd name="connsiteY5-30" fmla="*/ 1086842 h 1853157"/>
                    <a:gd name="connsiteX6-31" fmla="*/ 352582 w 2509838"/>
                    <a:gd name="connsiteY6-32" fmla="*/ 1086842 h 1853157"/>
                    <a:gd name="connsiteX7-33" fmla="*/ 0 w 2509838"/>
                    <a:gd name="connsiteY7-34" fmla="*/ 734260 h 1853157"/>
                    <a:gd name="connsiteX8-35" fmla="*/ 0 w 2509838"/>
                    <a:gd name="connsiteY8-36" fmla="*/ 352582 h 1853157"/>
                    <a:gd name="connsiteX0-37" fmla="*/ 0 w 2509838"/>
                    <a:gd name="connsiteY0-38" fmla="*/ 352582 h 1853312"/>
                    <a:gd name="connsiteX1-39" fmla="*/ 352582 w 2509838"/>
                    <a:gd name="connsiteY1-40" fmla="*/ 0 h 1853312"/>
                    <a:gd name="connsiteX2-41" fmla="*/ 2144556 w 2509838"/>
                    <a:gd name="connsiteY2-42" fmla="*/ 0 h 1853312"/>
                    <a:gd name="connsiteX3-43" fmla="*/ 2497138 w 2509838"/>
                    <a:gd name="connsiteY3-44" fmla="*/ 352582 h 1853312"/>
                    <a:gd name="connsiteX4-45" fmla="*/ 2509838 w 2509838"/>
                    <a:gd name="connsiteY4-46" fmla="*/ 1826460 h 1853312"/>
                    <a:gd name="connsiteX5-47" fmla="*/ 1471456 w 2509838"/>
                    <a:gd name="connsiteY5-48" fmla="*/ 1086842 h 1853312"/>
                    <a:gd name="connsiteX6-49" fmla="*/ 352582 w 2509838"/>
                    <a:gd name="connsiteY6-50" fmla="*/ 1086842 h 1853312"/>
                    <a:gd name="connsiteX7-51" fmla="*/ 0 w 2509838"/>
                    <a:gd name="connsiteY7-52" fmla="*/ 734260 h 1853312"/>
                    <a:gd name="connsiteX8-53" fmla="*/ 0 w 2509838"/>
                    <a:gd name="connsiteY8-54" fmla="*/ 352582 h 1853312"/>
                    <a:gd name="connsiteX0-55" fmla="*/ 0 w 2509838"/>
                    <a:gd name="connsiteY0-56" fmla="*/ 352582 h 1853157"/>
                    <a:gd name="connsiteX1-57" fmla="*/ 352582 w 2509838"/>
                    <a:gd name="connsiteY1-58" fmla="*/ 0 h 1853157"/>
                    <a:gd name="connsiteX2-59" fmla="*/ 2144556 w 2509838"/>
                    <a:gd name="connsiteY2-60" fmla="*/ 0 h 1853157"/>
                    <a:gd name="connsiteX3-61" fmla="*/ 2497138 w 2509838"/>
                    <a:gd name="connsiteY3-62" fmla="*/ 352582 h 1853157"/>
                    <a:gd name="connsiteX4-63" fmla="*/ 2509838 w 2509838"/>
                    <a:gd name="connsiteY4-64" fmla="*/ 1826460 h 1853157"/>
                    <a:gd name="connsiteX5-65" fmla="*/ 1471456 w 2509838"/>
                    <a:gd name="connsiteY5-66" fmla="*/ 1086842 h 1853157"/>
                    <a:gd name="connsiteX6-67" fmla="*/ 352582 w 2509838"/>
                    <a:gd name="connsiteY6-68" fmla="*/ 1086842 h 1853157"/>
                    <a:gd name="connsiteX7-69" fmla="*/ 0 w 2509838"/>
                    <a:gd name="connsiteY7-70" fmla="*/ 734260 h 1853157"/>
                    <a:gd name="connsiteX8-71" fmla="*/ 0 w 2509838"/>
                    <a:gd name="connsiteY8-72" fmla="*/ 352582 h 1853157"/>
                    <a:gd name="connsiteX0-73" fmla="*/ 0 w 2509838"/>
                    <a:gd name="connsiteY0-74" fmla="*/ 352582 h 1826460"/>
                    <a:gd name="connsiteX1-75" fmla="*/ 352582 w 2509838"/>
                    <a:gd name="connsiteY1-76" fmla="*/ 0 h 1826460"/>
                    <a:gd name="connsiteX2-77" fmla="*/ 2144556 w 2509838"/>
                    <a:gd name="connsiteY2-78" fmla="*/ 0 h 1826460"/>
                    <a:gd name="connsiteX3-79" fmla="*/ 2497138 w 2509838"/>
                    <a:gd name="connsiteY3-80" fmla="*/ 352582 h 1826460"/>
                    <a:gd name="connsiteX4-81" fmla="*/ 2509838 w 2509838"/>
                    <a:gd name="connsiteY4-82" fmla="*/ 1826460 h 1826460"/>
                    <a:gd name="connsiteX5-83" fmla="*/ 1471456 w 2509838"/>
                    <a:gd name="connsiteY5-84" fmla="*/ 1086842 h 1826460"/>
                    <a:gd name="connsiteX6-85" fmla="*/ 352582 w 2509838"/>
                    <a:gd name="connsiteY6-86" fmla="*/ 1086842 h 1826460"/>
                    <a:gd name="connsiteX7-87" fmla="*/ 0 w 2509838"/>
                    <a:gd name="connsiteY7-88" fmla="*/ 734260 h 1826460"/>
                    <a:gd name="connsiteX8-89" fmla="*/ 0 w 2509838"/>
                    <a:gd name="connsiteY8-90" fmla="*/ 352582 h 1826460"/>
                    <a:gd name="connsiteX0-91" fmla="*/ 0 w 2509838"/>
                    <a:gd name="connsiteY0-92" fmla="*/ 352582 h 1826460"/>
                    <a:gd name="connsiteX1-93" fmla="*/ 352582 w 2509838"/>
                    <a:gd name="connsiteY1-94" fmla="*/ 0 h 1826460"/>
                    <a:gd name="connsiteX2-95" fmla="*/ 2144556 w 2509838"/>
                    <a:gd name="connsiteY2-96" fmla="*/ 0 h 1826460"/>
                    <a:gd name="connsiteX3-97" fmla="*/ 2497138 w 2509838"/>
                    <a:gd name="connsiteY3-98" fmla="*/ 352582 h 1826460"/>
                    <a:gd name="connsiteX4-99" fmla="*/ 2509838 w 2509838"/>
                    <a:gd name="connsiteY4-100" fmla="*/ 1826460 h 1826460"/>
                    <a:gd name="connsiteX5-101" fmla="*/ 1471456 w 2509838"/>
                    <a:gd name="connsiteY5-102" fmla="*/ 1086842 h 1826460"/>
                    <a:gd name="connsiteX6-103" fmla="*/ 352582 w 2509838"/>
                    <a:gd name="connsiteY6-104" fmla="*/ 1086842 h 1826460"/>
                    <a:gd name="connsiteX7-105" fmla="*/ 0 w 2509838"/>
                    <a:gd name="connsiteY7-106" fmla="*/ 734260 h 1826460"/>
                    <a:gd name="connsiteX8-107" fmla="*/ 0 w 2509838"/>
                    <a:gd name="connsiteY8-108" fmla="*/ 352582 h 1826460"/>
                    <a:gd name="connsiteX0-109" fmla="*/ 0 w 2509838"/>
                    <a:gd name="connsiteY0-110" fmla="*/ 352582 h 1826460"/>
                    <a:gd name="connsiteX1-111" fmla="*/ 352582 w 2509838"/>
                    <a:gd name="connsiteY1-112" fmla="*/ 0 h 1826460"/>
                    <a:gd name="connsiteX2-113" fmla="*/ 2144556 w 2509838"/>
                    <a:gd name="connsiteY2-114" fmla="*/ 0 h 1826460"/>
                    <a:gd name="connsiteX3-115" fmla="*/ 2497138 w 2509838"/>
                    <a:gd name="connsiteY3-116" fmla="*/ 352582 h 1826460"/>
                    <a:gd name="connsiteX4-117" fmla="*/ 2509838 w 2509838"/>
                    <a:gd name="connsiteY4-118" fmla="*/ 1826460 h 1826460"/>
                    <a:gd name="connsiteX5-119" fmla="*/ 1471456 w 2509838"/>
                    <a:gd name="connsiteY5-120" fmla="*/ 1086842 h 1826460"/>
                    <a:gd name="connsiteX6-121" fmla="*/ 352582 w 2509838"/>
                    <a:gd name="connsiteY6-122" fmla="*/ 1086842 h 1826460"/>
                    <a:gd name="connsiteX7-123" fmla="*/ 0 w 2509838"/>
                    <a:gd name="connsiteY7-124" fmla="*/ 734260 h 1826460"/>
                    <a:gd name="connsiteX8-125" fmla="*/ 0 w 2509838"/>
                    <a:gd name="connsiteY8-126" fmla="*/ 352582 h 1826460"/>
                    <a:gd name="connsiteX0-127" fmla="*/ 0 w 2509838"/>
                    <a:gd name="connsiteY0-128" fmla="*/ 352582 h 1826460"/>
                    <a:gd name="connsiteX1-129" fmla="*/ 352582 w 2509838"/>
                    <a:gd name="connsiteY1-130" fmla="*/ 0 h 1826460"/>
                    <a:gd name="connsiteX2-131" fmla="*/ 2144556 w 2509838"/>
                    <a:gd name="connsiteY2-132" fmla="*/ 0 h 1826460"/>
                    <a:gd name="connsiteX3-133" fmla="*/ 2497138 w 2509838"/>
                    <a:gd name="connsiteY3-134" fmla="*/ 352582 h 1826460"/>
                    <a:gd name="connsiteX4-135" fmla="*/ 2509838 w 2509838"/>
                    <a:gd name="connsiteY4-136" fmla="*/ 1826460 h 1826460"/>
                    <a:gd name="connsiteX5-137" fmla="*/ 1471456 w 2509838"/>
                    <a:gd name="connsiteY5-138" fmla="*/ 1086842 h 1826460"/>
                    <a:gd name="connsiteX6-139" fmla="*/ 352582 w 2509838"/>
                    <a:gd name="connsiteY6-140" fmla="*/ 1086842 h 1826460"/>
                    <a:gd name="connsiteX7-141" fmla="*/ 0 w 2509838"/>
                    <a:gd name="connsiteY7-142" fmla="*/ 734260 h 1826460"/>
                    <a:gd name="connsiteX8-143" fmla="*/ 0 w 2509838"/>
                    <a:gd name="connsiteY8-144" fmla="*/ 352582 h 1826460"/>
                    <a:gd name="connsiteX0-145" fmla="*/ 0 w 2509838"/>
                    <a:gd name="connsiteY0-146" fmla="*/ 352582 h 1826460"/>
                    <a:gd name="connsiteX1-147" fmla="*/ 352582 w 2509838"/>
                    <a:gd name="connsiteY1-148" fmla="*/ 0 h 1826460"/>
                    <a:gd name="connsiteX2-149" fmla="*/ 2144556 w 2509838"/>
                    <a:gd name="connsiteY2-150" fmla="*/ 0 h 1826460"/>
                    <a:gd name="connsiteX3-151" fmla="*/ 2497138 w 2509838"/>
                    <a:gd name="connsiteY3-152" fmla="*/ 352582 h 1826460"/>
                    <a:gd name="connsiteX4-153" fmla="*/ 2509838 w 2509838"/>
                    <a:gd name="connsiteY4-154" fmla="*/ 1826460 h 1826460"/>
                    <a:gd name="connsiteX5-155" fmla="*/ 1471456 w 2509838"/>
                    <a:gd name="connsiteY5-156" fmla="*/ 1086842 h 1826460"/>
                    <a:gd name="connsiteX6-157" fmla="*/ 352582 w 2509838"/>
                    <a:gd name="connsiteY6-158" fmla="*/ 1086842 h 1826460"/>
                    <a:gd name="connsiteX7-159" fmla="*/ 0 w 2509838"/>
                    <a:gd name="connsiteY7-160" fmla="*/ 734260 h 1826460"/>
                    <a:gd name="connsiteX8-161" fmla="*/ 0 w 2509838"/>
                    <a:gd name="connsiteY8-162" fmla="*/ 352582 h 1826460"/>
                    <a:gd name="connsiteX0-163" fmla="*/ 0 w 2502694"/>
                    <a:gd name="connsiteY0-164" fmla="*/ 352582 h 1821697"/>
                    <a:gd name="connsiteX1-165" fmla="*/ 352582 w 2502694"/>
                    <a:gd name="connsiteY1-166" fmla="*/ 0 h 1821697"/>
                    <a:gd name="connsiteX2-167" fmla="*/ 2144556 w 2502694"/>
                    <a:gd name="connsiteY2-168" fmla="*/ 0 h 1821697"/>
                    <a:gd name="connsiteX3-169" fmla="*/ 2497138 w 2502694"/>
                    <a:gd name="connsiteY3-170" fmla="*/ 352582 h 1821697"/>
                    <a:gd name="connsiteX4-171" fmla="*/ 2502694 w 2502694"/>
                    <a:gd name="connsiteY4-172" fmla="*/ 1821697 h 1821697"/>
                    <a:gd name="connsiteX5-173" fmla="*/ 1471456 w 2502694"/>
                    <a:gd name="connsiteY5-174" fmla="*/ 1086842 h 1821697"/>
                    <a:gd name="connsiteX6-175" fmla="*/ 352582 w 2502694"/>
                    <a:gd name="connsiteY6-176" fmla="*/ 1086842 h 1821697"/>
                    <a:gd name="connsiteX7-177" fmla="*/ 0 w 2502694"/>
                    <a:gd name="connsiteY7-178" fmla="*/ 734260 h 1821697"/>
                    <a:gd name="connsiteX8-179" fmla="*/ 0 w 2502694"/>
                    <a:gd name="connsiteY8-180" fmla="*/ 352582 h 1821697"/>
                    <a:gd name="connsiteX0-181" fmla="*/ 0 w 2497932"/>
                    <a:gd name="connsiteY0-182" fmla="*/ 352582 h 1807410"/>
                    <a:gd name="connsiteX1-183" fmla="*/ 352582 w 2497932"/>
                    <a:gd name="connsiteY1-184" fmla="*/ 0 h 1807410"/>
                    <a:gd name="connsiteX2-185" fmla="*/ 2144556 w 2497932"/>
                    <a:gd name="connsiteY2-186" fmla="*/ 0 h 1807410"/>
                    <a:gd name="connsiteX3-187" fmla="*/ 2497138 w 2497932"/>
                    <a:gd name="connsiteY3-188" fmla="*/ 352582 h 1807410"/>
                    <a:gd name="connsiteX4-189" fmla="*/ 2497932 w 2497932"/>
                    <a:gd name="connsiteY4-190" fmla="*/ 1807410 h 1807410"/>
                    <a:gd name="connsiteX5-191" fmla="*/ 1471456 w 2497932"/>
                    <a:gd name="connsiteY5-192" fmla="*/ 1086842 h 1807410"/>
                    <a:gd name="connsiteX6-193" fmla="*/ 352582 w 2497932"/>
                    <a:gd name="connsiteY6-194" fmla="*/ 1086842 h 1807410"/>
                    <a:gd name="connsiteX7-195" fmla="*/ 0 w 2497932"/>
                    <a:gd name="connsiteY7-196" fmla="*/ 734260 h 1807410"/>
                    <a:gd name="connsiteX8-197" fmla="*/ 0 w 2497932"/>
                    <a:gd name="connsiteY8-198" fmla="*/ 352582 h 18074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2497932" h="1807410">
                      <a:moveTo>
                        <a:pt x="0" y="352582"/>
                      </a:moveTo>
                      <a:cubicBezTo>
                        <a:pt x="0" y="157856"/>
                        <a:pt x="157856" y="0"/>
                        <a:pt x="352582" y="0"/>
                      </a:cubicBezTo>
                      <a:lnTo>
                        <a:pt x="2144556" y="0"/>
                      </a:lnTo>
                      <a:cubicBezTo>
                        <a:pt x="2339282" y="0"/>
                        <a:pt x="2497138" y="157856"/>
                        <a:pt x="2497138" y="352582"/>
                      </a:cubicBezTo>
                      <a:cubicBezTo>
                        <a:pt x="2497138" y="479808"/>
                        <a:pt x="2497932" y="1680184"/>
                        <a:pt x="2497932" y="1807410"/>
                      </a:cubicBezTo>
                      <a:cubicBezTo>
                        <a:pt x="2288382" y="1398886"/>
                        <a:pt x="1863032" y="1086842"/>
                        <a:pt x="1471456" y="1086842"/>
                      </a:cubicBezTo>
                      <a:lnTo>
                        <a:pt x="352582" y="1086842"/>
                      </a:lnTo>
                      <a:cubicBezTo>
                        <a:pt x="157856" y="1086842"/>
                        <a:pt x="0" y="928986"/>
                        <a:pt x="0" y="734260"/>
                      </a:cubicBezTo>
                      <a:lnTo>
                        <a:pt x="0" y="352582"/>
                      </a:lnTo>
                      <a:close/>
                    </a:path>
                  </a:pathLst>
                </a:custGeom>
                <a:solidFill>
                  <a:srgbClr val="E7291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61" name="TextBox 13"/>
              <p:cNvSpPr txBox="1"/>
              <p:nvPr/>
            </p:nvSpPr>
            <p:spPr>
              <a:xfrm flipH="1">
                <a:off x="2267744" y="1517441"/>
                <a:ext cx="2463469" cy="769441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ctr"/>
                <a:r>
                  <a:rPr lang="zh-CN" altLang="en-US" sz="4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 flipH="1" flipV="1">
            <a:off x="5081016" y="2643758"/>
            <a:ext cx="3523432" cy="1770085"/>
            <a:chOff x="1619672" y="213981"/>
            <a:chExt cx="2497932" cy="1839648"/>
          </a:xfrm>
        </p:grpSpPr>
        <p:sp>
          <p:nvSpPr>
            <p:cNvPr id="71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A2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3" name="TextBox 56"/>
          <p:cNvSpPr txBox="1">
            <a:spLocks noChangeArrowheads="1"/>
          </p:cNvSpPr>
          <p:nvPr/>
        </p:nvSpPr>
        <p:spPr bwMode="auto">
          <a:xfrm>
            <a:off x="5076056" y="3417843"/>
            <a:ext cx="34563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物体所占空间的大小叫做物体的体积。</a:t>
            </a:r>
            <a:endParaRPr lang="zh-CN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4" name="Picture 10" descr="封面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35846"/>
            <a:ext cx="1512168" cy="10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936" y="1387068"/>
            <a:ext cx="1505843" cy="1554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2539196"/>
            <a:ext cx="1737511" cy="168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539196"/>
            <a:ext cx="1597290" cy="168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6" name="组合 55"/>
          <p:cNvGrpSpPr/>
          <p:nvPr/>
        </p:nvGrpSpPr>
        <p:grpSpPr>
          <a:xfrm rot="16200000">
            <a:off x="4759971" y="1015628"/>
            <a:ext cx="425996" cy="369889"/>
            <a:chOff x="7562854" y="2067694"/>
            <a:chExt cx="1036378" cy="1030914"/>
          </a:xfrm>
        </p:grpSpPr>
        <p:cxnSp>
          <p:nvCxnSpPr>
            <p:cNvPr id="57" name="直接连接符 56"/>
            <p:cNvCxnSpPr/>
            <p:nvPr/>
          </p:nvCxnSpPr>
          <p:spPr>
            <a:xfrm rot="10800000">
              <a:off x="7738284" y="2201932"/>
              <a:ext cx="836714" cy="882279"/>
            </a:xfrm>
            <a:prstGeom prst="line">
              <a:avLst/>
            </a:prstGeom>
            <a:noFill/>
            <a:ln w="38100" cap="flat" cmpd="sng" algn="ctr">
              <a:solidFill>
                <a:srgbClr val="DA9F64"/>
              </a:solidFill>
              <a:prstDash val="sysDot"/>
            </a:ln>
            <a:effectLst/>
          </p:spPr>
        </p:cxnSp>
        <p:sp>
          <p:nvSpPr>
            <p:cNvPr id="58" name="矩形 4"/>
            <p:cNvSpPr/>
            <p:nvPr/>
          </p:nvSpPr>
          <p:spPr>
            <a:xfrm rot="10800000">
              <a:off x="7562854" y="2887800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solidFill>
              <a:srgbClr val="F39E0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矩形 4"/>
            <p:cNvSpPr/>
            <p:nvPr/>
          </p:nvSpPr>
          <p:spPr>
            <a:xfrm rot="5400000">
              <a:off x="7978371" y="2477747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solidFill>
              <a:srgbClr val="E7291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00192" y="3115260"/>
            <a:ext cx="1368152" cy="680626"/>
            <a:chOff x="3203848" y="627534"/>
            <a:chExt cx="1368152" cy="680626"/>
          </a:xfrm>
        </p:grpSpPr>
        <p:sp>
          <p:nvSpPr>
            <p:cNvPr id="9" name="立方体 8"/>
            <p:cNvSpPr/>
            <p:nvPr/>
          </p:nvSpPr>
          <p:spPr>
            <a:xfrm>
              <a:off x="3635896" y="627534"/>
              <a:ext cx="360040" cy="360040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17"/>
            <p:cNvSpPr/>
            <p:nvPr/>
          </p:nvSpPr>
          <p:spPr>
            <a:xfrm>
              <a:off x="3203848" y="1092136"/>
              <a:ext cx="1368152" cy="216024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61" name="直接连接符 60"/>
          <p:cNvCxnSpPr/>
          <p:nvPr/>
        </p:nvCxnSpPr>
        <p:spPr>
          <a:xfrm>
            <a:off x="7164288" y="3259276"/>
            <a:ext cx="288032" cy="0"/>
          </a:xfrm>
          <a:prstGeom prst="line">
            <a:avLst/>
          </a:prstGeom>
          <a:noFill/>
          <a:ln w="38100" cap="flat" cmpd="sng" algn="ctr">
            <a:solidFill>
              <a:srgbClr val="DA9F64"/>
            </a:solidFill>
            <a:prstDash val="sysDot"/>
          </a:ln>
          <a:effectLst/>
        </p:spPr>
      </p:cxnSp>
      <p:sp>
        <p:nvSpPr>
          <p:cNvPr id="62" name="圆角矩形 17"/>
          <p:cNvSpPr/>
          <p:nvPr/>
        </p:nvSpPr>
        <p:spPr>
          <a:xfrm>
            <a:off x="7380312" y="3115260"/>
            <a:ext cx="1368152" cy="21602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 rot="18798276">
            <a:off x="6044207" y="3111489"/>
            <a:ext cx="465530" cy="486924"/>
            <a:chOff x="7562854" y="2067694"/>
            <a:chExt cx="1036378" cy="1161853"/>
          </a:xfrm>
        </p:grpSpPr>
        <p:cxnSp>
          <p:nvCxnSpPr>
            <p:cNvPr id="64" name="直接连接符 63"/>
            <p:cNvCxnSpPr/>
            <p:nvPr/>
          </p:nvCxnSpPr>
          <p:spPr>
            <a:xfrm rot="2801724" flipH="1" flipV="1">
              <a:off x="7649901" y="2646018"/>
              <a:ext cx="1140160" cy="26897"/>
            </a:xfrm>
            <a:prstGeom prst="line">
              <a:avLst/>
            </a:prstGeom>
            <a:noFill/>
            <a:ln w="38100" cap="flat" cmpd="sng" algn="ctr">
              <a:solidFill>
                <a:srgbClr val="DA9F64"/>
              </a:solidFill>
              <a:prstDash val="sysDot"/>
            </a:ln>
            <a:effectLst/>
          </p:spPr>
        </p:cxnSp>
        <p:sp>
          <p:nvSpPr>
            <p:cNvPr id="65" name="矩形 4"/>
            <p:cNvSpPr/>
            <p:nvPr/>
          </p:nvSpPr>
          <p:spPr>
            <a:xfrm rot="10800000">
              <a:off x="7562854" y="2887798"/>
              <a:ext cx="1030912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solidFill>
              <a:srgbClr val="F39E0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矩形 4"/>
            <p:cNvSpPr/>
            <p:nvPr/>
          </p:nvSpPr>
          <p:spPr>
            <a:xfrm rot="5400000">
              <a:off x="7978371" y="2477747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solidFill>
              <a:srgbClr val="E7291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076056" y="2683212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 rot="8036004">
            <a:off x="3025997" y="3061723"/>
            <a:ext cx="465530" cy="503923"/>
            <a:chOff x="7562854" y="1906573"/>
            <a:chExt cx="1036378" cy="1202415"/>
          </a:xfrm>
        </p:grpSpPr>
        <p:cxnSp>
          <p:nvCxnSpPr>
            <p:cNvPr id="71" name="直接连接符 70"/>
            <p:cNvCxnSpPr/>
            <p:nvPr/>
          </p:nvCxnSpPr>
          <p:spPr>
            <a:xfrm rot="13563996" flipV="1">
              <a:off x="7426405" y="2507780"/>
              <a:ext cx="1202415" cy="2"/>
            </a:xfrm>
            <a:prstGeom prst="line">
              <a:avLst/>
            </a:prstGeom>
            <a:noFill/>
            <a:ln w="38100" cap="flat" cmpd="sng" algn="ctr">
              <a:solidFill>
                <a:srgbClr val="DA9F64"/>
              </a:solidFill>
              <a:prstDash val="sysDot"/>
            </a:ln>
            <a:effectLst/>
          </p:spPr>
        </p:cxnSp>
        <p:sp>
          <p:nvSpPr>
            <p:cNvPr id="72" name="矩形 4"/>
            <p:cNvSpPr/>
            <p:nvPr/>
          </p:nvSpPr>
          <p:spPr>
            <a:xfrm rot="10800000">
              <a:off x="7562854" y="2887798"/>
              <a:ext cx="1030912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solidFill>
              <a:srgbClr val="F39E0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矩形 4"/>
            <p:cNvSpPr/>
            <p:nvPr/>
          </p:nvSpPr>
          <p:spPr>
            <a:xfrm rot="5400000">
              <a:off x="7978371" y="2477747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solidFill>
              <a:srgbClr val="E7291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547664" y="2899236"/>
            <a:ext cx="1368152" cy="1080120"/>
            <a:chOff x="3131840" y="267494"/>
            <a:chExt cx="1368152" cy="1080120"/>
          </a:xfrm>
        </p:grpSpPr>
        <p:sp>
          <p:nvSpPr>
            <p:cNvPr id="76" name="立方体 75"/>
            <p:cNvSpPr/>
            <p:nvPr/>
          </p:nvSpPr>
          <p:spPr>
            <a:xfrm>
              <a:off x="3419872" y="267494"/>
              <a:ext cx="792088" cy="792088"/>
            </a:xfrm>
            <a:prstGeom prst="cub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17"/>
            <p:cNvSpPr/>
            <p:nvPr/>
          </p:nvSpPr>
          <p:spPr>
            <a:xfrm>
              <a:off x="3131840" y="1131590"/>
              <a:ext cx="1368152" cy="216024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78" name="直接连接符 77"/>
          <p:cNvCxnSpPr/>
          <p:nvPr/>
        </p:nvCxnSpPr>
        <p:spPr>
          <a:xfrm>
            <a:off x="1403648" y="3403292"/>
            <a:ext cx="324000" cy="0"/>
          </a:xfrm>
          <a:prstGeom prst="line">
            <a:avLst/>
          </a:prstGeom>
          <a:noFill/>
          <a:ln w="38100" cap="flat" cmpd="sng" algn="ctr">
            <a:solidFill>
              <a:srgbClr val="DA9F64"/>
            </a:solidFill>
            <a:prstDash val="sysDot"/>
          </a:ln>
          <a:effectLst/>
        </p:spPr>
      </p:cxnSp>
      <p:sp>
        <p:nvSpPr>
          <p:cNvPr id="79" name="圆角矩形 17"/>
          <p:cNvSpPr/>
          <p:nvPr/>
        </p:nvSpPr>
        <p:spPr>
          <a:xfrm>
            <a:off x="107504" y="3291830"/>
            <a:ext cx="1368152" cy="21602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292080" y="267494"/>
            <a:ext cx="1872272" cy="1260319"/>
            <a:chOff x="3851920" y="267494"/>
            <a:chExt cx="1656184" cy="1076849"/>
          </a:xfrm>
        </p:grpSpPr>
        <p:pic>
          <p:nvPicPr>
            <p:cNvPr id="80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97" t="17018" r="4410" b="47"/>
            <a:stretch>
              <a:fillRect/>
            </a:stretch>
          </p:blipFill>
          <p:spPr bwMode="auto">
            <a:xfrm>
              <a:off x="3851920" y="267494"/>
              <a:ext cx="1656184" cy="107684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</a:extLst>
          </p:spPr>
        </p:pic>
        <p:sp>
          <p:nvSpPr>
            <p:cNvPr id="81" name="Rectangle 17"/>
            <p:cNvSpPr>
              <a:spLocks noChangeArrowheads="1"/>
            </p:cNvSpPr>
            <p:nvPr/>
          </p:nvSpPr>
          <p:spPr bwMode="auto">
            <a:xfrm rot="701937">
              <a:off x="4135147" y="707176"/>
              <a:ext cx="469902" cy="317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en-US" altLang="zh-CN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7308344" y="987574"/>
            <a:ext cx="360000" cy="0"/>
          </a:xfrm>
          <a:prstGeom prst="line">
            <a:avLst/>
          </a:prstGeom>
          <a:noFill/>
          <a:ln w="38100" cap="flat" cmpd="sng" algn="ctr">
            <a:solidFill>
              <a:srgbClr val="DA9F64"/>
            </a:solidFill>
            <a:prstDash val="sysDot"/>
          </a:ln>
          <a:effectLst/>
        </p:spPr>
      </p:cxnSp>
      <p:sp>
        <p:nvSpPr>
          <p:cNvPr id="84" name="圆角矩形 17"/>
          <p:cNvSpPr/>
          <p:nvPr/>
        </p:nvSpPr>
        <p:spPr>
          <a:xfrm>
            <a:off x="7452320" y="771550"/>
            <a:ext cx="1691680" cy="394981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635896" y="2683212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1dm</a:t>
            </a:r>
            <a:r>
              <a:rPr lang="en-US" altLang="zh-CN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427984" y="2395180"/>
            <a:ext cx="599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r>
              <a:rPr lang="en-US" altLang="zh-CN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9" grpId="0"/>
      <p:bldP spid="79" grpId="0"/>
      <p:bldP spid="84" grpId="0"/>
      <p:bldP spid="85" grpId="0"/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043608" y="267494"/>
            <a:ext cx="7360777" cy="4593878"/>
            <a:chOff x="1043608" y="267494"/>
            <a:chExt cx="7360777" cy="4593878"/>
          </a:xfrm>
        </p:grpSpPr>
        <p:pic>
          <p:nvPicPr>
            <p:cNvPr id="44" name="Picture 5" descr="1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67494"/>
              <a:ext cx="6208649" cy="4593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封面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507854"/>
              <a:ext cx="1512168" cy="100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Group 21"/>
            <p:cNvGrpSpPr/>
            <p:nvPr/>
          </p:nvGrpSpPr>
          <p:grpSpPr bwMode="auto">
            <a:xfrm>
              <a:off x="3275856" y="915566"/>
              <a:ext cx="1439862" cy="1439862"/>
              <a:chOff x="1111" y="2523"/>
              <a:chExt cx="907" cy="907"/>
            </a:xfrm>
          </p:grpSpPr>
          <p:sp>
            <p:nvSpPr>
              <p:cNvPr id="60" name="AutoShape 12"/>
              <p:cNvSpPr>
                <a:spLocks noChangeArrowheads="1"/>
              </p:cNvSpPr>
              <p:nvPr/>
            </p:nvSpPr>
            <p:spPr bwMode="auto">
              <a:xfrm>
                <a:off x="1111" y="3067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1" name="AutoShape 13"/>
              <p:cNvSpPr>
                <a:spLocks noChangeArrowheads="1"/>
              </p:cNvSpPr>
              <p:nvPr/>
            </p:nvSpPr>
            <p:spPr bwMode="auto">
              <a:xfrm>
                <a:off x="1383" y="3067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2" name="AutoShape 14"/>
              <p:cNvSpPr>
                <a:spLocks noChangeArrowheads="1"/>
              </p:cNvSpPr>
              <p:nvPr/>
            </p:nvSpPr>
            <p:spPr bwMode="auto">
              <a:xfrm>
                <a:off x="1655" y="3067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3" name="AutoShape 15"/>
              <p:cNvSpPr>
                <a:spLocks noChangeArrowheads="1"/>
              </p:cNvSpPr>
              <p:nvPr/>
            </p:nvSpPr>
            <p:spPr bwMode="auto">
              <a:xfrm>
                <a:off x="1111" y="2795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4" name="AutoShape 16"/>
              <p:cNvSpPr>
                <a:spLocks noChangeArrowheads="1"/>
              </p:cNvSpPr>
              <p:nvPr/>
            </p:nvSpPr>
            <p:spPr bwMode="auto">
              <a:xfrm>
                <a:off x="1383" y="2795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5" name="AutoShape 17"/>
              <p:cNvSpPr>
                <a:spLocks noChangeArrowheads="1"/>
              </p:cNvSpPr>
              <p:nvPr/>
            </p:nvSpPr>
            <p:spPr bwMode="auto">
              <a:xfrm>
                <a:off x="1655" y="2795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6" name="AutoShape 18"/>
              <p:cNvSpPr>
                <a:spLocks noChangeArrowheads="1"/>
              </p:cNvSpPr>
              <p:nvPr/>
            </p:nvSpPr>
            <p:spPr bwMode="auto">
              <a:xfrm>
                <a:off x="1111" y="2523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7" name="AutoShape 19"/>
              <p:cNvSpPr>
                <a:spLocks noChangeArrowheads="1"/>
              </p:cNvSpPr>
              <p:nvPr/>
            </p:nvSpPr>
            <p:spPr bwMode="auto">
              <a:xfrm>
                <a:off x="1383" y="2523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68" name="AutoShape 20"/>
              <p:cNvSpPr>
                <a:spLocks noChangeArrowheads="1"/>
              </p:cNvSpPr>
              <p:nvPr/>
            </p:nvSpPr>
            <p:spPr bwMode="auto">
              <a:xfrm>
                <a:off x="1655" y="2523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grpSp>
          <p:nvGrpSpPr>
            <p:cNvPr id="47" name="Group 35"/>
            <p:cNvGrpSpPr/>
            <p:nvPr/>
          </p:nvGrpSpPr>
          <p:grpSpPr bwMode="auto">
            <a:xfrm>
              <a:off x="5724128" y="915566"/>
              <a:ext cx="1871662" cy="1439862"/>
              <a:chOff x="3379" y="2387"/>
              <a:chExt cx="1179" cy="907"/>
            </a:xfrm>
          </p:grpSpPr>
          <p:sp>
            <p:nvSpPr>
              <p:cNvPr id="52" name="AutoShape 26"/>
              <p:cNvSpPr>
                <a:spLocks noChangeArrowheads="1"/>
              </p:cNvSpPr>
              <p:nvPr/>
            </p:nvSpPr>
            <p:spPr bwMode="auto">
              <a:xfrm>
                <a:off x="3379" y="2931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3" name="AutoShape 27"/>
              <p:cNvSpPr>
                <a:spLocks noChangeArrowheads="1"/>
              </p:cNvSpPr>
              <p:nvPr/>
            </p:nvSpPr>
            <p:spPr bwMode="auto">
              <a:xfrm>
                <a:off x="3651" y="2931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4" name="AutoShape 28"/>
              <p:cNvSpPr>
                <a:spLocks noChangeArrowheads="1"/>
              </p:cNvSpPr>
              <p:nvPr/>
            </p:nvSpPr>
            <p:spPr bwMode="auto">
              <a:xfrm>
                <a:off x="3923" y="2931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5" name="AutoShape 29"/>
              <p:cNvSpPr>
                <a:spLocks noChangeArrowheads="1"/>
              </p:cNvSpPr>
              <p:nvPr/>
            </p:nvSpPr>
            <p:spPr bwMode="auto">
              <a:xfrm>
                <a:off x="3379" y="2659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6" name="AutoShape 30"/>
              <p:cNvSpPr>
                <a:spLocks noChangeArrowheads="1"/>
              </p:cNvSpPr>
              <p:nvPr/>
            </p:nvSpPr>
            <p:spPr bwMode="auto">
              <a:xfrm>
                <a:off x="3651" y="2659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7" name="AutoShape 31"/>
              <p:cNvSpPr>
                <a:spLocks noChangeArrowheads="1"/>
              </p:cNvSpPr>
              <p:nvPr/>
            </p:nvSpPr>
            <p:spPr bwMode="auto">
              <a:xfrm>
                <a:off x="3923" y="2659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8" name="AutoShape 32"/>
              <p:cNvSpPr>
                <a:spLocks noChangeArrowheads="1"/>
              </p:cNvSpPr>
              <p:nvPr/>
            </p:nvSpPr>
            <p:spPr bwMode="auto">
              <a:xfrm>
                <a:off x="4195" y="2931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59" name="AutoShape 33"/>
              <p:cNvSpPr>
                <a:spLocks noChangeArrowheads="1"/>
              </p:cNvSpPr>
              <p:nvPr/>
            </p:nvSpPr>
            <p:spPr bwMode="auto">
              <a:xfrm>
                <a:off x="3379" y="2387"/>
                <a:ext cx="363" cy="363"/>
              </a:xfrm>
              <a:prstGeom prst="cube">
                <a:avLst>
                  <a:gd name="adj" fmla="val 25000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TextBox 25"/>
            <p:cNvSpPr txBox="1">
              <a:spLocks noChangeArrowheads="1"/>
            </p:cNvSpPr>
            <p:nvPr/>
          </p:nvSpPr>
          <p:spPr bwMode="auto">
            <a:xfrm>
              <a:off x="2411760" y="2427734"/>
              <a:ext cx="28083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800" b="1" u="sng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________  </a:t>
              </a:r>
              <a:endPara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Box 25"/>
            <p:cNvSpPr txBox="1">
              <a:spLocks noChangeArrowheads="1"/>
            </p:cNvSpPr>
            <p:nvPr/>
          </p:nvSpPr>
          <p:spPr bwMode="auto">
            <a:xfrm>
              <a:off x="5076056" y="2499742"/>
              <a:ext cx="295232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8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_____ </a:t>
              </a:r>
              <a:r>
                <a:rPr lang="en-US" altLang="zh-CN" sz="2800" b="1" u="sng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</a:t>
              </a:r>
              <a:endPara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立方体 49"/>
            <p:cNvSpPr/>
            <p:nvPr/>
          </p:nvSpPr>
          <p:spPr>
            <a:xfrm>
              <a:off x="3347864" y="3579862"/>
              <a:ext cx="576064" cy="576064"/>
            </a:xfrm>
            <a:prstGeom prst="cube">
              <a:avLst/>
            </a:prstGeom>
            <a:solidFill>
              <a:srgbClr val="CCECFF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圆角矩形 17"/>
            <p:cNvSpPr/>
            <p:nvPr/>
          </p:nvSpPr>
          <p:spPr>
            <a:xfrm>
              <a:off x="2843808" y="4155926"/>
              <a:ext cx="1727894" cy="2843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立方厘米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圆角矩形 17"/>
          <p:cNvSpPr/>
          <p:nvPr/>
        </p:nvSpPr>
        <p:spPr>
          <a:xfrm>
            <a:off x="3491880" y="2571750"/>
            <a:ext cx="1728192" cy="14401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17"/>
          <p:cNvSpPr/>
          <p:nvPr/>
        </p:nvSpPr>
        <p:spPr>
          <a:xfrm>
            <a:off x="6084168" y="2643758"/>
            <a:ext cx="1728192" cy="14401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WPS 演示</Application>
  <PresentationFormat>全屏显示(16:9)</PresentationFormat>
  <Paragraphs>171</Paragraphs>
  <Slides>15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幼圆</vt:lpstr>
      <vt:lpstr>楷体_GB2312</vt:lpstr>
      <vt:lpstr>等线</vt:lpstr>
      <vt:lpstr>楷体</vt:lpstr>
      <vt:lpstr>微软雅黑</vt:lpstr>
      <vt:lpstr>Impact</vt:lpstr>
      <vt:lpstr>Calibri</vt:lpstr>
      <vt:lpstr>Times New Roman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